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1"/>
    <p:sldMasterId id="2147483864" r:id="rId2"/>
    <p:sldMasterId id="2147483876" r:id="rId3"/>
    <p:sldMasterId id="2147483900" r:id="rId4"/>
    <p:sldMasterId id="2147483913" r:id="rId5"/>
    <p:sldMasterId id="2147483928" r:id="rId6"/>
    <p:sldMasterId id="2147483943" r:id="rId7"/>
  </p:sldMasterIdLst>
  <p:notesMasterIdLst>
    <p:notesMasterId r:id="rId27"/>
  </p:notesMasterIdLst>
  <p:sldIdLst>
    <p:sldId id="454" r:id="rId8"/>
    <p:sldId id="425" r:id="rId9"/>
    <p:sldId id="428" r:id="rId10"/>
    <p:sldId id="423" r:id="rId11"/>
    <p:sldId id="393" r:id="rId12"/>
    <p:sldId id="421" r:id="rId13"/>
    <p:sldId id="437" r:id="rId14"/>
    <p:sldId id="438" r:id="rId15"/>
    <p:sldId id="439" r:id="rId16"/>
    <p:sldId id="432" r:id="rId17"/>
    <p:sldId id="441" r:id="rId18"/>
    <p:sldId id="443" r:id="rId19"/>
    <p:sldId id="446" r:id="rId20"/>
    <p:sldId id="447" r:id="rId21"/>
    <p:sldId id="448" r:id="rId22"/>
    <p:sldId id="436" r:id="rId23"/>
    <p:sldId id="449" r:id="rId24"/>
    <p:sldId id="450" r:id="rId25"/>
    <p:sldId id="451" r:id="rId2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8000"/>
    <a:srgbClr val="FF00FF"/>
    <a:srgbClr val="A8CBBE"/>
    <a:srgbClr val="996633"/>
    <a:srgbClr val="1F528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2443E5-F515-4501-B201-3A434B26FCF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27968FC7-6CAE-4084-8D5A-9513D4D7D848}">
      <dgm:prSet phldrT="[Text]" custT="1">
        <dgm:style>
          <a:lnRef idx="2">
            <a:schemeClr val="accent2"/>
          </a:lnRef>
          <a:fillRef idx="1">
            <a:schemeClr val="lt1"/>
          </a:fillRef>
          <a:effectRef idx="0">
            <a:schemeClr val="accent2"/>
          </a:effectRef>
          <a:fontRef idx="minor">
            <a:schemeClr val="dk1"/>
          </a:fontRef>
        </dgm:style>
      </dgm:prSet>
      <dgm:spPr/>
      <dgm:t>
        <a:bodyPr/>
        <a:lstStyle/>
        <a:p>
          <a:pPr algn="just"/>
          <a:r>
            <a:rPr lang="en-US" sz="3200" b="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Khái</a:t>
          </a:r>
          <a:r>
            <a:rPr lang="en-US" sz="32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niệm</a:t>
          </a:r>
          <a:r>
            <a:rPr lang="en-US" sz="32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bản</a:t>
          </a:r>
          <a:r>
            <a:rPr lang="en-US" sz="32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thể</a:t>
          </a:r>
          <a:r>
            <a:rPr lang="en-US" sz="32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luận</a:t>
          </a:r>
          <a:r>
            <a:rPr lang="en-US" sz="32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và</a:t>
          </a:r>
          <a:r>
            <a:rPr lang="en-US" sz="32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nội</a:t>
          </a:r>
          <a:r>
            <a:rPr lang="en-US" sz="32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dung </a:t>
          </a:r>
          <a:r>
            <a:rPr lang="en-US" sz="3200" b="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bản</a:t>
          </a:r>
          <a:r>
            <a:rPr lang="en-US" sz="32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thể</a:t>
          </a:r>
          <a:r>
            <a:rPr lang="en-US" sz="32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luận</a:t>
          </a:r>
          <a:r>
            <a:rPr lang="en-US" sz="32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trong</a:t>
          </a:r>
          <a:r>
            <a:rPr lang="en-US" sz="32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lịch</a:t>
          </a:r>
          <a:r>
            <a:rPr lang="en-US" sz="32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sử</a:t>
          </a:r>
          <a:r>
            <a:rPr lang="en-US" sz="32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triết</a:t>
          </a:r>
          <a:r>
            <a:rPr lang="en-US" sz="32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học</a:t>
          </a:r>
          <a:r>
            <a:rPr lang="en-US" sz="32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endParaRPr lang="en-US" sz="3200" b="1" dirty="0">
            <a:solidFill>
              <a:schemeClr val="tx2"/>
            </a:solidFill>
            <a:latin typeface="Tahoma" panose="020B0604030504040204" pitchFamily="34" charset="0"/>
            <a:ea typeface="Tahoma" panose="020B0604030504040204" pitchFamily="34" charset="0"/>
            <a:cs typeface="Tahoma" panose="020B0604030504040204" pitchFamily="34" charset="0"/>
          </a:endParaRPr>
        </a:p>
      </dgm:t>
    </dgm:pt>
    <dgm:pt modelId="{E8762775-0A93-4E03-9CBC-7A8C7842CAE0}" type="parTrans" cxnId="{5CE7B879-DFBD-4EFD-80B6-452C13AC7EB6}">
      <dgm:prSet/>
      <dgm:spPr/>
      <dgm:t>
        <a:bodyPr/>
        <a:lstStyle/>
        <a:p>
          <a:endParaRPr lang="en-US"/>
        </a:p>
      </dgm:t>
    </dgm:pt>
    <dgm:pt modelId="{0F360431-8F7D-4257-85DA-79E09AAE1898}" type="sibTrans" cxnId="{5CE7B879-DFBD-4EFD-80B6-452C13AC7EB6}">
      <dgm:prSet/>
      <dgm:spPr/>
      <dgm:t>
        <a:bodyPr/>
        <a:lstStyle/>
        <a:p>
          <a:endParaRPr lang="en-US"/>
        </a:p>
      </dgm:t>
    </dgm:pt>
    <dgm:pt modelId="{43EF27E7-3554-44C9-904F-FC29F9329E0A}">
      <dgm:prSet phldrT="[Text]" custT="1">
        <dgm:style>
          <a:lnRef idx="2">
            <a:schemeClr val="accent2"/>
          </a:lnRef>
          <a:fillRef idx="1">
            <a:schemeClr val="lt1"/>
          </a:fillRef>
          <a:effectRef idx="0">
            <a:schemeClr val="accent2"/>
          </a:effectRef>
          <a:fontRef idx="minor">
            <a:schemeClr val="dk1"/>
          </a:fontRef>
        </dgm:style>
      </dgm:prSet>
      <dgm:spPr/>
      <dgm:t>
        <a:bodyPr/>
        <a:lstStyle/>
        <a:p>
          <a:pPr algn="just"/>
          <a:r>
            <a:rPr lang="en-US" sz="3200" b="1" dirty="0" err="1">
              <a:latin typeface="Tahoma" panose="020B0604030504040204" pitchFamily="34" charset="0"/>
              <a:ea typeface="Tahoma" panose="020B0604030504040204" pitchFamily="34" charset="0"/>
              <a:cs typeface="Tahoma" panose="020B0604030504040204" pitchFamily="34" charset="0"/>
            </a:rPr>
            <a:t>Nội</a:t>
          </a:r>
          <a:r>
            <a:rPr lang="en-US" sz="3200" b="1" dirty="0">
              <a:latin typeface="Tahoma" panose="020B0604030504040204" pitchFamily="34" charset="0"/>
              <a:ea typeface="Tahoma" panose="020B0604030504040204" pitchFamily="34" charset="0"/>
              <a:cs typeface="Tahoma" panose="020B0604030504040204" pitchFamily="34" charset="0"/>
            </a:rPr>
            <a:t> dung </a:t>
          </a:r>
          <a:r>
            <a:rPr lang="en-US" sz="3200" b="1" dirty="0" err="1">
              <a:latin typeface="Tahoma" panose="020B0604030504040204" pitchFamily="34" charset="0"/>
              <a:ea typeface="Tahoma" panose="020B0604030504040204" pitchFamily="34" charset="0"/>
              <a:cs typeface="Tahoma" panose="020B0604030504040204" pitchFamily="34" charset="0"/>
            </a:rPr>
            <a:t>bản</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thể</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luận</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của</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triết</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học</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Mác-Lênin</a:t>
          </a:r>
          <a:endParaRPr lang="en-US" sz="3200" b="1" dirty="0">
            <a:solidFill>
              <a:schemeClr val="tx2"/>
            </a:solidFill>
            <a:latin typeface="Tahoma" panose="020B0604030504040204" pitchFamily="34" charset="0"/>
            <a:ea typeface="Tahoma" panose="020B0604030504040204" pitchFamily="34" charset="0"/>
            <a:cs typeface="Tahoma" panose="020B0604030504040204" pitchFamily="34" charset="0"/>
          </a:endParaRPr>
        </a:p>
      </dgm:t>
    </dgm:pt>
    <dgm:pt modelId="{8AA01F3B-0EE5-45EF-A2E1-35004A9C5C54}" type="parTrans" cxnId="{271E4DC0-8CE4-49CF-907C-185013C64345}">
      <dgm:prSet/>
      <dgm:spPr/>
      <dgm:t>
        <a:bodyPr/>
        <a:lstStyle/>
        <a:p>
          <a:endParaRPr lang="en-US"/>
        </a:p>
      </dgm:t>
    </dgm:pt>
    <dgm:pt modelId="{7B2C1246-D560-4997-9EE6-32A618F20961}" type="sibTrans" cxnId="{271E4DC0-8CE4-49CF-907C-185013C64345}">
      <dgm:prSet/>
      <dgm:spPr/>
      <dgm:t>
        <a:bodyPr/>
        <a:lstStyle/>
        <a:p>
          <a:endParaRPr lang="en-US"/>
        </a:p>
      </dgm:t>
    </dgm:pt>
    <dgm:pt modelId="{E58B3043-4CAE-4803-AC3B-64E8BA6D427B}" type="pres">
      <dgm:prSet presAssocID="{9C2443E5-F515-4501-B201-3A434B26FCF1}" presName="Name0" presStyleCnt="0">
        <dgm:presLayoutVars>
          <dgm:chMax val="7"/>
          <dgm:chPref val="7"/>
          <dgm:dir/>
        </dgm:presLayoutVars>
      </dgm:prSet>
      <dgm:spPr/>
    </dgm:pt>
    <dgm:pt modelId="{2B586D0E-C993-4F97-AEAB-40027A2B6B57}" type="pres">
      <dgm:prSet presAssocID="{9C2443E5-F515-4501-B201-3A434B26FCF1}" presName="Name1" presStyleCnt="0"/>
      <dgm:spPr/>
    </dgm:pt>
    <dgm:pt modelId="{2087BD71-B953-46EB-8440-3EACAB4E8BE1}" type="pres">
      <dgm:prSet presAssocID="{9C2443E5-F515-4501-B201-3A434B26FCF1}" presName="cycle" presStyleCnt="0"/>
      <dgm:spPr/>
    </dgm:pt>
    <dgm:pt modelId="{47E3CCCD-3D0D-4205-8996-8FB4F0B625A3}" type="pres">
      <dgm:prSet presAssocID="{9C2443E5-F515-4501-B201-3A434B26FCF1}" presName="srcNode" presStyleLbl="node1" presStyleIdx="0" presStyleCnt="2"/>
      <dgm:spPr/>
    </dgm:pt>
    <dgm:pt modelId="{347BFC91-1736-4F27-B261-EC74F6A8C976}" type="pres">
      <dgm:prSet presAssocID="{9C2443E5-F515-4501-B201-3A434B26FCF1}" presName="conn" presStyleLbl="parChTrans1D2" presStyleIdx="0" presStyleCnt="1"/>
      <dgm:spPr/>
    </dgm:pt>
    <dgm:pt modelId="{C214DE82-8876-4BD9-BDC7-B734B36DF906}" type="pres">
      <dgm:prSet presAssocID="{9C2443E5-F515-4501-B201-3A434B26FCF1}" presName="extraNode" presStyleLbl="node1" presStyleIdx="0" presStyleCnt="2"/>
      <dgm:spPr/>
    </dgm:pt>
    <dgm:pt modelId="{DCD02F95-7C6E-4484-8782-C37D932915F2}" type="pres">
      <dgm:prSet presAssocID="{9C2443E5-F515-4501-B201-3A434B26FCF1}" presName="dstNode" presStyleLbl="node1" presStyleIdx="0" presStyleCnt="2"/>
      <dgm:spPr/>
    </dgm:pt>
    <dgm:pt modelId="{68B1C590-FA4C-4521-BA21-CDBA602483C1}" type="pres">
      <dgm:prSet presAssocID="{27968FC7-6CAE-4084-8D5A-9513D4D7D848}" presName="text_1" presStyleLbl="node1" presStyleIdx="0" presStyleCnt="2">
        <dgm:presLayoutVars>
          <dgm:bulletEnabled val="1"/>
        </dgm:presLayoutVars>
      </dgm:prSet>
      <dgm:spPr/>
    </dgm:pt>
    <dgm:pt modelId="{E92C7AA3-FD03-48AE-A429-C87CB62EA195}" type="pres">
      <dgm:prSet presAssocID="{27968FC7-6CAE-4084-8D5A-9513D4D7D848}" presName="accent_1" presStyleCnt="0"/>
      <dgm:spPr/>
    </dgm:pt>
    <dgm:pt modelId="{7BCC4E72-2343-4576-9F52-53C9BDC6C950}" type="pres">
      <dgm:prSet presAssocID="{27968FC7-6CAE-4084-8D5A-9513D4D7D848}" presName="accentRepeatNode" presStyleLbl="solidFgAcc1" presStyleIdx="0" presStyleCnt="2"/>
      <dgm:spPr/>
    </dgm:pt>
    <dgm:pt modelId="{BEA5D8E4-C348-4056-86BD-D367D7260C0D}" type="pres">
      <dgm:prSet presAssocID="{43EF27E7-3554-44C9-904F-FC29F9329E0A}" presName="text_2" presStyleLbl="node1" presStyleIdx="1" presStyleCnt="2">
        <dgm:presLayoutVars>
          <dgm:bulletEnabled val="1"/>
        </dgm:presLayoutVars>
      </dgm:prSet>
      <dgm:spPr/>
    </dgm:pt>
    <dgm:pt modelId="{B8792A63-59FA-44F6-BD9F-16E50993FB4F}" type="pres">
      <dgm:prSet presAssocID="{43EF27E7-3554-44C9-904F-FC29F9329E0A}" presName="accent_2" presStyleCnt="0"/>
      <dgm:spPr/>
    </dgm:pt>
    <dgm:pt modelId="{65E977BA-81D1-4B94-A176-DF1D02B96AAB}" type="pres">
      <dgm:prSet presAssocID="{43EF27E7-3554-44C9-904F-FC29F9329E0A}" presName="accentRepeatNode" presStyleLbl="solidFgAcc1" presStyleIdx="1" presStyleCnt="2"/>
      <dgm:spPr/>
    </dgm:pt>
  </dgm:ptLst>
  <dgm:cxnLst>
    <dgm:cxn modelId="{F46B5B16-C5EB-478B-9B0C-71F7E1E47871}" type="presOf" srcId="{27968FC7-6CAE-4084-8D5A-9513D4D7D848}" destId="{68B1C590-FA4C-4521-BA21-CDBA602483C1}" srcOrd="0" destOrd="0" presId="urn:microsoft.com/office/officeart/2008/layout/VerticalCurvedList"/>
    <dgm:cxn modelId="{9B23E643-0779-46D3-9C20-CDFD7BADBE65}" type="presOf" srcId="{9C2443E5-F515-4501-B201-3A434B26FCF1}" destId="{E58B3043-4CAE-4803-AC3B-64E8BA6D427B}" srcOrd="0" destOrd="0" presId="urn:microsoft.com/office/officeart/2008/layout/VerticalCurvedList"/>
    <dgm:cxn modelId="{5CE7B879-DFBD-4EFD-80B6-452C13AC7EB6}" srcId="{9C2443E5-F515-4501-B201-3A434B26FCF1}" destId="{27968FC7-6CAE-4084-8D5A-9513D4D7D848}" srcOrd="0" destOrd="0" parTransId="{E8762775-0A93-4E03-9CBC-7A8C7842CAE0}" sibTransId="{0F360431-8F7D-4257-85DA-79E09AAE1898}"/>
    <dgm:cxn modelId="{271E4DC0-8CE4-49CF-907C-185013C64345}" srcId="{9C2443E5-F515-4501-B201-3A434B26FCF1}" destId="{43EF27E7-3554-44C9-904F-FC29F9329E0A}" srcOrd="1" destOrd="0" parTransId="{8AA01F3B-0EE5-45EF-A2E1-35004A9C5C54}" sibTransId="{7B2C1246-D560-4997-9EE6-32A618F20961}"/>
    <dgm:cxn modelId="{E1E6ECC7-403F-47CC-B32D-07CEEE417D0C}" type="presOf" srcId="{0F360431-8F7D-4257-85DA-79E09AAE1898}" destId="{347BFC91-1736-4F27-B261-EC74F6A8C976}" srcOrd="0" destOrd="0" presId="urn:microsoft.com/office/officeart/2008/layout/VerticalCurvedList"/>
    <dgm:cxn modelId="{D3225CD6-F142-499D-BCBC-09E5BD0107A7}" type="presOf" srcId="{43EF27E7-3554-44C9-904F-FC29F9329E0A}" destId="{BEA5D8E4-C348-4056-86BD-D367D7260C0D}" srcOrd="0" destOrd="0" presId="urn:microsoft.com/office/officeart/2008/layout/VerticalCurvedList"/>
    <dgm:cxn modelId="{C3E5BFC5-DD5C-4934-9A97-C36681E37CDD}" type="presParOf" srcId="{E58B3043-4CAE-4803-AC3B-64E8BA6D427B}" destId="{2B586D0E-C993-4F97-AEAB-40027A2B6B57}" srcOrd="0" destOrd="0" presId="urn:microsoft.com/office/officeart/2008/layout/VerticalCurvedList"/>
    <dgm:cxn modelId="{CE146D3C-7AFD-4F1D-87DC-E39079E3F7A6}" type="presParOf" srcId="{2B586D0E-C993-4F97-AEAB-40027A2B6B57}" destId="{2087BD71-B953-46EB-8440-3EACAB4E8BE1}" srcOrd="0" destOrd="0" presId="urn:microsoft.com/office/officeart/2008/layout/VerticalCurvedList"/>
    <dgm:cxn modelId="{04F6D9D6-09DB-42D9-8BAF-0D02EFFCCFAB}" type="presParOf" srcId="{2087BD71-B953-46EB-8440-3EACAB4E8BE1}" destId="{47E3CCCD-3D0D-4205-8996-8FB4F0B625A3}" srcOrd="0" destOrd="0" presId="urn:microsoft.com/office/officeart/2008/layout/VerticalCurvedList"/>
    <dgm:cxn modelId="{675AE7EA-E9E2-4831-83D0-2520471B4B28}" type="presParOf" srcId="{2087BD71-B953-46EB-8440-3EACAB4E8BE1}" destId="{347BFC91-1736-4F27-B261-EC74F6A8C976}" srcOrd="1" destOrd="0" presId="urn:microsoft.com/office/officeart/2008/layout/VerticalCurvedList"/>
    <dgm:cxn modelId="{D364EE52-0863-42E7-A859-4F7F7B2A9369}" type="presParOf" srcId="{2087BD71-B953-46EB-8440-3EACAB4E8BE1}" destId="{C214DE82-8876-4BD9-BDC7-B734B36DF906}" srcOrd="2" destOrd="0" presId="urn:microsoft.com/office/officeart/2008/layout/VerticalCurvedList"/>
    <dgm:cxn modelId="{82EB971A-448B-47FC-879F-57585A2EE9C8}" type="presParOf" srcId="{2087BD71-B953-46EB-8440-3EACAB4E8BE1}" destId="{DCD02F95-7C6E-4484-8782-C37D932915F2}" srcOrd="3" destOrd="0" presId="urn:microsoft.com/office/officeart/2008/layout/VerticalCurvedList"/>
    <dgm:cxn modelId="{42947964-8810-4ED8-8BBA-985DDF336BEA}" type="presParOf" srcId="{2B586D0E-C993-4F97-AEAB-40027A2B6B57}" destId="{68B1C590-FA4C-4521-BA21-CDBA602483C1}" srcOrd="1" destOrd="0" presId="urn:microsoft.com/office/officeart/2008/layout/VerticalCurvedList"/>
    <dgm:cxn modelId="{E6C9DD67-8929-4410-9306-71A86D364AAD}" type="presParOf" srcId="{2B586D0E-C993-4F97-AEAB-40027A2B6B57}" destId="{E92C7AA3-FD03-48AE-A429-C87CB62EA195}" srcOrd="2" destOrd="0" presId="urn:microsoft.com/office/officeart/2008/layout/VerticalCurvedList"/>
    <dgm:cxn modelId="{5B9AF746-097C-4494-81A2-E0851493EBD3}" type="presParOf" srcId="{E92C7AA3-FD03-48AE-A429-C87CB62EA195}" destId="{7BCC4E72-2343-4576-9F52-53C9BDC6C950}" srcOrd="0" destOrd="0" presId="urn:microsoft.com/office/officeart/2008/layout/VerticalCurvedList"/>
    <dgm:cxn modelId="{E0A6206D-5119-4A84-A717-A0E79011A82B}" type="presParOf" srcId="{2B586D0E-C993-4F97-AEAB-40027A2B6B57}" destId="{BEA5D8E4-C348-4056-86BD-D367D7260C0D}" srcOrd="3" destOrd="0" presId="urn:microsoft.com/office/officeart/2008/layout/VerticalCurvedList"/>
    <dgm:cxn modelId="{34CB03D3-B45D-4B2E-B166-A03863F88299}" type="presParOf" srcId="{2B586D0E-C993-4F97-AEAB-40027A2B6B57}" destId="{B8792A63-59FA-44F6-BD9F-16E50993FB4F}" srcOrd="4" destOrd="0" presId="urn:microsoft.com/office/officeart/2008/layout/VerticalCurvedList"/>
    <dgm:cxn modelId="{9BF84812-B36D-4F73-98B8-321B6C6AFCDB}" type="presParOf" srcId="{B8792A63-59FA-44F6-BD9F-16E50993FB4F}" destId="{65E977BA-81D1-4B94-A176-DF1D02B96AA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499D92-1B58-4ABB-B177-83C497903464}"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6D78E838-C40B-4A2D-96AB-3C36A2D0DC16}">
      <dgm:prSet phldrT="[Text]" custT="1"/>
      <dgm:spPr>
        <a:solidFill>
          <a:schemeClr val="accent2"/>
        </a:solidFill>
      </dgm:spPr>
      <dgm:t>
        <a:bodyPr/>
        <a:lstStyle/>
        <a:p>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a.</a:t>
          </a:r>
        </a:p>
      </dgm:t>
    </dgm:pt>
    <dgm:pt modelId="{81DF2ED5-9575-42AD-9EB5-4110B8498BE5}" type="parTrans" cxnId="{9AB38DAF-B29F-4F19-994F-3826BB11E119}">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4CC4098A-8FBF-41BF-B760-909AFAE0B4B5}" type="sibTrans" cxnId="{9AB38DAF-B29F-4F19-994F-3826BB11E119}">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1D3F762B-C24B-4AED-81EC-C5404096EB3B}">
      <dgm:prSet phldrT="[Text]" custT="1"/>
      <dgm:spPr/>
      <dgm:t>
        <a:bodyPr/>
        <a:lstStyle/>
        <a:p>
          <a:pPr algn="just"/>
          <a:r>
            <a:rPr lang="en-US" sz="2600" i="1" dirty="0" err="1"/>
            <a:t>Cách</a:t>
          </a:r>
          <a:r>
            <a:rPr lang="en-US" sz="2600" i="1" dirty="0"/>
            <a:t> </a:t>
          </a:r>
          <a:r>
            <a:rPr lang="en-US" sz="2600" i="1" dirty="0" err="1"/>
            <a:t>tiếp</a:t>
          </a:r>
          <a:r>
            <a:rPr lang="en-US" sz="2600" i="1" dirty="0"/>
            <a:t> </a:t>
          </a:r>
          <a:r>
            <a:rPr lang="en-US" sz="2600" i="1" dirty="0" err="1"/>
            <a:t>cận</a:t>
          </a:r>
          <a:r>
            <a:rPr lang="en-US" sz="2600" i="1" dirty="0"/>
            <a:t> </a:t>
          </a:r>
          <a:r>
            <a:rPr lang="en-US" sz="2600" i="1" dirty="0" err="1"/>
            <a:t>giải</a:t>
          </a:r>
          <a:r>
            <a:rPr lang="en-US" sz="2600" i="1" dirty="0"/>
            <a:t> </a:t>
          </a:r>
          <a:r>
            <a:rPr lang="en-US" sz="2600" i="1" dirty="0" err="1"/>
            <a:t>quyết</a:t>
          </a:r>
          <a:r>
            <a:rPr lang="en-US" sz="2600" i="1" dirty="0"/>
            <a:t> </a:t>
          </a:r>
          <a:r>
            <a:rPr lang="en-US" sz="2600" i="1" dirty="0" err="1"/>
            <a:t>vấn</a:t>
          </a:r>
          <a:r>
            <a:rPr lang="en-US" sz="2600" i="1" dirty="0"/>
            <a:t> </a:t>
          </a:r>
          <a:r>
            <a:rPr lang="en-US" sz="2600" i="1" dirty="0" err="1"/>
            <a:t>đề</a:t>
          </a:r>
          <a:r>
            <a:rPr lang="en-US" sz="2600" i="1" dirty="0"/>
            <a:t> </a:t>
          </a:r>
          <a:r>
            <a:rPr lang="en-US" sz="2600" i="1" dirty="0" err="1"/>
            <a:t>bản</a:t>
          </a:r>
          <a:r>
            <a:rPr lang="en-US" sz="2600" i="1" dirty="0"/>
            <a:t> </a:t>
          </a:r>
          <a:r>
            <a:rPr lang="en-US" sz="2600" i="1" dirty="0" err="1"/>
            <a:t>thể</a:t>
          </a:r>
          <a:r>
            <a:rPr lang="en-US" sz="2600" i="1" dirty="0"/>
            <a:t> </a:t>
          </a:r>
          <a:r>
            <a:rPr lang="en-US" sz="2600" i="1" dirty="0" err="1"/>
            <a:t>luận</a:t>
          </a:r>
          <a:r>
            <a:rPr lang="en-US" sz="2600" i="1" dirty="0"/>
            <a:t> </a:t>
          </a:r>
          <a:r>
            <a:rPr lang="en-US" sz="2600" i="1" dirty="0" err="1"/>
            <a:t>trong</a:t>
          </a:r>
          <a:r>
            <a:rPr lang="en-US" sz="2600" i="1" dirty="0"/>
            <a:t> </a:t>
          </a:r>
          <a:r>
            <a:rPr lang="en-US" sz="2600" i="1" dirty="0" err="1"/>
            <a:t>triết</a:t>
          </a:r>
          <a:r>
            <a:rPr lang="en-US" sz="2600" i="1" dirty="0"/>
            <a:t> </a:t>
          </a:r>
          <a:r>
            <a:rPr lang="en-US" sz="2600" i="1" dirty="0" err="1"/>
            <a:t>học</a:t>
          </a:r>
          <a:r>
            <a:rPr lang="en-US" sz="2600" i="1" dirty="0"/>
            <a:t> </a:t>
          </a:r>
          <a:r>
            <a:rPr lang="en-US" sz="2600" i="1" dirty="0" err="1"/>
            <a:t>Mác</a:t>
          </a:r>
          <a:r>
            <a:rPr lang="en-US" sz="2600" i="1" dirty="0"/>
            <a:t> – </a:t>
          </a:r>
          <a:r>
            <a:rPr lang="en-US" sz="2600" i="1" dirty="0" err="1"/>
            <a:t>Lênin</a:t>
          </a:r>
          <a:endParaRPr lang="en-US" sz="2600" b="1" dirty="0">
            <a:solidFill>
              <a:schemeClr val="tx2"/>
            </a:solidFill>
            <a:latin typeface="Tahoma" panose="020B0604030504040204" pitchFamily="34" charset="0"/>
            <a:ea typeface="Tahoma" panose="020B0604030504040204" pitchFamily="34" charset="0"/>
            <a:cs typeface="Tahoma" panose="020B0604030504040204" pitchFamily="34" charset="0"/>
          </a:endParaRPr>
        </a:p>
      </dgm:t>
    </dgm:pt>
    <dgm:pt modelId="{6F0FD763-3F2C-43E6-AD4D-3C962D1AB9CC}" type="parTrans" cxnId="{55561BE6-CC2E-40E9-AEBE-1D8FB12620F1}">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111959EF-A31F-4484-878B-BF0B08273C13}" type="sibTrans" cxnId="{55561BE6-CC2E-40E9-AEBE-1D8FB12620F1}">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9FF8373A-6519-49BB-9B1C-267FE05AD0D1}">
      <dgm:prSet phldrT="[Text]" custT="1"/>
      <dgm:spPr>
        <a:solidFill>
          <a:schemeClr val="accent2"/>
        </a:solidFill>
      </dgm:spPr>
      <dgm:t>
        <a:bodyPr/>
        <a:lstStyle/>
        <a:p>
          <a:pPr algn="ctr"/>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b.</a:t>
          </a:r>
        </a:p>
      </dgm:t>
    </dgm:pt>
    <dgm:pt modelId="{612F8D83-B44F-4931-95F9-3204CC9E1198}" type="parTrans" cxnId="{94A8D32D-9245-4598-BFC4-41535380054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B3DA407D-0D72-4CE5-B3EF-8307CA7052B0}" type="sibTrans" cxnId="{94A8D32D-9245-4598-BFC4-41535380054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EE87098A-61D7-40D5-AB9C-74ADF2D7BC2A}">
      <dgm:prSet phldrT="[Text]" custT="1"/>
      <dgm:spPr/>
      <dgm:t>
        <a:bodyPr/>
        <a:lstStyle/>
        <a:p>
          <a:pPr algn="just"/>
          <a:r>
            <a:rPr lang="en-US" sz="2800" i="1" dirty="0" err="1"/>
            <a:t>Quan</a:t>
          </a:r>
          <a:r>
            <a:rPr lang="en-US" sz="2800" i="1" dirty="0"/>
            <a:t> </a:t>
          </a:r>
          <a:r>
            <a:rPr lang="en-US" sz="2800" i="1" dirty="0" err="1"/>
            <a:t>niệm</a:t>
          </a:r>
          <a:r>
            <a:rPr lang="en-US" sz="2800" i="1" dirty="0"/>
            <a:t> </a:t>
          </a:r>
          <a:r>
            <a:rPr lang="en-US" sz="2800" i="1" dirty="0" err="1"/>
            <a:t>của</a:t>
          </a:r>
          <a:r>
            <a:rPr lang="en-US" sz="2800" i="1" dirty="0"/>
            <a:t> </a:t>
          </a:r>
          <a:r>
            <a:rPr lang="en-US" sz="2800" i="1" dirty="0" err="1"/>
            <a:t>triết</a:t>
          </a:r>
          <a:r>
            <a:rPr lang="en-US" sz="2800" i="1" dirty="0"/>
            <a:t> </a:t>
          </a:r>
          <a:r>
            <a:rPr lang="en-US" sz="2800" i="1" dirty="0" err="1"/>
            <a:t>học</a:t>
          </a:r>
          <a:r>
            <a:rPr lang="en-US" sz="2800" i="1" dirty="0"/>
            <a:t> </a:t>
          </a:r>
          <a:r>
            <a:rPr lang="en-US" sz="2800" i="1" dirty="0" err="1"/>
            <a:t>Mác</a:t>
          </a:r>
          <a:r>
            <a:rPr lang="en-US" sz="2800" i="1" dirty="0"/>
            <a:t> – </a:t>
          </a:r>
          <a:r>
            <a:rPr lang="en-US" sz="2800" i="1" dirty="0" err="1"/>
            <a:t>Lênin</a:t>
          </a:r>
          <a:r>
            <a:rPr lang="en-US" sz="2800" i="1" dirty="0"/>
            <a:t> </a:t>
          </a:r>
          <a:r>
            <a:rPr lang="en-US" sz="2800" i="1" dirty="0" err="1"/>
            <a:t>về</a:t>
          </a:r>
          <a:r>
            <a:rPr lang="en-US" sz="2800" i="1" dirty="0"/>
            <a:t> </a:t>
          </a:r>
          <a:r>
            <a:rPr lang="en-US" sz="2800" i="1" dirty="0" err="1"/>
            <a:t>vật</a:t>
          </a:r>
          <a:r>
            <a:rPr lang="en-US" sz="2800" i="1" dirty="0"/>
            <a:t> </a:t>
          </a:r>
          <a:r>
            <a:rPr lang="en-US" sz="2800" i="1" dirty="0" err="1"/>
            <a:t>chất</a:t>
          </a:r>
          <a:r>
            <a:rPr lang="en-US" sz="2800" i="1" dirty="0"/>
            <a:t> </a:t>
          </a:r>
          <a:endPar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endParaRPr>
        </a:p>
      </dgm:t>
    </dgm:pt>
    <dgm:pt modelId="{2805ECA1-21A3-4F8F-AA97-A9F008951F86}" type="parTrans" cxnId="{BE7ACB66-DCD4-47DF-992F-D151188EC994}">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185FB2E3-4F8B-4609-ACC4-0782EEF88E18}" type="sibTrans" cxnId="{BE7ACB66-DCD4-47DF-992F-D151188EC994}">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74AA2FE8-A2BD-419C-85C9-E1E6865917A0}">
      <dgm:prSet custT="1"/>
      <dgm:spPr>
        <a:solidFill>
          <a:schemeClr val="accent2"/>
        </a:solidFill>
      </dgm:spPr>
      <dgm:t>
        <a:bodyPr/>
        <a:lstStyle/>
        <a:p>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c.</a:t>
          </a:r>
        </a:p>
      </dgm:t>
    </dgm:pt>
    <dgm:pt modelId="{60E0169B-68F1-40D9-B806-7BB15780C9D9}" type="parTrans" cxnId="{0F93F87A-0C18-48EB-8B77-C1B2C7986B5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03DB28A5-185A-48CB-AFF6-29B22EBB5368}" type="sibTrans" cxnId="{0F93F87A-0C18-48EB-8B77-C1B2C7986B5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B96620C5-B12C-4B2A-B9AF-51F546A095D7}">
      <dgm:prSet custT="1"/>
      <dgm:spPr/>
      <dgm:t>
        <a:bodyPr/>
        <a:lstStyle/>
        <a:p>
          <a:pPr algn="just"/>
          <a:r>
            <a:rPr lang="en-US" sz="2800" i="1" dirty="0" err="1"/>
            <a:t>Quan</a:t>
          </a:r>
          <a:r>
            <a:rPr lang="en-US" sz="2800" i="1" dirty="0"/>
            <a:t> </a:t>
          </a:r>
          <a:r>
            <a:rPr lang="en-US" sz="2800" i="1" dirty="0" err="1"/>
            <a:t>điểm</a:t>
          </a:r>
          <a:r>
            <a:rPr lang="en-US" sz="2800" i="1" dirty="0"/>
            <a:t> </a:t>
          </a:r>
          <a:r>
            <a:rPr lang="en-US" sz="2800" i="1" dirty="0" err="1"/>
            <a:t>của</a:t>
          </a:r>
          <a:r>
            <a:rPr lang="en-US" sz="2800" i="1" dirty="0"/>
            <a:t> </a:t>
          </a:r>
          <a:r>
            <a:rPr lang="en-US" sz="2800" i="1" dirty="0" err="1"/>
            <a:t>triết</a:t>
          </a:r>
          <a:r>
            <a:rPr lang="en-US" sz="2800" i="1" dirty="0"/>
            <a:t> </a:t>
          </a:r>
          <a:r>
            <a:rPr lang="en-US" sz="2800" i="1" dirty="0" err="1"/>
            <a:t>học</a:t>
          </a:r>
          <a:r>
            <a:rPr lang="en-US" sz="2800" i="1" dirty="0"/>
            <a:t> </a:t>
          </a:r>
          <a:r>
            <a:rPr lang="en-US" sz="2800" i="1" dirty="0" err="1"/>
            <a:t>Mác-Lênin</a:t>
          </a:r>
          <a:r>
            <a:rPr lang="en-US" sz="2800" i="1" dirty="0"/>
            <a:t> </a:t>
          </a:r>
          <a:r>
            <a:rPr lang="en-US" sz="2800" i="1" dirty="0" err="1"/>
            <a:t>về</a:t>
          </a:r>
          <a:r>
            <a:rPr lang="en-US" sz="2800" i="1" dirty="0"/>
            <a:t> </a:t>
          </a:r>
          <a:r>
            <a:rPr lang="en-US" sz="2800" i="1" dirty="0" err="1"/>
            <a:t>nguồn</a:t>
          </a:r>
          <a:r>
            <a:rPr lang="en-US" sz="2800" i="1" dirty="0"/>
            <a:t> </a:t>
          </a:r>
          <a:r>
            <a:rPr lang="en-US" sz="2800" i="1" dirty="0" err="1"/>
            <a:t>gốc</a:t>
          </a:r>
          <a:r>
            <a:rPr lang="en-US" sz="2800" i="1" dirty="0"/>
            <a:t> </a:t>
          </a:r>
          <a:r>
            <a:rPr lang="en-US" sz="2800" i="1" dirty="0" err="1"/>
            <a:t>và</a:t>
          </a:r>
          <a:r>
            <a:rPr lang="en-US" sz="2800" i="1" dirty="0"/>
            <a:t> </a:t>
          </a:r>
          <a:r>
            <a:rPr lang="en-US" sz="2800" i="1" dirty="0" err="1"/>
            <a:t>bản</a:t>
          </a:r>
          <a:r>
            <a:rPr lang="en-US" sz="2800" i="1" dirty="0"/>
            <a:t> </a:t>
          </a:r>
          <a:r>
            <a:rPr lang="en-US" sz="2800" i="1" dirty="0" err="1"/>
            <a:t>chất</a:t>
          </a:r>
          <a:r>
            <a:rPr lang="en-US" sz="2800" i="1" dirty="0"/>
            <a:t> </a:t>
          </a:r>
          <a:r>
            <a:rPr lang="en-US" sz="2800" i="1" dirty="0" err="1"/>
            <a:t>của</a:t>
          </a:r>
          <a:r>
            <a:rPr lang="en-US" sz="2800" i="1" dirty="0"/>
            <a:t> ý </a:t>
          </a:r>
          <a:r>
            <a:rPr lang="en-US" sz="2800" i="1" dirty="0" err="1"/>
            <a:t>thức</a:t>
          </a:r>
          <a:r>
            <a:rPr lang="en-US" sz="2800" i="1" dirty="0"/>
            <a:t>.</a:t>
          </a:r>
          <a:endPar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endParaRPr>
        </a:p>
      </dgm:t>
    </dgm:pt>
    <dgm:pt modelId="{83EB246F-1A94-4B48-8FE8-B81A895F3EC6}" type="parTrans" cxnId="{D9EE0E9C-4E2F-429E-8DA0-89DAD150B0FD}">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7C9C7B83-0F4D-4CFC-B457-0B318D2EFEF1}" type="sibTrans" cxnId="{D9EE0E9C-4E2F-429E-8DA0-89DAD150B0FD}">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B1636257-93F7-4D60-9BF4-3D5D2A915953}">
      <dgm:prSet custT="1"/>
      <dgm:spPr/>
      <dgm:t>
        <a:bodyPr/>
        <a:lstStyle/>
        <a:p>
          <a:pPr algn="just"/>
          <a:r>
            <a:rPr lang="en-US" sz="2800" i="1" dirty="0" err="1"/>
            <a:t>Mối</a:t>
          </a:r>
          <a:r>
            <a:rPr lang="en-US" sz="2800" i="1" dirty="0"/>
            <a:t> </a:t>
          </a:r>
          <a:r>
            <a:rPr lang="en-US" sz="2800" i="1" dirty="0" err="1"/>
            <a:t>quan</a:t>
          </a:r>
          <a:r>
            <a:rPr lang="en-US" sz="2800" i="1" dirty="0"/>
            <a:t> </a:t>
          </a:r>
          <a:r>
            <a:rPr lang="en-US" sz="2800" i="1" dirty="0" err="1"/>
            <a:t>hệ</a:t>
          </a:r>
          <a:r>
            <a:rPr lang="en-US" sz="2800" i="1" dirty="0"/>
            <a:t> </a:t>
          </a:r>
          <a:r>
            <a:rPr lang="en-US" sz="2800" i="1" dirty="0" err="1"/>
            <a:t>giữa</a:t>
          </a:r>
          <a:r>
            <a:rPr lang="en-US" sz="2800" i="1" dirty="0"/>
            <a:t> </a:t>
          </a:r>
          <a:r>
            <a:rPr lang="en-US" sz="2800" i="1" dirty="0" err="1"/>
            <a:t>vật</a:t>
          </a:r>
          <a:r>
            <a:rPr lang="en-US" sz="2800" i="1" dirty="0"/>
            <a:t> </a:t>
          </a:r>
          <a:r>
            <a:rPr lang="en-US" sz="2800" i="1" dirty="0" err="1"/>
            <a:t>chất</a:t>
          </a:r>
          <a:r>
            <a:rPr lang="en-US" sz="2800" i="1" dirty="0"/>
            <a:t> </a:t>
          </a:r>
          <a:r>
            <a:rPr lang="en-US" sz="2800" i="1" dirty="0" err="1"/>
            <a:t>và</a:t>
          </a:r>
          <a:r>
            <a:rPr lang="en-US" sz="2800" i="1" dirty="0"/>
            <a:t> ý </a:t>
          </a:r>
          <a:r>
            <a:rPr lang="en-US" sz="2800" i="1" dirty="0" err="1"/>
            <a:t>thức</a:t>
          </a:r>
          <a:r>
            <a:rPr lang="en-US" sz="2800" i="1" dirty="0"/>
            <a:t> </a:t>
          </a:r>
          <a:r>
            <a:rPr lang="en-US" sz="2800" i="1" dirty="0" err="1"/>
            <a:t>trong</a:t>
          </a:r>
          <a:r>
            <a:rPr lang="en-US" sz="2800" i="1" dirty="0"/>
            <a:t> </a:t>
          </a:r>
          <a:r>
            <a:rPr lang="en-US" sz="2800" i="1" dirty="0" err="1"/>
            <a:t>hoạt</a:t>
          </a:r>
          <a:r>
            <a:rPr lang="en-US" sz="2800" i="1" dirty="0"/>
            <a:t> </a:t>
          </a:r>
          <a:r>
            <a:rPr lang="en-US" sz="2800" i="1" dirty="0" err="1"/>
            <a:t>động</a:t>
          </a:r>
          <a:r>
            <a:rPr lang="en-US" sz="2800" i="1" dirty="0"/>
            <a:t> </a:t>
          </a:r>
          <a:r>
            <a:rPr lang="en-US" sz="2800" i="1" dirty="0" err="1"/>
            <a:t>thực</a:t>
          </a:r>
          <a:r>
            <a:rPr lang="en-US" sz="2800" i="1" dirty="0"/>
            <a:t> </a:t>
          </a:r>
          <a:r>
            <a:rPr lang="en-US" sz="2800" i="1" dirty="0" err="1"/>
            <a:t>tiễn</a:t>
          </a:r>
          <a:r>
            <a:rPr lang="en-US" sz="2800" i="1" dirty="0"/>
            <a:t>.</a:t>
          </a:r>
          <a:endParaRPr lang="en-US" sz="2800" b="1" dirty="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0B17514B-3180-475C-83D3-B2468EF164FC}">
      <dgm:prSet custT="1"/>
      <dgm:spPr>
        <a:solidFill>
          <a:schemeClr val="accent2"/>
        </a:solidFill>
      </dgm:spPr>
      <dgm:t>
        <a:bodyPr/>
        <a:lstStyle/>
        <a:p>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d.</a:t>
          </a:r>
        </a:p>
      </dgm:t>
    </dgm:pt>
    <dgm:pt modelId="{5F2A61D8-7A56-44FE-8DB8-8272676935E9}" type="sibTrans" cxnId="{81FD0EAE-1A5A-45B7-93D6-7E709EE969F6}">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E9EB2691-AF8C-4458-922D-CE2FB7B71734}" type="parTrans" cxnId="{81FD0EAE-1A5A-45B7-93D6-7E709EE969F6}">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C6BAD127-594A-4C01-9CCA-FA1D44015454}" type="sibTrans" cxnId="{C4C9C7F4-DB75-49C6-A8B0-4146110468E2}">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0257564D-65E5-4944-BE63-B0BC15E7FDE4}" type="parTrans" cxnId="{C4C9C7F4-DB75-49C6-A8B0-4146110468E2}">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A8385CC5-9E3D-4630-8A14-80529E56AA25}" type="pres">
      <dgm:prSet presAssocID="{06499D92-1B58-4ABB-B177-83C497903464}" presName="linearFlow" presStyleCnt="0">
        <dgm:presLayoutVars>
          <dgm:dir/>
          <dgm:animLvl val="lvl"/>
          <dgm:resizeHandles val="exact"/>
        </dgm:presLayoutVars>
      </dgm:prSet>
      <dgm:spPr/>
    </dgm:pt>
    <dgm:pt modelId="{983C9849-91B6-45B4-BBE3-096EDDB9258B}" type="pres">
      <dgm:prSet presAssocID="{6D78E838-C40B-4A2D-96AB-3C36A2D0DC16}" presName="composite" presStyleCnt="0"/>
      <dgm:spPr/>
    </dgm:pt>
    <dgm:pt modelId="{A7A3CE45-31EC-4F1E-B460-AE5C11441564}" type="pres">
      <dgm:prSet presAssocID="{6D78E838-C40B-4A2D-96AB-3C36A2D0DC16}" presName="parentText" presStyleLbl="alignNode1" presStyleIdx="0" presStyleCnt="4">
        <dgm:presLayoutVars>
          <dgm:chMax val="1"/>
          <dgm:bulletEnabled val="1"/>
        </dgm:presLayoutVars>
      </dgm:prSet>
      <dgm:spPr/>
    </dgm:pt>
    <dgm:pt modelId="{0DAB1469-03E9-4D9F-BEEA-7BAD8D0AC49F}" type="pres">
      <dgm:prSet presAssocID="{6D78E838-C40B-4A2D-96AB-3C36A2D0DC16}" presName="descendantText" presStyleLbl="alignAcc1" presStyleIdx="0" presStyleCnt="4" custLinFactNeighborX="-1177" custLinFactNeighborY="5062">
        <dgm:presLayoutVars>
          <dgm:bulletEnabled val="1"/>
        </dgm:presLayoutVars>
      </dgm:prSet>
      <dgm:spPr/>
    </dgm:pt>
    <dgm:pt modelId="{263644C0-3AEF-472C-BC5B-C2E99FB885CD}" type="pres">
      <dgm:prSet presAssocID="{4CC4098A-8FBF-41BF-B760-909AFAE0B4B5}" presName="sp" presStyleCnt="0"/>
      <dgm:spPr/>
    </dgm:pt>
    <dgm:pt modelId="{0EC25FD6-90FD-4D80-8465-5C87A0822180}" type="pres">
      <dgm:prSet presAssocID="{9FF8373A-6519-49BB-9B1C-267FE05AD0D1}" presName="composite" presStyleCnt="0"/>
      <dgm:spPr/>
    </dgm:pt>
    <dgm:pt modelId="{D2E498E5-5D32-477C-AD89-F3DFDEA2421E}" type="pres">
      <dgm:prSet presAssocID="{9FF8373A-6519-49BB-9B1C-267FE05AD0D1}" presName="parentText" presStyleLbl="alignNode1" presStyleIdx="1" presStyleCnt="4">
        <dgm:presLayoutVars>
          <dgm:chMax val="1"/>
          <dgm:bulletEnabled val="1"/>
        </dgm:presLayoutVars>
      </dgm:prSet>
      <dgm:spPr/>
    </dgm:pt>
    <dgm:pt modelId="{66EE8A80-F4D4-4B0E-81C4-C67A772FA914}" type="pres">
      <dgm:prSet presAssocID="{9FF8373A-6519-49BB-9B1C-267FE05AD0D1}" presName="descendantText" presStyleLbl="alignAcc1" presStyleIdx="1" presStyleCnt="4">
        <dgm:presLayoutVars>
          <dgm:bulletEnabled val="1"/>
        </dgm:presLayoutVars>
      </dgm:prSet>
      <dgm:spPr/>
    </dgm:pt>
    <dgm:pt modelId="{86339035-AE5D-401C-9561-EFA785165AA0}" type="pres">
      <dgm:prSet presAssocID="{B3DA407D-0D72-4CE5-B3EF-8307CA7052B0}" presName="sp" presStyleCnt="0"/>
      <dgm:spPr/>
    </dgm:pt>
    <dgm:pt modelId="{DD3FC643-C26B-4E01-8A18-AE496E9C57D8}" type="pres">
      <dgm:prSet presAssocID="{74AA2FE8-A2BD-419C-85C9-E1E6865917A0}" presName="composite" presStyleCnt="0"/>
      <dgm:spPr/>
    </dgm:pt>
    <dgm:pt modelId="{D0A976F6-7E08-4F35-87C1-B13E36AF9C4D}" type="pres">
      <dgm:prSet presAssocID="{74AA2FE8-A2BD-419C-85C9-E1E6865917A0}" presName="parentText" presStyleLbl="alignNode1" presStyleIdx="2" presStyleCnt="4">
        <dgm:presLayoutVars>
          <dgm:chMax val="1"/>
          <dgm:bulletEnabled val="1"/>
        </dgm:presLayoutVars>
      </dgm:prSet>
      <dgm:spPr/>
    </dgm:pt>
    <dgm:pt modelId="{4B2AED02-D5BC-40AD-B501-D2D53907E6A6}" type="pres">
      <dgm:prSet presAssocID="{74AA2FE8-A2BD-419C-85C9-E1E6865917A0}" presName="descendantText" presStyleLbl="alignAcc1" presStyleIdx="2" presStyleCnt="4">
        <dgm:presLayoutVars>
          <dgm:bulletEnabled val="1"/>
        </dgm:presLayoutVars>
      </dgm:prSet>
      <dgm:spPr/>
    </dgm:pt>
    <dgm:pt modelId="{F6F46C16-4F0E-433C-A7DE-5BD074717274}" type="pres">
      <dgm:prSet presAssocID="{03DB28A5-185A-48CB-AFF6-29B22EBB5368}" presName="sp" presStyleCnt="0"/>
      <dgm:spPr/>
    </dgm:pt>
    <dgm:pt modelId="{FC2F1364-4ECC-4671-AF7B-A7FBF5628F00}" type="pres">
      <dgm:prSet presAssocID="{0B17514B-3180-475C-83D3-B2468EF164FC}" presName="composite" presStyleCnt="0"/>
      <dgm:spPr/>
    </dgm:pt>
    <dgm:pt modelId="{AFC4631B-6313-4AB7-8A2F-0D66BA62D014}" type="pres">
      <dgm:prSet presAssocID="{0B17514B-3180-475C-83D3-B2468EF164FC}" presName="parentText" presStyleLbl="alignNode1" presStyleIdx="3" presStyleCnt="4">
        <dgm:presLayoutVars>
          <dgm:chMax val="1"/>
          <dgm:bulletEnabled val="1"/>
        </dgm:presLayoutVars>
      </dgm:prSet>
      <dgm:spPr/>
    </dgm:pt>
    <dgm:pt modelId="{794ED453-5941-44C1-8F8A-5BB5B6875D3A}" type="pres">
      <dgm:prSet presAssocID="{0B17514B-3180-475C-83D3-B2468EF164FC}" presName="descendantText" presStyleLbl="alignAcc1" presStyleIdx="3" presStyleCnt="4">
        <dgm:presLayoutVars>
          <dgm:bulletEnabled val="1"/>
        </dgm:presLayoutVars>
      </dgm:prSet>
      <dgm:spPr/>
    </dgm:pt>
  </dgm:ptLst>
  <dgm:cxnLst>
    <dgm:cxn modelId="{93DF7603-ADC7-4200-B814-ADE4DA5C2BBC}" type="presOf" srcId="{06499D92-1B58-4ABB-B177-83C497903464}" destId="{A8385CC5-9E3D-4630-8A14-80529E56AA25}" srcOrd="0" destOrd="0" presId="urn:microsoft.com/office/officeart/2005/8/layout/chevron2"/>
    <dgm:cxn modelId="{94A8D32D-9245-4598-BFC4-41535380054B}" srcId="{06499D92-1B58-4ABB-B177-83C497903464}" destId="{9FF8373A-6519-49BB-9B1C-267FE05AD0D1}" srcOrd="1" destOrd="0" parTransId="{612F8D83-B44F-4931-95F9-3204CC9E1198}" sibTransId="{B3DA407D-0D72-4CE5-B3EF-8307CA7052B0}"/>
    <dgm:cxn modelId="{203B6830-1886-4DBD-921C-B22C1FACD91F}" type="presOf" srcId="{1D3F762B-C24B-4AED-81EC-C5404096EB3B}" destId="{0DAB1469-03E9-4D9F-BEEA-7BAD8D0AC49F}" srcOrd="0" destOrd="0" presId="urn:microsoft.com/office/officeart/2005/8/layout/chevron2"/>
    <dgm:cxn modelId="{3DC69833-8DC0-426D-BDB2-8815C43DE250}" type="presOf" srcId="{B1636257-93F7-4D60-9BF4-3D5D2A915953}" destId="{794ED453-5941-44C1-8F8A-5BB5B6875D3A}" srcOrd="0" destOrd="0" presId="urn:microsoft.com/office/officeart/2005/8/layout/chevron2"/>
    <dgm:cxn modelId="{BE7ACB66-DCD4-47DF-992F-D151188EC994}" srcId="{9FF8373A-6519-49BB-9B1C-267FE05AD0D1}" destId="{EE87098A-61D7-40D5-AB9C-74ADF2D7BC2A}" srcOrd="0" destOrd="0" parTransId="{2805ECA1-21A3-4F8F-AA97-A9F008951F86}" sibTransId="{185FB2E3-4F8B-4609-ACC4-0782EEF88E18}"/>
    <dgm:cxn modelId="{73AE7473-A210-4A95-8BAA-EDCF725A797B}" type="presOf" srcId="{B96620C5-B12C-4B2A-B9AF-51F546A095D7}" destId="{4B2AED02-D5BC-40AD-B501-D2D53907E6A6}" srcOrd="0" destOrd="0" presId="urn:microsoft.com/office/officeart/2005/8/layout/chevron2"/>
    <dgm:cxn modelId="{0F93F87A-0C18-48EB-8B77-C1B2C7986B5B}" srcId="{06499D92-1B58-4ABB-B177-83C497903464}" destId="{74AA2FE8-A2BD-419C-85C9-E1E6865917A0}" srcOrd="2" destOrd="0" parTransId="{60E0169B-68F1-40D9-B806-7BB15780C9D9}" sibTransId="{03DB28A5-185A-48CB-AFF6-29B22EBB5368}"/>
    <dgm:cxn modelId="{CEFB857C-4CB8-4EF7-AB0B-E7A4B2B0C46D}" type="presOf" srcId="{EE87098A-61D7-40D5-AB9C-74ADF2D7BC2A}" destId="{66EE8A80-F4D4-4B0E-81C4-C67A772FA914}" srcOrd="0" destOrd="0" presId="urn:microsoft.com/office/officeart/2005/8/layout/chevron2"/>
    <dgm:cxn modelId="{F4B63280-DE90-435F-98D6-012E37032F37}" type="presOf" srcId="{0B17514B-3180-475C-83D3-B2468EF164FC}" destId="{AFC4631B-6313-4AB7-8A2F-0D66BA62D014}" srcOrd="0" destOrd="0" presId="urn:microsoft.com/office/officeart/2005/8/layout/chevron2"/>
    <dgm:cxn modelId="{DA16D893-9EB3-4A51-B3CB-38D9C53AE4A9}" type="presOf" srcId="{9FF8373A-6519-49BB-9B1C-267FE05AD0D1}" destId="{D2E498E5-5D32-477C-AD89-F3DFDEA2421E}" srcOrd="0" destOrd="0" presId="urn:microsoft.com/office/officeart/2005/8/layout/chevron2"/>
    <dgm:cxn modelId="{D9EE0E9C-4E2F-429E-8DA0-89DAD150B0FD}" srcId="{74AA2FE8-A2BD-419C-85C9-E1E6865917A0}" destId="{B96620C5-B12C-4B2A-B9AF-51F546A095D7}" srcOrd="0" destOrd="0" parTransId="{83EB246F-1A94-4B48-8FE8-B81A895F3EC6}" sibTransId="{7C9C7B83-0F4D-4CFC-B457-0B318D2EFEF1}"/>
    <dgm:cxn modelId="{81FD0EAE-1A5A-45B7-93D6-7E709EE969F6}" srcId="{06499D92-1B58-4ABB-B177-83C497903464}" destId="{0B17514B-3180-475C-83D3-B2468EF164FC}" srcOrd="3" destOrd="0" parTransId="{E9EB2691-AF8C-4458-922D-CE2FB7B71734}" sibTransId="{5F2A61D8-7A56-44FE-8DB8-8272676935E9}"/>
    <dgm:cxn modelId="{9AB38DAF-B29F-4F19-994F-3826BB11E119}" srcId="{06499D92-1B58-4ABB-B177-83C497903464}" destId="{6D78E838-C40B-4A2D-96AB-3C36A2D0DC16}" srcOrd="0" destOrd="0" parTransId="{81DF2ED5-9575-42AD-9EB5-4110B8498BE5}" sibTransId="{4CC4098A-8FBF-41BF-B760-909AFAE0B4B5}"/>
    <dgm:cxn modelId="{1F3570B7-5B6D-4238-9F87-7EA26EACABA9}" type="presOf" srcId="{6D78E838-C40B-4A2D-96AB-3C36A2D0DC16}" destId="{A7A3CE45-31EC-4F1E-B460-AE5C11441564}" srcOrd="0" destOrd="0" presId="urn:microsoft.com/office/officeart/2005/8/layout/chevron2"/>
    <dgm:cxn modelId="{5D6AFFC6-1C1A-419A-A88D-A107F2DDD848}" type="presOf" srcId="{74AA2FE8-A2BD-419C-85C9-E1E6865917A0}" destId="{D0A976F6-7E08-4F35-87C1-B13E36AF9C4D}" srcOrd="0" destOrd="0" presId="urn:microsoft.com/office/officeart/2005/8/layout/chevron2"/>
    <dgm:cxn modelId="{55561BE6-CC2E-40E9-AEBE-1D8FB12620F1}" srcId="{6D78E838-C40B-4A2D-96AB-3C36A2D0DC16}" destId="{1D3F762B-C24B-4AED-81EC-C5404096EB3B}" srcOrd="0" destOrd="0" parTransId="{6F0FD763-3F2C-43E6-AD4D-3C962D1AB9CC}" sibTransId="{111959EF-A31F-4484-878B-BF0B08273C13}"/>
    <dgm:cxn modelId="{C4C9C7F4-DB75-49C6-A8B0-4146110468E2}" srcId="{0B17514B-3180-475C-83D3-B2468EF164FC}" destId="{B1636257-93F7-4D60-9BF4-3D5D2A915953}" srcOrd="0" destOrd="0" parTransId="{0257564D-65E5-4944-BE63-B0BC15E7FDE4}" sibTransId="{C6BAD127-594A-4C01-9CCA-FA1D44015454}"/>
    <dgm:cxn modelId="{A1B0494E-6D85-495C-B508-57EFBCC9CA85}" type="presParOf" srcId="{A8385CC5-9E3D-4630-8A14-80529E56AA25}" destId="{983C9849-91B6-45B4-BBE3-096EDDB9258B}" srcOrd="0" destOrd="0" presId="urn:microsoft.com/office/officeart/2005/8/layout/chevron2"/>
    <dgm:cxn modelId="{254B98D9-EE2E-4CB7-9908-402A13F86F9F}" type="presParOf" srcId="{983C9849-91B6-45B4-BBE3-096EDDB9258B}" destId="{A7A3CE45-31EC-4F1E-B460-AE5C11441564}" srcOrd="0" destOrd="0" presId="urn:microsoft.com/office/officeart/2005/8/layout/chevron2"/>
    <dgm:cxn modelId="{0A3C983E-029F-4BB4-B5B1-5C01742F4DB9}" type="presParOf" srcId="{983C9849-91B6-45B4-BBE3-096EDDB9258B}" destId="{0DAB1469-03E9-4D9F-BEEA-7BAD8D0AC49F}" srcOrd="1" destOrd="0" presId="urn:microsoft.com/office/officeart/2005/8/layout/chevron2"/>
    <dgm:cxn modelId="{D04DEC5B-CC96-47C3-A3CB-8640EC20F041}" type="presParOf" srcId="{A8385CC5-9E3D-4630-8A14-80529E56AA25}" destId="{263644C0-3AEF-472C-BC5B-C2E99FB885CD}" srcOrd="1" destOrd="0" presId="urn:microsoft.com/office/officeart/2005/8/layout/chevron2"/>
    <dgm:cxn modelId="{044DA990-FDEB-4C9A-9314-B680C2731389}" type="presParOf" srcId="{A8385CC5-9E3D-4630-8A14-80529E56AA25}" destId="{0EC25FD6-90FD-4D80-8465-5C87A0822180}" srcOrd="2" destOrd="0" presId="urn:microsoft.com/office/officeart/2005/8/layout/chevron2"/>
    <dgm:cxn modelId="{0C46448F-F678-4CA4-9DC3-038CB098D4E5}" type="presParOf" srcId="{0EC25FD6-90FD-4D80-8465-5C87A0822180}" destId="{D2E498E5-5D32-477C-AD89-F3DFDEA2421E}" srcOrd="0" destOrd="0" presId="urn:microsoft.com/office/officeart/2005/8/layout/chevron2"/>
    <dgm:cxn modelId="{2F77BF0C-D261-4648-BE7C-5B05BCD82539}" type="presParOf" srcId="{0EC25FD6-90FD-4D80-8465-5C87A0822180}" destId="{66EE8A80-F4D4-4B0E-81C4-C67A772FA914}" srcOrd="1" destOrd="0" presId="urn:microsoft.com/office/officeart/2005/8/layout/chevron2"/>
    <dgm:cxn modelId="{D1588A7F-1506-4ACA-81CB-E61E62C95393}" type="presParOf" srcId="{A8385CC5-9E3D-4630-8A14-80529E56AA25}" destId="{86339035-AE5D-401C-9561-EFA785165AA0}" srcOrd="3" destOrd="0" presId="urn:microsoft.com/office/officeart/2005/8/layout/chevron2"/>
    <dgm:cxn modelId="{68871CBD-4BDC-495C-8F33-467AEBD01998}" type="presParOf" srcId="{A8385CC5-9E3D-4630-8A14-80529E56AA25}" destId="{DD3FC643-C26B-4E01-8A18-AE496E9C57D8}" srcOrd="4" destOrd="0" presId="urn:microsoft.com/office/officeart/2005/8/layout/chevron2"/>
    <dgm:cxn modelId="{4BDD4183-0C1F-421E-B3B2-305B06C5147E}" type="presParOf" srcId="{DD3FC643-C26B-4E01-8A18-AE496E9C57D8}" destId="{D0A976F6-7E08-4F35-87C1-B13E36AF9C4D}" srcOrd="0" destOrd="0" presId="urn:microsoft.com/office/officeart/2005/8/layout/chevron2"/>
    <dgm:cxn modelId="{3D43F9A1-EA18-4FA3-B24B-2ADFC01A62C4}" type="presParOf" srcId="{DD3FC643-C26B-4E01-8A18-AE496E9C57D8}" destId="{4B2AED02-D5BC-40AD-B501-D2D53907E6A6}" srcOrd="1" destOrd="0" presId="urn:microsoft.com/office/officeart/2005/8/layout/chevron2"/>
    <dgm:cxn modelId="{7F3B5BA3-EAE2-4222-9F2F-B8172D85D0AE}" type="presParOf" srcId="{A8385CC5-9E3D-4630-8A14-80529E56AA25}" destId="{F6F46C16-4F0E-433C-A7DE-5BD074717274}" srcOrd="5" destOrd="0" presId="urn:microsoft.com/office/officeart/2005/8/layout/chevron2"/>
    <dgm:cxn modelId="{0F4CADA3-A532-4498-9DEF-93C9393227B5}" type="presParOf" srcId="{A8385CC5-9E3D-4630-8A14-80529E56AA25}" destId="{FC2F1364-4ECC-4671-AF7B-A7FBF5628F00}" srcOrd="6" destOrd="0" presId="urn:microsoft.com/office/officeart/2005/8/layout/chevron2"/>
    <dgm:cxn modelId="{BDC6A0B3-E406-4F62-A152-6F8B748D5999}" type="presParOf" srcId="{FC2F1364-4ECC-4671-AF7B-A7FBF5628F00}" destId="{AFC4631B-6313-4AB7-8A2F-0D66BA62D014}" srcOrd="0" destOrd="0" presId="urn:microsoft.com/office/officeart/2005/8/layout/chevron2"/>
    <dgm:cxn modelId="{19C2C933-2175-4599-9644-FDFEDF23623E}" type="presParOf" srcId="{FC2F1364-4ECC-4671-AF7B-A7FBF5628F00}" destId="{794ED453-5941-44C1-8F8A-5BB5B6875D3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B3CF6F-156D-4325-BF16-39EAB18E9DE2}"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2F588F34-DD04-407F-887F-B1B4C98F7A0E}">
      <dgm:prSet phldrT="[Text]" custT="1"/>
      <dgm:spPr>
        <a:solidFill>
          <a:schemeClr val="accent2">
            <a:lumMod val="20000"/>
            <a:lumOff val="80000"/>
          </a:schemeClr>
        </a:solidFill>
        <a:ln>
          <a:solidFill>
            <a:srgbClr val="FF0000"/>
          </a:solidFill>
        </a:ln>
      </dgm:spPr>
      <dgm:t>
        <a:bodyPr/>
        <a:lstStyle/>
        <a:p>
          <a:r>
            <a:rPr lang="en-US" sz="3200" b="1" dirty="0" err="1">
              <a:solidFill>
                <a:schemeClr val="tx2"/>
              </a:solidFill>
              <a:latin typeface="Times New Roman" panose="02020603050405020304" pitchFamily="18" charset="0"/>
              <a:cs typeface="Times New Roman" panose="02020603050405020304" pitchFamily="18" charset="0"/>
            </a:rPr>
            <a:t>Nguồn</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gốc</a:t>
          </a:r>
          <a:endParaRPr lang="en-US" sz="3200" b="1" dirty="0">
            <a:solidFill>
              <a:schemeClr val="tx2"/>
            </a:solidFill>
            <a:latin typeface="Times New Roman" panose="02020603050405020304" pitchFamily="18" charset="0"/>
            <a:cs typeface="Times New Roman" panose="02020603050405020304" pitchFamily="18" charset="0"/>
          </a:endParaRPr>
        </a:p>
      </dgm:t>
    </dgm:pt>
    <dgm:pt modelId="{5AC26F19-146B-4426-8E97-5A448ABC3F0B}" type="parTrans" cxnId="{BE1CF25B-9526-4463-9FDB-25EA5A8DE0AE}">
      <dgm:prSet/>
      <dgm:spPr/>
      <dgm:t>
        <a:bodyPr/>
        <a:lstStyle/>
        <a:p>
          <a:endParaRPr lang="en-US"/>
        </a:p>
      </dgm:t>
    </dgm:pt>
    <dgm:pt modelId="{51BEB456-AEA2-435E-98AD-9C0A33C201AF}" type="sibTrans" cxnId="{BE1CF25B-9526-4463-9FDB-25EA5A8DE0AE}">
      <dgm:prSet/>
      <dgm:spPr/>
      <dgm:t>
        <a:bodyPr/>
        <a:lstStyle/>
        <a:p>
          <a:endParaRPr lang="en-US"/>
        </a:p>
      </dgm:t>
    </dgm:pt>
    <dgm:pt modelId="{0C95DDB3-69DA-4363-85BB-4EDECFCEC4E6}">
      <dgm:prSet phldrT="[Text]" custT="1"/>
      <dgm:spPr>
        <a:solidFill>
          <a:schemeClr val="accent2">
            <a:lumMod val="20000"/>
            <a:lumOff val="80000"/>
          </a:schemeClr>
        </a:solidFill>
        <a:ln>
          <a:solidFill>
            <a:srgbClr val="FF0000"/>
          </a:solidFill>
        </a:ln>
      </dgm:spPr>
      <dgm:t>
        <a:bodyPr/>
        <a:lstStyle/>
        <a:p>
          <a:r>
            <a:rPr lang="en-US" sz="3200" b="1" dirty="0" err="1">
              <a:solidFill>
                <a:schemeClr val="tx2"/>
              </a:solidFill>
              <a:latin typeface="Times New Roman" panose="02020603050405020304" pitchFamily="18" charset="0"/>
              <a:cs typeface="Times New Roman" panose="02020603050405020304" pitchFamily="18" charset="0"/>
            </a:rPr>
            <a:t>Tự</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nhiên</a:t>
          </a:r>
          <a:endParaRPr lang="en-US" sz="3200" b="1" dirty="0">
            <a:solidFill>
              <a:schemeClr val="tx2"/>
            </a:solidFill>
            <a:latin typeface="Times New Roman" panose="02020603050405020304" pitchFamily="18" charset="0"/>
            <a:cs typeface="Times New Roman" panose="02020603050405020304" pitchFamily="18" charset="0"/>
          </a:endParaRPr>
        </a:p>
      </dgm:t>
    </dgm:pt>
    <dgm:pt modelId="{D6178B7C-6611-472A-A8A8-7BFAB3E1972A}" type="parTrans" cxnId="{A9F5BE0E-A0B3-4D1C-BF20-2AC68E62705C}">
      <dgm:prSet/>
      <dgm:spPr>
        <a:ln>
          <a:solidFill>
            <a:srgbClr val="FF0000"/>
          </a:solidFill>
        </a:ln>
      </dgm:spPr>
      <dgm:t>
        <a:bodyPr/>
        <a:lstStyle/>
        <a:p>
          <a:endParaRPr lang="en-US"/>
        </a:p>
      </dgm:t>
    </dgm:pt>
    <dgm:pt modelId="{9D96C052-CD46-418F-B354-B692E91B5B80}" type="sibTrans" cxnId="{A9F5BE0E-A0B3-4D1C-BF20-2AC68E62705C}">
      <dgm:prSet/>
      <dgm:spPr/>
      <dgm:t>
        <a:bodyPr/>
        <a:lstStyle/>
        <a:p>
          <a:endParaRPr lang="en-US"/>
        </a:p>
      </dgm:t>
    </dgm:pt>
    <dgm:pt modelId="{8862CC15-814E-4A21-82A1-A70AB04A28AF}">
      <dgm:prSet phldrT="[Text]" custT="1"/>
      <dgm:spPr>
        <a:solidFill>
          <a:schemeClr val="accent2">
            <a:lumMod val="20000"/>
            <a:lumOff val="80000"/>
          </a:schemeClr>
        </a:solidFill>
        <a:ln>
          <a:solidFill>
            <a:srgbClr val="FF0000"/>
          </a:solidFill>
        </a:ln>
      </dgm:spPr>
      <dgm:t>
        <a:bodyPr/>
        <a:lstStyle/>
        <a:p>
          <a:pPr algn="just"/>
          <a:r>
            <a:rPr lang="en-US" sz="3200" b="0" dirty="0">
              <a:solidFill>
                <a:schemeClr val="tx2"/>
              </a:solidFill>
              <a:latin typeface="Tahoma" panose="020B0604030504040204" pitchFamily="34" charset="0"/>
              <a:ea typeface="Tahoma" panose="020B0604030504040204" pitchFamily="34" charset="0"/>
              <a:cs typeface="Tahoma" panose="020B0604030504040204" pitchFamily="34" charset="0"/>
            </a:rPr>
            <a:t>-</a:t>
          </a:r>
          <a:r>
            <a:rPr lang="en-US" sz="3200" b="0" dirty="0" err="1">
              <a:solidFill>
                <a:schemeClr val="tx2"/>
              </a:solidFill>
              <a:latin typeface="Tahoma" panose="020B0604030504040204" pitchFamily="34" charset="0"/>
              <a:ea typeface="Tahoma" panose="020B0604030504040204" pitchFamily="34" charset="0"/>
              <a:cs typeface="Tahoma" panose="020B0604030504040204" pitchFamily="34" charset="0"/>
            </a:rPr>
            <a:t>Sự</a:t>
          </a:r>
          <a:r>
            <a:rPr lang="en-US" sz="3200" b="0"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0" dirty="0" err="1">
              <a:solidFill>
                <a:schemeClr val="tx2"/>
              </a:solidFill>
              <a:latin typeface="Tahoma" panose="020B0604030504040204" pitchFamily="34" charset="0"/>
              <a:ea typeface="Tahoma" panose="020B0604030504040204" pitchFamily="34" charset="0"/>
              <a:cs typeface="Tahoma" panose="020B0604030504040204" pitchFamily="34" charset="0"/>
            </a:rPr>
            <a:t>xuất</a:t>
          </a:r>
          <a:r>
            <a:rPr lang="en-US" sz="3200" b="0"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0" dirty="0" err="1">
              <a:solidFill>
                <a:schemeClr val="tx2"/>
              </a:solidFill>
              <a:latin typeface="Tahoma" panose="020B0604030504040204" pitchFamily="34" charset="0"/>
              <a:ea typeface="Tahoma" panose="020B0604030504040204" pitchFamily="34" charset="0"/>
              <a:cs typeface="Tahoma" panose="020B0604030504040204" pitchFamily="34" charset="0"/>
            </a:rPr>
            <a:t>hiện</a:t>
          </a:r>
          <a:r>
            <a:rPr lang="en-US" sz="3200" b="0" dirty="0">
              <a:solidFill>
                <a:schemeClr val="tx2"/>
              </a:solidFill>
              <a:latin typeface="Tahoma" panose="020B0604030504040204" pitchFamily="34" charset="0"/>
              <a:ea typeface="Tahoma" panose="020B0604030504040204" pitchFamily="34" charset="0"/>
              <a:cs typeface="Tahoma" panose="020B0604030504040204" pitchFamily="34" charset="0"/>
            </a:rPr>
            <a:t> con </a:t>
          </a:r>
          <a:r>
            <a:rPr lang="en-US" sz="3200" b="0" dirty="0" err="1">
              <a:solidFill>
                <a:schemeClr val="tx2"/>
              </a:solidFill>
              <a:latin typeface="Tahoma" panose="020B0604030504040204" pitchFamily="34" charset="0"/>
              <a:ea typeface="Tahoma" panose="020B0604030504040204" pitchFamily="34" charset="0"/>
              <a:cs typeface="Tahoma" panose="020B0604030504040204" pitchFamily="34" charset="0"/>
            </a:rPr>
            <a:t>người</a:t>
          </a:r>
          <a:r>
            <a:rPr lang="en-US" sz="3200" b="0"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FF0000"/>
              </a:solidFill>
              <a:latin typeface="Tahoma" panose="020B0604030504040204" pitchFamily="34" charset="0"/>
              <a:ea typeface="Tahoma" panose="020B0604030504040204" pitchFamily="34" charset="0"/>
              <a:cs typeface="Tahoma" panose="020B0604030504040204" pitchFamily="34" charset="0"/>
            </a:rPr>
            <a:t>bộ</a:t>
          </a:r>
          <a:r>
            <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FF0000"/>
              </a:solidFill>
              <a:latin typeface="Tahoma" panose="020B0604030504040204" pitchFamily="34" charset="0"/>
              <a:ea typeface="Tahoma" panose="020B0604030504040204" pitchFamily="34" charset="0"/>
              <a:cs typeface="Tahoma" panose="020B0604030504040204" pitchFamily="34" charset="0"/>
            </a:rPr>
            <a:t>óc</a:t>
          </a:r>
          <a:r>
            <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rPr>
            <a:t> </a:t>
          </a:r>
        </a:p>
        <a:p>
          <a:pPr algn="ctr"/>
          <a:r>
            <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FF0000"/>
              </a:solidFill>
              <a:latin typeface="Tahoma" panose="020B0604030504040204" pitchFamily="34" charset="0"/>
              <a:ea typeface="Tahoma" panose="020B0604030504040204" pitchFamily="34" charset="0"/>
              <a:cs typeface="Tahoma" panose="020B0604030504040204" pitchFamily="34" charset="0"/>
            </a:rPr>
            <a:t>Hiện</a:t>
          </a:r>
          <a:r>
            <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FF0000"/>
              </a:solidFill>
              <a:latin typeface="Tahoma" panose="020B0604030504040204" pitchFamily="34" charset="0"/>
              <a:ea typeface="Tahoma" panose="020B0604030504040204" pitchFamily="34" charset="0"/>
              <a:cs typeface="Tahoma" panose="020B0604030504040204" pitchFamily="34" charset="0"/>
            </a:rPr>
            <a:t>thực</a:t>
          </a:r>
          <a:r>
            <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FF0000"/>
              </a:solidFill>
              <a:latin typeface="Tahoma" panose="020B0604030504040204" pitchFamily="34" charset="0"/>
              <a:ea typeface="Tahoma" panose="020B0604030504040204" pitchFamily="34" charset="0"/>
              <a:cs typeface="Tahoma" panose="020B0604030504040204" pitchFamily="34" charset="0"/>
            </a:rPr>
            <a:t>khách</a:t>
          </a:r>
          <a:r>
            <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FF0000"/>
              </a:solidFill>
              <a:latin typeface="Tahoma" panose="020B0604030504040204" pitchFamily="34" charset="0"/>
              <a:ea typeface="Tahoma" panose="020B0604030504040204" pitchFamily="34" charset="0"/>
              <a:cs typeface="Tahoma" panose="020B0604030504040204" pitchFamily="34" charset="0"/>
            </a:rPr>
            <a:t>quan</a:t>
          </a:r>
          <a:endPar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dgm:t>
    </dgm:pt>
    <dgm:pt modelId="{03CF05A6-5025-4925-9710-8F23A5150186}" type="parTrans" cxnId="{5350C73E-19F9-4F4B-9DD0-936B58E33DE5}">
      <dgm:prSet/>
      <dgm:spPr>
        <a:ln>
          <a:solidFill>
            <a:srgbClr val="FF0000"/>
          </a:solidFill>
        </a:ln>
      </dgm:spPr>
      <dgm:t>
        <a:bodyPr/>
        <a:lstStyle/>
        <a:p>
          <a:endParaRPr lang="en-US"/>
        </a:p>
      </dgm:t>
    </dgm:pt>
    <dgm:pt modelId="{731E8DDC-A869-4479-B655-F7B5A87DFE77}" type="sibTrans" cxnId="{5350C73E-19F9-4F4B-9DD0-936B58E33DE5}">
      <dgm:prSet/>
      <dgm:spPr/>
      <dgm:t>
        <a:bodyPr/>
        <a:lstStyle/>
        <a:p>
          <a:endParaRPr lang="en-US"/>
        </a:p>
      </dgm:t>
    </dgm:pt>
    <dgm:pt modelId="{1D185ACF-58D6-4F88-819A-35C8C8DB4710}">
      <dgm:prSet phldrT="[Text]" custT="1"/>
      <dgm:spPr>
        <a:solidFill>
          <a:schemeClr val="accent2">
            <a:lumMod val="20000"/>
            <a:lumOff val="80000"/>
          </a:schemeClr>
        </a:solidFill>
        <a:ln>
          <a:solidFill>
            <a:srgbClr val="FF0000"/>
          </a:solidFill>
        </a:ln>
      </dgm:spPr>
      <dgm:t>
        <a:bodyPr/>
        <a:lstStyle/>
        <a:p>
          <a:r>
            <a:rPr lang="en-US" sz="3200" b="1" dirty="0" err="1">
              <a:solidFill>
                <a:schemeClr val="tx2"/>
              </a:solidFill>
              <a:latin typeface="Times New Roman" panose="02020603050405020304" pitchFamily="18" charset="0"/>
              <a:cs typeface="Times New Roman" panose="02020603050405020304" pitchFamily="18" charset="0"/>
            </a:rPr>
            <a:t>Xã</a:t>
          </a:r>
          <a:r>
            <a:rPr lang="en-US" sz="3200" b="1" dirty="0">
              <a:solidFill>
                <a:schemeClr val="tx2"/>
              </a:solidFill>
              <a:latin typeface="Times New Roman" panose="02020603050405020304" pitchFamily="18" charset="0"/>
              <a:cs typeface="Times New Roman" panose="02020603050405020304" pitchFamily="18" charset="0"/>
            </a:rPr>
            <a:t> </a:t>
          </a:r>
          <a:r>
            <a:rPr lang="en-US" sz="3200" b="1" dirty="0" err="1">
              <a:solidFill>
                <a:schemeClr val="tx2"/>
              </a:solidFill>
              <a:latin typeface="Times New Roman" panose="02020603050405020304" pitchFamily="18" charset="0"/>
              <a:cs typeface="Times New Roman" panose="02020603050405020304" pitchFamily="18" charset="0"/>
            </a:rPr>
            <a:t>hội</a:t>
          </a:r>
          <a:endParaRPr lang="en-US" sz="3200" b="1" dirty="0">
            <a:solidFill>
              <a:schemeClr val="tx2"/>
            </a:solidFill>
            <a:latin typeface="Times New Roman" panose="02020603050405020304" pitchFamily="18" charset="0"/>
            <a:cs typeface="Times New Roman" panose="02020603050405020304" pitchFamily="18" charset="0"/>
          </a:endParaRPr>
        </a:p>
      </dgm:t>
    </dgm:pt>
    <dgm:pt modelId="{93931979-9519-4468-B222-F334983F202A}" type="parTrans" cxnId="{DB0C5B4D-CE1B-4476-9BFD-13D276AF0A75}">
      <dgm:prSet/>
      <dgm:spPr>
        <a:ln>
          <a:solidFill>
            <a:srgbClr val="FF0000"/>
          </a:solidFill>
        </a:ln>
      </dgm:spPr>
      <dgm:t>
        <a:bodyPr/>
        <a:lstStyle/>
        <a:p>
          <a:endParaRPr lang="en-US"/>
        </a:p>
      </dgm:t>
    </dgm:pt>
    <dgm:pt modelId="{B4B3B919-4E63-46E5-9B5D-7DE0C63D52D6}" type="sibTrans" cxnId="{DB0C5B4D-CE1B-4476-9BFD-13D276AF0A75}">
      <dgm:prSet/>
      <dgm:spPr/>
      <dgm:t>
        <a:bodyPr/>
        <a:lstStyle/>
        <a:p>
          <a:endParaRPr lang="en-US"/>
        </a:p>
      </dgm:t>
    </dgm:pt>
    <dgm:pt modelId="{92A74105-7169-4D65-B26D-5DB7AF1CFE3E}">
      <dgm:prSet phldrT="[Text]" custT="1"/>
      <dgm:spPr>
        <a:solidFill>
          <a:schemeClr val="accent2">
            <a:lumMod val="20000"/>
            <a:lumOff val="80000"/>
          </a:schemeClr>
        </a:solidFill>
        <a:ln>
          <a:solidFill>
            <a:srgbClr val="FF0000"/>
          </a:solidFill>
        </a:ln>
      </dgm:spPr>
      <dgm:t>
        <a:bodyPr/>
        <a:lstStyle/>
        <a:p>
          <a:r>
            <a:rPr lang="en-US" sz="3200" b="0" dirty="0">
              <a:solidFill>
                <a:schemeClr val="tx2"/>
              </a:solidFill>
              <a:latin typeface="Tahoma" panose="020B0604030504040204" pitchFamily="34" charset="0"/>
              <a:ea typeface="Tahoma" panose="020B0604030504040204" pitchFamily="34" charset="0"/>
              <a:cs typeface="Tahoma" panose="020B0604030504040204" pitchFamily="34" charset="0"/>
            </a:rPr>
            <a:t>-Lao </a:t>
          </a:r>
          <a:r>
            <a:rPr lang="en-US" sz="3200" b="0" dirty="0" err="1">
              <a:solidFill>
                <a:schemeClr val="tx2"/>
              </a:solidFill>
              <a:latin typeface="Tahoma" panose="020B0604030504040204" pitchFamily="34" charset="0"/>
              <a:ea typeface="Tahoma" panose="020B0604030504040204" pitchFamily="34" charset="0"/>
              <a:cs typeface="Tahoma" panose="020B0604030504040204" pitchFamily="34" charset="0"/>
            </a:rPr>
            <a:t>động</a:t>
          </a:r>
          <a:r>
            <a:rPr lang="en-US" sz="3200" b="0" dirty="0">
              <a:solidFill>
                <a:schemeClr val="tx2"/>
              </a:solidFill>
              <a:latin typeface="Tahoma" panose="020B0604030504040204" pitchFamily="34" charset="0"/>
              <a:ea typeface="Tahoma" panose="020B0604030504040204" pitchFamily="34" charset="0"/>
              <a:cs typeface="Tahoma" panose="020B0604030504040204" pitchFamily="34" charset="0"/>
            </a:rPr>
            <a:t> </a:t>
          </a:r>
        </a:p>
        <a:p>
          <a:r>
            <a:rPr lang="en-US" sz="3200" b="0" dirty="0">
              <a:solidFill>
                <a:schemeClr val="tx2"/>
              </a:solidFill>
              <a:latin typeface="Tahoma" panose="020B0604030504040204" pitchFamily="34" charset="0"/>
              <a:ea typeface="Tahoma" panose="020B0604030504040204" pitchFamily="34" charset="0"/>
              <a:cs typeface="Tahoma" panose="020B0604030504040204" pitchFamily="34" charset="0"/>
            </a:rPr>
            <a:t>-</a:t>
          </a:r>
          <a:r>
            <a:rPr lang="en-US" sz="3200" b="0" dirty="0" err="1">
              <a:solidFill>
                <a:schemeClr val="tx2"/>
              </a:solidFill>
              <a:latin typeface="Tahoma" panose="020B0604030504040204" pitchFamily="34" charset="0"/>
              <a:ea typeface="Tahoma" panose="020B0604030504040204" pitchFamily="34" charset="0"/>
              <a:cs typeface="Tahoma" panose="020B0604030504040204" pitchFamily="34" charset="0"/>
            </a:rPr>
            <a:t>Ngôn</a:t>
          </a:r>
          <a:r>
            <a:rPr lang="en-US" sz="3200" b="0"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0" dirty="0" err="1">
              <a:solidFill>
                <a:schemeClr val="tx2"/>
              </a:solidFill>
              <a:latin typeface="Tahoma" panose="020B0604030504040204" pitchFamily="34" charset="0"/>
              <a:ea typeface="Tahoma" panose="020B0604030504040204" pitchFamily="34" charset="0"/>
              <a:cs typeface="Tahoma" panose="020B0604030504040204" pitchFamily="34" charset="0"/>
            </a:rPr>
            <a:t>ngữ</a:t>
          </a:r>
          <a:endParaRPr lang="en-US" sz="3200" b="0" dirty="0">
            <a:solidFill>
              <a:schemeClr val="tx2"/>
            </a:solidFill>
            <a:latin typeface="Tahoma" panose="020B0604030504040204" pitchFamily="34" charset="0"/>
            <a:ea typeface="Tahoma" panose="020B0604030504040204" pitchFamily="34" charset="0"/>
            <a:cs typeface="Tahoma" panose="020B0604030504040204" pitchFamily="34" charset="0"/>
          </a:endParaRPr>
        </a:p>
      </dgm:t>
    </dgm:pt>
    <dgm:pt modelId="{3D11869F-F77A-47C7-8125-7E2661686EED}" type="parTrans" cxnId="{0FA4CFFA-6F17-415B-BA52-CDA9D01ABCBF}">
      <dgm:prSet/>
      <dgm:spPr>
        <a:ln>
          <a:solidFill>
            <a:srgbClr val="FF0000"/>
          </a:solidFill>
        </a:ln>
      </dgm:spPr>
      <dgm:t>
        <a:bodyPr/>
        <a:lstStyle/>
        <a:p>
          <a:endParaRPr lang="en-US"/>
        </a:p>
      </dgm:t>
    </dgm:pt>
    <dgm:pt modelId="{9117CB85-2CE5-4A67-AFCB-105467516256}" type="sibTrans" cxnId="{0FA4CFFA-6F17-415B-BA52-CDA9D01ABCBF}">
      <dgm:prSet/>
      <dgm:spPr/>
      <dgm:t>
        <a:bodyPr/>
        <a:lstStyle/>
        <a:p>
          <a:endParaRPr lang="en-US"/>
        </a:p>
      </dgm:t>
    </dgm:pt>
    <dgm:pt modelId="{98FE8A7E-D414-4932-9FA1-FBFDC7407826}" type="pres">
      <dgm:prSet presAssocID="{6BB3CF6F-156D-4325-BF16-39EAB18E9DE2}" presName="diagram" presStyleCnt="0">
        <dgm:presLayoutVars>
          <dgm:chPref val="1"/>
          <dgm:dir/>
          <dgm:animOne val="branch"/>
          <dgm:animLvl val="lvl"/>
          <dgm:resizeHandles val="exact"/>
        </dgm:presLayoutVars>
      </dgm:prSet>
      <dgm:spPr/>
    </dgm:pt>
    <dgm:pt modelId="{A3C43D4A-5B97-4267-A142-4F8FF866311E}" type="pres">
      <dgm:prSet presAssocID="{2F588F34-DD04-407F-887F-B1B4C98F7A0E}" presName="root1" presStyleCnt="0"/>
      <dgm:spPr/>
    </dgm:pt>
    <dgm:pt modelId="{0861965A-2682-42FC-AC9E-69E8288845E3}" type="pres">
      <dgm:prSet presAssocID="{2F588F34-DD04-407F-887F-B1B4C98F7A0E}" presName="LevelOneTextNode" presStyleLbl="node0" presStyleIdx="0" presStyleCnt="1">
        <dgm:presLayoutVars>
          <dgm:chPref val="3"/>
        </dgm:presLayoutVars>
      </dgm:prSet>
      <dgm:spPr/>
    </dgm:pt>
    <dgm:pt modelId="{B6BFFB17-DDEA-4B2E-A1C4-248CAC81D481}" type="pres">
      <dgm:prSet presAssocID="{2F588F34-DD04-407F-887F-B1B4C98F7A0E}" presName="level2hierChild" presStyleCnt="0"/>
      <dgm:spPr/>
    </dgm:pt>
    <dgm:pt modelId="{16BAF90B-0BD2-405F-B8D4-AD7F63847806}" type="pres">
      <dgm:prSet presAssocID="{D6178B7C-6611-472A-A8A8-7BFAB3E1972A}" presName="conn2-1" presStyleLbl="parChTrans1D2" presStyleIdx="0" presStyleCnt="2"/>
      <dgm:spPr/>
    </dgm:pt>
    <dgm:pt modelId="{8ECAFBAB-2F4F-4D24-A585-65072BBE12A7}" type="pres">
      <dgm:prSet presAssocID="{D6178B7C-6611-472A-A8A8-7BFAB3E1972A}" presName="connTx" presStyleLbl="parChTrans1D2" presStyleIdx="0" presStyleCnt="2"/>
      <dgm:spPr/>
    </dgm:pt>
    <dgm:pt modelId="{455E875C-8C4F-4BF8-8836-0AEB821FA0E7}" type="pres">
      <dgm:prSet presAssocID="{0C95DDB3-69DA-4363-85BB-4EDECFCEC4E6}" presName="root2" presStyleCnt="0"/>
      <dgm:spPr/>
    </dgm:pt>
    <dgm:pt modelId="{D0C0D602-2B30-49B4-AF24-A08F9EC7D67E}" type="pres">
      <dgm:prSet presAssocID="{0C95DDB3-69DA-4363-85BB-4EDECFCEC4E6}" presName="LevelTwoTextNode" presStyleLbl="node2" presStyleIdx="0" presStyleCnt="2">
        <dgm:presLayoutVars>
          <dgm:chPref val="3"/>
        </dgm:presLayoutVars>
      </dgm:prSet>
      <dgm:spPr/>
    </dgm:pt>
    <dgm:pt modelId="{CA86EA2A-6648-476B-9F6A-60313FBAC487}" type="pres">
      <dgm:prSet presAssocID="{0C95DDB3-69DA-4363-85BB-4EDECFCEC4E6}" presName="level3hierChild" presStyleCnt="0"/>
      <dgm:spPr/>
    </dgm:pt>
    <dgm:pt modelId="{0648311A-7BD8-4830-B16E-6876A572E28C}" type="pres">
      <dgm:prSet presAssocID="{03CF05A6-5025-4925-9710-8F23A5150186}" presName="conn2-1" presStyleLbl="parChTrans1D3" presStyleIdx="0" presStyleCnt="2"/>
      <dgm:spPr/>
    </dgm:pt>
    <dgm:pt modelId="{8CF8722C-5897-43B0-BE13-A90C59D9815F}" type="pres">
      <dgm:prSet presAssocID="{03CF05A6-5025-4925-9710-8F23A5150186}" presName="connTx" presStyleLbl="parChTrans1D3" presStyleIdx="0" presStyleCnt="2"/>
      <dgm:spPr/>
    </dgm:pt>
    <dgm:pt modelId="{A230D972-D062-490E-89FD-25A437462226}" type="pres">
      <dgm:prSet presAssocID="{8862CC15-814E-4A21-82A1-A70AB04A28AF}" presName="root2" presStyleCnt="0"/>
      <dgm:spPr/>
    </dgm:pt>
    <dgm:pt modelId="{FD294C9A-744F-4EA2-93A9-3386047E403C}" type="pres">
      <dgm:prSet presAssocID="{8862CC15-814E-4A21-82A1-A70AB04A28AF}" presName="LevelTwoTextNode" presStyleLbl="node3" presStyleIdx="0" presStyleCnt="2" custScaleX="300584" custScaleY="206208">
        <dgm:presLayoutVars>
          <dgm:chPref val="3"/>
        </dgm:presLayoutVars>
      </dgm:prSet>
      <dgm:spPr/>
    </dgm:pt>
    <dgm:pt modelId="{80DECA1D-AB63-4420-AE76-29022BC566E2}" type="pres">
      <dgm:prSet presAssocID="{8862CC15-814E-4A21-82A1-A70AB04A28AF}" presName="level3hierChild" presStyleCnt="0"/>
      <dgm:spPr/>
    </dgm:pt>
    <dgm:pt modelId="{B9A08839-B77C-4260-915D-D92494535136}" type="pres">
      <dgm:prSet presAssocID="{93931979-9519-4468-B222-F334983F202A}" presName="conn2-1" presStyleLbl="parChTrans1D2" presStyleIdx="1" presStyleCnt="2"/>
      <dgm:spPr/>
    </dgm:pt>
    <dgm:pt modelId="{08378721-CF5F-4FC7-9409-A4D8A27825E2}" type="pres">
      <dgm:prSet presAssocID="{93931979-9519-4468-B222-F334983F202A}" presName="connTx" presStyleLbl="parChTrans1D2" presStyleIdx="1" presStyleCnt="2"/>
      <dgm:spPr/>
    </dgm:pt>
    <dgm:pt modelId="{7827C428-DBA9-45AF-B04E-0ECCF420844F}" type="pres">
      <dgm:prSet presAssocID="{1D185ACF-58D6-4F88-819A-35C8C8DB4710}" presName="root2" presStyleCnt="0"/>
      <dgm:spPr/>
    </dgm:pt>
    <dgm:pt modelId="{6241B2C2-2301-4438-99FC-CD7D468091FE}" type="pres">
      <dgm:prSet presAssocID="{1D185ACF-58D6-4F88-819A-35C8C8DB4710}" presName="LevelTwoTextNode" presStyleLbl="node2" presStyleIdx="1" presStyleCnt="2">
        <dgm:presLayoutVars>
          <dgm:chPref val="3"/>
        </dgm:presLayoutVars>
      </dgm:prSet>
      <dgm:spPr/>
    </dgm:pt>
    <dgm:pt modelId="{95AD3F76-C6A4-46EF-8660-4E8F5F636657}" type="pres">
      <dgm:prSet presAssocID="{1D185ACF-58D6-4F88-819A-35C8C8DB4710}" presName="level3hierChild" presStyleCnt="0"/>
      <dgm:spPr/>
    </dgm:pt>
    <dgm:pt modelId="{DF15E56E-D249-4F53-BE16-7D37B1F4AFB7}" type="pres">
      <dgm:prSet presAssocID="{3D11869F-F77A-47C7-8125-7E2661686EED}" presName="conn2-1" presStyleLbl="parChTrans1D3" presStyleIdx="1" presStyleCnt="2"/>
      <dgm:spPr/>
    </dgm:pt>
    <dgm:pt modelId="{6FBC7410-3D96-472E-BDDF-5C56D8E14E2C}" type="pres">
      <dgm:prSet presAssocID="{3D11869F-F77A-47C7-8125-7E2661686EED}" presName="connTx" presStyleLbl="parChTrans1D3" presStyleIdx="1" presStyleCnt="2"/>
      <dgm:spPr/>
    </dgm:pt>
    <dgm:pt modelId="{37C69801-8D4D-487B-8556-13C404BB8E1D}" type="pres">
      <dgm:prSet presAssocID="{92A74105-7169-4D65-B26D-5DB7AF1CFE3E}" presName="root2" presStyleCnt="0"/>
      <dgm:spPr/>
    </dgm:pt>
    <dgm:pt modelId="{F3FEE14A-4303-4500-B115-BD653AA85D10}" type="pres">
      <dgm:prSet presAssocID="{92A74105-7169-4D65-B26D-5DB7AF1CFE3E}" presName="LevelTwoTextNode" presStyleLbl="node3" presStyleIdx="1" presStyleCnt="2" custScaleX="300584" custScaleY="206208">
        <dgm:presLayoutVars>
          <dgm:chPref val="3"/>
        </dgm:presLayoutVars>
      </dgm:prSet>
      <dgm:spPr/>
    </dgm:pt>
    <dgm:pt modelId="{212C09E5-B58C-4F4F-BC82-AC313DB1052F}" type="pres">
      <dgm:prSet presAssocID="{92A74105-7169-4D65-B26D-5DB7AF1CFE3E}" presName="level3hierChild" presStyleCnt="0"/>
      <dgm:spPr/>
    </dgm:pt>
  </dgm:ptLst>
  <dgm:cxnLst>
    <dgm:cxn modelId="{AF4BCD08-CD3B-4DE6-8120-2C6B3B4483BC}" type="presOf" srcId="{1D185ACF-58D6-4F88-819A-35C8C8DB4710}" destId="{6241B2C2-2301-4438-99FC-CD7D468091FE}" srcOrd="0" destOrd="0" presId="urn:microsoft.com/office/officeart/2005/8/layout/hierarchy2"/>
    <dgm:cxn modelId="{A9F5BE0E-A0B3-4D1C-BF20-2AC68E62705C}" srcId="{2F588F34-DD04-407F-887F-B1B4C98F7A0E}" destId="{0C95DDB3-69DA-4363-85BB-4EDECFCEC4E6}" srcOrd="0" destOrd="0" parTransId="{D6178B7C-6611-472A-A8A8-7BFAB3E1972A}" sibTransId="{9D96C052-CD46-418F-B354-B692E91B5B80}"/>
    <dgm:cxn modelId="{287BA034-7647-42D2-BC39-DA6015AA6A0E}" type="presOf" srcId="{D6178B7C-6611-472A-A8A8-7BFAB3E1972A}" destId="{16BAF90B-0BD2-405F-B8D4-AD7F63847806}" srcOrd="0" destOrd="0" presId="urn:microsoft.com/office/officeart/2005/8/layout/hierarchy2"/>
    <dgm:cxn modelId="{5350C73E-19F9-4F4B-9DD0-936B58E33DE5}" srcId="{0C95DDB3-69DA-4363-85BB-4EDECFCEC4E6}" destId="{8862CC15-814E-4A21-82A1-A70AB04A28AF}" srcOrd="0" destOrd="0" parTransId="{03CF05A6-5025-4925-9710-8F23A5150186}" sibTransId="{731E8DDC-A869-4479-B655-F7B5A87DFE77}"/>
    <dgm:cxn modelId="{FAC7495B-ADEB-42F6-9C4D-5074CF10EE85}" type="presOf" srcId="{D6178B7C-6611-472A-A8A8-7BFAB3E1972A}" destId="{8ECAFBAB-2F4F-4D24-A585-65072BBE12A7}" srcOrd="1" destOrd="0" presId="urn:microsoft.com/office/officeart/2005/8/layout/hierarchy2"/>
    <dgm:cxn modelId="{BE1CF25B-9526-4463-9FDB-25EA5A8DE0AE}" srcId="{6BB3CF6F-156D-4325-BF16-39EAB18E9DE2}" destId="{2F588F34-DD04-407F-887F-B1B4C98F7A0E}" srcOrd="0" destOrd="0" parTransId="{5AC26F19-146B-4426-8E97-5A448ABC3F0B}" sibTransId="{51BEB456-AEA2-435E-98AD-9C0A33C201AF}"/>
    <dgm:cxn modelId="{0386D563-C26C-484F-8710-4C022AED1EDE}" type="presOf" srcId="{3D11869F-F77A-47C7-8125-7E2661686EED}" destId="{6FBC7410-3D96-472E-BDDF-5C56D8E14E2C}" srcOrd="1" destOrd="0" presId="urn:microsoft.com/office/officeart/2005/8/layout/hierarchy2"/>
    <dgm:cxn modelId="{C5E7CD6A-D387-4596-88D6-CEED731B4F9B}" type="presOf" srcId="{03CF05A6-5025-4925-9710-8F23A5150186}" destId="{0648311A-7BD8-4830-B16E-6876A572E28C}" srcOrd="0" destOrd="0" presId="urn:microsoft.com/office/officeart/2005/8/layout/hierarchy2"/>
    <dgm:cxn modelId="{DB0C5B4D-CE1B-4476-9BFD-13D276AF0A75}" srcId="{2F588F34-DD04-407F-887F-B1B4C98F7A0E}" destId="{1D185ACF-58D6-4F88-819A-35C8C8DB4710}" srcOrd="1" destOrd="0" parTransId="{93931979-9519-4468-B222-F334983F202A}" sibTransId="{B4B3B919-4E63-46E5-9B5D-7DE0C63D52D6}"/>
    <dgm:cxn modelId="{A421A458-CACD-454C-B0BF-DEFEA56314BB}" type="presOf" srcId="{0C95DDB3-69DA-4363-85BB-4EDECFCEC4E6}" destId="{D0C0D602-2B30-49B4-AF24-A08F9EC7D67E}" srcOrd="0" destOrd="0" presId="urn:microsoft.com/office/officeart/2005/8/layout/hierarchy2"/>
    <dgm:cxn modelId="{73D6FCA8-ABB1-407D-9FC4-ACD43262DAF9}" type="presOf" srcId="{2F588F34-DD04-407F-887F-B1B4C98F7A0E}" destId="{0861965A-2682-42FC-AC9E-69E8288845E3}" srcOrd="0" destOrd="0" presId="urn:microsoft.com/office/officeart/2005/8/layout/hierarchy2"/>
    <dgm:cxn modelId="{E2E61EAB-F763-46C1-95C6-D373A23DD669}" type="presOf" srcId="{93931979-9519-4468-B222-F334983F202A}" destId="{B9A08839-B77C-4260-915D-D92494535136}" srcOrd="0" destOrd="0" presId="urn:microsoft.com/office/officeart/2005/8/layout/hierarchy2"/>
    <dgm:cxn modelId="{87B1A5CA-B532-4CBC-A0D4-DC8CAB78C498}" type="presOf" srcId="{8862CC15-814E-4A21-82A1-A70AB04A28AF}" destId="{FD294C9A-744F-4EA2-93A9-3386047E403C}" srcOrd="0" destOrd="0" presId="urn:microsoft.com/office/officeart/2005/8/layout/hierarchy2"/>
    <dgm:cxn modelId="{9C5703D4-7D49-4051-B7A9-69B8E52350AB}" type="presOf" srcId="{3D11869F-F77A-47C7-8125-7E2661686EED}" destId="{DF15E56E-D249-4F53-BE16-7D37B1F4AFB7}" srcOrd="0" destOrd="0" presId="urn:microsoft.com/office/officeart/2005/8/layout/hierarchy2"/>
    <dgm:cxn modelId="{626210D6-5F64-485B-95AB-3244B815B64E}" type="presOf" srcId="{92A74105-7169-4D65-B26D-5DB7AF1CFE3E}" destId="{F3FEE14A-4303-4500-B115-BD653AA85D10}" srcOrd="0" destOrd="0" presId="urn:microsoft.com/office/officeart/2005/8/layout/hierarchy2"/>
    <dgm:cxn modelId="{4B5F08E1-E1AF-4A1B-8489-153EFF27C078}" type="presOf" srcId="{93931979-9519-4468-B222-F334983F202A}" destId="{08378721-CF5F-4FC7-9409-A4D8A27825E2}" srcOrd="1" destOrd="0" presId="urn:microsoft.com/office/officeart/2005/8/layout/hierarchy2"/>
    <dgm:cxn modelId="{0C29B2E9-0998-4CE6-95B1-19DDEACFE712}" type="presOf" srcId="{6BB3CF6F-156D-4325-BF16-39EAB18E9DE2}" destId="{98FE8A7E-D414-4932-9FA1-FBFDC7407826}" srcOrd="0" destOrd="0" presId="urn:microsoft.com/office/officeart/2005/8/layout/hierarchy2"/>
    <dgm:cxn modelId="{1881DDEA-F64F-4CCF-856C-A519E46DCFDC}" type="presOf" srcId="{03CF05A6-5025-4925-9710-8F23A5150186}" destId="{8CF8722C-5897-43B0-BE13-A90C59D9815F}" srcOrd="1" destOrd="0" presId="urn:microsoft.com/office/officeart/2005/8/layout/hierarchy2"/>
    <dgm:cxn modelId="{0FA4CFFA-6F17-415B-BA52-CDA9D01ABCBF}" srcId="{1D185ACF-58D6-4F88-819A-35C8C8DB4710}" destId="{92A74105-7169-4D65-B26D-5DB7AF1CFE3E}" srcOrd="0" destOrd="0" parTransId="{3D11869F-F77A-47C7-8125-7E2661686EED}" sibTransId="{9117CB85-2CE5-4A67-AFCB-105467516256}"/>
    <dgm:cxn modelId="{6B188D8F-612D-4754-A269-EC849ADD29C6}" type="presParOf" srcId="{98FE8A7E-D414-4932-9FA1-FBFDC7407826}" destId="{A3C43D4A-5B97-4267-A142-4F8FF866311E}" srcOrd="0" destOrd="0" presId="urn:microsoft.com/office/officeart/2005/8/layout/hierarchy2"/>
    <dgm:cxn modelId="{CD1F32DD-32C5-4C8B-8EE9-E05F15F59D24}" type="presParOf" srcId="{A3C43D4A-5B97-4267-A142-4F8FF866311E}" destId="{0861965A-2682-42FC-AC9E-69E8288845E3}" srcOrd="0" destOrd="0" presId="urn:microsoft.com/office/officeart/2005/8/layout/hierarchy2"/>
    <dgm:cxn modelId="{4012324E-F495-49E8-AE93-3FA461902587}" type="presParOf" srcId="{A3C43D4A-5B97-4267-A142-4F8FF866311E}" destId="{B6BFFB17-DDEA-4B2E-A1C4-248CAC81D481}" srcOrd="1" destOrd="0" presId="urn:microsoft.com/office/officeart/2005/8/layout/hierarchy2"/>
    <dgm:cxn modelId="{DCF44E3E-DA2B-427D-8E2E-93F8B9175CDB}" type="presParOf" srcId="{B6BFFB17-DDEA-4B2E-A1C4-248CAC81D481}" destId="{16BAF90B-0BD2-405F-B8D4-AD7F63847806}" srcOrd="0" destOrd="0" presId="urn:microsoft.com/office/officeart/2005/8/layout/hierarchy2"/>
    <dgm:cxn modelId="{D781E8F0-1CE3-457E-98A9-C5CEBBF79608}" type="presParOf" srcId="{16BAF90B-0BD2-405F-B8D4-AD7F63847806}" destId="{8ECAFBAB-2F4F-4D24-A585-65072BBE12A7}" srcOrd="0" destOrd="0" presId="urn:microsoft.com/office/officeart/2005/8/layout/hierarchy2"/>
    <dgm:cxn modelId="{52E18A72-069D-45AF-ADDB-0D5083404505}" type="presParOf" srcId="{B6BFFB17-DDEA-4B2E-A1C4-248CAC81D481}" destId="{455E875C-8C4F-4BF8-8836-0AEB821FA0E7}" srcOrd="1" destOrd="0" presId="urn:microsoft.com/office/officeart/2005/8/layout/hierarchy2"/>
    <dgm:cxn modelId="{28BEB206-3D9C-40B3-B812-3E27DC5C7110}" type="presParOf" srcId="{455E875C-8C4F-4BF8-8836-0AEB821FA0E7}" destId="{D0C0D602-2B30-49B4-AF24-A08F9EC7D67E}" srcOrd="0" destOrd="0" presId="urn:microsoft.com/office/officeart/2005/8/layout/hierarchy2"/>
    <dgm:cxn modelId="{C86DDD74-565B-4CF3-A363-D9BB4C25B591}" type="presParOf" srcId="{455E875C-8C4F-4BF8-8836-0AEB821FA0E7}" destId="{CA86EA2A-6648-476B-9F6A-60313FBAC487}" srcOrd="1" destOrd="0" presId="urn:microsoft.com/office/officeart/2005/8/layout/hierarchy2"/>
    <dgm:cxn modelId="{8818986C-131F-4900-81CE-265030644648}" type="presParOf" srcId="{CA86EA2A-6648-476B-9F6A-60313FBAC487}" destId="{0648311A-7BD8-4830-B16E-6876A572E28C}" srcOrd="0" destOrd="0" presId="urn:microsoft.com/office/officeart/2005/8/layout/hierarchy2"/>
    <dgm:cxn modelId="{C150F585-91CE-4489-BFDA-E8F9FF1FA771}" type="presParOf" srcId="{0648311A-7BD8-4830-B16E-6876A572E28C}" destId="{8CF8722C-5897-43B0-BE13-A90C59D9815F}" srcOrd="0" destOrd="0" presId="urn:microsoft.com/office/officeart/2005/8/layout/hierarchy2"/>
    <dgm:cxn modelId="{5D141663-363C-4908-9AF7-C55846F37271}" type="presParOf" srcId="{CA86EA2A-6648-476B-9F6A-60313FBAC487}" destId="{A230D972-D062-490E-89FD-25A437462226}" srcOrd="1" destOrd="0" presId="urn:microsoft.com/office/officeart/2005/8/layout/hierarchy2"/>
    <dgm:cxn modelId="{7C19C954-E828-40E8-AC48-D66893FF50ED}" type="presParOf" srcId="{A230D972-D062-490E-89FD-25A437462226}" destId="{FD294C9A-744F-4EA2-93A9-3386047E403C}" srcOrd="0" destOrd="0" presId="urn:microsoft.com/office/officeart/2005/8/layout/hierarchy2"/>
    <dgm:cxn modelId="{A647EF9C-634C-47F4-AA6A-1BA407D058A1}" type="presParOf" srcId="{A230D972-D062-490E-89FD-25A437462226}" destId="{80DECA1D-AB63-4420-AE76-29022BC566E2}" srcOrd="1" destOrd="0" presId="urn:microsoft.com/office/officeart/2005/8/layout/hierarchy2"/>
    <dgm:cxn modelId="{8C0DDFA3-2EF6-4AAC-ADB8-49EAEC34A20A}" type="presParOf" srcId="{B6BFFB17-DDEA-4B2E-A1C4-248CAC81D481}" destId="{B9A08839-B77C-4260-915D-D92494535136}" srcOrd="2" destOrd="0" presId="urn:microsoft.com/office/officeart/2005/8/layout/hierarchy2"/>
    <dgm:cxn modelId="{B2EE4639-2178-46FF-B30C-3CE8D175B6EA}" type="presParOf" srcId="{B9A08839-B77C-4260-915D-D92494535136}" destId="{08378721-CF5F-4FC7-9409-A4D8A27825E2}" srcOrd="0" destOrd="0" presId="urn:microsoft.com/office/officeart/2005/8/layout/hierarchy2"/>
    <dgm:cxn modelId="{03D65178-CEC5-4810-AD29-9EF0B1354095}" type="presParOf" srcId="{B6BFFB17-DDEA-4B2E-A1C4-248CAC81D481}" destId="{7827C428-DBA9-45AF-B04E-0ECCF420844F}" srcOrd="3" destOrd="0" presId="urn:microsoft.com/office/officeart/2005/8/layout/hierarchy2"/>
    <dgm:cxn modelId="{2B8887F3-B2FD-415E-B1C9-CC26F92CA60D}" type="presParOf" srcId="{7827C428-DBA9-45AF-B04E-0ECCF420844F}" destId="{6241B2C2-2301-4438-99FC-CD7D468091FE}" srcOrd="0" destOrd="0" presId="urn:microsoft.com/office/officeart/2005/8/layout/hierarchy2"/>
    <dgm:cxn modelId="{C474FB47-C816-40DB-B11F-FCEFC7683117}" type="presParOf" srcId="{7827C428-DBA9-45AF-B04E-0ECCF420844F}" destId="{95AD3F76-C6A4-46EF-8660-4E8F5F636657}" srcOrd="1" destOrd="0" presId="urn:microsoft.com/office/officeart/2005/8/layout/hierarchy2"/>
    <dgm:cxn modelId="{A29E1A21-957C-4434-89DB-D951A9BB7BE0}" type="presParOf" srcId="{95AD3F76-C6A4-46EF-8660-4E8F5F636657}" destId="{DF15E56E-D249-4F53-BE16-7D37B1F4AFB7}" srcOrd="0" destOrd="0" presId="urn:microsoft.com/office/officeart/2005/8/layout/hierarchy2"/>
    <dgm:cxn modelId="{1119397F-28B4-492B-BD7F-85A1225A0816}" type="presParOf" srcId="{DF15E56E-D249-4F53-BE16-7D37B1F4AFB7}" destId="{6FBC7410-3D96-472E-BDDF-5C56D8E14E2C}" srcOrd="0" destOrd="0" presId="urn:microsoft.com/office/officeart/2005/8/layout/hierarchy2"/>
    <dgm:cxn modelId="{C0E1CDF3-713B-4BD6-8352-B71DB4946BCF}" type="presParOf" srcId="{95AD3F76-C6A4-46EF-8660-4E8F5F636657}" destId="{37C69801-8D4D-487B-8556-13C404BB8E1D}" srcOrd="1" destOrd="0" presId="urn:microsoft.com/office/officeart/2005/8/layout/hierarchy2"/>
    <dgm:cxn modelId="{09F1322D-8E4F-4018-B226-DF0E5AE4C13A}" type="presParOf" srcId="{37C69801-8D4D-487B-8556-13C404BB8E1D}" destId="{F3FEE14A-4303-4500-B115-BD653AA85D10}" srcOrd="0" destOrd="0" presId="urn:microsoft.com/office/officeart/2005/8/layout/hierarchy2"/>
    <dgm:cxn modelId="{0515F2D7-5E96-491D-90E1-1E1EB5DBFE72}" type="presParOf" srcId="{37C69801-8D4D-487B-8556-13C404BB8E1D}" destId="{212C09E5-B58C-4F4F-BC82-AC313DB1052F}"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6499D92-1B58-4ABB-B177-83C497903464}"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6D78E838-C40B-4A2D-96AB-3C36A2D0DC16}">
      <dgm:prSet phldrT="[Text]" custT="1"/>
      <dgm:spPr>
        <a:solidFill>
          <a:schemeClr val="accent2"/>
        </a:solidFill>
      </dgm:spPr>
      <dgm:t>
        <a:bodyPr/>
        <a:lstStyle/>
        <a:p>
          <a:r>
            <a:rPr lang="en-US" sz="3200" b="1">
              <a:solidFill>
                <a:schemeClr val="tx2"/>
              </a:solidFill>
              <a:latin typeface="Times New Roman" pitchFamily="18" charset="0"/>
              <a:cs typeface="Times New Roman" pitchFamily="18" charset="0"/>
            </a:rPr>
            <a:t>a.</a:t>
          </a:r>
          <a:endParaRPr lang="en-US" sz="3200" b="1" dirty="0">
            <a:solidFill>
              <a:schemeClr val="tx2"/>
            </a:solidFill>
            <a:latin typeface="Times New Roman" pitchFamily="18" charset="0"/>
            <a:cs typeface="Times New Roman" pitchFamily="18" charset="0"/>
          </a:endParaRPr>
        </a:p>
      </dgm:t>
    </dgm:pt>
    <dgm:pt modelId="{81DF2ED5-9575-42AD-9EB5-4110B8498BE5}" type="parTrans" cxnId="{9AB38DAF-B29F-4F19-994F-3826BB11E119}">
      <dgm:prSet/>
      <dgm:spPr/>
      <dgm:t>
        <a:bodyPr/>
        <a:lstStyle/>
        <a:p>
          <a:endParaRPr lang="en-US" sz="2800">
            <a:latin typeface="Times New Roman" pitchFamily="18" charset="0"/>
            <a:cs typeface="Times New Roman" pitchFamily="18" charset="0"/>
          </a:endParaRPr>
        </a:p>
      </dgm:t>
    </dgm:pt>
    <dgm:pt modelId="{4CC4098A-8FBF-41BF-B760-909AFAE0B4B5}" type="sibTrans" cxnId="{9AB38DAF-B29F-4F19-994F-3826BB11E119}">
      <dgm:prSet/>
      <dgm:spPr/>
      <dgm:t>
        <a:bodyPr/>
        <a:lstStyle/>
        <a:p>
          <a:endParaRPr lang="en-US" sz="2800">
            <a:latin typeface="Times New Roman" pitchFamily="18" charset="0"/>
            <a:cs typeface="Times New Roman" pitchFamily="18" charset="0"/>
          </a:endParaRPr>
        </a:p>
      </dgm:t>
    </dgm:pt>
    <dgm:pt modelId="{1D3F762B-C24B-4AED-81EC-C5404096EB3B}">
      <dgm:prSet phldrT="[Text]" custT="1"/>
      <dgm:spPr/>
      <dgm:t>
        <a:bodyPr/>
        <a:lstStyle/>
        <a:p>
          <a:pPr algn="just"/>
          <a:r>
            <a:rPr lang="en-US" sz="2800" b="1" dirty="0" err="1">
              <a:solidFill>
                <a:schemeClr val="tx2"/>
              </a:solidFill>
              <a:latin typeface="Times New Roman" pitchFamily="18" charset="0"/>
              <a:cs typeface="Times New Roman" pitchFamily="18" charset="0"/>
            </a:rPr>
            <a:t>Khái</a:t>
          </a:r>
          <a:r>
            <a:rPr lang="en-US" sz="2800" b="1" dirty="0">
              <a:solidFill>
                <a:schemeClr val="tx2"/>
              </a:solidFill>
              <a:latin typeface="Times New Roman" pitchFamily="18" charset="0"/>
              <a:cs typeface="Times New Roman" pitchFamily="18" charset="0"/>
            </a:rPr>
            <a:t> </a:t>
          </a:r>
          <a:r>
            <a:rPr lang="en-US" sz="2800" b="1" dirty="0" err="1">
              <a:solidFill>
                <a:schemeClr val="tx2"/>
              </a:solidFill>
              <a:latin typeface="Times New Roman" pitchFamily="18" charset="0"/>
              <a:cs typeface="Times New Roman" pitchFamily="18" charset="0"/>
            </a:rPr>
            <a:t>niệm</a:t>
          </a:r>
          <a:r>
            <a:rPr lang="en-US" sz="2800" b="1" dirty="0">
              <a:solidFill>
                <a:schemeClr val="tx2"/>
              </a:solidFill>
              <a:latin typeface="Times New Roman" pitchFamily="18" charset="0"/>
              <a:cs typeface="Times New Roman" pitchFamily="18" charset="0"/>
            </a:rPr>
            <a:t> </a:t>
          </a:r>
          <a:r>
            <a:rPr lang="en-US" sz="2800" b="1" dirty="0" err="1">
              <a:solidFill>
                <a:schemeClr val="tx2"/>
              </a:solidFill>
              <a:latin typeface="Times New Roman" pitchFamily="18" charset="0"/>
              <a:cs typeface="Times New Roman" pitchFamily="18" charset="0"/>
            </a:rPr>
            <a:t>khách</a:t>
          </a:r>
          <a:r>
            <a:rPr lang="en-US" sz="2800" b="1" dirty="0">
              <a:solidFill>
                <a:schemeClr val="tx2"/>
              </a:solidFill>
              <a:latin typeface="Times New Roman" pitchFamily="18" charset="0"/>
              <a:cs typeface="Times New Roman" pitchFamily="18" charset="0"/>
            </a:rPr>
            <a:t> </a:t>
          </a:r>
          <a:r>
            <a:rPr lang="en-US" sz="2800" b="1" dirty="0" err="1">
              <a:solidFill>
                <a:schemeClr val="tx2"/>
              </a:solidFill>
              <a:latin typeface="Times New Roman" pitchFamily="18" charset="0"/>
              <a:cs typeface="Times New Roman" pitchFamily="18" charset="0"/>
            </a:rPr>
            <a:t>quan</a:t>
          </a:r>
          <a:r>
            <a:rPr lang="en-US" sz="2800" b="1" dirty="0">
              <a:solidFill>
                <a:schemeClr val="tx2"/>
              </a:solidFill>
              <a:latin typeface="Times New Roman" pitchFamily="18" charset="0"/>
              <a:cs typeface="Times New Roman" pitchFamily="18" charset="0"/>
            </a:rPr>
            <a:t> </a:t>
          </a:r>
          <a:r>
            <a:rPr lang="en-US" sz="2800" b="1" dirty="0" err="1">
              <a:solidFill>
                <a:schemeClr val="tx2"/>
              </a:solidFill>
              <a:latin typeface="Times New Roman" pitchFamily="18" charset="0"/>
              <a:cs typeface="Times New Roman" pitchFamily="18" charset="0"/>
            </a:rPr>
            <a:t>và</a:t>
          </a:r>
          <a:r>
            <a:rPr lang="en-US" sz="2800" b="1" dirty="0">
              <a:solidFill>
                <a:schemeClr val="tx2"/>
              </a:solidFill>
              <a:latin typeface="Times New Roman" pitchFamily="18" charset="0"/>
              <a:cs typeface="Times New Roman" pitchFamily="18" charset="0"/>
            </a:rPr>
            <a:t> </a:t>
          </a:r>
          <a:r>
            <a:rPr lang="en-US" sz="2800" b="1" dirty="0" err="1">
              <a:solidFill>
                <a:schemeClr val="tx2"/>
              </a:solidFill>
              <a:latin typeface="Times New Roman" pitchFamily="18" charset="0"/>
              <a:cs typeface="Times New Roman" pitchFamily="18" charset="0"/>
            </a:rPr>
            <a:t>chủ</a:t>
          </a:r>
          <a:r>
            <a:rPr lang="en-US" sz="2800" b="1" dirty="0">
              <a:solidFill>
                <a:schemeClr val="tx2"/>
              </a:solidFill>
              <a:latin typeface="Times New Roman" pitchFamily="18" charset="0"/>
              <a:cs typeface="Times New Roman" pitchFamily="18" charset="0"/>
            </a:rPr>
            <a:t> </a:t>
          </a:r>
          <a:r>
            <a:rPr lang="en-US" sz="2800" b="1" dirty="0" err="1">
              <a:solidFill>
                <a:schemeClr val="tx2"/>
              </a:solidFill>
              <a:latin typeface="Times New Roman" pitchFamily="18" charset="0"/>
              <a:cs typeface="Times New Roman" pitchFamily="18" charset="0"/>
            </a:rPr>
            <a:t>quan</a:t>
          </a:r>
          <a:endParaRPr lang="en-US" sz="2800" b="1" dirty="0">
            <a:solidFill>
              <a:schemeClr val="tx2"/>
            </a:solidFill>
            <a:latin typeface="Times New Roman" pitchFamily="18" charset="0"/>
            <a:cs typeface="Times New Roman" pitchFamily="18" charset="0"/>
          </a:endParaRPr>
        </a:p>
      </dgm:t>
    </dgm:pt>
    <dgm:pt modelId="{6F0FD763-3F2C-43E6-AD4D-3C962D1AB9CC}" type="parTrans" cxnId="{55561BE6-CC2E-40E9-AEBE-1D8FB12620F1}">
      <dgm:prSet/>
      <dgm:spPr/>
      <dgm:t>
        <a:bodyPr/>
        <a:lstStyle/>
        <a:p>
          <a:endParaRPr lang="en-US" sz="2800">
            <a:latin typeface="Times New Roman" pitchFamily="18" charset="0"/>
            <a:cs typeface="Times New Roman" pitchFamily="18" charset="0"/>
          </a:endParaRPr>
        </a:p>
      </dgm:t>
    </dgm:pt>
    <dgm:pt modelId="{111959EF-A31F-4484-878B-BF0B08273C13}" type="sibTrans" cxnId="{55561BE6-CC2E-40E9-AEBE-1D8FB12620F1}">
      <dgm:prSet/>
      <dgm:spPr/>
      <dgm:t>
        <a:bodyPr/>
        <a:lstStyle/>
        <a:p>
          <a:endParaRPr lang="en-US" sz="2800">
            <a:latin typeface="Times New Roman" pitchFamily="18" charset="0"/>
            <a:cs typeface="Times New Roman" pitchFamily="18" charset="0"/>
          </a:endParaRPr>
        </a:p>
      </dgm:t>
    </dgm:pt>
    <dgm:pt modelId="{9FF8373A-6519-49BB-9B1C-267FE05AD0D1}">
      <dgm:prSet phldrT="[Text]" custT="1"/>
      <dgm:spPr>
        <a:solidFill>
          <a:schemeClr val="accent2"/>
        </a:solidFill>
      </dgm:spPr>
      <dgm:t>
        <a:bodyPr/>
        <a:lstStyle/>
        <a:p>
          <a:pPr algn="ctr"/>
          <a:r>
            <a:rPr lang="en-US" sz="3200" b="1">
              <a:solidFill>
                <a:schemeClr val="tx2"/>
              </a:solidFill>
              <a:latin typeface="Times New Roman" pitchFamily="18" charset="0"/>
              <a:cs typeface="Times New Roman" pitchFamily="18" charset="0"/>
            </a:rPr>
            <a:t>b.</a:t>
          </a:r>
          <a:endParaRPr lang="en-US" sz="3200" b="1" dirty="0">
            <a:solidFill>
              <a:schemeClr val="tx2"/>
            </a:solidFill>
            <a:latin typeface="Times New Roman" pitchFamily="18" charset="0"/>
            <a:cs typeface="Times New Roman" pitchFamily="18" charset="0"/>
          </a:endParaRPr>
        </a:p>
      </dgm:t>
    </dgm:pt>
    <dgm:pt modelId="{612F8D83-B44F-4931-95F9-3204CC9E1198}" type="parTrans" cxnId="{94A8D32D-9245-4598-BFC4-41535380054B}">
      <dgm:prSet/>
      <dgm:spPr/>
      <dgm:t>
        <a:bodyPr/>
        <a:lstStyle/>
        <a:p>
          <a:endParaRPr lang="en-US" sz="2800">
            <a:latin typeface="Times New Roman" pitchFamily="18" charset="0"/>
            <a:cs typeface="Times New Roman" pitchFamily="18" charset="0"/>
          </a:endParaRPr>
        </a:p>
      </dgm:t>
    </dgm:pt>
    <dgm:pt modelId="{B3DA407D-0D72-4CE5-B3EF-8307CA7052B0}" type="sibTrans" cxnId="{94A8D32D-9245-4598-BFC4-41535380054B}">
      <dgm:prSet/>
      <dgm:spPr/>
      <dgm:t>
        <a:bodyPr/>
        <a:lstStyle/>
        <a:p>
          <a:endParaRPr lang="en-US" sz="2800">
            <a:latin typeface="Times New Roman" pitchFamily="18" charset="0"/>
            <a:cs typeface="Times New Roman" pitchFamily="18" charset="0"/>
          </a:endParaRPr>
        </a:p>
      </dgm:t>
    </dgm:pt>
    <dgm:pt modelId="{EE87098A-61D7-40D5-AB9C-74ADF2D7BC2A}">
      <dgm:prSet phldrT="[Text]" custT="1"/>
      <dgm:spPr/>
      <dgm:t>
        <a:bodyPr/>
        <a:lstStyle/>
        <a:p>
          <a:pPr algn="just"/>
          <a:r>
            <a:rPr lang="en-US" sz="2600" dirty="0" err="1"/>
            <a:t>Mối</a:t>
          </a:r>
          <a:r>
            <a:rPr lang="en-US" sz="2600" dirty="0"/>
            <a:t> </a:t>
          </a:r>
          <a:r>
            <a:rPr lang="en-US" sz="2600" dirty="0" err="1"/>
            <a:t>quan</a:t>
          </a:r>
          <a:r>
            <a:rPr lang="en-US" sz="2600" dirty="0"/>
            <a:t> </a:t>
          </a:r>
          <a:r>
            <a:rPr lang="en-US" sz="2600" dirty="0" err="1"/>
            <a:t>hệ</a:t>
          </a:r>
          <a:r>
            <a:rPr lang="en-US" sz="2600" dirty="0"/>
            <a:t> </a:t>
          </a:r>
          <a:r>
            <a:rPr lang="en-US" sz="2600" dirty="0" err="1"/>
            <a:t>biện</a:t>
          </a:r>
          <a:r>
            <a:rPr lang="en-US" sz="2600" dirty="0"/>
            <a:t> </a:t>
          </a:r>
          <a:r>
            <a:rPr lang="en-US" sz="2600" dirty="0" err="1"/>
            <a:t>chứng</a:t>
          </a:r>
          <a:r>
            <a:rPr lang="en-US" sz="2600" dirty="0"/>
            <a:t> </a:t>
          </a:r>
          <a:r>
            <a:rPr lang="en-US" sz="2600" dirty="0" err="1"/>
            <a:t>giữa</a:t>
          </a:r>
          <a:r>
            <a:rPr lang="en-US" sz="2600" dirty="0"/>
            <a:t> </a:t>
          </a:r>
          <a:r>
            <a:rPr lang="en-US" sz="2600" dirty="0" err="1"/>
            <a:t>khách</a:t>
          </a:r>
          <a:r>
            <a:rPr lang="en-US" sz="2600" dirty="0"/>
            <a:t> </a:t>
          </a:r>
          <a:r>
            <a:rPr lang="en-US" sz="2600" dirty="0" err="1"/>
            <a:t>quan</a:t>
          </a:r>
          <a:r>
            <a:rPr lang="en-US" sz="2600" dirty="0"/>
            <a:t> </a:t>
          </a:r>
          <a:r>
            <a:rPr lang="en-US" sz="2600" dirty="0" err="1"/>
            <a:t>và</a:t>
          </a:r>
          <a:r>
            <a:rPr lang="en-US" sz="2600" dirty="0"/>
            <a:t> </a:t>
          </a:r>
          <a:r>
            <a:rPr lang="en-US" sz="2600" dirty="0" err="1"/>
            <a:t>chủ</a:t>
          </a:r>
          <a:r>
            <a:rPr lang="en-US" sz="2600" dirty="0"/>
            <a:t> </a:t>
          </a:r>
          <a:r>
            <a:rPr lang="en-US" sz="2600" dirty="0" err="1"/>
            <a:t>quan</a:t>
          </a:r>
          <a:endParaRPr lang="en-US" sz="2600" b="1" dirty="0">
            <a:solidFill>
              <a:schemeClr val="tx2"/>
            </a:solidFill>
            <a:latin typeface="Times New Roman" pitchFamily="18" charset="0"/>
            <a:cs typeface="Times New Roman" pitchFamily="18" charset="0"/>
          </a:endParaRPr>
        </a:p>
      </dgm:t>
    </dgm:pt>
    <dgm:pt modelId="{2805ECA1-21A3-4F8F-AA97-A9F008951F86}" type="parTrans" cxnId="{BE7ACB66-DCD4-47DF-992F-D151188EC994}">
      <dgm:prSet/>
      <dgm:spPr/>
      <dgm:t>
        <a:bodyPr/>
        <a:lstStyle/>
        <a:p>
          <a:endParaRPr lang="en-US" sz="2800">
            <a:latin typeface="Times New Roman" pitchFamily="18" charset="0"/>
            <a:cs typeface="Times New Roman" pitchFamily="18" charset="0"/>
          </a:endParaRPr>
        </a:p>
      </dgm:t>
    </dgm:pt>
    <dgm:pt modelId="{185FB2E3-4F8B-4609-ACC4-0782EEF88E18}" type="sibTrans" cxnId="{BE7ACB66-DCD4-47DF-992F-D151188EC994}">
      <dgm:prSet/>
      <dgm:spPr/>
      <dgm:t>
        <a:bodyPr/>
        <a:lstStyle/>
        <a:p>
          <a:endParaRPr lang="en-US" sz="2800">
            <a:latin typeface="Times New Roman" pitchFamily="18" charset="0"/>
            <a:cs typeface="Times New Roman" pitchFamily="18" charset="0"/>
          </a:endParaRPr>
        </a:p>
      </dgm:t>
    </dgm:pt>
    <dgm:pt modelId="{74AA2FE8-A2BD-419C-85C9-E1E6865917A0}">
      <dgm:prSet custT="1"/>
      <dgm:spPr>
        <a:solidFill>
          <a:schemeClr val="accent2"/>
        </a:solidFill>
      </dgm:spPr>
      <dgm:t>
        <a:bodyPr/>
        <a:lstStyle/>
        <a:p>
          <a:r>
            <a:rPr lang="en-US" sz="3200" b="1">
              <a:solidFill>
                <a:schemeClr val="tx2"/>
              </a:solidFill>
              <a:latin typeface="Times New Roman" panose="02020603050405020304" pitchFamily="18" charset="0"/>
              <a:cs typeface="Times New Roman" panose="02020603050405020304" pitchFamily="18" charset="0"/>
            </a:rPr>
            <a:t>c.</a:t>
          </a:r>
          <a:endParaRPr lang="en-US" sz="3200" b="1" dirty="0">
            <a:solidFill>
              <a:schemeClr val="tx2"/>
            </a:solidFill>
            <a:latin typeface="Times New Roman" panose="02020603050405020304" pitchFamily="18" charset="0"/>
            <a:cs typeface="Times New Roman" panose="02020603050405020304" pitchFamily="18" charset="0"/>
          </a:endParaRPr>
        </a:p>
      </dgm:t>
    </dgm:pt>
    <dgm:pt modelId="{60E0169B-68F1-40D9-B806-7BB15780C9D9}" type="parTrans" cxnId="{0F93F87A-0C18-48EB-8B77-C1B2C7986B5B}">
      <dgm:prSet/>
      <dgm:spPr/>
      <dgm:t>
        <a:bodyPr/>
        <a:lstStyle/>
        <a:p>
          <a:endParaRPr lang="en-US"/>
        </a:p>
      </dgm:t>
    </dgm:pt>
    <dgm:pt modelId="{03DB28A5-185A-48CB-AFF6-29B22EBB5368}" type="sibTrans" cxnId="{0F93F87A-0C18-48EB-8B77-C1B2C7986B5B}">
      <dgm:prSet/>
      <dgm:spPr/>
      <dgm:t>
        <a:bodyPr/>
        <a:lstStyle/>
        <a:p>
          <a:endParaRPr lang="en-US"/>
        </a:p>
      </dgm:t>
    </dgm:pt>
    <dgm:pt modelId="{B96620C5-B12C-4B2A-B9AF-51F546A095D7}">
      <dgm:prSet custT="1"/>
      <dgm:spPr/>
      <dgm:t>
        <a:bodyPr/>
        <a:lstStyle/>
        <a:p>
          <a:pPr algn="just"/>
          <a:r>
            <a:rPr lang="en-US" sz="2800" i="1" dirty="0"/>
            <a:t>Ý </a:t>
          </a:r>
          <a:r>
            <a:rPr lang="en-US" sz="2800" i="1" dirty="0" err="1"/>
            <a:t>nghĩa</a:t>
          </a:r>
          <a:r>
            <a:rPr lang="en-US" sz="2800" i="1" dirty="0"/>
            <a:t> </a:t>
          </a:r>
          <a:r>
            <a:rPr lang="en-US" sz="2800" i="1" dirty="0" err="1"/>
            <a:t>phương</a:t>
          </a:r>
          <a:r>
            <a:rPr lang="en-US" sz="2800" i="1" dirty="0"/>
            <a:t> </a:t>
          </a:r>
          <a:r>
            <a:rPr lang="en-US" sz="2800" i="1" dirty="0" err="1"/>
            <a:t>pháp</a:t>
          </a:r>
          <a:r>
            <a:rPr lang="en-US" sz="2800" i="1" dirty="0"/>
            <a:t> </a:t>
          </a:r>
          <a:r>
            <a:rPr lang="en-US" sz="2800" i="1" dirty="0" err="1"/>
            <a:t>luận</a:t>
          </a:r>
          <a:r>
            <a:rPr lang="en-US" sz="2800" i="1" dirty="0"/>
            <a:t> </a:t>
          </a:r>
          <a:r>
            <a:rPr lang="en-US" sz="2800" i="1" dirty="0" err="1"/>
            <a:t>đối</a:t>
          </a:r>
          <a:r>
            <a:rPr lang="en-US" sz="2800" i="1" dirty="0"/>
            <a:t> </a:t>
          </a:r>
          <a:r>
            <a:rPr lang="en-US" sz="2800" i="1" dirty="0" err="1"/>
            <a:t>với</a:t>
          </a:r>
          <a:r>
            <a:rPr lang="en-US" sz="2800" i="1" dirty="0"/>
            <a:t> </a:t>
          </a:r>
          <a:r>
            <a:rPr lang="en-US" sz="2800" i="1" dirty="0" err="1"/>
            <a:t>sự</a:t>
          </a:r>
          <a:r>
            <a:rPr lang="en-US" sz="2800" i="1" dirty="0"/>
            <a:t> </a:t>
          </a:r>
          <a:r>
            <a:rPr lang="en-US" sz="2800" i="1" dirty="0" err="1"/>
            <a:t>nghiệp</a:t>
          </a:r>
          <a:r>
            <a:rPr lang="en-US" sz="2800" i="1" dirty="0"/>
            <a:t> </a:t>
          </a:r>
          <a:r>
            <a:rPr lang="en-US" sz="2800" i="1" dirty="0" err="1"/>
            <a:t>đổi</a:t>
          </a:r>
          <a:r>
            <a:rPr lang="en-US" sz="2800" i="1" dirty="0"/>
            <a:t> </a:t>
          </a:r>
          <a:r>
            <a:rPr lang="en-US" sz="2800" i="1" dirty="0" err="1"/>
            <a:t>mới</a:t>
          </a:r>
          <a:r>
            <a:rPr lang="en-US" sz="2800" i="1" dirty="0"/>
            <a:t> ở </a:t>
          </a:r>
          <a:r>
            <a:rPr lang="en-US" sz="2800" i="1" dirty="0" err="1"/>
            <a:t>Việt</a:t>
          </a:r>
          <a:r>
            <a:rPr lang="en-US" sz="2800" i="1" dirty="0"/>
            <a:t> Nam</a:t>
          </a:r>
          <a:endParaRPr lang="en-US" sz="2800" b="1" dirty="0">
            <a:solidFill>
              <a:schemeClr val="tx2"/>
            </a:solidFill>
            <a:latin typeface="Times New Roman" panose="02020603050405020304" pitchFamily="18" charset="0"/>
            <a:cs typeface="Times New Roman" panose="02020603050405020304" pitchFamily="18" charset="0"/>
          </a:endParaRPr>
        </a:p>
      </dgm:t>
    </dgm:pt>
    <dgm:pt modelId="{83EB246F-1A94-4B48-8FE8-B81A895F3EC6}" type="parTrans" cxnId="{D9EE0E9C-4E2F-429E-8DA0-89DAD150B0FD}">
      <dgm:prSet/>
      <dgm:spPr/>
      <dgm:t>
        <a:bodyPr/>
        <a:lstStyle/>
        <a:p>
          <a:endParaRPr lang="en-US"/>
        </a:p>
      </dgm:t>
    </dgm:pt>
    <dgm:pt modelId="{7C9C7B83-0F4D-4CFC-B457-0B318D2EFEF1}" type="sibTrans" cxnId="{D9EE0E9C-4E2F-429E-8DA0-89DAD150B0FD}">
      <dgm:prSet/>
      <dgm:spPr/>
      <dgm:t>
        <a:bodyPr/>
        <a:lstStyle/>
        <a:p>
          <a:endParaRPr lang="en-US"/>
        </a:p>
      </dgm:t>
    </dgm:pt>
    <dgm:pt modelId="{A8385CC5-9E3D-4630-8A14-80529E56AA25}" type="pres">
      <dgm:prSet presAssocID="{06499D92-1B58-4ABB-B177-83C497903464}" presName="linearFlow" presStyleCnt="0">
        <dgm:presLayoutVars>
          <dgm:dir/>
          <dgm:animLvl val="lvl"/>
          <dgm:resizeHandles val="exact"/>
        </dgm:presLayoutVars>
      </dgm:prSet>
      <dgm:spPr/>
    </dgm:pt>
    <dgm:pt modelId="{983C9849-91B6-45B4-BBE3-096EDDB9258B}" type="pres">
      <dgm:prSet presAssocID="{6D78E838-C40B-4A2D-96AB-3C36A2D0DC16}" presName="composite" presStyleCnt="0"/>
      <dgm:spPr/>
    </dgm:pt>
    <dgm:pt modelId="{A7A3CE45-31EC-4F1E-B460-AE5C11441564}" type="pres">
      <dgm:prSet presAssocID="{6D78E838-C40B-4A2D-96AB-3C36A2D0DC16}" presName="parentText" presStyleLbl="alignNode1" presStyleIdx="0" presStyleCnt="3">
        <dgm:presLayoutVars>
          <dgm:chMax val="1"/>
          <dgm:bulletEnabled val="1"/>
        </dgm:presLayoutVars>
      </dgm:prSet>
      <dgm:spPr/>
    </dgm:pt>
    <dgm:pt modelId="{0DAB1469-03E9-4D9F-BEEA-7BAD8D0AC49F}" type="pres">
      <dgm:prSet presAssocID="{6D78E838-C40B-4A2D-96AB-3C36A2D0DC16}" presName="descendantText" presStyleLbl="alignAcc1" presStyleIdx="0" presStyleCnt="3">
        <dgm:presLayoutVars>
          <dgm:bulletEnabled val="1"/>
        </dgm:presLayoutVars>
      </dgm:prSet>
      <dgm:spPr/>
    </dgm:pt>
    <dgm:pt modelId="{263644C0-3AEF-472C-BC5B-C2E99FB885CD}" type="pres">
      <dgm:prSet presAssocID="{4CC4098A-8FBF-41BF-B760-909AFAE0B4B5}" presName="sp" presStyleCnt="0"/>
      <dgm:spPr/>
    </dgm:pt>
    <dgm:pt modelId="{0EC25FD6-90FD-4D80-8465-5C87A0822180}" type="pres">
      <dgm:prSet presAssocID="{9FF8373A-6519-49BB-9B1C-267FE05AD0D1}" presName="composite" presStyleCnt="0"/>
      <dgm:spPr/>
    </dgm:pt>
    <dgm:pt modelId="{D2E498E5-5D32-477C-AD89-F3DFDEA2421E}" type="pres">
      <dgm:prSet presAssocID="{9FF8373A-6519-49BB-9B1C-267FE05AD0D1}" presName="parentText" presStyleLbl="alignNode1" presStyleIdx="1" presStyleCnt="3">
        <dgm:presLayoutVars>
          <dgm:chMax val="1"/>
          <dgm:bulletEnabled val="1"/>
        </dgm:presLayoutVars>
      </dgm:prSet>
      <dgm:spPr/>
    </dgm:pt>
    <dgm:pt modelId="{66EE8A80-F4D4-4B0E-81C4-C67A772FA914}" type="pres">
      <dgm:prSet presAssocID="{9FF8373A-6519-49BB-9B1C-267FE05AD0D1}" presName="descendantText" presStyleLbl="alignAcc1" presStyleIdx="1" presStyleCnt="3">
        <dgm:presLayoutVars>
          <dgm:bulletEnabled val="1"/>
        </dgm:presLayoutVars>
      </dgm:prSet>
      <dgm:spPr/>
    </dgm:pt>
    <dgm:pt modelId="{86339035-AE5D-401C-9561-EFA785165AA0}" type="pres">
      <dgm:prSet presAssocID="{B3DA407D-0D72-4CE5-B3EF-8307CA7052B0}" presName="sp" presStyleCnt="0"/>
      <dgm:spPr/>
    </dgm:pt>
    <dgm:pt modelId="{DD3FC643-C26B-4E01-8A18-AE496E9C57D8}" type="pres">
      <dgm:prSet presAssocID="{74AA2FE8-A2BD-419C-85C9-E1E6865917A0}" presName="composite" presStyleCnt="0"/>
      <dgm:spPr/>
    </dgm:pt>
    <dgm:pt modelId="{D0A976F6-7E08-4F35-87C1-B13E36AF9C4D}" type="pres">
      <dgm:prSet presAssocID="{74AA2FE8-A2BD-419C-85C9-E1E6865917A0}" presName="parentText" presStyleLbl="alignNode1" presStyleIdx="2" presStyleCnt="3">
        <dgm:presLayoutVars>
          <dgm:chMax val="1"/>
          <dgm:bulletEnabled val="1"/>
        </dgm:presLayoutVars>
      </dgm:prSet>
      <dgm:spPr/>
    </dgm:pt>
    <dgm:pt modelId="{4B2AED02-D5BC-40AD-B501-D2D53907E6A6}" type="pres">
      <dgm:prSet presAssocID="{74AA2FE8-A2BD-419C-85C9-E1E6865917A0}" presName="descendantText" presStyleLbl="alignAcc1" presStyleIdx="2" presStyleCnt="3" custLinFactNeighborX="-1103">
        <dgm:presLayoutVars>
          <dgm:bulletEnabled val="1"/>
        </dgm:presLayoutVars>
      </dgm:prSet>
      <dgm:spPr/>
    </dgm:pt>
  </dgm:ptLst>
  <dgm:cxnLst>
    <dgm:cxn modelId="{398A271E-9A9B-4A4D-8E99-78345E0457C4}" type="presOf" srcId="{1D3F762B-C24B-4AED-81EC-C5404096EB3B}" destId="{0DAB1469-03E9-4D9F-BEEA-7BAD8D0AC49F}" srcOrd="0" destOrd="0" presId="urn:microsoft.com/office/officeart/2005/8/layout/chevron2"/>
    <dgm:cxn modelId="{94A8D32D-9245-4598-BFC4-41535380054B}" srcId="{06499D92-1B58-4ABB-B177-83C497903464}" destId="{9FF8373A-6519-49BB-9B1C-267FE05AD0D1}" srcOrd="1" destOrd="0" parTransId="{612F8D83-B44F-4931-95F9-3204CC9E1198}" sibTransId="{B3DA407D-0D72-4CE5-B3EF-8307CA7052B0}"/>
    <dgm:cxn modelId="{54E2253D-9EF5-4413-86AC-FA5EDBAA486F}" type="presOf" srcId="{9FF8373A-6519-49BB-9B1C-267FE05AD0D1}" destId="{D2E498E5-5D32-477C-AD89-F3DFDEA2421E}" srcOrd="0" destOrd="0" presId="urn:microsoft.com/office/officeart/2005/8/layout/chevron2"/>
    <dgm:cxn modelId="{BE7ACB66-DCD4-47DF-992F-D151188EC994}" srcId="{9FF8373A-6519-49BB-9B1C-267FE05AD0D1}" destId="{EE87098A-61D7-40D5-AB9C-74ADF2D7BC2A}" srcOrd="0" destOrd="0" parTransId="{2805ECA1-21A3-4F8F-AA97-A9F008951F86}" sibTransId="{185FB2E3-4F8B-4609-ACC4-0782EEF88E18}"/>
    <dgm:cxn modelId="{AF594F4E-7CBC-4D52-B289-E6FD65A2A8C9}" type="presOf" srcId="{EE87098A-61D7-40D5-AB9C-74ADF2D7BC2A}" destId="{66EE8A80-F4D4-4B0E-81C4-C67A772FA914}" srcOrd="0" destOrd="0" presId="urn:microsoft.com/office/officeart/2005/8/layout/chevron2"/>
    <dgm:cxn modelId="{0F93F87A-0C18-48EB-8B77-C1B2C7986B5B}" srcId="{06499D92-1B58-4ABB-B177-83C497903464}" destId="{74AA2FE8-A2BD-419C-85C9-E1E6865917A0}" srcOrd="2" destOrd="0" parTransId="{60E0169B-68F1-40D9-B806-7BB15780C9D9}" sibTransId="{03DB28A5-185A-48CB-AFF6-29B22EBB5368}"/>
    <dgm:cxn modelId="{F724997B-8012-400C-B2A1-046EE650C47C}" type="presOf" srcId="{B96620C5-B12C-4B2A-B9AF-51F546A095D7}" destId="{4B2AED02-D5BC-40AD-B501-D2D53907E6A6}" srcOrd="0" destOrd="0" presId="urn:microsoft.com/office/officeart/2005/8/layout/chevron2"/>
    <dgm:cxn modelId="{D9EE0E9C-4E2F-429E-8DA0-89DAD150B0FD}" srcId="{74AA2FE8-A2BD-419C-85C9-E1E6865917A0}" destId="{B96620C5-B12C-4B2A-B9AF-51F546A095D7}" srcOrd="0" destOrd="0" parTransId="{83EB246F-1A94-4B48-8FE8-B81A895F3EC6}" sibTransId="{7C9C7B83-0F4D-4CFC-B457-0B318D2EFEF1}"/>
    <dgm:cxn modelId="{F85BA7A4-904B-48E2-8231-C2451873B194}" type="presOf" srcId="{74AA2FE8-A2BD-419C-85C9-E1E6865917A0}" destId="{D0A976F6-7E08-4F35-87C1-B13E36AF9C4D}" srcOrd="0" destOrd="0" presId="urn:microsoft.com/office/officeart/2005/8/layout/chevron2"/>
    <dgm:cxn modelId="{9AB38DAF-B29F-4F19-994F-3826BB11E119}" srcId="{06499D92-1B58-4ABB-B177-83C497903464}" destId="{6D78E838-C40B-4A2D-96AB-3C36A2D0DC16}" srcOrd="0" destOrd="0" parTransId="{81DF2ED5-9575-42AD-9EB5-4110B8498BE5}" sibTransId="{4CC4098A-8FBF-41BF-B760-909AFAE0B4B5}"/>
    <dgm:cxn modelId="{55561BE6-CC2E-40E9-AEBE-1D8FB12620F1}" srcId="{6D78E838-C40B-4A2D-96AB-3C36A2D0DC16}" destId="{1D3F762B-C24B-4AED-81EC-C5404096EB3B}" srcOrd="0" destOrd="0" parTransId="{6F0FD763-3F2C-43E6-AD4D-3C962D1AB9CC}" sibTransId="{111959EF-A31F-4484-878B-BF0B08273C13}"/>
    <dgm:cxn modelId="{1AC3CFF0-6D17-49A5-ADB7-9E455727EAA5}" type="presOf" srcId="{6D78E838-C40B-4A2D-96AB-3C36A2D0DC16}" destId="{A7A3CE45-31EC-4F1E-B460-AE5C11441564}" srcOrd="0" destOrd="0" presId="urn:microsoft.com/office/officeart/2005/8/layout/chevron2"/>
    <dgm:cxn modelId="{92C448FF-F289-43BF-B3FE-7C93D5641313}" type="presOf" srcId="{06499D92-1B58-4ABB-B177-83C497903464}" destId="{A8385CC5-9E3D-4630-8A14-80529E56AA25}" srcOrd="0" destOrd="0" presId="urn:microsoft.com/office/officeart/2005/8/layout/chevron2"/>
    <dgm:cxn modelId="{00E67FEC-50E7-4D72-AE03-82CC148C11C6}" type="presParOf" srcId="{A8385CC5-9E3D-4630-8A14-80529E56AA25}" destId="{983C9849-91B6-45B4-BBE3-096EDDB9258B}" srcOrd="0" destOrd="0" presId="urn:microsoft.com/office/officeart/2005/8/layout/chevron2"/>
    <dgm:cxn modelId="{C07CDD8B-D5F5-4ACF-A446-655B9D19E18B}" type="presParOf" srcId="{983C9849-91B6-45B4-BBE3-096EDDB9258B}" destId="{A7A3CE45-31EC-4F1E-B460-AE5C11441564}" srcOrd="0" destOrd="0" presId="urn:microsoft.com/office/officeart/2005/8/layout/chevron2"/>
    <dgm:cxn modelId="{A4C7912D-B3E2-44DD-9EC5-FF2309D8F1B1}" type="presParOf" srcId="{983C9849-91B6-45B4-BBE3-096EDDB9258B}" destId="{0DAB1469-03E9-4D9F-BEEA-7BAD8D0AC49F}" srcOrd="1" destOrd="0" presId="urn:microsoft.com/office/officeart/2005/8/layout/chevron2"/>
    <dgm:cxn modelId="{2821788F-7C0F-4A14-B5E4-7B96824E8039}" type="presParOf" srcId="{A8385CC5-9E3D-4630-8A14-80529E56AA25}" destId="{263644C0-3AEF-472C-BC5B-C2E99FB885CD}" srcOrd="1" destOrd="0" presId="urn:microsoft.com/office/officeart/2005/8/layout/chevron2"/>
    <dgm:cxn modelId="{62FD2BFA-2AA8-4C12-8272-8EB4D7076093}" type="presParOf" srcId="{A8385CC5-9E3D-4630-8A14-80529E56AA25}" destId="{0EC25FD6-90FD-4D80-8465-5C87A0822180}" srcOrd="2" destOrd="0" presId="urn:microsoft.com/office/officeart/2005/8/layout/chevron2"/>
    <dgm:cxn modelId="{70803D10-E636-4636-8189-831B36140427}" type="presParOf" srcId="{0EC25FD6-90FD-4D80-8465-5C87A0822180}" destId="{D2E498E5-5D32-477C-AD89-F3DFDEA2421E}" srcOrd="0" destOrd="0" presId="urn:microsoft.com/office/officeart/2005/8/layout/chevron2"/>
    <dgm:cxn modelId="{CBAE04F6-D2A2-42B4-A9E5-41B0DCE41569}" type="presParOf" srcId="{0EC25FD6-90FD-4D80-8465-5C87A0822180}" destId="{66EE8A80-F4D4-4B0E-81C4-C67A772FA914}" srcOrd="1" destOrd="0" presId="urn:microsoft.com/office/officeart/2005/8/layout/chevron2"/>
    <dgm:cxn modelId="{BCC12968-DD62-486E-B7B8-81EA7584F97D}" type="presParOf" srcId="{A8385CC5-9E3D-4630-8A14-80529E56AA25}" destId="{86339035-AE5D-401C-9561-EFA785165AA0}" srcOrd="3" destOrd="0" presId="urn:microsoft.com/office/officeart/2005/8/layout/chevron2"/>
    <dgm:cxn modelId="{EA240D1E-F8C7-4862-A870-AFC80E2983A5}" type="presParOf" srcId="{A8385CC5-9E3D-4630-8A14-80529E56AA25}" destId="{DD3FC643-C26B-4E01-8A18-AE496E9C57D8}" srcOrd="4" destOrd="0" presId="urn:microsoft.com/office/officeart/2005/8/layout/chevron2"/>
    <dgm:cxn modelId="{8C6B0676-2D74-46A3-B3C9-043BEE308DC5}" type="presParOf" srcId="{DD3FC643-C26B-4E01-8A18-AE496E9C57D8}" destId="{D0A976F6-7E08-4F35-87C1-B13E36AF9C4D}" srcOrd="0" destOrd="0" presId="urn:microsoft.com/office/officeart/2005/8/layout/chevron2"/>
    <dgm:cxn modelId="{F9DD651A-BC3A-4299-A1E9-D24115D57836}" type="presParOf" srcId="{DD3FC643-C26B-4E01-8A18-AE496E9C57D8}" destId="{4B2AED02-D5BC-40AD-B501-D2D53907E6A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7BFC91-1736-4F27-B261-EC74F6A8C976}">
      <dsp:nvSpPr>
        <dsp:cNvPr id="0" name=""/>
        <dsp:cNvSpPr/>
      </dsp:nvSpPr>
      <dsp:spPr>
        <a:xfrm>
          <a:off x="-5332332" y="-822834"/>
          <a:ext cx="6398197" cy="6398197"/>
        </a:xfrm>
        <a:prstGeom prst="blockArc">
          <a:avLst>
            <a:gd name="adj1" fmla="val 18900000"/>
            <a:gd name="adj2" fmla="val 2700000"/>
            <a:gd name="adj3" fmla="val 33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B1C590-FA4C-4521-BA21-CDBA602483C1}">
      <dsp:nvSpPr>
        <dsp:cNvPr id="0" name=""/>
        <dsp:cNvSpPr/>
      </dsp:nvSpPr>
      <dsp:spPr>
        <a:xfrm>
          <a:off x="873633" y="678946"/>
          <a:ext cx="6662136" cy="1357702"/>
        </a:xfrm>
        <a:prstGeom prst="rect">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1077676" tIns="81280" rIns="81280" bIns="81280" numCol="1" spcCol="1270" anchor="ctr" anchorCtr="0">
          <a:noAutofit/>
        </a:bodyPr>
        <a:lstStyle/>
        <a:p>
          <a:pPr marL="0" lvl="0" indent="0" algn="just" defTabSz="1422400">
            <a:lnSpc>
              <a:spcPct val="90000"/>
            </a:lnSpc>
            <a:spcBef>
              <a:spcPct val="0"/>
            </a:spcBef>
            <a:spcAft>
              <a:spcPct val="35000"/>
            </a:spcAft>
            <a:buNone/>
          </a:pPr>
          <a:r>
            <a:rPr lang="en-US" sz="3200" b="1" kern="12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Khái</a:t>
          </a:r>
          <a:r>
            <a:rPr lang="en-US" sz="3200" b="1"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kern="12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niệm</a:t>
          </a:r>
          <a:r>
            <a:rPr lang="en-US" sz="3200" b="1"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kern="12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bản</a:t>
          </a:r>
          <a:r>
            <a:rPr lang="en-US" sz="3200" b="1"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kern="12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thể</a:t>
          </a:r>
          <a:r>
            <a:rPr lang="en-US" sz="3200" b="1"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kern="12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luận</a:t>
          </a:r>
          <a:r>
            <a:rPr lang="en-US" sz="3200" b="1"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kern="12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và</a:t>
          </a:r>
          <a:r>
            <a:rPr lang="en-US" sz="3200" b="1"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kern="12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nội</a:t>
          </a:r>
          <a:r>
            <a:rPr lang="en-US" sz="3200" b="1"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dung </a:t>
          </a:r>
          <a:r>
            <a:rPr lang="en-US" sz="3200" b="1" kern="12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bản</a:t>
          </a:r>
          <a:r>
            <a:rPr lang="en-US" sz="3200" b="1"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kern="12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thể</a:t>
          </a:r>
          <a:r>
            <a:rPr lang="en-US" sz="3200" b="1"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kern="12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luận</a:t>
          </a:r>
          <a:r>
            <a:rPr lang="en-US" sz="3200" b="1"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kern="12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trong</a:t>
          </a:r>
          <a:r>
            <a:rPr lang="en-US" sz="3200" b="1"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kern="12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lịch</a:t>
          </a:r>
          <a:r>
            <a:rPr lang="en-US" sz="3200" b="1"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kern="12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sử</a:t>
          </a:r>
          <a:r>
            <a:rPr lang="en-US" sz="3200" b="1"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kern="12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triết</a:t>
          </a:r>
          <a:r>
            <a:rPr lang="en-US" sz="3200" b="1"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3200" b="1" kern="12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học</a:t>
          </a:r>
          <a:r>
            <a:rPr lang="en-US" sz="3200" b="1"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endParaRPr lang="en-US" sz="3200" b="1" kern="1200" dirty="0">
            <a:solidFill>
              <a:schemeClr val="tx2"/>
            </a:solidFill>
            <a:latin typeface="Tahoma" panose="020B0604030504040204" pitchFamily="34" charset="0"/>
            <a:ea typeface="Tahoma" panose="020B0604030504040204" pitchFamily="34" charset="0"/>
            <a:cs typeface="Tahoma" panose="020B0604030504040204" pitchFamily="34" charset="0"/>
          </a:endParaRPr>
        </a:p>
      </dsp:txBody>
      <dsp:txXfrm>
        <a:off x="873633" y="678946"/>
        <a:ext cx="6662136" cy="1357702"/>
      </dsp:txXfrm>
    </dsp:sp>
    <dsp:sp modelId="{7BCC4E72-2343-4576-9F52-53C9BDC6C950}">
      <dsp:nvSpPr>
        <dsp:cNvPr id="0" name=""/>
        <dsp:cNvSpPr/>
      </dsp:nvSpPr>
      <dsp:spPr>
        <a:xfrm>
          <a:off x="25069" y="509233"/>
          <a:ext cx="1697127" cy="169712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A5D8E4-C348-4056-86BD-D367D7260C0D}">
      <dsp:nvSpPr>
        <dsp:cNvPr id="0" name=""/>
        <dsp:cNvSpPr/>
      </dsp:nvSpPr>
      <dsp:spPr>
        <a:xfrm>
          <a:off x="873633" y="2715879"/>
          <a:ext cx="6662136" cy="1357702"/>
        </a:xfrm>
        <a:prstGeom prst="rect">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1077676" tIns="81280" rIns="81280" bIns="81280" numCol="1" spcCol="1270" anchor="ctr" anchorCtr="0">
          <a:noAutofit/>
        </a:bodyPr>
        <a:lstStyle/>
        <a:p>
          <a:pPr marL="0" lvl="0" indent="0" algn="just" defTabSz="1422400">
            <a:lnSpc>
              <a:spcPct val="90000"/>
            </a:lnSpc>
            <a:spcBef>
              <a:spcPct val="0"/>
            </a:spcBef>
            <a:spcAft>
              <a:spcPct val="35000"/>
            </a:spcAft>
            <a:buNone/>
          </a:pPr>
          <a:r>
            <a:rPr lang="en-US" sz="3200" b="1" kern="1200" dirty="0" err="1">
              <a:latin typeface="Tahoma" panose="020B0604030504040204" pitchFamily="34" charset="0"/>
              <a:ea typeface="Tahoma" panose="020B0604030504040204" pitchFamily="34" charset="0"/>
              <a:cs typeface="Tahoma" panose="020B0604030504040204" pitchFamily="34" charset="0"/>
            </a:rPr>
            <a:t>Nội</a:t>
          </a:r>
          <a:r>
            <a:rPr lang="en-US" sz="3200" b="1" kern="1200" dirty="0">
              <a:latin typeface="Tahoma" panose="020B0604030504040204" pitchFamily="34" charset="0"/>
              <a:ea typeface="Tahoma" panose="020B0604030504040204" pitchFamily="34" charset="0"/>
              <a:cs typeface="Tahoma" panose="020B0604030504040204" pitchFamily="34" charset="0"/>
            </a:rPr>
            <a:t> dung </a:t>
          </a:r>
          <a:r>
            <a:rPr lang="en-US" sz="3200" b="1" kern="1200" dirty="0" err="1">
              <a:latin typeface="Tahoma" panose="020B0604030504040204" pitchFamily="34" charset="0"/>
              <a:ea typeface="Tahoma" panose="020B0604030504040204" pitchFamily="34" charset="0"/>
              <a:cs typeface="Tahoma" panose="020B0604030504040204" pitchFamily="34" charset="0"/>
            </a:rPr>
            <a:t>bản</a:t>
          </a:r>
          <a:r>
            <a:rPr lang="en-US" sz="3200" b="1" kern="1200" dirty="0">
              <a:latin typeface="Tahoma" panose="020B0604030504040204" pitchFamily="34" charset="0"/>
              <a:ea typeface="Tahoma" panose="020B0604030504040204" pitchFamily="34" charset="0"/>
              <a:cs typeface="Tahoma" panose="020B0604030504040204" pitchFamily="34" charset="0"/>
            </a:rPr>
            <a:t> </a:t>
          </a:r>
          <a:r>
            <a:rPr lang="en-US" sz="3200" b="1" kern="1200" dirty="0" err="1">
              <a:latin typeface="Tahoma" panose="020B0604030504040204" pitchFamily="34" charset="0"/>
              <a:ea typeface="Tahoma" panose="020B0604030504040204" pitchFamily="34" charset="0"/>
              <a:cs typeface="Tahoma" panose="020B0604030504040204" pitchFamily="34" charset="0"/>
            </a:rPr>
            <a:t>thể</a:t>
          </a:r>
          <a:r>
            <a:rPr lang="en-US" sz="3200" b="1" kern="1200" dirty="0">
              <a:latin typeface="Tahoma" panose="020B0604030504040204" pitchFamily="34" charset="0"/>
              <a:ea typeface="Tahoma" panose="020B0604030504040204" pitchFamily="34" charset="0"/>
              <a:cs typeface="Tahoma" panose="020B0604030504040204" pitchFamily="34" charset="0"/>
            </a:rPr>
            <a:t> </a:t>
          </a:r>
          <a:r>
            <a:rPr lang="en-US" sz="3200" b="1" kern="1200" dirty="0" err="1">
              <a:latin typeface="Tahoma" panose="020B0604030504040204" pitchFamily="34" charset="0"/>
              <a:ea typeface="Tahoma" panose="020B0604030504040204" pitchFamily="34" charset="0"/>
              <a:cs typeface="Tahoma" panose="020B0604030504040204" pitchFamily="34" charset="0"/>
            </a:rPr>
            <a:t>luận</a:t>
          </a:r>
          <a:r>
            <a:rPr lang="en-US" sz="3200" b="1" kern="1200" dirty="0">
              <a:latin typeface="Tahoma" panose="020B0604030504040204" pitchFamily="34" charset="0"/>
              <a:ea typeface="Tahoma" panose="020B0604030504040204" pitchFamily="34" charset="0"/>
              <a:cs typeface="Tahoma" panose="020B0604030504040204" pitchFamily="34" charset="0"/>
            </a:rPr>
            <a:t> </a:t>
          </a:r>
          <a:r>
            <a:rPr lang="en-US" sz="3200" b="1" kern="1200" dirty="0" err="1">
              <a:latin typeface="Tahoma" panose="020B0604030504040204" pitchFamily="34" charset="0"/>
              <a:ea typeface="Tahoma" panose="020B0604030504040204" pitchFamily="34" charset="0"/>
              <a:cs typeface="Tahoma" panose="020B0604030504040204" pitchFamily="34" charset="0"/>
            </a:rPr>
            <a:t>của</a:t>
          </a:r>
          <a:r>
            <a:rPr lang="en-US" sz="3200" b="1" kern="1200" dirty="0">
              <a:latin typeface="Tahoma" panose="020B0604030504040204" pitchFamily="34" charset="0"/>
              <a:ea typeface="Tahoma" panose="020B0604030504040204" pitchFamily="34" charset="0"/>
              <a:cs typeface="Tahoma" panose="020B0604030504040204" pitchFamily="34" charset="0"/>
            </a:rPr>
            <a:t> </a:t>
          </a:r>
          <a:r>
            <a:rPr lang="en-US" sz="3200" b="1" kern="1200" dirty="0" err="1">
              <a:latin typeface="Tahoma" panose="020B0604030504040204" pitchFamily="34" charset="0"/>
              <a:ea typeface="Tahoma" panose="020B0604030504040204" pitchFamily="34" charset="0"/>
              <a:cs typeface="Tahoma" panose="020B0604030504040204" pitchFamily="34" charset="0"/>
            </a:rPr>
            <a:t>triết</a:t>
          </a:r>
          <a:r>
            <a:rPr lang="en-US" sz="3200" b="1" kern="1200" dirty="0">
              <a:latin typeface="Tahoma" panose="020B0604030504040204" pitchFamily="34" charset="0"/>
              <a:ea typeface="Tahoma" panose="020B0604030504040204" pitchFamily="34" charset="0"/>
              <a:cs typeface="Tahoma" panose="020B0604030504040204" pitchFamily="34" charset="0"/>
            </a:rPr>
            <a:t> </a:t>
          </a:r>
          <a:r>
            <a:rPr lang="en-US" sz="3200" b="1" kern="1200" dirty="0" err="1">
              <a:latin typeface="Tahoma" panose="020B0604030504040204" pitchFamily="34" charset="0"/>
              <a:ea typeface="Tahoma" panose="020B0604030504040204" pitchFamily="34" charset="0"/>
              <a:cs typeface="Tahoma" panose="020B0604030504040204" pitchFamily="34" charset="0"/>
            </a:rPr>
            <a:t>học</a:t>
          </a:r>
          <a:r>
            <a:rPr lang="en-US" sz="3200" b="1" kern="1200" dirty="0">
              <a:latin typeface="Tahoma" panose="020B0604030504040204" pitchFamily="34" charset="0"/>
              <a:ea typeface="Tahoma" panose="020B0604030504040204" pitchFamily="34" charset="0"/>
              <a:cs typeface="Tahoma" panose="020B0604030504040204" pitchFamily="34" charset="0"/>
            </a:rPr>
            <a:t> </a:t>
          </a:r>
          <a:r>
            <a:rPr lang="en-US" sz="3200" b="1" kern="1200" dirty="0" err="1">
              <a:latin typeface="Tahoma" panose="020B0604030504040204" pitchFamily="34" charset="0"/>
              <a:ea typeface="Tahoma" panose="020B0604030504040204" pitchFamily="34" charset="0"/>
              <a:cs typeface="Tahoma" panose="020B0604030504040204" pitchFamily="34" charset="0"/>
            </a:rPr>
            <a:t>Mác-Lênin</a:t>
          </a:r>
          <a:endParaRPr lang="en-US" sz="3200" b="1" kern="1200" dirty="0">
            <a:solidFill>
              <a:schemeClr val="tx2"/>
            </a:solidFill>
            <a:latin typeface="Tahoma" panose="020B0604030504040204" pitchFamily="34" charset="0"/>
            <a:ea typeface="Tahoma" panose="020B0604030504040204" pitchFamily="34" charset="0"/>
            <a:cs typeface="Tahoma" panose="020B0604030504040204" pitchFamily="34" charset="0"/>
          </a:endParaRPr>
        </a:p>
      </dsp:txBody>
      <dsp:txXfrm>
        <a:off x="873633" y="2715879"/>
        <a:ext cx="6662136" cy="1357702"/>
      </dsp:txXfrm>
    </dsp:sp>
    <dsp:sp modelId="{65E977BA-81D1-4B94-A176-DF1D02B96AAB}">
      <dsp:nvSpPr>
        <dsp:cNvPr id="0" name=""/>
        <dsp:cNvSpPr/>
      </dsp:nvSpPr>
      <dsp:spPr>
        <a:xfrm>
          <a:off x="25069" y="2546166"/>
          <a:ext cx="1697127" cy="169712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3CE45-31EC-4F1E-B460-AE5C11441564}">
      <dsp:nvSpPr>
        <dsp:cNvPr id="0" name=""/>
        <dsp:cNvSpPr/>
      </dsp:nvSpPr>
      <dsp:spPr>
        <a:xfrm rot="5400000">
          <a:off x="-219471" y="223995"/>
          <a:ext cx="1463145" cy="1024201"/>
        </a:xfrm>
        <a:prstGeom prst="chevron">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a.</a:t>
          </a:r>
        </a:p>
      </dsp:txBody>
      <dsp:txXfrm rot="-5400000">
        <a:off x="2" y="516624"/>
        <a:ext cx="1024201" cy="438944"/>
      </dsp:txXfrm>
    </dsp:sp>
    <dsp:sp modelId="{0DAB1469-03E9-4D9F-BEEA-7BAD8D0AC49F}">
      <dsp:nvSpPr>
        <dsp:cNvPr id="0" name=""/>
        <dsp:cNvSpPr/>
      </dsp:nvSpPr>
      <dsp:spPr>
        <a:xfrm rot="5400000">
          <a:off x="4161939" y="-3172179"/>
          <a:ext cx="951044" cy="7400734"/>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just" defTabSz="1155700">
            <a:lnSpc>
              <a:spcPct val="90000"/>
            </a:lnSpc>
            <a:spcBef>
              <a:spcPct val="0"/>
            </a:spcBef>
            <a:spcAft>
              <a:spcPct val="15000"/>
            </a:spcAft>
            <a:buChar char="•"/>
          </a:pPr>
          <a:r>
            <a:rPr lang="en-US" sz="2600" i="1" kern="1200" dirty="0" err="1"/>
            <a:t>Cách</a:t>
          </a:r>
          <a:r>
            <a:rPr lang="en-US" sz="2600" i="1" kern="1200" dirty="0"/>
            <a:t> </a:t>
          </a:r>
          <a:r>
            <a:rPr lang="en-US" sz="2600" i="1" kern="1200" dirty="0" err="1"/>
            <a:t>tiếp</a:t>
          </a:r>
          <a:r>
            <a:rPr lang="en-US" sz="2600" i="1" kern="1200" dirty="0"/>
            <a:t> </a:t>
          </a:r>
          <a:r>
            <a:rPr lang="en-US" sz="2600" i="1" kern="1200" dirty="0" err="1"/>
            <a:t>cận</a:t>
          </a:r>
          <a:r>
            <a:rPr lang="en-US" sz="2600" i="1" kern="1200" dirty="0"/>
            <a:t> </a:t>
          </a:r>
          <a:r>
            <a:rPr lang="en-US" sz="2600" i="1" kern="1200" dirty="0" err="1"/>
            <a:t>giải</a:t>
          </a:r>
          <a:r>
            <a:rPr lang="en-US" sz="2600" i="1" kern="1200" dirty="0"/>
            <a:t> </a:t>
          </a:r>
          <a:r>
            <a:rPr lang="en-US" sz="2600" i="1" kern="1200" dirty="0" err="1"/>
            <a:t>quyết</a:t>
          </a:r>
          <a:r>
            <a:rPr lang="en-US" sz="2600" i="1" kern="1200" dirty="0"/>
            <a:t> </a:t>
          </a:r>
          <a:r>
            <a:rPr lang="en-US" sz="2600" i="1" kern="1200" dirty="0" err="1"/>
            <a:t>vấn</a:t>
          </a:r>
          <a:r>
            <a:rPr lang="en-US" sz="2600" i="1" kern="1200" dirty="0"/>
            <a:t> </a:t>
          </a:r>
          <a:r>
            <a:rPr lang="en-US" sz="2600" i="1" kern="1200" dirty="0" err="1"/>
            <a:t>đề</a:t>
          </a:r>
          <a:r>
            <a:rPr lang="en-US" sz="2600" i="1" kern="1200" dirty="0"/>
            <a:t> </a:t>
          </a:r>
          <a:r>
            <a:rPr lang="en-US" sz="2600" i="1" kern="1200" dirty="0" err="1"/>
            <a:t>bản</a:t>
          </a:r>
          <a:r>
            <a:rPr lang="en-US" sz="2600" i="1" kern="1200" dirty="0"/>
            <a:t> </a:t>
          </a:r>
          <a:r>
            <a:rPr lang="en-US" sz="2600" i="1" kern="1200" dirty="0" err="1"/>
            <a:t>thể</a:t>
          </a:r>
          <a:r>
            <a:rPr lang="en-US" sz="2600" i="1" kern="1200" dirty="0"/>
            <a:t> </a:t>
          </a:r>
          <a:r>
            <a:rPr lang="en-US" sz="2600" i="1" kern="1200" dirty="0" err="1"/>
            <a:t>luận</a:t>
          </a:r>
          <a:r>
            <a:rPr lang="en-US" sz="2600" i="1" kern="1200" dirty="0"/>
            <a:t> </a:t>
          </a:r>
          <a:r>
            <a:rPr lang="en-US" sz="2600" i="1" kern="1200" dirty="0" err="1"/>
            <a:t>trong</a:t>
          </a:r>
          <a:r>
            <a:rPr lang="en-US" sz="2600" i="1" kern="1200" dirty="0"/>
            <a:t> </a:t>
          </a:r>
          <a:r>
            <a:rPr lang="en-US" sz="2600" i="1" kern="1200" dirty="0" err="1"/>
            <a:t>triết</a:t>
          </a:r>
          <a:r>
            <a:rPr lang="en-US" sz="2600" i="1" kern="1200" dirty="0"/>
            <a:t> </a:t>
          </a:r>
          <a:r>
            <a:rPr lang="en-US" sz="2600" i="1" kern="1200" dirty="0" err="1"/>
            <a:t>học</a:t>
          </a:r>
          <a:r>
            <a:rPr lang="en-US" sz="2600" i="1" kern="1200" dirty="0"/>
            <a:t> </a:t>
          </a:r>
          <a:r>
            <a:rPr lang="en-US" sz="2600" i="1" kern="1200" dirty="0" err="1"/>
            <a:t>Mác</a:t>
          </a:r>
          <a:r>
            <a:rPr lang="en-US" sz="2600" i="1" kern="1200" dirty="0"/>
            <a:t> – </a:t>
          </a:r>
          <a:r>
            <a:rPr lang="en-US" sz="2600" i="1" kern="1200" dirty="0" err="1"/>
            <a:t>Lênin</a:t>
          </a:r>
          <a:endParaRPr lang="en-US" sz="2600" b="1" kern="1200" dirty="0">
            <a:solidFill>
              <a:schemeClr val="tx2"/>
            </a:solidFill>
            <a:latin typeface="Tahoma" panose="020B0604030504040204" pitchFamily="34" charset="0"/>
            <a:ea typeface="Tahoma" panose="020B0604030504040204" pitchFamily="34" charset="0"/>
            <a:cs typeface="Tahoma" panose="020B0604030504040204" pitchFamily="34" charset="0"/>
          </a:endParaRPr>
        </a:p>
      </dsp:txBody>
      <dsp:txXfrm rot="-5400000">
        <a:off x="937094" y="99092"/>
        <a:ext cx="7354308" cy="858192"/>
      </dsp:txXfrm>
    </dsp:sp>
    <dsp:sp modelId="{D2E498E5-5D32-477C-AD89-F3DFDEA2421E}">
      <dsp:nvSpPr>
        <dsp:cNvPr id="0" name=""/>
        <dsp:cNvSpPr/>
      </dsp:nvSpPr>
      <dsp:spPr>
        <a:xfrm rot="5400000">
          <a:off x="-219471" y="1542758"/>
          <a:ext cx="1463145" cy="1024201"/>
        </a:xfrm>
        <a:prstGeom prst="chevron">
          <a:avLst/>
        </a:prstGeom>
        <a:solidFill>
          <a:schemeClr val="accent2"/>
        </a:solidFill>
        <a:ln w="12700" cap="flat" cmpd="sng" algn="ctr">
          <a:solidFill>
            <a:schemeClr val="accent2">
              <a:alpha val="90000"/>
              <a:hueOff val="0"/>
              <a:satOff val="0"/>
              <a:lumOff val="0"/>
              <a:alphaOff val="-13333"/>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b.</a:t>
          </a:r>
        </a:p>
      </dsp:txBody>
      <dsp:txXfrm rot="-5400000">
        <a:off x="2" y="1835387"/>
        <a:ext cx="1024201" cy="438944"/>
      </dsp:txXfrm>
    </dsp:sp>
    <dsp:sp modelId="{66EE8A80-F4D4-4B0E-81C4-C67A772FA914}">
      <dsp:nvSpPr>
        <dsp:cNvPr id="0" name=""/>
        <dsp:cNvSpPr/>
      </dsp:nvSpPr>
      <dsp:spPr>
        <a:xfrm rot="5400000">
          <a:off x="4249046" y="-1901558"/>
          <a:ext cx="951044" cy="7400734"/>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13333"/>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i="1" kern="1200" dirty="0" err="1"/>
            <a:t>Quan</a:t>
          </a:r>
          <a:r>
            <a:rPr lang="en-US" sz="2800" i="1" kern="1200" dirty="0"/>
            <a:t> </a:t>
          </a:r>
          <a:r>
            <a:rPr lang="en-US" sz="2800" i="1" kern="1200" dirty="0" err="1"/>
            <a:t>niệm</a:t>
          </a:r>
          <a:r>
            <a:rPr lang="en-US" sz="2800" i="1" kern="1200" dirty="0"/>
            <a:t> </a:t>
          </a:r>
          <a:r>
            <a:rPr lang="en-US" sz="2800" i="1" kern="1200" dirty="0" err="1"/>
            <a:t>của</a:t>
          </a:r>
          <a:r>
            <a:rPr lang="en-US" sz="2800" i="1" kern="1200" dirty="0"/>
            <a:t> </a:t>
          </a:r>
          <a:r>
            <a:rPr lang="en-US" sz="2800" i="1" kern="1200" dirty="0" err="1"/>
            <a:t>triết</a:t>
          </a:r>
          <a:r>
            <a:rPr lang="en-US" sz="2800" i="1" kern="1200" dirty="0"/>
            <a:t> </a:t>
          </a:r>
          <a:r>
            <a:rPr lang="en-US" sz="2800" i="1" kern="1200" dirty="0" err="1"/>
            <a:t>học</a:t>
          </a:r>
          <a:r>
            <a:rPr lang="en-US" sz="2800" i="1" kern="1200" dirty="0"/>
            <a:t> </a:t>
          </a:r>
          <a:r>
            <a:rPr lang="en-US" sz="2800" i="1" kern="1200" dirty="0" err="1"/>
            <a:t>Mác</a:t>
          </a:r>
          <a:r>
            <a:rPr lang="en-US" sz="2800" i="1" kern="1200" dirty="0"/>
            <a:t> – </a:t>
          </a:r>
          <a:r>
            <a:rPr lang="en-US" sz="2800" i="1" kern="1200" dirty="0" err="1"/>
            <a:t>Lênin</a:t>
          </a:r>
          <a:r>
            <a:rPr lang="en-US" sz="2800" i="1" kern="1200" dirty="0"/>
            <a:t> </a:t>
          </a:r>
          <a:r>
            <a:rPr lang="en-US" sz="2800" i="1" kern="1200" dirty="0" err="1"/>
            <a:t>về</a:t>
          </a:r>
          <a:r>
            <a:rPr lang="en-US" sz="2800" i="1" kern="1200" dirty="0"/>
            <a:t> </a:t>
          </a:r>
          <a:r>
            <a:rPr lang="en-US" sz="2800" i="1" kern="1200" dirty="0" err="1"/>
            <a:t>vật</a:t>
          </a:r>
          <a:r>
            <a:rPr lang="en-US" sz="2800" i="1" kern="1200" dirty="0"/>
            <a:t> </a:t>
          </a:r>
          <a:r>
            <a:rPr lang="en-US" sz="2800" i="1" kern="1200" dirty="0" err="1"/>
            <a:t>chất</a:t>
          </a:r>
          <a:r>
            <a:rPr lang="en-US" sz="2800" i="1" kern="1200" dirty="0"/>
            <a:t> </a:t>
          </a:r>
          <a:endPar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endParaRPr>
        </a:p>
      </dsp:txBody>
      <dsp:txXfrm rot="-5400000">
        <a:off x="1024201" y="1369713"/>
        <a:ext cx="7354308" cy="858192"/>
      </dsp:txXfrm>
    </dsp:sp>
    <dsp:sp modelId="{D0A976F6-7E08-4F35-87C1-B13E36AF9C4D}">
      <dsp:nvSpPr>
        <dsp:cNvPr id="0" name=""/>
        <dsp:cNvSpPr/>
      </dsp:nvSpPr>
      <dsp:spPr>
        <a:xfrm rot="5400000">
          <a:off x="-219471" y="2861520"/>
          <a:ext cx="1463145" cy="1024201"/>
        </a:xfrm>
        <a:prstGeom prst="chevron">
          <a:avLst/>
        </a:prstGeom>
        <a:solidFill>
          <a:schemeClr val="accent2"/>
        </a:solidFill>
        <a:ln w="12700" cap="flat" cmpd="sng" algn="ctr">
          <a:solidFill>
            <a:schemeClr val="accent2">
              <a:alpha val="90000"/>
              <a:hueOff val="0"/>
              <a:satOff val="0"/>
              <a:lumOff val="0"/>
              <a:alphaOff val="-26667"/>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c.</a:t>
          </a:r>
        </a:p>
      </dsp:txBody>
      <dsp:txXfrm rot="-5400000">
        <a:off x="2" y="3154149"/>
        <a:ext cx="1024201" cy="438944"/>
      </dsp:txXfrm>
    </dsp:sp>
    <dsp:sp modelId="{4B2AED02-D5BC-40AD-B501-D2D53907E6A6}">
      <dsp:nvSpPr>
        <dsp:cNvPr id="0" name=""/>
        <dsp:cNvSpPr/>
      </dsp:nvSpPr>
      <dsp:spPr>
        <a:xfrm rot="5400000">
          <a:off x="4249046" y="-582796"/>
          <a:ext cx="951044" cy="7400734"/>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26667"/>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i="1" kern="1200" dirty="0" err="1"/>
            <a:t>Quan</a:t>
          </a:r>
          <a:r>
            <a:rPr lang="en-US" sz="2800" i="1" kern="1200" dirty="0"/>
            <a:t> </a:t>
          </a:r>
          <a:r>
            <a:rPr lang="en-US" sz="2800" i="1" kern="1200" dirty="0" err="1"/>
            <a:t>điểm</a:t>
          </a:r>
          <a:r>
            <a:rPr lang="en-US" sz="2800" i="1" kern="1200" dirty="0"/>
            <a:t> </a:t>
          </a:r>
          <a:r>
            <a:rPr lang="en-US" sz="2800" i="1" kern="1200" dirty="0" err="1"/>
            <a:t>của</a:t>
          </a:r>
          <a:r>
            <a:rPr lang="en-US" sz="2800" i="1" kern="1200" dirty="0"/>
            <a:t> </a:t>
          </a:r>
          <a:r>
            <a:rPr lang="en-US" sz="2800" i="1" kern="1200" dirty="0" err="1"/>
            <a:t>triết</a:t>
          </a:r>
          <a:r>
            <a:rPr lang="en-US" sz="2800" i="1" kern="1200" dirty="0"/>
            <a:t> </a:t>
          </a:r>
          <a:r>
            <a:rPr lang="en-US" sz="2800" i="1" kern="1200" dirty="0" err="1"/>
            <a:t>học</a:t>
          </a:r>
          <a:r>
            <a:rPr lang="en-US" sz="2800" i="1" kern="1200" dirty="0"/>
            <a:t> </a:t>
          </a:r>
          <a:r>
            <a:rPr lang="en-US" sz="2800" i="1" kern="1200" dirty="0" err="1"/>
            <a:t>Mác-Lênin</a:t>
          </a:r>
          <a:r>
            <a:rPr lang="en-US" sz="2800" i="1" kern="1200" dirty="0"/>
            <a:t> </a:t>
          </a:r>
          <a:r>
            <a:rPr lang="en-US" sz="2800" i="1" kern="1200" dirty="0" err="1"/>
            <a:t>về</a:t>
          </a:r>
          <a:r>
            <a:rPr lang="en-US" sz="2800" i="1" kern="1200" dirty="0"/>
            <a:t> </a:t>
          </a:r>
          <a:r>
            <a:rPr lang="en-US" sz="2800" i="1" kern="1200" dirty="0" err="1"/>
            <a:t>nguồn</a:t>
          </a:r>
          <a:r>
            <a:rPr lang="en-US" sz="2800" i="1" kern="1200" dirty="0"/>
            <a:t> </a:t>
          </a:r>
          <a:r>
            <a:rPr lang="en-US" sz="2800" i="1" kern="1200" dirty="0" err="1"/>
            <a:t>gốc</a:t>
          </a:r>
          <a:r>
            <a:rPr lang="en-US" sz="2800" i="1" kern="1200" dirty="0"/>
            <a:t> </a:t>
          </a:r>
          <a:r>
            <a:rPr lang="en-US" sz="2800" i="1" kern="1200" dirty="0" err="1"/>
            <a:t>và</a:t>
          </a:r>
          <a:r>
            <a:rPr lang="en-US" sz="2800" i="1" kern="1200" dirty="0"/>
            <a:t> </a:t>
          </a:r>
          <a:r>
            <a:rPr lang="en-US" sz="2800" i="1" kern="1200" dirty="0" err="1"/>
            <a:t>bản</a:t>
          </a:r>
          <a:r>
            <a:rPr lang="en-US" sz="2800" i="1" kern="1200" dirty="0"/>
            <a:t> </a:t>
          </a:r>
          <a:r>
            <a:rPr lang="en-US" sz="2800" i="1" kern="1200" dirty="0" err="1"/>
            <a:t>chất</a:t>
          </a:r>
          <a:r>
            <a:rPr lang="en-US" sz="2800" i="1" kern="1200" dirty="0"/>
            <a:t> </a:t>
          </a:r>
          <a:r>
            <a:rPr lang="en-US" sz="2800" i="1" kern="1200" dirty="0" err="1"/>
            <a:t>của</a:t>
          </a:r>
          <a:r>
            <a:rPr lang="en-US" sz="2800" i="1" kern="1200" dirty="0"/>
            <a:t> ý </a:t>
          </a:r>
          <a:r>
            <a:rPr lang="en-US" sz="2800" i="1" kern="1200" dirty="0" err="1"/>
            <a:t>thức</a:t>
          </a:r>
          <a:r>
            <a:rPr lang="en-US" sz="2800" i="1" kern="1200" dirty="0"/>
            <a:t>.</a:t>
          </a:r>
          <a:endPar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endParaRPr>
        </a:p>
      </dsp:txBody>
      <dsp:txXfrm rot="-5400000">
        <a:off x="1024201" y="2688475"/>
        <a:ext cx="7354308" cy="858192"/>
      </dsp:txXfrm>
    </dsp:sp>
    <dsp:sp modelId="{AFC4631B-6313-4AB7-8A2F-0D66BA62D014}">
      <dsp:nvSpPr>
        <dsp:cNvPr id="0" name=""/>
        <dsp:cNvSpPr/>
      </dsp:nvSpPr>
      <dsp:spPr>
        <a:xfrm rot="5400000">
          <a:off x="-219471" y="4180282"/>
          <a:ext cx="1463145" cy="1024201"/>
        </a:xfrm>
        <a:prstGeom prst="chevron">
          <a:avLst/>
        </a:prstGeom>
        <a:solidFill>
          <a:schemeClr val="accent2"/>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d.</a:t>
          </a:r>
        </a:p>
      </dsp:txBody>
      <dsp:txXfrm rot="-5400000">
        <a:off x="2" y="4472911"/>
        <a:ext cx="1024201" cy="438944"/>
      </dsp:txXfrm>
    </dsp:sp>
    <dsp:sp modelId="{794ED453-5941-44C1-8F8A-5BB5B6875D3A}">
      <dsp:nvSpPr>
        <dsp:cNvPr id="0" name=""/>
        <dsp:cNvSpPr/>
      </dsp:nvSpPr>
      <dsp:spPr>
        <a:xfrm rot="5400000">
          <a:off x="4249046" y="735966"/>
          <a:ext cx="951044" cy="7400734"/>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i="1" kern="1200" dirty="0" err="1"/>
            <a:t>Mối</a:t>
          </a:r>
          <a:r>
            <a:rPr lang="en-US" sz="2800" i="1" kern="1200" dirty="0"/>
            <a:t> </a:t>
          </a:r>
          <a:r>
            <a:rPr lang="en-US" sz="2800" i="1" kern="1200" dirty="0" err="1"/>
            <a:t>quan</a:t>
          </a:r>
          <a:r>
            <a:rPr lang="en-US" sz="2800" i="1" kern="1200" dirty="0"/>
            <a:t> </a:t>
          </a:r>
          <a:r>
            <a:rPr lang="en-US" sz="2800" i="1" kern="1200" dirty="0" err="1"/>
            <a:t>hệ</a:t>
          </a:r>
          <a:r>
            <a:rPr lang="en-US" sz="2800" i="1" kern="1200" dirty="0"/>
            <a:t> </a:t>
          </a:r>
          <a:r>
            <a:rPr lang="en-US" sz="2800" i="1" kern="1200" dirty="0" err="1"/>
            <a:t>giữa</a:t>
          </a:r>
          <a:r>
            <a:rPr lang="en-US" sz="2800" i="1" kern="1200" dirty="0"/>
            <a:t> </a:t>
          </a:r>
          <a:r>
            <a:rPr lang="en-US" sz="2800" i="1" kern="1200" dirty="0" err="1"/>
            <a:t>vật</a:t>
          </a:r>
          <a:r>
            <a:rPr lang="en-US" sz="2800" i="1" kern="1200" dirty="0"/>
            <a:t> </a:t>
          </a:r>
          <a:r>
            <a:rPr lang="en-US" sz="2800" i="1" kern="1200" dirty="0" err="1"/>
            <a:t>chất</a:t>
          </a:r>
          <a:r>
            <a:rPr lang="en-US" sz="2800" i="1" kern="1200" dirty="0"/>
            <a:t> </a:t>
          </a:r>
          <a:r>
            <a:rPr lang="en-US" sz="2800" i="1" kern="1200" dirty="0" err="1"/>
            <a:t>và</a:t>
          </a:r>
          <a:r>
            <a:rPr lang="en-US" sz="2800" i="1" kern="1200" dirty="0"/>
            <a:t> ý </a:t>
          </a:r>
          <a:r>
            <a:rPr lang="en-US" sz="2800" i="1" kern="1200" dirty="0" err="1"/>
            <a:t>thức</a:t>
          </a:r>
          <a:r>
            <a:rPr lang="en-US" sz="2800" i="1" kern="1200" dirty="0"/>
            <a:t> </a:t>
          </a:r>
          <a:r>
            <a:rPr lang="en-US" sz="2800" i="1" kern="1200" dirty="0" err="1"/>
            <a:t>trong</a:t>
          </a:r>
          <a:r>
            <a:rPr lang="en-US" sz="2800" i="1" kern="1200" dirty="0"/>
            <a:t> </a:t>
          </a:r>
          <a:r>
            <a:rPr lang="en-US" sz="2800" i="1" kern="1200" dirty="0" err="1"/>
            <a:t>hoạt</a:t>
          </a:r>
          <a:r>
            <a:rPr lang="en-US" sz="2800" i="1" kern="1200" dirty="0"/>
            <a:t> </a:t>
          </a:r>
          <a:r>
            <a:rPr lang="en-US" sz="2800" i="1" kern="1200" dirty="0" err="1"/>
            <a:t>động</a:t>
          </a:r>
          <a:r>
            <a:rPr lang="en-US" sz="2800" i="1" kern="1200" dirty="0"/>
            <a:t> </a:t>
          </a:r>
          <a:r>
            <a:rPr lang="en-US" sz="2800" i="1" kern="1200" dirty="0" err="1"/>
            <a:t>thực</a:t>
          </a:r>
          <a:r>
            <a:rPr lang="en-US" sz="2800" i="1" kern="1200" dirty="0"/>
            <a:t> </a:t>
          </a:r>
          <a:r>
            <a:rPr lang="en-US" sz="2800" i="1" kern="1200" dirty="0" err="1"/>
            <a:t>tiễn</a:t>
          </a:r>
          <a:r>
            <a:rPr lang="en-US" sz="2800" i="1" kern="1200" dirty="0"/>
            <a:t>.</a:t>
          </a:r>
          <a:endParaRPr lang="en-US" sz="2800" b="1"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rot="-5400000">
        <a:off x="1024201" y="4007237"/>
        <a:ext cx="7354308" cy="8581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61965A-2682-42FC-AC9E-69E8288845E3}">
      <dsp:nvSpPr>
        <dsp:cNvPr id="0" name=""/>
        <dsp:cNvSpPr/>
      </dsp:nvSpPr>
      <dsp:spPr>
        <a:xfrm>
          <a:off x="4274" y="1675656"/>
          <a:ext cx="1425372" cy="712686"/>
        </a:xfrm>
        <a:prstGeom prst="roundRect">
          <a:avLst>
            <a:gd name="adj" fmla="val 10000"/>
          </a:avLst>
        </a:prstGeom>
        <a:solidFill>
          <a:schemeClr val="accent2">
            <a:lumMod val="20000"/>
            <a:lumOff val="80000"/>
          </a:schemeClr>
        </a:solidFill>
        <a:ln w="12700" cap="flat" cmpd="sng" algn="ctr">
          <a:solidFill>
            <a:srgbClr val="FF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err="1">
              <a:solidFill>
                <a:schemeClr val="tx2"/>
              </a:solidFill>
              <a:latin typeface="Times New Roman" panose="02020603050405020304" pitchFamily="18" charset="0"/>
              <a:cs typeface="Times New Roman" panose="02020603050405020304" pitchFamily="18" charset="0"/>
            </a:rPr>
            <a:t>Nguồn</a:t>
          </a:r>
          <a:r>
            <a:rPr lang="en-US" sz="3200" b="1" kern="1200" dirty="0">
              <a:solidFill>
                <a:schemeClr val="tx2"/>
              </a:solidFill>
              <a:latin typeface="Times New Roman" panose="02020603050405020304" pitchFamily="18" charset="0"/>
              <a:cs typeface="Times New Roman" panose="02020603050405020304" pitchFamily="18" charset="0"/>
            </a:rPr>
            <a:t> </a:t>
          </a:r>
          <a:r>
            <a:rPr lang="en-US" sz="3200" b="1" kern="1200" dirty="0" err="1">
              <a:solidFill>
                <a:schemeClr val="tx2"/>
              </a:solidFill>
              <a:latin typeface="Times New Roman" panose="02020603050405020304" pitchFamily="18" charset="0"/>
              <a:cs typeface="Times New Roman" panose="02020603050405020304" pitchFamily="18" charset="0"/>
            </a:rPr>
            <a:t>gốc</a:t>
          </a:r>
          <a:endParaRPr lang="en-US" sz="3200" b="1" kern="1200" dirty="0">
            <a:solidFill>
              <a:schemeClr val="tx2"/>
            </a:solidFill>
            <a:latin typeface="Times New Roman" panose="02020603050405020304" pitchFamily="18" charset="0"/>
            <a:cs typeface="Times New Roman" panose="02020603050405020304" pitchFamily="18" charset="0"/>
          </a:endParaRPr>
        </a:p>
      </dsp:txBody>
      <dsp:txXfrm>
        <a:off x="25148" y="1696530"/>
        <a:ext cx="1383624" cy="670938"/>
      </dsp:txXfrm>
    </dsp:sp>
    <dsp:sp modelId="{16BAF90B-0BD2-405F-B8D4-AD7F63847806}">
      <dsp:nvSpPr>
        <dsp:cNvPr id="0" name=""/>
        <dsp:cNvSpPr/>
      </dsp:nvSpPr>
      <dsp:spPr>
        <a:xfrm rot="18352696">
          <a:off x="1228299" y="1622087"/>
          <a:ext cx="972842" cy="31565"/>
        </a:xfrm>
        <a:custGeom>
          <a:avLst/>
          <a:gdLst/>
          <a:ahLst/>
          <a:cxnLst/>
          <a:rect l="0" t="0" r="0" b="0"/>
          <a:pathLst>
            <a:path>
              <a:moveTo>
                <a:pt x="0" y="15782"/>
              </a:moveTo>
              <a:lnTo>
                <a:pt x="972842" y="15782"/>
              </a:lnTo>
            </a:path>
          </a:pathLst>
        </a:custGeom>
        <a:noFill/>
        <a:ln w="12700" cap="flat" cmpd="sng" algn="ctr">
          <a:solidFill>
            <a:srgbClr val="FF000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690399" y="1613549"/>
        <a:ext cx="48642" cy="48642"/>
      </dsp:txXfrm>
    </dsp:sp>
    <dsp:sp modelId="{D0C0D602-2B30-49B4-AF24-A08F9EC7D67E}">
      <dsp:nvSpPr>
        <dsp:cNvPr id="0" name=""/>
        <dsp:cNvSpPr/>
      </dsp:nvSpPr>
      <dsp:spPr>
        <a:xfrm>
          <a:off x="1999795" y="887397"/>
          <a:ext cx="1425372" cy="712686"/>
        </a:xfrm>
        <a:prstGeom prst="roundRect">
          <a:avLst>
            <a:gd name="adj" fmla="val 10000"/>
          </a:avLst>
        </a:prstGeom>
        <a:solidFill>
          <a:schemeClr val="accent2">
            <a:lumMod val="20000"/>
            <a:lumOff val="80000"/>
          </a:schemeClr>
        </a:solidFill>
        <a:ln w="12700" cap="flat" cmpd="sng" algn="ctr">
          <a:solidFill>
            <a:srgbClr val="FF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err="1">
              <a:solidFill>
                <a:schemeClr val="tx2"/>
              </a:solidFill>
              <a:latin typeface="Times New Roman" panose="02020603050405020304" pitchFamily="18" charset="0"/>
              <a:cs typeface="Times New Roman" panose="02020603050405020304" pitchFamily="18" charset="0"/>
            </a:rPr>
            <a:t>Tự</a:t>
          </a:r>
          <a:r>
            <a:rPr lang="en-US" sz="3200" b="1" kern="1200" dirty="0">
              <a:solidFill>
                <a:schemeClr val="tx2"/>
              </a:solidFill>
              <a:latin typeface="Times New Roman" panose="02020603050405020304" pitchFamily="18" charset="0"/>
              <a:cs typeface="Times New Roman" panose="02020603050405020304" pitchFamily="18" charset="0"/>
            </a:rPr>
            <a:t> </a:t>
          </a:r>
          <a:r>
            <a:rPr lang="en-US" sz="3200" b="1" kern="1200" dirty="0" err="1">
              <a:solidFill>
                <a:schemeClr val="tx2"/>
              </a:solidFill>
              <a:latin typeface="Times New Roman" panose="02020603050405020304" pitchFamily="18" charset="0"/>
              <a:cs typeface="Times New Roman" panose="02020603050405020304" pitchFamily="18" charset="0"/>
            </a:rPr>
            <a:t>nhiên</a:t>
          </a:r>
          <a:endParaRPr lang="en-US" sz="3200" b="1" kern="1200" dirty="0">
            <a:solidFill>
              <a:schemeClr val="tx2"/>
            </a:solidFill>
            <a:latin typeface="Times New Roman" panose="02020603050405020304" pitchFamily="18" charset="0"/>
            <a:cs typeface="Times New Roman" panose="02020603050405020304" pitchFamily="18" charset="0"/>
          </a:endParaRPr>
        </a:p>
      </dsp:txBody>
      <dsp:txXfrm>
        <a:off x="2020669" y="908271"/>
        <a:ext cx="1383624" cy="670938"/>
      </dsp:txXfrm>
    </dsp:sp>
    <dsp:sp modelId="{0648311A-7BD8-4830-B16E-6876A572E28C}">
      <dsp:nvSpPr>
        <dsp:cNvPr id="0" name=""/>
        <dsp:cNvSpPr/>
      </dsp:nvSpPr>
      <dsp:spPr>
        <a:xfrm>
          <a:off x="3425167" y="1227957"/>
          <a:ext cx="570148" cy="31565"/>
        </a:xfrm>
        <a:custGeom>
          <a:avLst/>
          <a:gdLst/>
          <a:ahLst/>
          <a:cxnLst/>
          <a:rect l="0" t="0" r="0" b="0"/>
          <a:pathLst>
            <a:path>
              <a:moveTo>
                <a:pt x="0" y="15782"/>
              </a:moveTo>
              <a:lnTo>
                <a:pt x="570148" y="15782"/>
              </a:lnTo>
            </a:path>
          </a:pathLst>
        </a:custGeom>
        <a:noFill/>
        <a:ln w="12700" cap="flat" cmpd="sng" algn="ctr">
          <a:solidFill>
            <a:srgbClr val="FF000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95988" y="1229486"/>
        <a:ext cx="28507" cy="28507"/>
      </dsp:txXfrm>
    </dsp:sp>
    <dsp:sp modelId="{FD294C9A-744F-4EA2-93A9-3386047E403C}">
      <dsp:nvSpPr>
        <dsp:cNvPr id="0" name=""/>
        <dsp:cNvSpPr/>
      </dsp:nvSpPr>
      <dsp:spPr>
        <a:xfrm>
          <a:off x="3995316" y="508932"/>
          <a:ext cx="4284441" cy="1469615"/>
        </a:xfrm>
        <a:prstGeom prst="roundRect">
          <a:avLst>
            <a:gd name="adj" fmla="val 10000"/>
          </a:avLst>
        </a:prstGeom>
        <a:solidFill>
          <a:schemeClr val="accent2">
            <a:lumMod val="20000"/>
            <a:lumOff val="80000"/>
          </a:schemeClr>
        </a:solidFill>
        <a:ln w="12700" cap="flat" cmpd="sng" algn="ctr">
          <a:solidFill>
            <a:srgbClr val="FF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just" defTabSz="1422400">
            <a:lnSpc>
              <a:spcPct val="90000"/>
            </a:lnSpc>
            <a:spcBef>
              <a:spcPct val="0"/>
            </a:spcBef>
            <a:spcAft>
              <a:spcPct val="35000"/>
            </a:spcAft>
            <a:buNone/>
          </a:pPr>
          <a:r>
            <a:rPr lang="en-US" sz="3200" b="0" kern="1200" dirty="0">
              <a:solidFill>
                <a:schemeClr val="tx2"/>
              </a:solidFill>
              <a:latin typeface="Tahoma" panose="020B0604030504040204" pitchFamily="34" charset="0"/>
              <a:ea typeface="Tahoma" panose="020B0604030504040204" pitchFamily="34" charset="0"/>
              <a:cs typeface="Tahoma" panose="020B0604030504040204" pitchFamily="34" charset="0"/>
            </a:rPr>
            <a:t>-</a:t>
          </a:r>
          <a:r>
            <a:rPr lang="en-US" sz="3200" b="0" kern="1200" dirty="0" err="1">
              <a:solidFill>
                <a:schemeClr val="tx2"/>
              </a:solidFill>
              <a:latin typeface="Tahoma" panose="020B0604030504040204" pitchFamily="34" charset="0"/>
              <a:ea typeface="Tahoma" panose="020B0604030504040204" pitchFamily="34" charset="0"/>
              <a:cs typeface="Tahoma" panose="020B0604030504040204" pitchFamily="34" charset="0"/>
            </a:rPr>
            <a:t>Sự</a:t>
          </a:r>
          <a:r>
            <a:rPr lang="en-US" sz="3200" b="0" kern="1200"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0" kern="1200" dirty="0" err="1">
              <a:solidFill>
                <a:schemeClr val="tx2"/>
              </a:solidFill>
              <a:latin typeface="Tahoma" panose="020B0604030504040204" pitchFamily="34" charset="0"/>
              <a:ea typeface="Tahoma" panose="020B0604030504040204" pitchFamily="34" charset="0"/>
              <a:cs typeface="Tahoma" panose="020B0604030504040204" pitchFamily="34" charset="0"/>
            </a:rPr>
            <a:t>xuất</a:t>
          </a:r>
          <a:r>
            <a:rPr lang="en-US" sz="3200" b="0" kern="1200"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0" kern="1200" dirty="0" err="1">
              <a:solidFill>
                <a:schemeClr val="tx2"/>
              </a:solidFill>
              <a:latin typeface="Tahoma" panose="020B0604030504040204" pitchFamily="34" charset="0"/>
              <a:ea typeface="Tahoma" panose="020B0604030504040204" pitchFamily="34" charset="0"/>
              <a:cs typeface="Tahoma" panose="020B0604030504040204" pitchFamily="34" charset="0"/>
            </a:rPr>
            <a:t>hiện</a:t>
          </a:r>
          <a:r>
            <a:rPr lang="en-US" sz="3200" b="0" kern="1200" dirty="0">
              <a:solidFill>
                <a:schemeClr val="tx2"/>
              </a:solidFill>
              <a:latin typeface="Tahoma" panose="020B0604030504040204" pitchFamily="34" charset="0"/>
              <a:ea typeface="Tahoma" panose="020B0604030504040204" pitchFamily="34" charset="0"/>
              <a:cs typeface="Tahoma" panose="020B0604030504040204" pitchFamily="34" charset="0"/>
            </a:rPr>
            <a:t> con </a:t>
          </a:r>
          <a:r>
            <a:rPr lang="en-US" sz="3200" b="0" kern="1200" dirty="0" err="1">
              <a:solidFill>
                <a:schemeClr val="tx2"/>
              </a:solidFill>
              <a:latin typeface="Tahoma" panose="020B0604030504040204" pitchFamily="34" charset="0"/>
              <a:ea typeface="Tahoma" panose="020B0604030504040204" pitchFamily="34" charset="0"/>
              <a:cs typeface="Tahoma" panose="020B0604030504040204" pitchFamily="34" charset="0"/>
            </a:rPr>
            <a:t>người</a:t>
          </a:r>
          <a:r>
            <a:rPr lang="en-US" sz="3200" b="0" kern="1200"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kern="1200" dirty="0" err="1">
              <a:solidFill>
                <a:srgbClr val="FF0000"/>
              </a:solidFill>
              <a:latin typeface="Tahoma" panose="020B0604030504040204" pitchFamily="34" charset="0"/>
              <a:ea typeface="Tahoma" panose="020B0604030504040204" pitchFamily="34" charset="0"/>
              <a:cs typeface="Tahoma" panose="020B0604030504040204" pitchFamily="34" charset="0"/>
            </a:rPr>
            <a:t>bộ</a:t>
          </a:r>
          <a:r>
            <a:rPr lang="en-US" sz="3200" b="1" kern="12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200" b="1" kern="1200" dirty="0" err="1">
              <a:solidFill>
                <a:srgbClr val="FF0000"/>
              </a:solidFill>
              <a:latin typeface="Tahoma" panose="020B0604030504040204" pitchFamily="34" charset="0"/>
              <a:ea typeface="Tahoma" panose="020B0604030504040204" pitchFamily="34" charset="0"/>
              <a:cs typeface="Tahoma" panose="020B0604030504040204" pitchFamily="34" charset="0"/>
            </a:rPr>
            <a:t>óc</a:t>
          </a:r>
          <a:r>
            <a:rPr lang="en-US" sz="3200" b="1" kern="1200" dirty="0">
              <a:solidFill>
                <a:srgbClr val="FF0000"/>
              </a:solidFill>
              <a:latin typeface="Tahoma" panose="020B0604030504040204" pitchFamily="34" charset="0"/>
              <a:ea typeface="Tahoma" panose="020B0604030504040204" pitchFamily="34" charset="0"/>
              <a:cs typeface="Tahoma" panose="020B0604030504040204" pitchFamily="34" charset="0"/>
            </a:rPr>
            <a:t> </a:t>
          </a:r>
        </a:p>
        <a:p>
          <a:pPr marL="0" lvl="0" indent="0" algn="ctr" defTabSz="1422400">
            <a:lnSpc>
              <a:spcPct val="90000"/>
            </a:lnSpc>
            <a:spcBef>
              <a:spcPct val="0"/>
            </a:spcBef>
            <a:spcAft>
              <a:spcPct val="35000"/>
            </a:spcAft>
            <a:buNone/>
          </a:pPr>
          <a:r>
            <a:rPr lang="en-US" sz="3200" b="1" kern="12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200" b="1" kern="1200" dirty="0" err="1">
              <a:solidFill>
                <a:srgbClr val="FF0000"/>
              </a:solidFill>
              <a:latin typeface="Tahoma" panose="020B0604030504040204" pitchFamily="34" charset="0"/>
              <a:ea typeface="Tahoma" panose="020B0604030504040204" pitchFamily="34" charset="0"/>
              <a:cs typeface="Tahoma" panose="020B0604030504040204" pitchFamily="34" charset="0"/>
            </a:rPr>
            <a:t>Hiện</a:t>
          </a:r>
          <a:r>
            <a:rPr lang="en-US" sz="3200" b="1" kern="12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200" b="1" kern="1200" dirty="0" err="1">
              <a:solidFill>
                <a:srgbClr val="FF0000"/>
              </a:solidFill>
              <a:latin typeface="Tahoma" panose="020B0604030504040204" pitchFamily="34" charset="0"/>
              <a:ea typeface="Tahoma" panose="020B0604030504040204" pitchFamily="34" charset="0"/>
              <a:cs typeface="Tahoma" panose="020B0604030504040204" pitchFamily="34" charset="0"/>
            </a:rPr>
            <a:t>thực</a:t>
          </a:r>
          <a:r>
            <a:rPr lang="en-US" sz="3200" b="1" kern="12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200" b="1" kern="1200" dirty="0" err="1">
              <a:solidFill>
                <a:srgbClr val="FF0000"/>
              </a:solidFill>
              <a:latin typeface="Tahoma" panose="020B0604030504040204" pitchFamily="34" charset="0"/>
              <a:ea typeface="Tahoma" panose="020B0604030504040204" pitchFamily="34" charset="0"/>
              <a:cs typeface="Tahoma" panose="020B0604030504040204" pitchFamily="34" charset="0"/>
            </a:rPr>
            <a:t>khách</a:t>
          </a:r>
          <a:r>
            <a:rPr lang="en-US" sz="3200" b="1" kern="12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200" b="1" kern="1200" dirty="0" err="1">
              <a:solidFill>
                <a:srgbClr val="FF0000"/>
              </a:solidFill>
              <a:latin typeface="Tahoma" panose="020B0604030504040204" pitchFamily="34" charset="0"/>
              <a:ea typeface="Tahoma" panose="020B0604030504040204" pitchFamily="34" charset="0"/>
              <a:cs typeface="Tahoma" panose="020B0604030504040204" pitchFamily="34" charset="0"/>
            </a:rPr>
            <a:t>quan</a:t>
          </a:r>
          <a:endParaRPr lang="en-US" sz="3200" b="1" kern="1200" dirty="0">
            <a:solidFill>
              <a:srgbClr val="FF0000"/>
            </a:solidFill>
            <a:latin typeface="Tahoma" panose="020B0604030504040204" pitchFamily="34" charset="0"/>
            <a:ea typeface="Tahoma" panose="020B0604030504040204" pitchFamily="34" charset="0"/>
            <a:cs typeface="Tahoma" panose="020B0604030504040204" pitchFamily="34" charset="0"/>
          </a:endParaRPr>
        </a:p>
      </dsp:txBody>
      <dsp:txXfrm>
        <a:off x="4038360" y="551976"/>
        <a:ext cx="4198353" cy="1383527"/>
      </dsp:txXfrm>
    </dsp:sp>
    <dsp:sp modelId="{B9A08839-B77C-4260-915D-D92494535136}">
      <dsp:nvSpPr>
        <dsp:cNvPr id="0" name=""/>
        <dsp:cNvSpPr/>
      </dsp:nvSpPr>
      <dsp:spPr>
        <a:xfrm rot="3247304">
          <a:off x="1228299" y="2410346"/>
          <a:ext cx="972842" cy="31565"/>
        </a:xfrm>
        <a:custGeom>
          <a:avLst/>
          <a:gdLst/>
          <a:ahLst/>
          <a:cxnLst/>
          <a:rect l="0" t="0" r="0" b="0"/>
          <a:pathLst>
            <a:path>
              <a:moveTo>
                <a:pt x="0" y="15782"/>
              </a:moveTo>
              <a:lnTo>
                <a:pt x="972842" y="15782"/>
              </a:lnTo>
            </a:path>
          </a:pathLst>
        </a:custGeom>
        <a:noFill/>
        <a:ln w="12700" cap="flat" cmpd="sng" algn="ctr">
          <a:solidFill>
            <a:srgbClr val="FF000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690399" y="2401808"/>
        <a:ext cx="48642" cy="48642"/>
      </dsp:txXfrm>
    </dsp:sp>
    <dsp:sp modelId="{6241B2C2-2301-4438-99FC-CD7D468091FE}">
      <dsp:nvSpPr>
        <dsp:cNvPr id="0" name=""/>
        <dsp:cNvSpPr/>
      </dsp:nvSpPr>
      <dsp:spPr>
        <a:xfrm>
          <a:off x="1999795" y="2463916"/>
          <a:ext cx="1425372" cy="712686"/>
        </a:xfrm>
        <a:prstGeom prst="roundRect">
          <a:avLst>
            <a:gd name="adj" fmla="val 10000"/>
          </a:avLst>
        </a:prstGeom>
        <a:solidFill>
          <a:schemeClr val="accent2">
            <a:lumMod val="20000"/>
            <a:lumOff val="80000"/>
          </a:schemeClr>
        </a:solidFill>
        <a:ln w="12700" cap="flat" cmpd="sng" algn="ctr">
          <a:solidFill>
            <a:srgbClr val="FF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err="1">
              <a:solidFill>
                <a:schemeClr val="tx2"/>
              </a:solidFill>
              <a:latin typeface="Times New Roman" panose="02020603050405020304" pitchFamily="18" charset="0"/>
              <a:cs typeface="Times New Roman" panose="02020603050405020304" pitchFamily="18" charset="0"/>
            </a:rPr>
            <a:t>Xã</a:t>
          </a:r>
          <a:r>
            <a:rPr lang="en-US" sz="3200" b="1" kern="1200" dirty="0">
              <a:solidFill>
                <a:schemeClr val="tx2"/>
              </a:solidFill>
              <a:latin typeface="Times New Roman" panose="02020603050405020304" pitchFamily="18" charset="0"/>
              <a:cs typeface="Times New Roman" panose="02020603050405020304" pitchFamily="18" charset="0"/>
            </a:rPr>
            <a:t> </a:t>
          </a:r>
          <a:r>
            <a:rPr lang="en-US" sz="3200" b="1" kern="1200" dirty="0" err="1">
              <a:solidFill>
                <a:schemeClr val="tx2"/>
              </a:solidFill>
              <a:latin typeface="Times New Roman" panose="02020603050405020304" pitchFamily="18" charset="0"/>
              <a:cs typeface="Times New Roman" panose="02020603050405020304" pitchFamily="18" charset="0"/>
            </a:rPr>
            <a:t>hội</a:t>
          </a:r>
          <a:endParaRPr lang="en-US" sz="3200" b="1" kern="1200" dirty="0">
            <a:solidFill>
              <a:schemeClr val="tx2"/>
            </a:solidFill>
            <a:latin typeface="Times New Roman" panose="02020603050405020304" pitchFamily="18" charset="0"/>
            <a:cs typeface="Times New Roman" panose="02020603050405020304" pitchFamily="18" charset="0"/>
          </a:endParaRPr>
        </a:p>
      </dsp:txBody>
      <dsp:txXfrm>
        <a:off x="2020669" y="2484790"/>
        <a:ext cx="1383624" cy="670938"/>
      </dsp:txXfrm>
    </dsp:sp>
    <dsp:sp modelId="{DF15E56E-D249-4F53-BE16-7D37B1F4AFB7}">
      <dsp:nvSpPr>
        <dsp:cNvPr id="0" name=""/>
        <dsp:cNvSpPr/>
      </dsp:nvSpPr>
      <dsp:spPr>
        <a:xfrm>
          <a:off x="3425167" y="2804476"/>
          <a:ext cx="570148" cy="31565"/>
        </a:xfrm>
        <a:custGeom>
          <a:avLst/>
          <a:gdLst/>
          <a:ahLst/>
          <a:cxnLst/>
          <a:rect l="0" t="0" r="0" b="0"/>
          <a:pathLst>
            <a:path>
              <a:moveTo>
                <a:pt x="0" y="15782"/>
              </a:moveTo>
              <a:lnTo>
                <a:pt x="570148" y="15782"/>
              </a:lnTo>
            </a:path>
          </a:pathLst>
        </a:custGeom>
        <a:noFill/>
        <a:ln w="12700" cap="flat" cmpd="sng" algn="ctr">
          <a:solidFill>
            <a:srgbClr val="FF000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95988" y="2806005"/>
        <a:ext cx="28507" cy="28507"/>
      </dsp:txXfrm>
    </dsp:sp>
    <dsp:sp modelId="{F3FEE14A-4303-4500-B115-BD653AA85D10}">
      <dsp:nvSpPr>
        <dsp:cNvPr id="0" name=""/>
        <dsp:cNvSpPr/>
      </dsp:nvSpPr>
      <dsp:spPr>
        <a:xfrm>
          <a:off x="3995316" y="2085451"/>
          <a:ext cx="4284441" cy="1469615"/>
        </a:xfrm>
        <a:prstGeom prst="roundRect">
          <a:avLst>
            <a:gd name="adj" fmla="val 10000"/>
          </a:avLst>
        </a:prstGeom>
        <a:solidFill>
          <a:schemeClr val="accent2">
            <a:lumMod val="20000"/>
            <a:lumOff val="80000"/>
          </a:schemeClr>
        </a:solidFill>
        <a:ln w="12700" cap="flat" cmpd="sng" algn="ctr">
          <a:solidFill>
            <a:srgbClr val="FF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0" kern="1200" dirty="0">
              <a:solidFill>
                <a:schemeClr val="tx2"/>
              </a:solidFill>
              <a:latin typeface="Tahoma" panose="020B0604030504040204" pitchFamily="34" charset="0"/>
              <a:ea typeface="Tahoma" panose="020B0604030504040204" pitchFamily="34" charset="0"/>
              <a:cs typeface="Tahoma" panose="020B0604030504040204" pitchFamily="34" charset="0"/>
            </a:rPr>
            <a:t>-Lao </a:t>
          </a:r>
          <a:r>
            <a:rPr lang="en-US" sz="3200" b="0" kern="1200" dirty="0" err="1">
              <a:solidFill>
                <a:schemeClr val="tx2"/>
              </a:solidFill>
              <a:latin typeface="Tahoma" panose="020B0604030504040204" pitchFamily="34" charset="0"/>
              <a:ea typeface="Tahoma" panose="020B0604030504040204" pitchFamily="34" charset="0"/>
              <a:cs typeface="Tahoma" panose="020B0604030504040204" pitchFamily="34" charset="0"/>
            </a:rPr>
            <a:t>động</a:t>
          </a:r>
          <a:r>
            <a:rPr lang="en-US" sz="3200" b="0" kern="1200" dirty="0">
              <a:solidFill>
                <a:schemeClr val="tx2"/>
              </a:solidFill>
              <a:latin typeface="Tahoma" panose="020B0604030504040204" pitchFamily="34" charset="0"/>
              <a:ea typeface="Tahoma" panose="020B0604030504040204" pitchFamily="34" charset="0"/>
              <a:cs typeface="Tahoma" panose="020B0604030504040204" pitchFamily="34" charset="0"/>
            </a:rPr>
            <a:t> </a:t>
          </a:r>
        </a:p>
        <a:p>
          <a:pPr marL="0" lvl="0" indent="0" algn="ctr" defTabSz="1422400">
            <a:lnSpc>
              <a:spcPct val="90000"/>
            </a:lnSpc>
            <a:spcBef>
              <a:spcPct val="0"/>
            </a:spcBef>
            <a:spcAft>
              <a:spcPct val="35000"/>
            </a:spcAft>
            <a:buNone/>
          </a:pPr>
          <a:r>
            <a:rPr lang="en-US" sz="3200" b="0" kern="1200" dirty="0">
              <a:solidFill>
                <a:schemeClr val="tx2"/>
              </a:solidFill>
              <a:latin typeface="Tahoma" panose="020B0604030504040204" pitchFamily="34" charset="0"/>
              <a:ea typeface="Tahoma" panose="020B0604030504040204" pitchFamily="34" charset="0"/>
              <a:cs typeface="Tahoma" panose="020B0604030504040204" pitchFamily="34" charset="0"/>
            </a:rPr>
            <a:t>-</a:t>
          </a:r>
          <a:r>
            <a:rPr lang="en-US" sz="3200" b="0" kern="1200" dirty="0" err="1">
              <a:solidFill>
                <a:schemeClr val="tx2"/>
              </a:solidFill>
              <a:latin typeface="Tahoma" panose="020B0604030504040204" pitchFamily="34" charset="0"/>
              <a:ea typeface="Tahoma" panose="020B0604030504040204" pitchFamily="34" charset="0"/>
              <a:cs typeface="Tahoma" panose="020B0604030504040204" pitchFamily="34" charset="0"/>
            </a:rPr>
            <a:t>Ngôn</a:t>
          </a:r>
          <a:r>
            <a:rPr lang="en-US" sz="3200" b="0" kern="1200"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0" kern="1200" dirty="0" err="1">
              <a:solidFill>
                <a:schemeClr val="tx2"/>
              </a:solidFill>
              <a:latin typeface="Tahoma" panose="020B0604030504040204" pitchFamily="34" charset="0"/>
              <a:ea typeface="Tahoma" panose="020B0604030504040204" pitchFamily="34" charset="0"/>
              <a:cs typeface="Tahoma" panose="020B0604030504040204" pitchFamily="34" charset="0"/>
            </a:rPr>
            <a:t>ngữ</a:t>
          </a:r>
          <a:endParaRPr lang="en-US" sz="3200" b="0" kern="1200" dirty="0">
            <a:solidFill>
              <a:schemeClr val="tx2"/>
            </a:solidFill>
            <a:latin typeface="Tahoma" panose="020B0604030504040204" pitchFamily="34" charset="0"/>
            <a:ea typeface="Tahoma" panose="020B0604030504040204" pitchFamily="34" charset="0"/>
            <a:cs typeface="Tahoma" panose="020B0604030504040204" pitchFamily="34" charset="0"/>
          </a:endParaRPr>
        </a:p>
      </dsp:txBody>
      <dsp:txXfrm>
        <a:off x="4038360" y="2128495"/>
        <a:ext cx="4198353" cy="13835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3CE45-31EC-4F1E-B460-AE5C11441564}">
      <dsp:nvSpPr>
        <dsp:cNvPr id="0" name=""/>
        <dsp:cNvSpPr/>
      </dsp:nvSpPr>
      <dsp:spPr>
        <a:xfrm rot="5400000">
          <a:off x="-267472" y="269275"/>
          <a:ext cx="1783147" cy="1248203"/>
        </a:xfrm>
        <a:prstGeom prst="chevron">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itchFamily="18" charset="0"/>
              <a:cs typeface="Times New Roman" pitchFamily="18" charset="0"/>
            </a:rPr>
            <a:t>a.</a:t>
          </a:r>
          <a:endParaRPr lang="en-US" sz="3200" b="1" kern="1200" dirty="0">
            <a:solidFill>
              <a:schemeClr val="tx2"/>
            </a:solidFill>
            <a:latin typeface="Times New Roman" pitchFamily="18" charset="0"/>
            <a:cs typeface="Times New Roman" pitchFamily="18" charset="0"/>
          </a:endParaRPr>
        </a:p>
      </dsp:txBody>
      <dsp:txXfrm rot="-5400000">
        <a:off x="1" y="625905"/>
        <a:ext cx="1248203" cy="534944"/>
      </dsp:txXfrm>
    </dsp:sp>
    <dsp:sp modelId="{0DAB1469-03E9-4D9F-BEEA-7BAD8D0AC49F}">
      <dsp:nvSpPr>
        <dsp:cNvPr id="0" name=""/>
        <dsp:cNvSpPr/>
      </dsp:nvSpPr>
      <dsp:spPr>
        <a:xfrm rot="5400000">
          <a:off x="4185038" y="-2935032"/>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b="1" kern="1200" dirty="0" err="1">
              <a:solidFill>
                <a:schemeClr val="tx2"/>
              </a:solidFill>
              <a:latin typeface="Times New Roman" pitchFamily="18" charset="0"/>
              <a:cs typeface="Times New Roman" pitchFamily="18" charset="0"/>
            </a:rPr>
            <a:t>Khái</a:t>
          </a:r>
          <a:r>
            <a:rPr lang="en-US" sz="2800" b="1" kern="1200" dirty="0">
              <a:solidFill>
                <a:schemeClr val="tx2"/>
              </a:solidFill>
              <a:latin typeface="Times New Roman" pitchFamily="18" charset="0"/>
              <a:cs typeface="Times New Roman" pitchFamily="18" charset="0"/>
            </a:rPr>
            <a:t> </a:t>
          </a:r>
          <a:r>
            <a:rPr lang="en-US" sz="2800" b="1" kern="1200" dirty="0" err="1">
              <a:solidFill>
                <a:schemeClr val="tx2"/>
              </a:solidFill>
              <a:latin typeface="Times New Roman" pitchFamily="18" charset="0"/>
              <a:cs typeface="Times New Roman" pitchFamily="18" charset="0"/>
            </a:rPr>
            <a:t>niệm</a:t>
          </a:r>
          <a:r>
            <a:rPr lang="en-US" sz="2800" b="1" kern="1200" dirty="0">
              <a:solidFill>
                <a:schemeClr val="tx2"/>
              </a:solidFill>
              <a:latin typeface="Times New Roman" pitchFamily="18" charset="0"/>
              <a:cs typeface="Times New Roman" pitchFamily="18" charset="0"/>
            </a:rPr>
            <a:t> </a:t>
          </a:r>
          <a:r>
            <a:rPr lang="en-US" sz="2800" b="1" kern="1200" dirty="0" err="1">
              <a:solidFill>
                <a:schemeClr val="tx2"/>
              </a:solidFill>
              <a:latin typeface="Times New Roman" pitchFamily="18" charset="0"/>
              <a:cs typeface="Times New Roman" pitchFamily="18" charset="0"/>
            </a:rPr>
            <a:t>khách</a:t>
          </a:r>
          <a:r>
            <a:rPr lang="en-US" sz="2800" b="1" kern="1200" dirty="0">
              <a:solidFill>
                <a:schemeClr val="tx2"/>
              </a:solidFill>
              <a:latin typeface="Times New Roman" pitchFamily="18" charset="0"/>
              <a:cs typeface="Times New Roman" pitchFamily="18" charset="0"/>
            </a:rPr>
            <a:t> </a:t>
          </a:r>
          <a:r>
            <a:rPr lang="en-US" sz="2800" b="1" kern="1200" dirty="0" err="1">
              <a:solidFill>
                <a:schemeClr val="tx2"/>
              </a:solidFill>
              <a:latin typeface="Times New Roman" pitchFamily="18" charset="0"/>
              <a:cs typeface="Times New Roman" pitchFamily="18" charset="0"/>
            </a:rPr>
            <a:t>quan</a:t>
          </a:r>
          <a:r>
            <a:rPr lang="en-US" sz="2800" b="1" kern="1200" dirty="0">
              <a:solidFill>
                <a:schemeClr val="tx2"/>
              </a:solidFill>
              <a:latin typeface="Times New Roman" pitchFamily="18" charset="0"/>
              <a:cs typeface="Times New Roman" pitchFamily="18" charset="0"/>
            </a:rPr>
            <a:t> </a:t>
          </a:r>
          <a:r>
            <a:rPr lang="en-US" sz="2800" b="1" kern="1200" dirty="0" err="1">
              <a:solidFill>
                <a:schemeClr val="tx2"/>
              </a:solidFill>
              <a:latin typeface="Times New Roman" pitchFamily="18" charset="0"/>
              <a:cs typeface="Times New Roman" pitchFamily="18" charset="0"/>
            </a:rPr>
            <a:t>và</a:t>
          </a:r>
          <a:r>
            <a:rPr lang="en-US" sz="2800" b="1" kern="1200" dirty="0">
              <a:solidFill>
                <a:schemeClr val="tx2"/>
              </a:solidFill>
              <a:latin typeface="Times New Roman" pitchFamily="18" charset="0"/>
              <a:cs typeface="Times New Roman" pitchFamily="18" charset="0"/>
            </a:rPr>
            <a:t> </a:t>
          </a:r>
          <a:r>
            <a:rPr lang="en-US" sz="2800" b="1" kern="1200" dirty="0" err="1">
              <a:solidFill>
                <a:schemeClr val="tx2"/>
              </a:solidFill>
              <a:latin typeface="Times New Roman" pitchFamily="18" charset="0"/>
              <a:cs typeface="Times New Roman" pitchFamily="18" charset="0"/>
            </a:rPr>
            <a:t>chủ</a:t>
          </a:r>
          <a:r>
            <a:rPr lang="en-US" sz="2800" b="1" kern="1200" dirty="0">
              <a:solidFill>
                <a:schemeClr val="tx2"/>
              </a:solidFill>
              <a:latin typeface="Times New Roman" pitchFamily="18" charset="0"/>
              <a:cs typeface="Times New Roman" pitchFamily="18" charset="0"/>
            </a:rPr>
            <a:t> </a:t>
          </a:r>
          <a:r>
            <a:rPr lang="en-US" sz="2800" b="1" kern="1200" dirty="0" err="1">
              <a:solidFill>
                <a:schemeClr val="tx2"/>
              </a:solidFill>
              <a:latin typeface="Times New Roman" pitchFamily="18" charset="0"/>
              <a:cs typeface="Times New Roman" pitchFamily="18" charset="0"/>
            </a:rPr>
            <a:t>quan</a:t>
          </a:r>
          <a:endParaRPr lang="en-US" sz="2800" b="1" kern="1200" dirty="0">
            <a:solidFill>
              <a:schemeClr val="tx2"/>
            </a:solidFill>
            <a:latin typeface="Times New Roman" pitchFamily="18" charset="0"/>
            <a:cs typeface="Times New Roman" pitchFamily="18" charset="0"/>
          </a:endParaRPr>
        </a:p>
      </dsp:txBody>
      <dsp:txXfrm rot="-5400000">
        <a:off x="1248203" y="58383"/>
        <a:ext cx="6976136" cy="1045885"/>
      </dsp:txXfrm>
    </dsp:sp>
    <dsp:sp modelId="{D2E498E5-5D32-477C-AD89-F3DFDEA2421E}">
      <dsp:nvSpPr>
        <dsp:cNvPr id="0" name=""/>
        <dsp:cNvSpPr/>
      </dsp:nvSpPr>
      <dsp:spPr>
        <a:xfrm rot="5400000">
          <a:off x="-267472" y="1860174"/>
          <a:ext cx="1783147" cy="1248203"/>
        </a:xfrm>
        <a:prstGeom prst="chevron">
          <a:avLst/>
        </a:prstGeom>
        <a:solidFill>
          <a:schemeClr val="accent2"/>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itchFamily="18" charset="0"/>
              <a:cs typeface="Times New Roman" pitchFamily="18" charset="0"/>
            </a:rPr>
            <a:t>b.</a:t>
          </a:r>
          <a:endParaRPr lang="en-US" sz="3200" b="1" kern="1200" dirty="0">
            <a:solidFill>
              <a:schemeClr val="tx2"/>
            </a:solidFill>
            <a:latin typeface="Times New Roman" pitchFamily="18" charset="0"/>
            <a:cs typeface="Times New Roman" pitchFamily="18" charset="0"/>
          </a:endParaRPr>
        </a:p>
      </dsp:txBody>
      <dsp:txXfrm rot="-5400000">
        <a:off x="1" y="2216804"/>
        <a:ext cx="1248203" cy="534944"/>
      </dsp:txXfrm>
    </dsp:sp>
    <dsp:sp modelId="{66EE8A80-F4D4-4B0E-81C4-C67A772FA914}">
      <dsp:nvSpPr>
        <dsp:cNvPr id="0" name=""/>
        <dsp:cNvSpPr/>
      </dsp:nvSpPr>
      <dsp:spPr>
        <a:xfrm rot="5400000">
          <a:off x="4185038" y="-1344133"/>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just" defTabSz="1155700">
            <a:lnSpc>
              <a:spcPct val="90000"/>
            </a:lnSpc>
            <a:spcBef>
              <a:spcPct val="0"/>
            </a:spcBef>
            <a:spcAft>
              <a:spcPct val="15000"/>
            </a:spcAft>
            <a:buChar char="•"/>
          </a:pPr>
          <a:r>
            <a:rPr lang="en-US" sz="2600" kern="1200" dirty="0" err="1"/>
            <a:t>Mối</a:t>
          </a:r>
          <a:r>
            <a:rPr lang="en-US" sz="2600" kern="1200" dirty="0"/>
            <a:t> </a:t>
          </a:r>
          <a:r>
            <a:rPr lang="en-US" sz="2600" kern="1200" dirty="0" err="1"/>
            <a:t>quan</a:t>
          </a:r>
          <a:r>
            <a:rPr lang="en-US" sz="2600" kern="1200" dirty="0"/>
            <a:t> </a:t>
          </a:r>
          <a:r>
            <a:rPr lang="en-US" sz="2600" kern="1200" dirty="0" err="1"/>
            <a:t>hệ</a:t>
          </a:r>
          <a:r>
            <a:rPr lang="en-US" sz="2600" kern="1200" dirty="0"/>
            <a:t> </a:t>
          </a:r>
          <a:r>
            <a:rPr lang="en-US" sz="2600" kern="1200" dirty="0" err="1"/>
            <a:t>biện</a:t>
          </a:r>
          <a:r>
            <a:rPr lang="en-US" sz="2600" kern="1200" dirty="0"/>
            <a:t> </a:t>
          </a:r>
          <a:r>
            <a:rPr lang="en-US" sz="2600" kern="1200" dirty="0" err="1"/>
            <a:t>chứng</a:t>
          </a:r>
          <a:r>
            <a:rPr lang="en-US" sz="2600" kern="1200" dirty="0"/>
            <a:t> </a:t>
          </a:r>
          <a:r>
            <a:rPr lang="en-US" sz="2600" kern="1200" dirty="0" err="1"/>
            <a:t>giữa</a:t>
          </a:r>
          <a:r>
            <a:rPr lang="en-US" sz="2600" kern="1200" dirty="0"/>
            <a:t> </a:t>
          </a:r>
          <a:r>
            <a:rPr lang="en-US" sz="2600" kern="1200" dirty="0" err="1"/>
            <a:t>khách</a:t>
          </a:r>
          <a:r>
            <a:rPr lang="en-US" sz="2600" kern="1200" dirty="0"/>
            <a:t> </a:t>
          </a:r>
          <a:r>
            <a:rPr lang="en-US" sz="2600" kern="1200" dirty="0" err="1"/>
            <a:t>quan</a:t>
          </a:r>
          <a:r>
            <a:rPr lang="en-US" sz="2600" kern="1200" dirty="0"/>
            <a:t> </a:t>
          </a:r>
          <a:r>
            <a:rPr lang="en-US" sz="2600" kern="1200" dirty="0" err="1"/>
            <a:t>và</a:t>
          </a:r>
          <a:r>
            <a:rPr lang="en-US" sz="2600" kern="1200" dirty="0"/>
            <a:t> </a:t>
          </a:r>
          <a:r>
            <a:rPr lang="en-US" sz="2600" kern="1200" dirty="0" err="1"/>
            <a:t>chủ</a:t>
          </a:r>
          <a:r>
            <a:rPr lang="en-US" sz="2600" kern="1200" dirty="0"/>
            <a:t> </a:t>
          </a:r>
          <a:r>
            <a:rPr lang="en-US" sz="2600" kern="1200" dirty="0" err="1"/>
            <a:t>quan</a:t>
          </a:r>
          <a:endParaRPr lang="en-US" sz="2600" b="1" kern="1200" dirty="0">
            <a:solidFill>
              <a:schemeClr val="tx2"/>
            </a:solidFill>
            <a:latin typeface="Times New Roman" pitchFamily="18" charset="0"/>
            <a:cs typeface="Times New Roman" pitchFamily="18" charset="0"/>
          </a:endParaRPr>
        </a:p>
      </dsp:txBody>
      <dsp:txXfrm rot="-5400000">
        <a:off x="1248203" y="1649282"/>
        <a:ext cx="6976136" cy="1045885"/>
      </dsp:txXfrm>
    </dsp:sp>
    <dsp:sp modelId="{D0A976F6-7E08-4F35-87C1-B13E36AF9C4D}">
      <dsp:nvSpPr>
        <dsp:cNvPr id="0" name=""/>
        <dsp:cNvSpPr/>
      </dsp:nvSpPr>
      <dsp:spPr>
        <a:xfrm rot="5400000">
          <a:off x="-267472" y="3451073"/>
          <a:ext cx="1783147" cy="1248203"/>
        </a:xfrm>
        <a:prstGeom prst="chevron">
          <a:avLst/>
        </a:prstGeom>
        <a:solidFill>
          <a:schemeClr val="accent2"/>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anose="02020603050405020304" pitchFamily="18" charset="0"/>
              <a:cs typeface="Times New Roman" panose="02020603050405020304" pitchFamily="18" charset="0"/>
            </a:rPr>
            <a:t>c.</a:t>
          </a:r>
          <a:endParaRPr lang="en-US" sz="3200" b="1" kern="1200" dirty="0">
            <a:solidFill>
              <a:schemeClr val="tx2"/>
            </a:solidFill>
            <a:latin typeface="Times New Roman" panose="02020603050405020304" pitchFamily="18" charset="0"/>
            <a:cs typeface="Times New Roman" panose="02020603050405020304" pitchFamily="18" charset="0"/>
          </a:endParaRPr>
        </a:p>
      </dsp:txBody>
      <dsp:txXfrm rot="-5400000">
        <a:off x="1" y="3807703"/>
        <a:ext cx="1248203" cy="534944"/>
      </dsp:txXfrm>
    </dsp:sp>
    <dsp:sp modelId="{4B2AED02-D5BC-40AD-B501-D2D53907E6A6}">
      <dsp:nvSpPr>
        <dsp:cNvPr id="0" name=""/>
        <dsp:cNvSpPr/>
      </dsp:nvSpPr>
      <dsp:spPr>
        <a:xfrm rot="5400000">
          <a:off x="4107467" y="246765"/>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i="1" kern="1200" dirty="0"/>
            <a:t>Ý </a:t>
          </a:r>
          <a:r>
            <a:rPr lang="en-US" sz="2800" i="1" kern="1200" dirty="0" err="1"/>
            <a:t>nghĩa</a:t>
          </a:r>
          <a:r>
            <a:rPr lang="en-US" sz="2800" i="1" kern="1200" dirty="0"/>
            <a:t> </a:t>
          </a:r>
          <a:r>
            <a:rPr lang="en-US" sz="2800" i="1" kern="1200" dirty="0" err="1"/>
            <a:t>phương</a:t>
          </a:r>
          <a:r>
            <a:rPr lang="en-US" sz="2800" i="1" kern="1200" dirty="0"/>
            <a:t> </a:t>
          </a:r>
          <a:r>
            <a:rPr lang="en-US" sz="2800" i="1" kern="1200" dirty="0" err="1"/>
            <a:t>pháp</a:t>
          </a:r>
          <a:r>
            <a:rPr lang="en-US" sz="2800" i="1" kern="1200" dirty="0"/>
            <a:t> </a:t>
          </a:r>
          <a:r>
            <a:rPr lang="en-US" sz="2800" i="1" kern="1200" dirty="0" err="1"/>
            <a:t>luận</a:t>
          </a:r>
          <a:r>
            <a:rPr lang="en-US" sz="2800" i="1" kern="1200" dirty="0"/>
            <a:t> </a:t>
          </a:r>
          <a:r>
            <a:rPr lang="en-US" sz="2800" i="1" kern="1200" dirty="0" err="1"/>
            <a:t>đối</a:t>
          </a:r>
          <a:r>
            <a:rPr lang="en-US" sz="2800" i="1" kern="1200" dirty="0"/>
            <a:t> </a:t>
          </a:r>
          <a:r>
            <a:rPr lang="en-US" sz="2800" i="1" kern="1200" dirty="0" err="1"/>
            <a:t>với</a:t>
          </a:r>
          <a:r>
            <a:rPr lang="en-US" sz="2800" i="1" kern="1200" dirty="0"/>
            <a:t> </a:t>
          </a:r>
          <a:r>
            <a:rPr lang="en-US" sz="2800" i="1" kern="1200" dirty="0" err="1"/>
            <a:t>sự</a:t>
          </a:r>
          <a:r>
            <a:rPr lang="en-US" sz="2800" i="1" kern="1200" dirty="0"/>
            <a:t> </a:t>
          </a:r>
          <a:r>
            <a:rPr lang="en-US" sz="2800" i="1" kern="1200" dirty="0" err="1"/>
            <a:t>nghiệp</a:t>
          </a:r>
          <a:r>
            <a:rPr lang="en-US" sz="2800" i="1" kern="1200" dirty="0"/>
            <a:t> </a:t>
          </a:r>
          <a:r>
            <a:rPr lang="en-US" sz="2800" i="1" kern="1200" dirty="0" err="1"/>
            <a:t>đổi</a:t>
          </a:r>
          <a:r>
            <a:rPr lang="en-US" sz="2800" i="1" kern="1200" dirty="0"/>
            <a:t> </a:t>
          </a:r>
          <a:r>
            <a:rPr lang="en-US" sz="2800" i="1" kern="1200" dirty="0" err="1"/>
            <a:t>mới</a:t>
          </a:r>
          <a:r>
            <a:rPr lang="en-US" sz="2800" i="1" kern="1200" dirty="0"/>
            <a:t> ở </a:t>
          </a:r>
          <a:r>
            <a:rPr lang="en-US" sz="2800" i="1" kern="1200" dirty="0" err="1"/>
            <a:t>Việt</a:t>
          </a:r>
          <a:r>
            <a:rPr lang="en-US" sz="2800" i="1" kern="1200" dirty="0"/>
            <a:t> Nam</a:t>
          </a:r>
          <a:endParaRPr lang="en-US" sz="2800" b="1" kern="1200" dirty="0">
            <a:solidFill>
              <a:schemeClr val="tx2"/>
            </a:solidFill>
            <a:latin typeface="Times New Roman" panose="02020603050405020304" pitchFamily="18" charset="0"/>
            <a:cs typeface="Times New Roman" panose="02020603050405020304" pitchFamily="18" charset="0"/>
          </a:endParaRPr>
        </a:p>
      </dsp:txBody>
      <dsp:txXfrm rot="-5400000">
        <a:off x="1170632" y="3240180"/>
        <a:ext cx="6976136" cy="1045885"/>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07C0B9-5F26-9242-A913-0FF3D747BC4B}" type="datetimeFigureOut">
              <a:rPr lang="en-US" smtClean="0"/>
              <a:t>11/4/2025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52B66E-BF5B-8641-A02B-9AC9F5E8337F}" type="slidenum">
              <a:rPr lang="en-US" smtClean="0"/>
              <a:t>‹#›</a:t>
            </a:fld>
            <a:endParaRPr lang="en-US"/>
          </a:p>
        </p:txBody>
      </p:sp>
    </p:spTree>
    <p:extLst>
      <p:ext uri="{BB962C8B-B14F-4D97-AF65-F5344CB8AC3E}">
        <p14:creationId xmlns:p14="http://schemas.microsoft.com/office/powerpoint/2010/main" val="201711168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200"/>
          <p:cNvSpPr>
            <a:spLocks noChangeArrowheads="1"/>
          </p:cNvSpPr>
          <p:nvPr/>
        </p:nvSpPr>
        <p:spPr bwMode="gray">
          <a:xfrm>
            <a:off x="88901" y="69852"/>
            <a:ext cx="8994775" cy="6729413"/>
          </a:xfrm>
          <a:prstGeom prst="roundRect">
            <a:avLst>
              <a:gd name="adj" fmla="val 4245"/>
            </a:avLst>
          </a:prstGeom>
          <a:solidFill>
            <a:schemeClr val="accent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nvGrpSpPr>
          <p:cNvPr id="5" name="Group 201"/>
          <p:cNvGrpSpPr>
            <a:grpSpLocks/>
          </p:cNvGrpSpPr>
          <p:nvPr/>
        </p:nvGrpSpPr>
        <p:grpSpPr bwMode="auto">
          <a:xfrm>
            <a:off x="250826" y="260352"/>
            <a:ext cx="8642350" cy="4824413"/>
            <a:chOff x="158" y="164"/>
            <a:chExt cx="5444" cy="3039"/>
          </a:xfrm>
        </p:grpSpPr>
        <p:sp>
          <p:nvSpPr>
            <p:cNvPr id="6" name="AutoShape 202"/>
            <p:cNvSpPr>
              <a:spLocks noChangeArrowheads="1"/>
            </p:cNvSpPr>
            <p:nvPr userDrawn="1"/>
          </p:nvSpPr>
          <p:spPr bwMode="gray">
            <a:xfrm>
              <a:off x="158" y="164"/>
              <a:ext cx="5444" cy="2991"/>
            </a:xfrm>
            <a:prstGeom prst="roundRect">
              <a:avLst>
                <a:gd name="adj" fmla="val 3912"/>
              </a:avLst>
            </a:prstGeom>
            <a:solidFill>
              <a:schemeClr val="bg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7" name="Freeform 203"/>
            <p:cNvSpPr>
              <a:spLocks/>
            </p:cNvSpPr>
            <p:nvPr userDrawn="1"/>
          </p:nvSpPr>
          <p:spPr bwMode="gray">
            <a:xfrm>
              <a:off x="2567" y="1337"/>
              <a:ext cx="36" cy="185"/>
            </a:xfrm>
            <a:custGeom>
              <a:avLst/>
              <a:gdLst>
                <a:gd name="T0" fmla="*/ 0 w 35"/>
                <a:gd name="T1" fmla="*/ 165 h 172"/>
                <a:gd name="T2" fmla="*/ 7 w 35"/>
                <a:gd name="T3" fmla="*/ 172 h 172"/>
                <a:gd name="T4" fmla="*/ 14 w 35"/>
                <a:gd name="T5" fmla="*/ 158 h 172"/>
                <a:gd name="T6" fmla="*/ 25 w 35"/>
                <a:gd name="T7" fmla="*/ 169 h 172"/>
                <a:gd name="T8" fmla="*/ 25 w 35"/>
                <a:gd name="T9" fmla="*/ 165 h 172"/>
                <a:gd name="T10" fmla="*/ 25 w 35"/>
                <a:gd name="T11" fmla="*/ 162 h 172"/>
                <a:gd name="T12" fmla="*/ 25 w 35"/>
                <a:gd name="T13" fmla="*/ 155 h 172"/>
                <a:gd name="T14" fmla="*/ 21 w 35"/>
                <a:gd name="T15" fmla="*/ 144 h 172"/>
                <a:gd name="T16" fmla="*/ 21 w 35"/>
                <a:gd name="T17" fmla="*/ 141 h 172"/>
                <a:gd name="T18" fmla="*/ 17 w 35"/>
                <a:gd name="T19" fmla="*/ 134 h 172"/>
                <a:gd name="T20" fmla="*/ 17 w 35"/>
                <a:gd name="T21" fmla="*/ 123 h 172"/>
                <a:gd name="T22" fmla="*/ 21 w 35"/>
                <a:gd name="T23" fmla="*/ 116 h 172"/>
                <a:gd name="T24" fmla="*/ 25 w 35"/>
                <a:gd name="T25" fmla="*/ 109 h 172"/>
                <a:gd name="T26" fmla="*/ 32 w 35"/>
                <a:gd name="T27" fmla="*/ 106 h 172"/>
                <a:gd name="T28" fmla="*/ 35 w 35"/>
                <a:gd name="T29" fmla="*/ 98 h 172"/>
                <a:gd name="T30" fmla="*/ 35 w 35"/>
                <a:gd name="T31" fmla="*/ 91 h 172"/>
                <a:gd name="T32" fmla="*/ 35 w 35"/>
                <a:gd name="T33" fmla="*/ 88 h 172"/>
                <a:gd name="T34" fmla="*/ 32 w 35"/>
                <a:gd name="T35" fmla="*/ 84 h 172"/>
                <a:gd name="T36" fmla="*/ 32 w 35"/>
                <a:gd name="T37" fmla="*/ 77 h 172"/>
                <a:gd name="T38" fmla="*/ 32 w 35"/>
                <a:gd name="T39" fmla="*/ 70 h 172"/>
                <a:gd name="T40" fmla="*/ 32 w 35"/>
                <a:gd name="T41" fmla="*/ 63 h 172"/>
                <a:gd name="T42" fmla="*/ 28 w 35"/>
                <a:gd name="T43" fmla="*/ 53 h 172"/>
                <a:gd name="T44" fmla="*/ 28 w 35"/>
                <a:gd name="T45" fmla="*/ 46 h 172"/>
                <a:gd name="T46" fmla="*/ 28 w 35"/>
                <a:gd name="T47" fmla="*/ 39 h 172"/>
                <a:gd name="T48" fmla="*/ 25 w 35"/>
                <a:gd name="T49" fmla="*/ 35 h 172"/>
                <a:gd name="T50" fmla="*/ 25 w 35"/>
                <a:gd name="T51" fmla="*/ 35 h 172"/>
                <a:gd name="T52" fmla="*/ 25 w 35"/>
                <a:gd name="T53" fmla="*/ 28 h 172"/>
                <a:gd name="T54" fmla="*/ 25 w 35"/>
                <a:gd name="T55" fmla="*/ 21 h 172"/>
                <a:gd name="T56" fmla="*/ 25 w 35"/>
                <a:gd name="T57" fmla="*/ 10 h 172"/>
                <a:gd name="T58" fmla="*/ 28 w 35"/>
                <a:gd name="T59" fmla="*/ 7 h 172"/>
                <a:gd name="T60" fmla="*/ 28 w 35"/>
                <a:gd name="T61" fmla="*/ 3 h 172"/>
                <a:gd name="T62" fmla="*/ 25 w 35"/>
                <a:gd name="T63" fmla="*/ 3 h 172"/>
                <a:gd name="T64" fmla="*/ 25 w 35"/>
                <a:gd name="T65" fmla="*/ 0 h 172"/>
                <a:gd name="T66" fmla="*/ 21 w 35"/>
                <a:gd name="T67" fmla="*/ 0 h 172"/>
                <a:gd name="T68" fmla="*/ 17 w 35"/>
                <a:gd name="T69" fmla="*/ 0 h 172"/>
                <a:gd name="T70" fmla="*/ 14 w 35"/>
                <a:gd name="T71" fmla="*/ 3 h 172"/>
                <a:gd name="T72" fmla="*/ 14 w 35"/>
                <a:gd name="T73" fmla="*/ 10 h 172"/>
                <a:gd name="T74" fmla="*/ 10 w 35"/>
                <a:gd name="T75" fmla="*/ 14 h 172"/>
                <a:gd name="T76" fmla="*/ 10 w 35"/>
                <a:gd name="T77" fmla="*/ 21 h 172"/>
                <a:gd name="T78" fmla="*/ 7 w 35"/>
                <a:gd name="T79" fmla="*/ 21 h 172"/>
                <a:gd name="T80" fmla="*/ 3 w 35"/>
                <a:gd name="T81" fmla="*/ 42 h 172"/>
                <a:gd name="T82" fmla="*/ 3 w 35"/>
                <a:gd name="T83" fmla="*/ 42 h 172"/>
                <a:gd name="T84" fmla="*/ 3 w 35"/>
                <a:gd name="T85" fmla="*/ 49 h 172"/>
                <a:gd name="T86" fmla="*/ 7 w 35"/>
                <a:gd name="T87" fmla="*/ 56 h 172"/>
                <a:gd name="T88" fmla="*/ 7 w 35"/>
                <a:gd name="T89" fmla="*/ 60 h 172"/>
                <a:gd name="T90" fmla="*/ 7 w 35"/>
                <a:gd name="T91" fmla="*/ 70 h 172"/>
                <a:gd name="T92" fmla="*/ 7 w 35"/>
                <a:gd name="T93" fmla="*/ 91 h 172"/>
                <a:gd name="T94" fmla="*/ 7 w 35"/>
                <a:gd name="T95" fmla="*/ 113 h 172"/>
                <a:gd name="T96" fmla="*/ 7 w 35"/>
                <a:gd name="T97" fmla="*/ 134 h 172"/>
                <a:gd name="T98" fmla="*/ 7 w 35"/>
                <a:gd name="T99" fmla="*/ 144 h 172"/>
                <a:gd name="T100" fmla="*/ 7 w 35"/>
                <a:gd name="T101" fmla="*/ 148 h 172"/>
                <a:gd name="T102" fmla="*/ 3 w 35"/>
                <a:gd name="T103" fmla="*/ 155 h 172"/>
                <a:gd name="T104" fmla="*/ 3 w 35"/>
                <a:gd name="T105" fmla="*/ 158 h 172"/>
                <a:gd name="T106" fmla="*/ 0 w 35"/>
                <a:gd name="T107" fmla="*/ 165 h 172"/>
                <a:gd name="T108" fmla="*/ 0 w 35"/>
                <a:gd name="T109" fmla="*/ 16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 h="172">
                  <a:moveTo>
                    <a:pt x="0" y="165"/>
                  </a:moveTo>
                  <a:lnTo>
                    <a:pt x="7" y="172"/>
                  </a:lnTo>
                  <a:lnTo>
                    <a:pt x="14" y="158"/>
                  </a:lnTo>
                  <a:lnTo>
                    <a:pt x="25" y="169"/>
                  </a:lnTo>
                  <a:lnTo>
                    <a:pt x="25" y="165"/>
                  </a:lnTo>
                  <a:lnTo>
                    <a:pt x="25" y="162"/>
                  </a:lnTo>
                  <a:lnTo>
                    <a:pt x="25" y="155"/>
                  </a:lnTo>
                  <a:lnTo>
                    <a:pt x="21" y="144"/>
                  </a:lnTo>
                  <a:lnTo>
                    <a:pt x="21" y="141"/>
                  </a:lnTo>
                  <a:lnTo>
                    <a:pt x="17" y="134"/>
                  </a:lnTo>
                  <a:lnTo>
                    <a:pt x="17" y="123"/>
                  </a:lnTo>
                  <a:lnTo>
                    <a:pt x="21" y="116"/>
                  </a:lnTo>
                  <a:lnTo>
                    <a:pt x="25" y="109"/>
                  </a:lnTo>
                  <a:lnTo>
                    <a:pt x="32" y="106"/>
                  </a:lnTo>
                  <a:lnTo>
                    <a:pt x="35" y="98"/>
                  </a:lnTo>
                  <a:lnTo>
                    <a:pt x="35" y="91"/>
                  </a:lnTo>
                  <a:lnTo>
                    <a:pt x="35" y="88"/>
                  </a:lnTo>
                  <a:lnTo>
                    <a:pt x="32" y="84"/>
                  </a:lnTo>
                  <a:lnTo>
                    <a:pt x="32" y="77"/>
                  </a:lnTo>
                  <a:lnTo>
                    <a:pt x="32" y="70"/>
                  </a:lnTo>
                  <a:lnTo>
                    <a:pt x="32" y="63"/>
                  </a:lnTo>
                  <a:lnTo>
                    <a:pt x="28" y="53"/>
                  </a:lnTo>
                  <a:lnTo>
                    <a:pt x="28" y="46"/>
                  </a:lnTo>
                  <a:lnTo>
                    <a:pt x="28" y="39"/>
                  </a:lnTo>
                  <a:lnTo>
                    <a:pt x="25" y="35"/>
                  </a:lnTo>
                  <a:lnTo>
                    <a:pt x="25" y="35"/>
                  </a:lnTo>
                  <a:lnTo>
                    <a:pt x="25" y="28"/>
                  </a:lnTo>
                  <a:lnTo>
                    <a:pt x="25" y="21"/>
                  </a:lnTo>
                  <a:lnTo>
                    <a:pt x="25" y="10"/>
                  </a:lnTo>
                  <a:lnTo>
                    <a:pt x="28" y="7"/>
                  </a:lnTo>
                  <a:lnTo>
                    <a:pt x="28" y="3"/>
                  </a:lnTo>
                  <a:lnTo>
                    <a:pt x="25" y="3"/>
                  </a:lnTo>
                  <a:lnTo>
                    <a:pt x="25" y="0"/>
                  </a:lnTo>
                  <a:lnTo>
                    <a:pt x="21" y="0"/>
                  </a:lnTo>
                  <a:lnTo>
                    <a:pt x="17" y="0"/>
                  </a:lnTo>
                  <a:lnTo>
                    <a:pt x="14" y="3"/>
                  </a:lnTo>
                  <a:lnTo>
                    <a:pt x="14" y="10"/>
                  </a:lnTo>
                  <a:lnTo>
                    <a:pt x="10" y="14"/>
                  </a:lnTo>
                  <a:lnTo>
                    <a:pt x="10" y="21"/>
                  </a:lnTo>
                  <a:lnTo>
                    <a:pt x="7" y="21"/>
                  </a:lnTo>
                  <a:lnTo>
                    <a:pt x="3" y="42"/>
                  </a:lnTo>
                  <a:lnTo>
                    <a:pt x="3" y="42"/>
                  </a:lnTo>
                  <a:lnTo>
                    <a:pt x="3" y="49"/>
                  </a:lnTo>
                  <a:lnTo>
                    <a:pt x="7" y="56"/>
                  </a:lnTo>
                  <a:lnTo>
                    <a:pt x="7" y="60"/>
                  </a:lnTo>
                  <a:lnTo>
                    <a:pt x="7" y="70"/>
                  </a:lnTo>
                  <a:lnTo>
                    <a:pt x="7" y="91"/>
                  </a:lnTo>
                  <a:lnTo>
                    <a:pt x="7" y="113"/>
                  </a:lnTo>
                  <a:lnTo>
                    <a:pt x="7" y="134"/>
                  </a:lnTo>
                  <a:lnTo>
                    <a:pt x="7" y="144"/>
                  </a:lnTo>
                  <a:lnTo>
                    <a:pt x="7" y="148"/>
                  </a:lnTo>
                  <a:lnTo>
                    <a:pt x="3" y="155"/>
                  </a:lnTo>
                  <a:lnTo>
                    <a:pt x="3" y="158"/>
                  </a:lnTo>
                  <a:lnTo>
                    <a:pt x="0" y="165"/>
                  </a:lnTo>
                  <a:lnTo>
                    <a:pt x="0" y="16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 name="Freeform 204"/>
            <p:cNvSpPr>
              <a:spLocks/>
            </p:cNvSpPr>
            <p:nvPr userDrawn="1"/>
          </p:nvSpPr>
          <p:spPr bwMode="gray">
            <a:xfrm>
              <a:off x="535" y="1595"/>
              <a:ext cx="7" cy="4"/>
            </a:xfrm>
            <a:custGeom>
              <a:avLst/>
              <a:gdLst>
                <a:gd name="T0" fmla="*/ 7 w 7"/>
                <a:gd name="T1" fmla="*/ 4 h 4"/>
                <a:gd name="T2" fmla="*/ 7 w 7"/>
                <a:gd name="T3" fmla="*/ 4 h 4"/>
                <a:gd name="T4" fmla="*/ 7 w 7"/>
                <a:gd name="T5" fmla="*/ 4 h 4"/>
                <a:gd name="T6" fmla="*/ 3 w 7"/>
                <a:gd name="T7" fmla="*/ 4 h 4"/>
                <a:gd name="T8" fmla="*/ 0 w 7"/>
                <a:gd name="T9" fmla="*/ 0 h 4"/>
                <a:gd name="T10" fmla="*/ 3 w 7"/>
                <a:gd name="T11" fmla="*/ 4 h 4"/>
                <a:gd name="T12" fmla="*/ 7 w 7"/>
                <a:gd name="T13" fmla="*/ 4 h 4"/>
                <a:gd name="T14" fmla="*/ 7 w 7"/>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
                  <a:moveTo>
                    <a:pt x="7" y="4"/>
                  </a:moveTo>
                  <a:lnTo>
                    <a:pt x="7" y="4"/>
                  </a:lnTo>
                  <a:lnTo>
                    <a:pt x="7" y="4"/>
                  </a:lnTo>
                  <a:lnTo>
                    <a:pt x="3" y="4"/>
                  </a:lnTo>
                  <a:lnTo>
                    <a:pt x="0" y="0"/>
                  </a:lnTo>
                  <a:lnTo>
                    <a:pt x="3" y="4"/>
                  </a:lnTo>
                  <a:lnTo>
                    <a:pt x="7" y="4"/>
                  </a:lnTo>
                  <a:lnTo>
                    <a:pt x="7"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 name="Freeform 205"/>
            <p:cNvSpPr>
              <a:spLocks/>
            </p:cNvSpPr>
            <p:nvPr userDrawn="1"/>
          </p:nvSpPr>
          <p:spPr bwMode="gray">
            <a:xfrm>
              <a:off x="526" y="1591"/>
              <a:ext cx="5" cy="4"/>
            </a:xfrm>
            <a:custGeom>
              <a:avLst/>
              <a:gdLst>
                <a:gd name="T0" fmla="*/ 4 w 4"/>
                <a:gd name="T1" fmla="*/ 0 h 3"/>
                <a:gd name="T2" fmla="*/ 4 w 4"/>
                <a:gd name="T3" fmla="*/ 0 h 3"/>
                <a:gd name="T4" fmla="*/ 0 w 4"/>
                <a:gd name="T5" fmla="*/ 3 h 3"/>
                <a:gd name="T6" fmla="*/ 4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lnTo>
                    <a:pt x="4" y="0"/>
                  </a:lnTo>
                  <a:lnTo>
                    <a:pt x="0" y="3"/>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 name="Freeform 206"/>
            <p:cNvSpPr>
              <a:spLocks/>
            </p:cNvSpPr>
            <p:nvPr userDrawn="1"/>
          </p:nvSpPr>
          <p:spPr bwMode="gray">
            <a:xfrm>
              <a:off x="535" y="1607"/>
              <a:ext cx="7" cy="4"/>
            </a:xfrm>
            <a:custGeom>
              <a:avLst/>
              <a:gdLst>
                <a:gd name="T0" fmla="*/ 0 w 7"/>
                <a:gd name="T1" fmla="*/ 4 h 4"/>
                <a:gd name="T2" fmla="*/ 3 w 7"/>
                <a:gd name="T3" fmla="*/ 4 h 4"/>
                <a:gd name="T4" fmla="*/ 7 w 7"/>
                <a:gd name="T5" fmla="*/ 0 h 4"/>
                <a:gd name="T6" fmla="*/ 3 w 7"/>
                <a:gd name="T7" fmla="*/ 4 h 4"/>
                <a:gd name="T8" fmla="*/ 0 w 7"/>
                <a:gd name="T9" fmla="*/ 4 h 4"/>
              </a:gdLst>
              <a:ahLst/>
              <a:cxnLst>
                <a:cxn ang="0">
                  <a:pos x="T0" y="T1"/>
                </a:cxn>
                <a:cxn ang="0">
                  <a:pos x="T2" y="T3"/>
                </a:cxn>
                <a:cxn ang="0">
                  <a:pos x="T4" y="T5"/>
                </a:cxn>
                <a:cxn ang="0">
                  <a:pos x="T6" y="T7"/>
                </a:cxn>
                <a:cxn ang="0">
                  <a:pos x="T8" y="T9"/>
                </a:cxn>
              </a:cxnLst>
              <a:rect l="0" t="0" r="r" b="b"/>
              <a:pathLst>
                <a:path w="7" h="4">
                  <a:moveTo>
                    <a:pt x="0" y="4"/>
                  </a:moveTo>
                  <a:lnTo>
                    <a:pt x="3" y="4"/>
                  </a:lnTo>
                  <a:lnTo>
                    <a:pt x="7" y="0"/>
                  </a:lnTo>
                  <a:lnTo>
                    <a:pt x="3"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 name="Freeform 207"/>
            <p:cNvSpPr>
              <a:spLocks/>
            </p:cNvSpPr>
            <p:nvPr userDrawn="1"/>
          </p:nvSpPr>
          <p:spPr bwMode="gray">
            <a:xfrm>
              <a:off x="610" y="1572"/>
              <a:ext cx="4" cy="4"/>
            </a:xfrm>
            <a:custGeom>
              <a:avLst/>
              <a:gdLst>
                <a:gd name="T0" fmla="*/ 0 w 4"/>
                <a:gd name="T1" fmla="*/ 4 h 4"/>
                <a:gd name="T2" fmla="*/ 0 w 4"/>
                <a:gd name="T3" fmla="*/ 4 h 4"/>
                <a:gd name="T4" fmla="*/ 4 w 4"/>
                <a:gd name="T5" fmla="*/ 0 h 4"/>
                <a:gd name="T6" fmla="*/ 4 w 4"/>
                <a:gd name="T7" fmla="*/ 4 h 4"/>
                <a:gd name="T8" fmla="*/ 0 w 4"/>
                <a:gd name="T9" fmla="*/ 4 h 4"/>
                <a:gd name="T10" fmla="*/ 0 w 4"/>
                <a:gd name="T11" fmla="*/ 4 h 4"/>
                <a:gd name="T12" fmla="*/ 0 w 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0" y="4"/>
                  </a:moveTo>
                  <a:lnTo>
                    <a:pt x="0" y="4"/>
                  </a:lnTo>
                  <a:lnTo>
                    <a:pt x="4" y="0"/>
                  </a:lnTo>
                  <a:lnTo>
                    <a:pt x="4" y="4"/>
                  </a:lnTo>
                  <a:lnTo>
                    <a:pt x="0" y="4"/>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 name="Freeform 208"/>
            <p:cNvSpPr>
              <a:spLocks/>
            </p:cNvSpPr>
            <p:nvPr userDrawn="1"/>
          </p:nvSpPr>
          <p:spPr bwMode="gray">
            <a:xfrm>
              <a:off x="1023" y="1470"/>
              <a:ext cx="7" cy="30"/>
            </a:xfrm>
            <a:custGeom>
              <a:avLst/>
              <a:gdLst>
                <a:gd name="T0" fmla="*/ 7 w 7"/>
                <a:gd name="T1" fmla="*/ 28 h 28"/>
                <a:gd name="T2" fmla="*/ 7 w 7"/>
                <a:gd name="T3" fmla="*/ 21 h 28"/>
                <a:gd name="T4" fmla="*/ 7 w 7"/>
                <a:gd name="T5" fmla="*/ 14 h 28"/>
                <a:gd name="T6" fmla="*/ 4 w 7"/>
                <a:gd name="T7" fmla="*/ 7 h 28"/>
                <a:gd name="T8" fmla="*/ 4 w 7"/>
                <a:gd name="T9" fmla="*/ 4 h 28"/>
                <a:gd name="T10" fmla="*/ 0 w 7"/>
                <a:gd name="T11" fmla="*/ 0 h 28"/>
                <a:gd name="T12" fmla="*/ 4 w 7"/>
                <a:gd name="T13" fmla="*/ 4 h 28"/>
                <a:gd name="T14" fmla="*/ 4 w 7"/>
                <a:gd name="T15" fmla="*/ 7 h 28"/>
                <a:gd name="T16" fmla="*/ 7 w 7"/>
                <a:gd name="T17" fmla="*/ 14 h 28"/>
                <a:gd name="T18" fmla="*/ 7 w 7"/>
                <a:gd name="T19" fmla="*/ 21 h 28"/>
                <a:gd name="T20" fmla="*/ 7 w 7"/>
                <a:gd name="T2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28">
                  <a:moveTo>
                    <a:pt x="7" y="28"/>
                  </a:moveTo>
                  <a:lnTo>
                    <a:pt x="7" y="21"/>
                  </a:lnTo>
                  <a:lnTo>
                    <a:pt x="7" y="14"/>
                  </a:lnTo>
                  <a:lnTo>
                    <a:pt x="4" y="7"/>
                  </a:lnTo>
                  <a:lnTo>
                    <a:pt x="4" y="4"/>
                  </a:lnTo>
                  <a:lnTo>
                    <a:pt x="0" y="0"/>
                  </a:lnTo>
                  <a:lnTo>
                    <a:pt x="4" y="4"/>
                  </a:lnTo>
                  <a:lnTo>
                    <a:pt x="4"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 name="Freeform 209"/>
            <p:cNvSpPr>
              <a:spLocks/>
            </p:cNvSpPr>
            <p:nvPr userDrawn="1"/>
          </p:nvSpPr>
          <p:spPr bwMode="gray">
            <a:xfrm>
              <a:off x="802" y="1462"/>
              <a:ext cx="7" cy="4"/>
            </a:xfrm>
            <a:custGeom>
              <a:avLst/>
              <a:gdLst>
                <a:gd name="T0" fmla="*/ 7 w 7"/>
                <a:gd name="T1" fmla="*/ 0 h 4"/>
                <a:gd name="T2" fmla="*/ 4 w 7"/>
                <a:gd name="T3" fmla="*/ 4 h 4"/>
                <a:gd name="T4" fmla="*/ 0 w 7"/>
                <a:gd name="T5" fmla="*/ 4 h 4"/>
                <a:gd name="T6" fmla="*/ 7 w 7"/>
                <a:gd name="T7" fmla="*/ 0 h 4"/>
                <a:gd name="T8" fmla="*/ 7 w 7"/>
                <a:gd name="T9" fmla="*/ 0 h 4"/>
                <a:gd name="T10" fmla="*/ 7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7" y="0"/>
                  </a:moveTo>
                  <a:lnTo>
                    <a:pt x="4" y="4"/>
                  </a:lnTo>
                  <a:lnTo>
                    <a:pt x="0" y="4"/>
                  </a:lnTo>
                  <a:lnTo>
                    <a:pt x="7" y="0"/>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 name="Freeform 210"/>
            <p:cNvSpPr>
              <a:spLocks/>
            </p:cNvSpPr>
            <p:nvPr userDrawn="1"/>
          </p:nvSpPr>
          <p:spPr bwMode="gray">
            <a:xfrm>
              <a:off x="781" y="1489"/>
              <a:ext cx="11" cy="3"/>
            </a:xfrm>
            <a:custGeom>
              <a:avLst/>
              <a:gdLst>
                <a:gd name="T0" fmla="*/ 11 w 11"/>
                <a:gd name="T1" fmla="*/ 3 h 3"/>
                <a:gd name="T2" fmla="*/ 7 w 11"/>
                <a:gd name="T3" fmla="*/ 3 h 3"/>
                <a:gd name="T4" fmla="*/ 0 w 11"/>
                <a:gd name="T5" fmla="*/ 0 h 3"/>
                <a:gd name="T6" fmla="*/ 7 w 11"/>
                <a:gd name="T7" fmla="*/ 3 h 3"/>
                <a:gd name="T8" fmla="*/ 11 w 11"/>
                <a:gd name="T9" fmla="*/ 3 h 3"/>
              </a:gdLst>
              <a:ahLst/>
              <a:cxnLst>
                <a:cxn ang="0">
                  <a:pos x="T0" y="T1"/>
                </a:cxn>
                <a:cxn ang="0">
                  <a:pos x="T2" y="T3"/>
                </a:cxn>
                <a:cxn ang="0">
                  <a:pos x="T4" y="T5"/>
                </a:cxn>
                <a:cxn ang="0">
                  <a:pos x="T6" y="T7"/>
                </a:cxn>
                <a:cxn ang="0">
                  <a:pos x="T8" y="T9"/>
                </a:cxn>
              </a:cxnLst>
              <a:rect l="0" t="0" r="r" b="b"/>
              <a:pathLst>
                <a:path w="11" h="3">
                  <a:moveTo>
                    <a:pt x="11" y="3"/>
                  </a:moveTo>
                  <a:lnTo>
                    <a:pt x="7" y="3"/>
                  </a:lnTo>
                  <a:lnTo>
                    <a:pt x="0" y="0"/>
                  </a:lnTo>
                  <a:lnTo>
                    <a:pt x="7" y="3"/>
                  </a:lnTo>
                  <a:lnTo>
                    <a:pt x="11"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 name="Freeform 211"/>
            <p:cNvSpPr>
              <a:spLocks/>
            </p:cNvSpPr>
            <p:nvPr userDrawn="1"/>
          </p:nvSpPr>
          <p:spPr bwMode="gray">
            <a:xfrm>
              <a:off x="868" y="1474"/>
              <a:ext cx="7" cy="3"/>
            </a:xfrm>
            <a:custGeom>
              <a:avLst/>
              <a:gdLst>
                <a:gd name="T0" fmla="*/ 0 w 7"/>
                <a:gd name="T1" fmla="*/ 0 h 3"/>
                <a:gd name="T2" fmla="*/ 3 w 7"/>
                <a:gd name="T3" fmla="*/ 0 h 3"/>
                <a:gd name="T4" fmla="*/ 7 w 7"/>
                <a:gd name="T5" fmla="*/ 3 h 3"/>
                <a:gd name="T6" fmla="*/ 3 w 7"/>
                <a:gd name="T7" fmla="*/ 3 h 3"/>
                <a:gd name="T8" fmla="*/ 3 w 7"/>
                <a:gd name="T9" fmla="*/ 0 h 3"/>
                <a:gd name="T10" fmla="*/ 0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0" y="0"/>
                  </a:moveTo>
                  <a:lnTo>
                    <a:pt x="3" y="0"/>
                  </a:lnTo>
                  <a:lnTo>
                    <a:pt x="7" y="3"/>
                  </a:lnTo>
                  <a:lnTo>
                    <a:pt x="3" y="3"/>
                  </a:lnTo>
                  <a:lnTo>
                    <a:pt x="3"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 name="Freeform 212"/>
            <p:cNvSpPr>
              <a:spLocks/>
            </p:cNvSpPr>
            <p:nvPr userDrawn="1"/>
          </p:nvSpPr>
          <p:spPr bwMode="gray">
            <a:xfrm>
              <a:off x="937" y="1455"/>
              <a:ext cx="10" cy="49"/>
            </a:xfrm>
            <a:custGeom>
              <a:avLst/>
              <a:gdLst>
                <a:gd name="T0" fmla="*/ 10 w 10"/>
                <a:gd name="T1" fmla="*/ 11 h 46"/>
                <a:gd name="T2" fmla="*/ 7 w 10"/>
                <a:gd name="T3" fmla="*/ 14 h 46"/>
                <a:gd name="T4" fmla="*/ 7 w 10"/>
                <a:gd name="T5" fmla="*/ 18 h 46"/>
                <a:gd name="T6" fmla="*/ 7 w 10"/>
                <a:gd name="T7" fmla="*/ 25 h 46"/>
                <a:gd name="T8" fmla="*/ 7 w 10"/>
                <a:gd name="T9" fmla="*/ 32 h 46"/>
                <a:gd name="T10" fmla="*/ 3 w 10"/>
                <a:gd name="T11" fmla="*/ 35 h 46"/>
                <a:gd name="T12" fmla="*/ 3 w 10"/>
                <a:gd name="T13" fmla="*/ 39 h 46"/>
                <a:gd name="T14" fmla="*/ 3 w 10"/>
                <a:gd name="T15" fmla="*/ 42 h 46"/>
                <a:gd name="T16" fmla="*/ 0 w 10"/>
                <a:gd name="T17" fmla="*/ 46 h 46"/>
                <a:gd name="T18" fmla="*/ 3 w 10"/>
                <a:gd name="T19" fmla="*/ 39 h 46"/>
                <a:gd name="T20" fmla="*/ 3 w 10"/>
                <a:gd name="T21" fmla="*/ 32 h 46"/>
                <a:gd name="T22" fmla="*/ 7 w 10"/>
                <a:gd name="T23" fmla="*/ 28 h 46"/>
                <a:gd name="T24" fmla="*/ 7 w 10"/>
                <a:gd name="T25" fmla="*/ 25 h 46"/>
                <a:gd name="T26" fmla="*/ 7 w 10"/>
                <a:gd name="T27" fmla="*/ 18 h 46"/>
                <a:gd name="T28" fmla="*/ 7 w 10"/>
                <a:gd name="T29" fmla="*/ 14 h 46"/>
                <a:gd name="T30" fmla="*/ 10 w 10"/>
                <a:gd name="T31" fmla="*/ 11 h 46"/>
                <a:gd name="T32" fmla="*/ 3 w 10"/>
                <a:gd name="T33" fmla="*/ 0 h 46"/>
                <a:gd name="T34" fmla="*/ 10 w 10"/>
                <a:gd name="T35" fmla="*/ 7 h 46"/>
                <a:gd name="T36" fmla="*/ 10 w 10"/>
                <a:gd name="T37"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46">
                  <a:moveTo>
                    <a:pt x="10" y="11"/>
                  </a:moveTo>
                  <a:lnTo>
                    <a:pt x="7" y="14"/>
                  </a:lnTo>
                  <a:lnTo>
                    <a:pt x="7" y="18"/>
                  </a:lnTo>
                  <a:lnTo>
                    <a:pt x="7" y="25"/>
                  </a:lnTo>
                  <a:lnTo>
                    <a:pt x="7" y="32"/>
                  </a:lnTo>
                  <a:lnTo>
                    <a:pt x="3" y="35"/>
                  </a:lnTo>
                  <a:lnTo>
                    <a:pt x="3" y="39"/>
                  </a:lnTo>
                  <a:lnTo>
                    <a:pt x="3" y="42"/>
                  </a:lnTo>
                  <a:lnTo>
                    <a:pt x="0" y="46"/>
                  </a:lnTo>
                  <a:lnTo>
                    <a:pt x="3" y="39"/>
                  </a:lnTo>
                  <a:lnTo>
                    <a:pt x="3" y="32"/>
                  </a:lnTo>
                  <a:lnTo>
                    <a:pt x="7" y="28"/>
                  </a:lnTo>
                  <a:lnTo>
                    <a:pt x="7" y="25"/>
                  </a:lnTo>
                  <a:lnTo>
                    <a:pt x="7" y="18"/>
                  </a:lnTo>
                  <a:lnTo>
                    <a:pt x="7" y="14"/>
                  </a:lnTo>
                  <a:lnTo>
                    <a:pt x="10" y="11"/>
                  </a:lnTo>
                  <a:lnTo>
                    <a:pt x="3" y="0"/>
                  </a:lnTo>
                  <a:lnTo>
                    <a:pt x="10" y="7"/>
                  </a:lnTo>
                  <a:lnTo>
                    <a:pt x="10"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 name="Freeform 213"/>
            <p:cNvSpPr>
              <a:spLocks/>
            </p:cNvSpPr>
            <p:nvPr userDrawn="1"/>
          </p:nvSpPr>
          <p:spPr bwMode="gray">
            <a:xfrm>
              <a:off x="926" y="1512"/>
              <a:ext cx="7" cy="7"/>
            </a:xfrm>
            <a:custGeom>
              <a:avLst/>
              <a:gdLst>
                <a:gd name="T0" fmla="*/ 7 w 7"/>
                <a:gd name="T1" fmla="*/ 0 h 7"/>
                <a:gd name="T2" fmla="*/ 4 w 7"/>
                <a:gd name="T3" fmla="*/ 0 h 7"/>
                <a:gd name="T4" fmla="*/ 0 w 7"/>
                <a:gd name="T5" fmla="*/ 3 h 7"/>
                <a:gd name="T6" fmla="*/ 0 w 7"/>
                <a:gd name="T7" fmla="*/ 3 h 7"/>
                <a:gd name="T8" fmla="*/ 4 w 7"/>
                <a:gd name="T9" fmla="*/ 3 h 7"/>
                <a:gd name="T10" fmla="*/ 4 w 7"/>
                <a:gd name="T11" fmla="*/ 7 h 7"/>
                <a:gd name="T12" fmla="*/ 0 w 7"/>
                <a:gd name="T13" fmla="*/ 3 h 7"/>
                <a:gd name="T14" fmla="*/ 0 w 7"/>
                <a:gd name="T15" fmla="*/ 3 h 7"/>
                <a:gd name="T16" fmla="*/ 0 w 7"/>
                <a:gd name="T17" fmla="*/ 3 h 7"/>
                <a:gd name="T18" fmla="*/ 0 w 7"/>
                <a:gd name="T19" fmla="*/ 3 h 7"/>
                <a:gd name="T20" fmla="*/ 0 w 7"/>
                <a:gd name="T21" fmla="*/ 3 h 7"/>
                <a:gd name="T22" fmla="*/ 0 w 7"/>
                <a:gd name="T23" fmla="*/ 3 h 7"/>
                <a:gd name="T24" fmla="*/ 7 w 7"/>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7">
                  <a:moveTo>
                    <a:pt x="7" y="0"/>
                  </a:moveTo>
                  <a:lnTo>
                    <a:pt x="4" y="0"/>
                  </a:lnTo>
                  <a:lnTo>
                    <a:pt x="0" y="3"/>
                  </a:lnTo>
                  <a:lnTo>
                    <a:pt x="0" y="3"/>
                  </a:lnTo>
                  <a:lnTo>
                    <a:pt x="4" y="3"/>
                  </a:lnTo>
                  <a:lnTo>
                    <a:pt x="4" y="7"/>
                  </a:lnTo>
                  <a:lnTo>
                    <a:pt x="0" y="3"/>
                  </a:lnTo>
                  <a:lnTo>
                    <a:pt x="0" y="3"/>
                  </a:lnTo>
                  <a:lnTo>
                    <a:pt x="0" y="3"/>
                  </a:lnTo>
                  <a:lnTo>
                    <a:pt x="0" y="3"/>
                  </a:lnTo>
                  <a:lnTo>
                    <a:pt x="0" y="3"/>
                  </a:lnTo>
                  <a:lnTo>
                    <a:pt x="0"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 name="Freeform 214"/>
            <p:cNvSpPr>
              <a:spLocks/>
            </p:cNvSpPr>
            <p:nvPr userDrawn="1"/>
          </p:nvSpPr>
          <p:spPr bwMode="gray">
            <a:xfrm>
              <a:off x="914" y="1459"/>
              <a:ext cx="12" cy="7"/>
            </a:xfrm>
            <a:custGeom>
              <a:avLst/>
              <a:gdLst>
                <a:gd name="T0" fmla="*/ 11 w 11"/>
                <a:gd name="T1" fmla="*/ 0 h 7"/>
                <a:gd name="T2" fmla="*/ 11 w 11"/>
                <a:gd name="T3" fmla="*/ 0 h 7"/>
                <a:gd name="T4" fmla="*/ 7 w 11"/>
                <a:gd name="T5" fmla="*/ 0 h 7"/>
                <a:gd name="T6" fmla="*/ 0 w 11"/>
                <a:gd name="T7" fmla="*/ 7 h 7"/>
                <a:gd name="T8" fmla="*/ 0 w 11"/>
                <a:gd name="T9" fmla="*/ 3 h 7"/>
                <a:gd name="T10" fmla="*/ 4 w 11"/>
                <a:gd name="T11" fmla="*/ 3 h 7"/>
                <a:gd name="T12" fmla="*/ 7 w 11"/>
                <a:gd name="T13" fmla="*/ 0 h 7"/>
                <a:gd name="T14" fmla="*/ 11 w 11"/>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7">
                  <a:moveTo>
                    <a:pt x="11" y="0"/>
                  </a:moveTo>
                  <a:lnTo>
                    <a:pt x="11" y="0"/>
                  </a:lnTo>
                  <a:lnTo>
                    <a:pt x="7" y="0"/>
                  </a:lnTo>
                  <a:lnTo>
                    <a:pt x="0" y="7"/>
                  </a:lnTo>
                  <a:lnTo>
                    <a:pt x="0" y="3"/>
                  </a:lnTo>
                  <a:lnTo>
                    <a:pt x="4" y="3"/>
                  </a:lnTo>
                  <a:lnTo>
                    <a:pt x="7"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9" name="Freeform 215"/>
            <p:cNvSpPr>
              <a:spLocks/>
            </p:cNvSpPr>
            <p:nvPr userDrawn="1"/>
          </p:nvSpPr>
          <p:spPr bwMode="gray">
            <a:xfrm>
              <a:off x="893" y="1477"/>
              <a:ext cx="7" cy="5"/>
            </a:xfrm>
            <a:custGeom>
              <a:avLst/>
              <a:gdLst>
                <a:gd name="T0" fmla="*/ 4 w 7"/>
                <a:gd name="T1" fmla="*/ 4 h 4"/>
                <a:gd name="T2" fmla="*/ 4 w 7"/>
                <a:gd name="T3" fmla="*/ 4 h 4"/>
                <a:gd name="T4" fmla="*/ 0 w 7"/>
                <a:gd name="T5" fmla="*/ 4 h 4"/>
                <a:gd name="T6" fmla="*/ 0 w 7"/>
                <a:gd name="T7" fmla="*/ 4 h 4"/>
                <a:gd name="T8" fmla="*/ 0 w 7"/>
                <a:gd name="T9" fmla="*/ 4 h 4"/>
                <a:gd name="T10" fmla="*/ 4 w 7"/>
                <a:gd name="T11" fmla="*/ 0 h 4"/>
                <a:gd name="T12" fmla="*/ 7 w 7"/>
                <a:gd name="T13" fmla="*/ 0 h 4"/>
                <a:gd name="T14" fmla="*/ 4 w 7"/>
                <a:gd name="T15" fmla="*/ 0 h 4"/>
                <a:gd name="T16" fmla="*/ 4 w 7"/>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4" y="4"/>
                  </a:moveTo>
                  <a:lnTo>
                    <a:pt x="4" y="4"/>
                  </a:lnTo>
                  <a:lnTo>
                    <a:pt x="0" y="4"/>
                  </a:lnTo>
                  <a:lnTo>
                    <a:pt x="0" y="4"/>
                  </a:lnTo>
                  <a:lnTo>
                    <a:pt x="0" y="4"/>
                  </a:lnTo>
                  <a:lnTo>
                    <a:pt x="4" y="0"/>
                  </a:lnTo>
                  <a:lnTo>
                    <a:pt x="7" y="0"/>
                  </a:lnTo>
                  <a:lnTo>
                    <a:pt x="4" y="0"/>
                  </a:lnTo>
                  <a:lnTo>
                    <a:pt x="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0" name="Freeform 216"/>
            <p:cNvSpPr>
              <a:spLocks/>
            </p:cNvSpPr>
            <p:nvPr userDrawn="1"/>
          </p:nvSpPr>
          <p:spPr bwMode="gray">
            <a:xfrm>
              <a:off x="918" y="1599"/>
              <a:ext cx="3" cy="12"/>
            </a:xfrm>
            <a:custGeom>
              <a:avLst/>
              <a:gdLst>
                <a:gd name="T0" fmla="*/ 0 w 3"/>
                <a:gd name="T1" fmla="*/ 0 h 11"/>
                <a:gd name="T2" fmla="*/ 3 w 3"/>
                <a:gd name="T3" fmla="*/ 7 h 11"/>
                <a:gd name="T4" fmla="*/ 3 w 3"/>
                <a:gd name="T5" fmla="*/ 11 h 11"/>
                <a:gd name="T6" fmla="*/ 3 w 3"/>
                <a:gd name="T7" fmla="*/ 7 h 11"/>
                <a:gd name="T8" fmla="*/ 0 w 3"/>
                <a:gd name="T9" fmla="*/ 0 h 11"/>
              </a:gdLst>
              <a:ahLst/>
              <a:cxnLst>
                <a:cxn ang="0">
                  <a:pos x="T0" y="T1"/>
                </a:cxn>
                <a:cxn ang="0">
                  <a:pos x="T2" y="T3"/>
                </a:cxn>
                <a:cxn ang="0">
                  <a:pos x="T4" y="T5"/>
                </a:cxn>
                <a:cxn ang="0">
                  <a:pos x="T6" y="T7"/>
                </a:cxn>
                <a:cxn ang="0">
                  <a:pos x="T8" y="T9"/>
                </a:cxn>
              </a:cxnLst>
              <a:rect l="0" t="0" r="r" b="b"/>
              <a:pathLst>
                <a:path w="3" h="11">
                  <a:moveTo>
                    <a:pt x="0" y="0"/>
                  </a:moveTo>
                  <a:lnTo>
                    <a:pt x="3" y="7"/>
                  </a:lnTo>
                  <a:lnTo>
                    <a:pt x="3" y="11"/>
                  </a:lnTo>
                  <a:lnTo>
                    <a:pt x="3"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1" name="Freeform 217"/>
            <p:cNvSpPr>
              <a:spLocks/>
            </p:cNvSpPr>
            <p:nvPr userDrawn="1"/>
          </p:nvSpPr>
          <p:spPr bwMode="gray">
            <a:xfrm>
              <a:off x="937" y="1522"/>
              <a:ext cx="21" cy="17"/>
            </a:xfrm>
            <a:custGeom>
              <a:avLst/>
              <a:gdLst>
                <a:gd name="T0" fmla="*/ 0 w 21"/>
                <a:gd name="T1" fmla="*/ 0 h 15"/>
                <a:gd name="T2" fmla="*/ 7 w 21"/>
                <a:gd name="T3" fmla="*/ 8 h 15"/>
                <a:gd name="T4" fmla="*/ 14 w 21"/>
                <a:gd name="T5" fmla="*/ 11 h 15"/>
                <a:gd name="T6" fmla="*/ 21 w 21"/>
                <a:gd name="T7" fmla="*/ 15 h 15"/>
                <a:gd name="T8" fmla="*/ 10 w 21"/>
                <a:gd name="T9" fmla="*/ 11 h 15"/>
                <a:gd name="T10" fmla="*/ 3 w 21"/>
                <a:gd name="T11" fmla="*/ 4 h 15"/>
                <a:gd name="T12" fmla="*/ 0 w 21"/>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1" h="15">
                  <a:moveTo>
                    <a:pt x="0" y="0"/>
                  </a:moveTo>
                  <a:lnTo>
                    <a:pt x="7" y="8"/>
                  </a:lnTo>
                  <a:lnTo>
                    <a:pt x="14" y="11"/>
                  </a:lnTo>
                  <a:lnTo>
                    <a:pt x="21" y="15"/>
                  </a:lnTo>
                  <a:lnTo>
                    <a:pt x="10" y="11"/>
                  </a:lnTo>
                  <a:lnTo>
                    <a:pt x="3"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2" name="Freeform 218"/>
            <p:cNvSpPr>
              <a:spLocks/>
            </p:cNvSpPr>
            <p:nvPr userDrawn="1"/>
          </p:nvSpPr>
          <p:spPr bwMode="gray">
            <a:xfrm>
              <a:off x="966" y="1531"/>
              <a:ext cx="7" cy="3"/>
            </a:xfrm>
            <a:custGeom>
              <a:avLst/>
              <a:gdLst>
                <a:gd name="T0" fmla="*/ 7 w 7"/>
                <a:gd name="T1" fmla="*/ 0 h 3"/>
                <a:gd name="T2" fmla="*/ 3 w 7"/>
                <a:gd name="T3" fmla="*/ 3 h 3"/>
                <a:gd name="T4" fmla="*/ 0 w 7"/>
                <a:gd name="T5" fmla="*/ 3 h 3"/>
                <a:gd name="T6" fmla="*/ 3 w 7"/>
                <a:gd name="T7" fmla="*/ 3 h 3"/>
                <a:gd name="T8" fmla="*/ 7 w 7"/>
                <a:gd name="T9" fmla="*/ 0 h 3"/>
              </a:gdLst>
              <a:ahLst/>
              <a:cxnLst>
                <a:cxn ang="0">
                  <a:pos x="T0" y="T1"/>
                </a:cxn>
                <a:cxn ang="0">
                  <a:pos x="T2" y="T3"/>
                </a:cxn>
                <a:cxn ang="0">
                  <a:pos x="T4" y="T5"/>
                </a:cxn>
                <a:cxn ang="0">
                  <a:pos x="T6" y="T7"/>
                </a:cxn>
                <a:cxn ang="0">
                  <a:pos x="T8" y="T9"/>
                </a:cxn>
              </a:cxnLst>
              <a:rect l="0" t="0" r="r" b="b"/>
              <a:pathLst>
                <a:path w="7" h="3">
                  <a:moveTo>
                    <a:pt x="7" y="0"/>
                  </a:moveTo>
                  <a:lnTo>
                    <a:pt x="3" y="3"/>
                  </a:lnTo>
                  <a:lnTo>
                    <a:pt x="0" y="3"/>
                  </a:lnTo>
                  <a:lnTo>
                    <a:pt x="3"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3" name="Freeform 219"/>
            <p:cNvSpPr>
              <a:spLocks/>
            </p:cNvSpPr>
            <p:nvPr userDrawn="1"/>
          </p:nvSpPr>
          <p:spPr bwMode="gray">
            <a:xfrm>
              <a:off x="733" y="1500"/>
              <a:ext cx="26" cy="7"/>
            </a:xfrm>
            <a:custGeom>
              <a:avLst/>
              <a:gdLst>
                <a:gd name="T0" fmla="*/ 11 w 25"/>
                <a:gd name="T1" fmla="*/ 4 h 7"/>
                <a:gd name="T2" fmla="*/ 21 w 25"/>
                <a:gd name="T3" fmla="*/ 0 h 7"/>
                <a:gd name="T4" fmla="*/ 25 w 25"/>
                <a:gd name="T5" fmla="*/ 0 h 7"/>
                <a:gd name="T6" fmla="*/ 18 w 25"/>
                <a:gd name="T7" fmla="*/ 4 h 7"/>
                <a:gd name="T8" fmla="*/ 11 w 25"/>
                <a:gd name="T9" fmla="*/ 4 h 7"/>
                <a:gd name="T10" fmla="*/ 0 w 25"/>
                <a:gd name="T11" fmla="*/ 7 h 7"/>
                <a:gd name="T12" fmla="*/ 0 w 25"/>
                <a:gd name="T13" fmla="*/ 7 h 7"/>
                <a:gd name="T14" fmla="*/ 0 w 25"/>
                <a:gd name="T15" fmla="*/ 7 h 7"/>
                <a:gd name="T16" fmla="*/ 11 w 25"/>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
                  <a:moveTo>
                    <a:pt x="11" y="4"/>
                  </a:moveTo>
                  <a:lnTo>
                    <a:pt x="21" y="0"/>
                  </a:lnTo>
                  <a:lnTo>
                    <a:pt x="25" y="0"/>
                  </a:lnTo>
                  <a:lnTo>
                    <a:pt x="18" y="4"/>
                  </a:lnTo>
                  <a:lnTo>
                    <a:pt x="11" y="4"/>
                  </a:lnTo>
                  <a:lnTo>
                    <a:pt x="0" y="7"/>
                  </a:lnTo>
                  <a:lnTo>
                    <a:pt x="0" y="7"/>
                  </a:lnTo>
                  <a:lnTo>
                    <a:pt x="0" y="7"/>
                  </a:lnTo>
                  <a:lnTo>
                    <a:pt x="11"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4" name="Freeform 220"/>
            <p:cNvSpPr>
              <a:spLocks/>
            </p:cNvSpPr>
            <p:nvPr userDrawn="1"/>
          </p:nvSpPr>
          <p:spPr bwMode="gray">
            <a:xfrm>
              <a:off x="723" y="1355"/>
              <a:ext cx="7" cy="17"/>
            </a:xfrm>
            <a:custGeom>
              <a:avLst/>
              <a:gdLst>
                <a:gd name="T0" fmla="*/ 3 w 7"/>
                <a:gd name="T1" fmla="*/ 15 h 15"/>
                <a:gd name="T2" fmla="*/ 7 w 7"/>
                <a:gd name="T3" fmla="*/ 8 h 15"/>
                <a:gd name="T4" fmla="*/ 3 w 7"/>
                <a:gd name="T5" fmla="*/ 0 h 15"/>
                <a:gd name="T6" fmla="*/ 7 w 7"/>
                <a:gd name="T7" fmla="*/ 8 h 15"/>
                <a:gd name="T8" fmla="*/ 3 w 7"/>
                <a:gd name="T9" fmla="*/ 11 h 15"/>
                <a:gd name="T10" fmla="*/ 3 w 7"/>
                <a:gd name="T11" fmla="*/ 11 h 15"/>
                <a:gd name="T12" fmla="*/ 3 w 7"/>
                <a:gd name="T13" fmla="*/ 15 h 15"/>
                <a:gd name="T14" fmla="*/ 0 w 7"/>
                <a:gd name="T15" fmla="*/ 15 h 15"/>
                <a:gd name="T16" fmla="*/ 0 w 7"/>
                <a:gd name="T17" fmla="*/ 15 h 15"/>
                <a:gd name="T18" fmla="*/ 0 w 7"/>
                <a:gd name="T19" fmla="*/ 15 h 15"/>
                <a:gd name="T20" fmla="*/ 3 w 7"/>
                <a:gd name="T2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5">
                  <a:moveTo>
                    <a:pt x="3" y="15"/>
                  </a:moveTo>
                  <a:lnTo>
                    <a:pt x="7" y="8"/>
                  </a:lnTo>
                  <a:lnTo>
                    <a:pt x="3" y="0"/>
                  </a:lnTo>
                  <a:lnTo>
                    <a:pt x="7" y="8"/>
                  </a:lnTo>
                  <a:lnTo>
                    <a:pt x="3" y="11"/>
                  </a:lnTo>
                  <a:lnTo>
                    <a:pt x="3" y="11"/>
                  </a:lnTo>
                  <a:lnTo>
                    <a:pt x="3" y="15"/>
                  </a:lnTo>
                  <a:lnTo>
                    <a:pt x="0" y="15"/>
                  </a:lnTo>
                  <a:lnTo>
                    <a:pt x="0" y="15"/>
                  </a:lnTo>
                  <a:lnTo>
                    <a:pt x="0" y="15"/>
                  </a:lnTo>
                  <a:lnTo>
                    <a:pt x="3"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5" name="Freeform 221"/>
            <p:cNvSpPr>
              <a:spLocks/>
            </p:cNvSpPr>
            <p:nvPr userDrawn="1"/>
          </p:nvSpPr>
          <p:spPr bwMode="gray">
            <a:xfrm>
              <a:off x="723" y="1372"/>
              <a:ext cx="3" cy="10"/>
            </a:xfrm>
            <a:custGeom>
              <a:avLst/>
              <a:gdLst>
                <a:gd name="T0" fmla="*/ 0 w 3"/>
                <a:gd name="T1" fmla="*/ 0 h 10"/>
                <a:gd name="T2" fmla="*/ 0 w 3"/>
                <a:gd name="T3" fmla="*/ 3 h 10"/>
                <a:gd name="T4" fmla="*/ 0 w 3"/>
                <a:gd name="T5" fmla="*/ 3 h 10"/>
                <a:gd name="T6" fmla="*/ 3 w 3"/>
                <a:gd name="T7" fmla="*/ 7 h 10"/>
                <a:gd name="T8" fmla="*/ 3 w 3"/>
                <a:gd name="T9" fmla="*/ 10 h 10"/>
                <a:gd name="T10" fmla="*/ 0 w 3"/>
                <a:gd name="T11" fmla="*/ 7 h 10"/>
                <a:gd name="T12" fmla="*/ 0 w 3"/>
                <a:gd name="T13" fmla="*/ 3 h 10"/>
                <a:gd name="T14" fmla="*/ 0 w 3"/>
                <a:gd name="T15" fmla="*/ 3 h 10"/>
                <a:gd name="T16" fmla="*/ 0 w 3"/>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0" y="0"/>
                  </a:moveTo>
                  <a:lnTo>
                    <a:pt x="0" y="3"/>
                  </a:lnTo>
                  <a:lnTo>
                    <a:pt x="0" y="3"/>
                  </a:lnTo>
                  <a:lnTo>
                    <a:pt x="3" y="7"/>
                  </a:lnTo>
                  <a:lnTo>
                    <a:pt x="3" y="10"/>
                  </a:lnTo>
                  <a:lnTo>
                    <a:pt x="0" y="7"/>
                  </a:lnTo>
                  <a:lnTo>
                    <a:pt x="0" y="3"/>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6" name="Freeform 222"/>
            <p:cNvSpPr>
              <a:spLocks/>
            </p:cNvSpPr>
            <p:nvPr userDrawn="1"/>
          </p:nvSpPr>
          <p:spPr bwMode="gray">
            <a:xfrm>
              <a:off x="704" y="1417"/>
              <a:ext cx="5" cy="11"/>
            </a:xfrm>
            <a:custGeom>
              <a:avLst/>
              <a:gdLst>
                <a:gd name="T0" fmla="*/ 4 w 4"/>
                <a:gd name="T1" fmla="*/ 10 h 10"/>
                <a:gd name="T2" fmla="*/ 0 w 4"/>
                <a:gd name="T3" fmla="*/ 3 h 10"/>
                <a:gd name="T4" fmla="*/ 0 w 4"/>
                <a:gd name="T5" fmla="*/ 0 h 10"/>
                <a:gd name="T6" fmla="*/ 0 w 4"/>
                <a:gd name="T7" fmla="*/ 3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0" y="3"/>
                  </a:lnTo>
                  <a:lnTo>
                    <a:pt x="0" y="0"/>
                  </a:lnTo>
                  <a:lnTo>
                    <a:pt x="0" y="3"/>
                  </a:lnTo>
                  <a:lnTo>
                    <a:pt x="4"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7" name="Freeform 223"/>
            <p:cNvSpPr>
              <a:spLocks/>
            </p:cNvSpPr>
            <p:nvPr userDrawn="1"/>
          </p:nvSpPr>
          <p:spPr bwMode="gray">
            <a:xfrm>
              <a:off x="712" y="1390"/>
              <a:ext cx="11" cy="12"/>
            </a:xfrm>
            <a:custGeom>
              <a:avLst/>
              <a:gdLst>
                <a:gd name="T0" fmla="*/ 0 w 11"/>
                <a:gd name="T1" fmla="*/ 7 h 11"/>
                <a:gd name="T2" fmla="*/ 0 w 11"/>
                <a:gd name="T3" fmla="*/ 11 h 11"/>
                <a:gd name="T4" fmla="*/ 0 w 11"/>
                <a:gd name="T5" fmla="*/ 11 h 11"/>
                <a:gd name="T6" fmla="*/ 0 w 11"/>
                <a:gd name="T7" fmla="*/ 7 h 11"/>
                <a:gd name="T8" fmla="*/ 4 w 11"/>
                <a:gd name="T9" fmla="*/ 7 h 11"/>
                <a:gd name="T10" fmla="*/ 7 w 11"/>
                <a:gd name="T11" fmla="*/ 4 h 11"/>
                <a:gd name="T12" fmla="*/ 11 w 11"/>
                <a:gd name="T13" fmla="*/ 0 h 11"/>
                <a:gd name="T14" fmla="*/ 7 w 11"/>
                <a:gd name="T15" fmla="*/ 0 h 11"/>
                <a:gd name="T16" fmla="*/ 7 w 11"/>
                <a:gd name="T17" fmla="*/ 4 h 11"/>
                <a:gd name="T18" fmla="*/ 0 w 11"/>
                <a:gd name="T19"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1">
                  <a:moveTo>
                    <a:pt x="0" y="7"/>
                  </a:moveTo>
                  <a:lnTo>
                    <a:pt x="0" y="11"/>
                  </a:lnTo>
                  <a:lnTo>
                    <a:pt x="0" y="11"/>
                  </a:lnTo>
                  <a:lnTo>
                    <a:pt x="0" y="7"/>
                  </a:lnTo>
                  <a:lnTo>
                    <a:pt x="4" y="7"/>
                  </a:lnTo>
                  <a:lnTo>
                    <a:pt x="7" y="4"/>
                  </a:lnTo>
                  <a:lnTo>
                    <a:pt x="11" y="0"/>
                  </a:lnTo>
                  <a:lnTo>
                    <a:pt x="7" y="0"/>
                  </a:lnTo>
                  <a:lnTo>
                    <a:pt x="7"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8" name="Freeform 224"/>
            <p:cNvSpPr>
              <a:spLocks/>
            </p:cNvSpPr>
            <p:nvPr userDrawn="1"/>
          </p:nvSpPr>
          <p:spPr bwMode="gray">
            <a:xfrm>
              <a:off x="726" y="1470"/>
              <a:ext cx="14" cy="4"/>
            </a:xfrm>
            <a:custGeom>
              <a:avLst/>
              <a:gdLst>
                <a:gd name="T0" fmla="*/ 14 w 14"/>
                <a:gd name="T1" fmla="*/ 4 h 4"/>
                <a:gd name="T2" fmla="*/ 14 w 14"/>
                <a:gd name="T3" fmla="*/ 4 h 4"/>
                <a:gd name="T4" fmla="*/ 14 w 14"/>
                <a:gd name="T5" fmla="*/ 4 h 4"/>
                <a:gd name="T6" fmla="*/ 7 w 14"/>
                <a:gd name="T7" fmla="*/ 4 h 4"/>
                <a:gd name="T8" fmla="*/ 0 w 14"/>
                <a:gd name="T9" fmla="*/ 0 h 4"/>
                <a:gd name="T10" fmla="*/ 7 w 14"/>
                <a:gd name="T11" fmla="*/ 4 h 4"/>
                <a:gd name="T12" fmla="*/ 11 w 14"/>
                <a:gd name="T13" fmla="*/ 4 h 4"/>
                <a:gd name="T14" fmla="*/ 14 w 14"/>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
                  <a:moveTo>
                    <a:pt x="14" y="4"/>
                  </a:moveTo>
                  <a:lnTo>
                    <a:pt x="14" y="4"/>
                  </a:lnTo>
                  <a:lnTo>
                    <a:pt x="14" y="4"/>
                  </a:lnTo>
                  <a:lnTo>
                    <a:pt x="7" y="4"/>
                  </a:lnTo>
                  <a:lnTo>
                    <a:pt x="0" y="0"/>
                  </a:lnTo>
                  <a:lnTo>
                    <a:pt x="7" y="4"/>
                  </a:lnTo>
                  <a:lnTo>
                    <a:pt x="11"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9" name="Freeform 225"/>
            <p:cNvSpPr>
              <a:spLocks/>
            </p:cNvSpPr>
            <p:nvPr userDrawn="1"/>
          </p:nvSpPr>
          <p:spPr bwMode="gray">
            <a:xfrm>
              <a:off x="712" y="1531"/>
              <a:ext cx="7" cy="3"/>
            </a:xfrm>
            <a:custGeom>
              <a:avLst/>
              <a:gdLst>
                <a:gd name="T0" fmla="*/ 0 w 7"/>
                <a:gd name="T1" fmla="*/ 3 h 3"/>
                <a:gd name="T2" fmla="*/ 0 w 7"/>
                <a:gd name="T3" fmla="*/ 0 h 3"/>
                <a:gd name="T4" fmla="*/ 4 w 7"/>
                <a:gd name="T5" fmla="*/ 0 h 3"/>
                <a:gd name="T6" fmla="*/ 7 w 7"/>
                <a:gd name="T7" fmla="*/ 0 h 3"/>
                <a:gd name="T8" fmla="*/ 7 w 7"/>
                <a:gd name="T9" fmla="*/ 0 h 3"/>
                <a:gd name="T10" fmla="*/ 4 w 7"/>
                <a:gd name="T11" fmla="*/ 0 h 3"/>
                <a:gd name="T12" fmla="*/ 4 w 7"/>
                <a:gd name="T13" fmla="*/ 0 h 3"/>
                <a:gd name="T14" fmla="*/ 0 w 7"/>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0" y="3"/>
                  </a:moveTo>
                  <a:lnTo>
                    <a:pt x="0" y="0"/>
                  </a:lnTo>
                  <a:lnTo>
                    <a:pt x="4" y="0"/>
                  </a:lnTo>
                  <a:lnTo>
                    <a:pt x="7" y="0"/>
                  </a:lnTo>
                  <a:lnTo>
                    <a:pt x="7" y="0"/>
                  </a:lnTo>
                  <a:lnTo>
                    <a:pt x="4" y="0"/>
                  </a:lnTo>
                  <a:lnTo>
                    <a:pt x="4"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0" name="Freeform 226"/>
            <p:cNvSpPr>
              <a:spLocks/>
            </p:cNvSpPr>
            <p:nvPr userDrawn="1"/>
          </p:nvSpPr>
          <p:spPr bwMode="gray">
            <a:xfrm>
              <a:off x="719" y="1539"/>
              <a:ext cx="14" cy="30"/>
            </a:xfrm>
            <a:custGeom>
              <a:avLst/>
              <a:gdLst>
                <a:gd name="T0" fmla="*/ 14 w 14"/>
                <a:gd name="T1" fmla="*/ 28 h 28"/>
                <a:gd name="T2" fmla="*/ 4 w 14"/>
                <a:gd name="T3" fmla="*/ 17 h 28"/>
                <a:gd name="T4" fmla="*/ 0 w 14"/>
                <a:gd name="T5" fmla="*/ 17 h 28"/>
                <a:gd name="T6" fmla="*/ 0 w 14"/>
                <a:gd name="T7" fmla="*/ 14 h 28"/>
                <a:gd name="T8" fmla="*/ 0 w 14"/>
                <a:gd name="T9" fmla="*/ 14 h 28"/>
                <a:gd name="T10" fmla="*/ 0 w 14"/>
                <a:gd name="T11" fmla="*/ 7 h 28"/>
                <a:gd name="T12" fmla="*/ 0 w 14"/>
                <a:gd name="T13" fmla="*/ 3 h 28"/>
                <a:gd name="T14" fmla="*/ 0 w 14"/>
                <a:gd name="T15" fmla="*/ 0 h 28"/>
                <a:gd name="T16" fmla="*/ 0 w 14"/>
                <a:gd name="T17" fmla="*/ 7 h 28"/>
                <a:gd name="T18" fmla="*/ 0 w 14"/>
                <a:gd name="T19" fmla="*/ 14 h 28"/>
                <a:gd name="T20" fmla="*/ 4 w 14"/>
                <a:gd name="T21" fmla="*/ 17 h 28"/>
                <a:gd name="T22" fmla="*/ 4 w 14"/>
                <a:gd name="T23" fmla="*/ 17 h 28"/>
                <a:gd name="T24" fmla="*/ 14 w 14"/>
                <a:gd name="T25" fmla="*/ 28 h 28"/>
                <a:gd name="T26" fmla="*/ 14 w 14"/>
                <a:gd name="T2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8">
                  <a:moveTo>
                    <a:pt x="14" y="28"/>
                  </a:moveTo>
                  <a:lnTo>
                    <a:pt x="4" y="17"/>
                  </a:lnTo>
                  <a:lnTo>
                    <a:pt x="0" y="17"/>
                  </a:lnTo>
                  <a:lnTo>
                    <a:pt x="0" y="14"/>
                  </a:lnTo>
                  <a:lnTo>
                    <a:pt x="0" y="14"/>
                  </a:lnTo>
                  <a:lnTo>
                    <a:pt x="0" y="7"/>
                  </a:lnTo>
                  <a:lnTo>
                    <a:pt x="0" y="3"/>
                  </a:lnTo>
                  <a:lnTo>
                    <a:pt x="0" y="0"/>
                  </a:lnTo>
                  <a:lnTo>
                    <a:pt x="0" y="7"/>
                  </a:lnTo>
                  <a:lnTo>
                    <a:pt x="0" y="14"/>
                  </a:lnTo>
                  <a:lnTo>
                    <a:pt x="4" y="17"/>
                  </a:lnTo>
                  <a:lnTo>
                    <a:pt x="4" y="17"/>
                  </a:lnTo>
                  <a:lnTo>
                    <a:pt x="14" y="28"/>
                  </a:lnTo>
                  <a:lnTo>
                    <a:pt x="14"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1" name="Freeform 227"/>
            <p:cNvSpPr>
              <a:spLocks/>
            </p:cNvSpPr>
            <p:nvPr userDrawn="1"/>
          </p:nvSpPr>
          <p:spPr bwMode="gray">
            <a:xfrm>
              <a:off x="759" y="1531"/>
              <a:ext cx="3" cy="3"/>
            </a:xfrm>
            <a:custGeom>
              <a:avLst/>
              <a:gdLst>
                <a:gd name="T0" fmla="*/ 0 w 3"/>
                <a:gd name="T1" fmla="*/ 3 h 3"/>
                <a:gd name="T2" fmla="*/ 0 w 3"/>
                <a:gd name="T3" fmla="*/ 3 h 3"/>
                <a:gd name="T4" fmla="*/ 3 w 3"/>
                <a:gd name="T5" fmla="*/ 0 h 3"/>
                <a:gd name="T6" fmla="*/ 3 w 3"/>
                <a:gd name="T7" fmla="*/ 3 h 3"/>
                <a:gd name="T8" fmla="*/ 3 w 3"/>
                <a:gd name="T9" fmla="*/ 3 h 3"/>
                <a:gd name="T10" fmla="*/ 0 w 3"/>
                <a:gd name="T11" fmla="*/ 3 h 3"/>
                <a:gd name="T12" fmla="*/ 0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3"/>
                  </a:moveTo>
                  <a:lnTo>
                    <a:pt x="0" y="3"/>
                  </a:lnTo>
                  <a:lnTo>
                    <a:pt x="3" y="0"/>
                  </a:lnTo>
                  <a:lnTo>
                    <a:pt x="3" y="3"/>
                  </a:lnTo>
                  <a:lnTo>
                    <a:pt x="3" y="3"/>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2" name="Freeform 228"/>
            <p:cNvSpPr>
              <a:spLocks/>
            </p:cNvSpPr>
            <p:nvPr userDrawn="1"/>
          </p:nvSpPr>
          <p:spPr bwMode="gray">
            <a:xfrm>
              <a:off x="817" y="1534"/>
              <a:ext cx="4" cy="5"/>
            </a:xfrm>
            <a:custGeom>
              <a:avLst/>
              <a:gdLst>
                <a:gd name="T0" fmla="*/ 0 w 4"/>
                <a:gd name="T1" fmla="*/ 4 h 4"/>
                <a:gd name="T2" fmla="*/ 4 w 4"/>
                <a:gd name="T3" fmla="*/ 0 h 4"/>
                <a:gd name="T4" fmla="*/ 4 w 4"/>
                <a:gd name="T5" fmla="*/ 0 h 4"/>
                <a:gd name="T6" fmla="*/ 0 w 4"/>
                <a:gd name="T7" fmla="*/ 4 h 4"/>
              </a:gdLst>
              <a:ahLst/>
              <a:cxnLst>
                <a:cxn ang="0">
                  <a:pos x="T0" y="T1"/>
                </a:cxn>
                <a:cxn ang="0">
                  <a:pos x="T2" y="T3"/>
                </a:cxn>
                <a:cxn ang="0">
                  <a:pos x="T4" y="T5"/>
                </a:cxn>
                <a:cxn ang="0">
                  <a:pos x="T6" y="T7"/>
                </a:cxn>
              </a:cxnLst>
              <a:rect l="0" t="0" r="r" b="b"/>
              <a:pathLst>
                <a:path w="4" h="4">
                  <a:moveTo>
                    <a:pt x="0" y="4"/>
                  </a:moveTo>
                  <a:lnTo>
                    <a:pt x="4"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3" name="Freeform 229"/>
            <p:cNvSpPr>
              <a:spLocks/>
            </p:cNvSpPr>
            <p:nvPr userDrawn="1"/>
          </p:nvSpPr>
          <p:spPr bwMode="gray">
            <a:xfrm>
              <a:off x="864" y="1477"/>
              <a:ext cx="4" cy="30"/>
            </a:xfrm>
            <a:custGeom>
              <a:avLst/>
              <a:gdLst>
                <a:gd name="T0" fmla="*/ 4 w 4"/>
                <a:gd name="T1" fmla="*/ 25 h 28"/>
                <a:gd name="T2" fmla="*/ 0 w 4"/>
                <a:gd name="T3" fmla="*/ 14 h 28"/>
                <a:gd name="T4" fmla="*/ 0 w 4"/>
                <a:gd name="T5" fmla="*/ 14 h 28"/>
                <a:gd name="T6" fmla="*/ 0 w 4"/>
                <a:gd name="T7" fmla="*/ 14 h 28"/>
                <a:gd name="T8" fmla="*/ 0 w 4"/>
                <a:gd name="T9" fmla="*/ 14 h 28"/>
                <a:gd name="T10" fmla="*/ 0 w 4"/>
                <a:gd name="T11" fmla="*/ 14 h 28"/>
                <a:gd name="T12" fmla="*/ 0 w 4"/>
                <a:gd name="T13" fmla="*/ 7 h 28"/>
                <a:gd name="T14" fmla="*/ 0 w 4"/>
                <a:gd name="T15" fmla="*/ 4 h 28"/>
                <a:gd name="T16" fmla="*/ 4 w 4"/>
                <a:gd name="T17" fmla="*/ 0 h 28"/>
                <a:gd name="T18" fmla="*/ 0 w 4"/>
                <a:gd name="T19" fmla="*/ 4 h 28"/>
                <a:gd name="T20" fmla="*/ 0 w 4"/>
                <a:gd name="T21" fmla="*/ 7 h 28"/>
                <a:gd name="T22" fmla="*/ 0 w 4"/>
                <a:gd name="T23" fmla="*/ 14 h 28"/>
                <a:gd name="T24" fmla="*/ 0 w 4"/>
                <a:gd name="T25" fmla="*/ 14 h 28"/>
                <a:gd name="T26" fmla="*/ 0 w 4"/>
                <a:gd name="T27" fmla="*/ 18 h 28"/>
                <a:gd name="T28" fmla="*/ 0 w 4"/>
                <a:gd name="T29" fmla="*/ 21 h 28"/>
                <a:gd name="T30" fmla="*/ 4 w 4"/>
                <a:gd name="T31" fmla="*/ 28 h 28"/>
                <a:gd name="T32" fmla="*/ 4 w 4"/>
                <a:gd name="T33"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8">
                  <a:moveTo>
                    <a:pt x="4" y="25"/>
                  </a:moveTo>
                  <a:lnTo>
                    <a:pt x="0" y="14"/>
                  </a:lnTo>
                  <a:lnTo>
                    <a:pt x="0" y="14"/>
                  </a:lnTo>
                  <a:lnTo>
                    <a:pt x="0" y="14"/>
                  </a:lnTo>
                  <a:lnTo>
                    <a:pt x="0" y="14"/>
                  </a:lnTo>
                  <a:lnTo>
                    <a:pt x="0" y="14"/>
                  </a:lnTo>
                  <a:lnTo>
                    <a:pt x="0" y="7"/>
                  </a:lnTo>
                  <a:lnTo>
                    <a:pt x="0" y="4"/>
                  </a:lnTo>
                  <a:lnTo>
                    <a:pt x="4" y="0"/>
                  </a:lnTo>
                  <a:lnTo>
                    <a:pt x="0" y="4"/>
                  </a:lnTo>
                  <a:lnTo>
                    <a:pt x="0" y="7"/>
                  </a:lnTo>
                  <a:lnTo>
                    <a:pt x="0" y="14"/>
                  </a:lnTo>
                  <a:lnTo>
                    <a:pt x="0" y="14"/>
                  </a:lnTo>
                  <a:lnTo>
                    <a:pt x="0" y="18"/>
                  </a:lnTo>
                  <a:lnTo>
                    <a:pt x="0" y="21"/>
                  </a:lnTo>
                  <a:lnTo>
                    <a:pt x="4" y="28"/>
                  </a:lnTo>
                  <a:lnTo>
                    <a:pt x="4"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4" name="Freeform 230"/>
            <p:cNvSpPr>
              <a:spLocks/>
            </p:cNvSpPr>
            <p:nvPr userDrawn="1"/>
          </p:nvSpPr>
          <p:spPr bwMode="gray">
            <a:xfrm>
              <a:off x="918" y="1618"/>
              <a:ext cx="3" cy="11"/>
            </a:xfrm>
            <a:custGeom>
              <a:avLst/>
              <a:gdLst>
                <a:gd name="T0" fmla="*/ 3 w 3"/>
                <a:gd name="T1" fmla="*/ 10 h 10"/>
                <a:gd name="T2" fmla="*/ 3 w 3"/>
                <a:gd name="T3" fmla="*/ 7 h 10"/>
                <a:gd name="T4" fmla="*/ 3 w 3"/>
                <a:gd name="T5" fmla="*/ 7 h 10"/>
                <a:gd name="T6" fmla="*/ 3 w 3"/>
                <a:gd name="T7" fmla="*/ 3 h 10"/>
                <a:gd name="T8" fmla="*/ 0 w 3"/>
                <a:gd name="T9" fmla="*/ 0 h 10"/>
                <a:gd name="T10" fmla="*/ 3 w 3"/>
                <a:gd name="T11" fmla="*/ 3 h 10"/>
                <a:gd name="T12" fmla="*/ 3 w 3"/>
                <a:gd name="T13" fmla="*/ 7 h 10"/>
                <a:gd name="T14" fmla="*/ 3 w 3"/>
                <a:gd name="T15" fmla="*/ 7 h 10"/>
                <a:gd name="T16" fmla="*/ 3 w 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3" y="10"/>
                  </a:moveTo>
                  <a:lnTo>
                    <a:pt x="3" y="7"/>
                  </a:lnTo>
                  <a:lnTo>
                    <a:pt x="3" y="7"/>
                  </a:lnTo>
                  <a:lnTo>
                    <a:pt x="3" y="3"/>
                  </a:lnTo>
                  <a:lnTo>
                    <a:pt x="0" y="0"/>
                  </a:lnTo>
                  <a:lnTo>
                    <a:pt x="3" y="3"/>
                  </a:lnTo>
                  <a:lnTo>
                    <a:pt x="3" y="7"/>
                  </a:lnTo>
                  <a:lnTo>
                    <a:pt x="3" y="7"/>
                  </a:lnTo>
                  <a:lnTo>
                    <a:pt x="3"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5" name="Freeform 231"/>
            <p:cNvSpPr>
              <a:spLocks/>
            </p:cNvSpPr>
            <p:nvPr userDrawn="1"/>
          </p:nvSpPr>
          <p:spPr bwMode="gray">
            <a:xfrm>
              <a:off x="1005" y="1534"/>
              <a:ext cx="22" cy="12"/>
            </a:xfrm>
            <a:custGeom>
              <a:avLst/>
              <a:gdLst>
                <a:gd name="T0" fmla="*/ 15 w 22"/>
                <a:gd name="T1" fmla="*/ 7 h 11"/>
                <a:gd name="T2" fmla="*/ 0 w 22"/>
                <a:gd name="T3" fmla="*/ 0 h 11"/>
                <a:gd name="T4" fmla="*/ 0 w 22"/>
                <a:gd name="T5" fmla="*/ 0 h 11"/>
                <a:gd name="T6" fmla="*/ 0 w 22"/>
                <a:gd name="T7" fmla="*/ 0 h 11"/>
                <a:gd name="T8" fmla="*/ 0 w 22"/>
                <a:gd name="T9" fmla="*/ 0 h 11"/>
                <a:gd name="T10" fmla="*/ 0 w 22"/>
                <a:gd name="T11" fmla="*/ 0 h 11"/>
                <a:gd name="T12" fmla="*/ 11 w 22"/>
                <a:gd name="T13" fmla="*/ 7 h 11"/>
                <a:gd name="T14" fmla="*/ 18 w 22"/>
                <a:gd name="T15" fmla="*/ 7 h 11"/>
                <a:gd name="T16" fmla="*/ 22 w 22"/>
                <a:gd name="T17" fmla="*/ 11 h 11"/>
                <a:gd name="T18" fmla="*/ 18 w 22"/>
                <a:gd name="T19" fmla="*/ 7 h 11"/>
                <a:gd name="T20" fmla="*/ 15 w 22"/>
                <a:gd name="T21"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11">
                  <a:moveTo>
                    <a:pt x="15" y="7"/>
                  </a:moveTo>
                  <a:lnTo>
                    <a:pt x="0" y="0"/>
                  </a:lnTo>
                  <a:lnTo>
                    <a:pt x="0" y="0"/>
                  </a:lnTo>
                  <a:lnTo>
                    <a:pt x="0" y="0"/>
                  </a:lnTo>
                  <a:lnTo>
                    <a:pt x="0" y="0"/>
                  </a:lnTo>
                  <a:lnTo>
                    <a:pt x="0" y="0"/>
                  </a:lnTo>
                  <a:lnTo>
                    <a:pt x="11" y="7"/>
                  </a:lnTo>
                  <a:lnTo>
                    <a:pt x="18" y="7"/>
                  </a:lnTo>
                  <a:lnTo>
                    <a:pt x="22" y="11"/>
                  </a:lnTo>
                  <a:lnTo>
                    <a:pt x="18" y="7"/>
                  </a:lnTo>
                  <a:lnTo>
                    <a:pt x="15"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6" name="Freeform 232"/>
            <p:cNvSpPr>
              <a:spLocks/>
            </p:cNvSpPr>
            <p:nvPr userDrawn="1"/>
          </p:nvSpPr>
          <p:spPr bwMode="gray">
            <a:xfrm>
              <a:off x="1049" y="999"/>
              <a:ext cx="3" cy="49"/>
            </a:xfrm>
            <a:custGeom>
              <a:avLst/>
              <a:gdLst>
                <a:gd name="T0" fmla="*/ 3 w 3"/>
                <a:gd name="T1" fmla="*/ 0 h 46"/>
                <a:gd name="T2" fmla="*/ 0 w 3"/>
                <a:gd name="T3" fmla="*/ 46 h 46"/>
                <a:gd name="T4" fmla="*/ 0 w 3"/>
                <a:gd name="T5" fmla="*/ 28 h 46"/>
                <a:gd name="T6" fmla="*/ 0 w 3"/>
                <a:gd name="T7" fmla="*/ 14 h 46"/>
                <a:gd name="T8" fmla="*/ 3 w 3"/>
                <a:gd name="T9" fmla="*/ 0 h 46"/>
              </a:gdLst>
              <a:ahLst/>
              <a:cxnLst>
                <a:cxn ang="0">
                  <a:pos x="T0" y="T1"/>
                </a:cxn>
                <a:cxn ang="0">
                  <a:pos x="T2" y="T3"/>
                </a:cxn>
                <a:cxn ang="0">
                  <a:pos x="T4" y="T5"/>
                </a:cxn>
                <a:cxn ang="0">
                  <a:pos x="T6" y="T7"/>
                </a:cxn>
                <a:cxn ang="0">
                  <a:pos x="T8" y="T9"/>
                </a:cxn>
              </a:cxnLst>
              <a:rect l="0" t="0" r="r" b="b"/>
              <a:pathLst>
                <a:path w="3" h="46">
                  <a:moveTo>
                    <a:pt x="3" y="0"/>
                  </a:moveTo>
                  <a:lnTo>
                    <a:pt x="0" y="46"/>
                  </a:lnTo>
                  <a:lnTo>
                    <a:pt x="0" y="28"/>
                  </a:lnTo>
                  <a:lnTo>
                    <a:pt x="0" y="1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7" name="Freeform 233"/>
            <p:cNvSpPr>
              <a:spLocks/>
            </p:cNvSpPr>
            <p:nvPr userDrawn="1"/>
          </p:nvSpPr>
          <p:spPr bwMode="gray">
            <a:xfrm>
              <a:off x="1045" y="949"/>
              <a:ext cx="14" cy="16"/>
            </a:xfrm>
            <a:custGeom>
              <a:avLst/>
              <a:gdLst>
                <a:gd name="T0" fmla="*/ 0 w 14"/>
                <a:gd name="T1" fmla="*/ 15 h 15"/>
                <a:gd name="T2" fmla="*/ 0 w 14"/>
                <a:gd name="T3" fmla="*/ 15 h 15"/>
                <a:gd name="T4" fmla="*/ 0 w 14"/>
                <a:gd name="T5" fmla="*/ 15 h 15"/>
                <a:gd name="T6" fmla="*/ 14 w 14"/>
                <a:gd name="T7" fmla="*/ 0 h 15"/>
                <a:gd name="T8" fmla="*/ 14 w 14"/>
                <a:gd name="T9" fmla="*/ 0 h 15"/>
                <a:gd name="T10" fmla="*/ 0 w 14"/>
                <a:gd name="T11" fmla="*/ 15 h 15"/>
              </a:gdLst>
              <a:ahLst/>
              <a:cxnLst>
                <a:cxn ang="0">
                  <a:pos x="T0" y="T1"/>
                </a:cxn>
                <a:cxn ang="0">
                  <a:pos x="T2" y="T3"/>
                </a:cxn>
                <a:cxn ang="0">
                  <a:pos x="T4" y="T5"/>
                </a:cxn>
                <a:cxn ang="0">
                  <a:pos x="T6" y="T7"/>
                </a:cxn>
                <a:cxn ang="0">
                  <a:pos x="T8" y="T9"/>
                </a:cxn>
                <a:cxn ang="0">
                  <a:pos x="T10" y="T11"/>
                </a:cxn>
              </a:cxnLst>
              <a:rect l="0" t="0" r="r" b="b"/>
              <a:pathLst>
                <a:path w="14" h="15">
                  <a:moveTo>
                    <a:pt x="0" y="15"/>
                  </a:moveTo>
                  <a:lnTo>
                    <a:pt x="0" y="15"/>
                  </a:lnTo>
                  <a:lnTo>
                    <a:pt x="0" y="15"/>
                  </a:lnTo>
                  <a:lnTo>
                    <a:pt x="14" y="0"/>
                  </a:lnTo>
                  <a:lnTo>
                    <a:pt x="14" y="0"/>
                  </a:lnTo>
                  <a:lnTo>
                    <a:pt x="0"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8" name="Freeform 234"/>
            <p:cNvSpPr>
              <a:spLocks/>
            </p:cNvSpPr>
            <p:nvPr userDrawn="1"/>
          </p:nvSpPr>
          <p:spPr bwMode="gray">
            <a:xfrm>
              <a:off x="1052" y="843"/>
              <a:ext cx="4" cy="8"/>
            </a:xfrm>
            <a:custGeom>
              <a:avLst/>
              <a:gdLst>
                <a:gd name="T0" fmla="*/ 4 w 4"/>
                <a:gd name="T1" fmla="*/ 0 h 7"/>
                <a:gd name="T2" fmla="*/ 4 w 4"/>
                <a:gd name="T3" fmla="*/ 3 h 7"/>
                <a:gd name="T4" fmla="*/ 0 w 4"/>
                <a:gd name="T5" fmla="*/ 7 h 7"/>
                <a:gd name="T6" fmla="*/ 4 w 4"/>
                <a:gd name="T7" fmla="*/ 0 h 7"/>
                <a:gd name="T8" fmla="*/ 4 w 4"/>
                <a:gd name="T9" fmla="*/ 0 h 7"/>
                <a:gd name="T10" fmla="*/ 4 w 4"/>
                <a:gd name="T11" fmla="*/ 0 h 7"/>
                <a:gd name="T12" fmla="*/ 4 w 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4" y="0"/>
                  </a:moveTo>
                  <a:lnTo>
                    <a:pt x="4" y="3"/>
                  </a:lnTo>
                  <a:lnTo>
                    <a:pt x="0" y="7"/>
                  </a:lnTo>
                  <a:lnTo>
                    <a:pt x="4" y="0"/>
                  </a:lnTo>
                  <a:lnTo>
                    <a:pt x="4" y="0"/>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9" name="Freeform 235"/>
            <p:cNvSpPr>
              <a:spLocks/>
            </p:cNvSpPr>
            <p:nvPr userDrawn="1"/>
          </p:nvSpPr>
          <p:spPr bwMode="gray">
            <a:xfrm>
              <a:off x="1045" y="851"/>
              <a:ext cx="4" cy="3"/>
            </a:xfrm>
            <a:custGeom>
              <a:avLst/>
              <a:gdLst>
                <a:gd name="T0" fmla="*/ 0 w 4"/>
                <a:gd name="T1" fmla="*/ 3 h 3"/>
                <a:gd name="T2" fmla="*/ 0 w 4"/>
                <a:gd name="T3" fmla="*/ 0 h 3"/>
                <a:gd name="T4" fmla="*/ 4 w 4"/>
                <a:gd name="T5" fmla="*/ 0 h 3"/>
                <a:gd name="T6" fmla="*/ 0 w 4"/>
                <a:gd name="T7" fmla="*/ 3 h 3"/>
                <a:gd name="T8" fmla="*/ 0 w 4"/>
                <a:gd name="T9" fmla="*/ 3 h 3"/>
              </a:gdLst>
              <a:ahLst/>
              <a:cxnLst>
                <a:cxn ang="0">
                  <a:pos x="T0" y="T1"/>
                </a:cxn>
                <a:cxn ang="0">
                  <a:pos x="T2" y="T3"/>
                </a:cxn>
                <a:cxn ang="0">
                  <a:pos x="T4" y="T5"/>
                </a:cxn>
                <a:cxn ang="0">
                  <a:pos x="T6" y="T7"/>
                </a:cxn>
                <a:cxn ang="0">
                  <a:pos x="T8" y="T9"/>
                </a:cxn>
              </a:cxnLst>
              <a:rect l="0" t="0" r="r" b="b"/>
              <a:pathLst>
                <a:path w="4" h="3">
                  <a:moveTo>
                    <a:pt x="0" y="3"/>
                  </a:moveTo>
                  <a:lnTo>
                    <a:pt x="0"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0" name="Freeform 236"/>
            <p:cNvSpPr>
              <a:spLocks/>
            </p:cNvSpPr>
            <p:nvPr userDrawn="1"/>
          </p:nvSpPr>
          <p:spPr bwMode="gray">
            <a:xfrm>
              <a:off x="966" y="916"/>
              <a:ext cx="3" cy="7"/>
            </a:xfrm>
            <a:custGeom>
              <a:avLst/>
              <a:gdLst>
                <a:gd name="T0" fmla="*/ 0 w 3"/>
                <a:gd name="T1" fmla="*/ 0 h 7"/>
                <a:gd name="T2" fmla="*/ 0 w 3"/>
                <a:gd name="T3" fmla="*/ 3 h 7"/>
                <a:gd name="T4" fmla="*/ 3 w 3"/>
                <a:gd name="T5" fmla="*/ 7 h 7"/>
                <a:gd name="T6" fmla="*/ 0 w 3"/>
                <a:gd name="T7" fmla="*/ 3 h 7"/>
                <a:gd name="T8" fmla="*/ 0 w 3"/>
                <a:gd name="T9" fmla="*/ 0 h 7"/>
              </a:gdLst>
              <a:ahLst/>
              <a:cxnLst>
                <a:cxn ang="0">
                  <a:pos x="T0" y="T1"/>
                </a:cxn>
                <a:cxn ang="0">
                  <a:pos x="T2" y="T3"/>
                </a:cxn>
                <a:cxn ang="0">
                  <a:pos x="T4" y="T5"/>
                </a:cxn>
                <a:cxn ang="0">
                  <a:pos x="T6" y="T7"/>
                </a:cxn>
                <a:cxn ang="0">
                  <a:pos x="T8" y="T9"/>
                </a:cxn>
              </a:cxnLst>
              <a:rect l="0" t="0" r="r" b="b"/>
              <a:pathLst>
                <a:path w="3" h="7">
                  <a:moveTo>
                    <a:pt x="0" y="0"/>
                  </a:moveTo>
                  <a:lnTo>
                    <a:pt x="0" y="3"/>
                  </a:lnTo>
                  <a:lnTo>
                    <a:pt x="3" y="7"/>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1" name="Freeform 237"/>
            <p:cNvSpPr>
              <a:spLocks/>
            </p:cNvSpPr>
            <p:nvPr userDrawn="1"/>
          </p:nvSpPr>
          <p:spPr bwMode="gray">
            <a:xfrm>
              <a:off x="802" y="1151"/>
              <a:ext cx="11" cy="22"/>
            </a:xfrm>
            <a:custGeom>
              <a:avLst/>
              <a:gdLst>
                <a:gd name="T0" fmla="*/ 0 w 11"/>
                <a:gd name="T1" fmla="*/ 21 h 21"/>
                <a:gd name="T2" fmla="*/ 4 w 11"/>
                <a:gd name="T3" fmla="*/ 18 h 21"/>
                <a:gd name="T4" fmla="*/ 4 w 11"/>
                <a:gd name="T5" fmla="*/ 14 h 21"/>
                <a:gd name="T6" fmla="*/ 7 w 11"/>
                <a:gd name="T7" fmla="*/ 7 h 21"/>
                <a:gd name="T8" fmla="*/ 11 w 11"/>
                <a:gd name="T9" fmla="*/ 0 h 21"/>
                <a:gd name="T10" fmla="*/ 11 w 11"/>
                <a:gd name="T11" fmla="*/ 0 h 21"/>
                <a:gd name="T12" fmla="*/ 11 w 11"/>
                <a:gd name="T13" fmla="*/ 0 h 21"/>
                <a:gd name="T14" fmla="*/ 11 w 11"/>
                <a:gd name="T15" fmla="*/ 7 h 21"/>
                <a:gd name="T16" fmla="*/ 7 w 11"/>
                <a:gd name="T17" fmla="*/ 11 h 21"/>
                <a:gd name="T18" fmla="*/ 4 w 11"/>
                <a:gd name="T19" fmla="*/ 18 h 21"/>
                <a:gd name="T20" fmla="*/ 0 w 11"/>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21">
                  <a:moveTo>
                    <a:pt x="0" y="21"/>
                  </a:moveTo>
                  <a:lnTo>
                    <a:pt x="4" y="18"/>
                  </a:lnTo>
                  <a:lnTo>
                    <a:pt x="4" y="14"/>
                  </a:lnTo>
                  <a:lnTo>
                    <a:pt x="7" y="7"/>
                  </a:lnTo>
                  <a:lnTo>
                    <a:pt x="11" y="0"/>
                  </a:lnTo>
                  <a:lnTo>
                    <a:pt x="11" y="0"/>
                  </a:lnTo>
                  <a:lnTo>
                    <a:pt x="11" y="0"/>
                  </a:lnTo>
                  <a:lnTo>
                    <a:pt x="11" y="7"/>
                  </a:lnTo>
                  <a:lnTo>
                    <a:pt x="7" y="11"/>
                  </a:lnTo>
                  <a:lnTo>
                    <a:pt x="4" y="18"/>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2" name="Freeform 238"/>
            <p:cNvSpPr>
              <a:spLocks/>
            </p:cNvSpPr>
            <p:nvPr userDrawn="1"/>
          </p:nvSpPr>
          <p:spPr bwMode="gray">
            <a:xfrm>
              <a:off x="854" y="949"/>
              <a:ext cx="17" cy="24"/>
            </a:xfrm>
            <a:custGeom>
              <a:avLst/>
              <a:gdLst>
                <a:gd name="T0" fmla="*/ 0 w 17"/>
                <a:gd name="T1" fmla="*/ 22 h 22"/>
                <a:gd name="T2" fmla="*/ 3 w 17"/>
                <a:gd name="T3" fmla="*/ 18 h 22"/>
                <a:gd name="T4" fmla="*/ 7 w 17"/>
                <a:gd name="T5" fmla="*/ 15 h 22"/>
                <a:gd name="T6" fmla="*/ 14 w 17"/>
                <a:gd name="T7" fmla="*/ 8 h 22"/>
                <a:gd name="T8" fmla="*/ 17 w 17"/>
                <a:gd name="T9" fmla="*/ 0 h 22"/>
                <a:gd name="T10" fmla="*/ 14 w 17"/>
                <a:gd name="T11" fmla="*/ 8 h 22"/>
                <a:gd name="T12" fmla="*/ 7 w 17"/>
                <a:gd name="T13" fmla="*/ 15 h 22"/>
                <a:gd name="T14" fmla="*/ 3 w 17"/>
                <a:gd name="T15" fmla="*/ 18 h 22"/>
                <a:gd name="T16" fmla="*/ 0 w 17"/>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2">
                  <a:moveTo>
                    <a:pt x="0" y="22"/>
                  </a:moveTo>
                  <a:lnTo>
                    <a:pt x="3" y="18"/>
                  </a:lnTo>
                  <a:lnTo>
                    <a:pt x="7" y="15"/>
                  </a:lnTo>
                  <a:lnTo>
                    <a:pt x="14" y="8"/>
                  </a:lnTo>
                  <a:lnTo>
                    <a:pt x="17" y="0"/>
                  </a:lnTo>
                  <a:lnTo>
                    <a:pt x="14" y="8"/>
                  </a:lnTo>
                  <a:lnTo>
                    <a:pt x="7" y="15"/>
                  </a:lnTo>
                  <a:lnTo>
                    <a:pt x="3"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3" name="Freeform 239"/>
            <p:cNvSpPr>
              <a:spLocks/>
            </p:cNvSpPr>
            <p:nvPr userDrawn="1"/>
          </p:nvSpPr>
          <p:spPr bwMode="gray">
            <a:xfrm>
              <a:off x="885" y="881"/>
              <a:ext cx="12" cy="15"/>
            </a:xfrm>
            <a:custGeom>
              <a:avLst/>
              <a:gdLst>
                <a:gd name="T0" fmla="*/ 0 w 11"/>
                <a:gd name="T1" fmla="*/ 14 h 14"/>
                <a:gd name="T2" fmla="*/ 4 w 11"/>
                <a:gd name="T3" fmla="*/ 7 h 14"/>
                <a:gd name="T4" fmla="*/ 11 w 11"/>
                <a:gd name="T5" fmla="*/ 0 h 14"/>
                <a:gd name="T6" fmla="*/ 11 w 11"/>
                <a:gd name="T7" fmla="*/ 0 h 14"/>
                <a:gd name="T8" fmla="*/ 11 w 11"/>
                <a:gd name="T9" fmla="*/ 0 h 14"/>
                <a:gd name="T10" fmla="*/ 7 w 11"/>
                <a:gd name="T11" fmla="*/ 0 h 14"/>
                <a:gd name="T12" fmla="*/ 7 w 11"/>
                <a:gd name="T13" fmla="*/ 4 h 14"/>
                <a:gd name="T14" fmla="*/ 4 w 11"/>
                <a:gd name="T15" fmla="*/ 7 h 14"/>
                <a:gd name="T16" fmla="*/ 0 w 11"/>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0" y="14"/>
                  </a:moveTo>
                  <a:lnTo>
                    <a:pt x="4" y="7"/>
                  </a:lnTo>
                  <a:lnTo>
                    <a:pt x="11" y="0"/>
                  </a:lnTo>
                  <a:lnTo>
                    <a:pt x="11" y="0"/>
                  </a:lnTo>
                  <a:lnTo>
                    <a:pt x="11" y="0"/>
                  </a:lnTo>
                  <a:lnTo>
                    <a:pt x="7" y="0"/>
                  </a:lnTo>
                  <a:lnTo>
                    <a:pt x="7" y="4"/>
                  </a:lnTo>
                  <a:lnTo>
                    <a:pt x="4"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4" name="Freeform 240"/>
            <p:cNvSpPr>
              <a:spLocks/>
            </p:cNvSpPr>
            <p:nvPr userDrawn="1"/>
          </p:nvSpPr>
          <p:spPr bwMode="gray">
            <a:xfrm>
              <a:off x="904" y="851"/>
              <a:ext cx="22" cy="19"/>
            </a:xfrm>
            <a:custGeom>
              <a:avLst/>
              <a:gdLst>
                <a:gd name="T0" fmla="*/ 0 w 21"/>
                <a:gd name="T1" fmla="*/ 18 h 18"/>
                <a:gd name="T2" fmla="*/ 10 w 21"/>
                <a:gd name="T3" fmla="*/ 10 h 18"/>
                <a:gd name="T4" fmla="*/ 21 w 21"/>
                <a:gd name="T5" fmla="*/ 0 h 18"/>
                <a:gd name="T6" fmla="*/ 21 w 21"/>
                <a:gd name="T7" fmla="*/ 3 h 18"/>
                <a:gd name="T8" fmla="*/ 21 w 21"/>
                <a:gd name="T9" fmla="*/ 3 h 18"/>
                <a:gd name="T10" fmla="*/ 17 w 21"/>
                <a:gd name="T11" fmla="*/ 3 h 18"/>
                <a:gd name="T12" fmla="*/ 14 w 21"/>
                <a:gd name="T13" fmla="*/ 7 h 18"/>
                <a:gd name="T14" fmla="*/ 7 w 21"/>
                <a:gd name="T15" fmla="*/ 10 h 18"/>
                <a:gd name="T16" fmla="*/ 0 w 21"/>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8">
                  <a:moveTo>
                    <a:pt x="0" y="18"/>
                  </a:moveTo>
                  <a:lnTo>
                    <a:pt x="10" y="10"/>
                  </a:lnTo>
                  <a:lnTo>
                    <a:pt x="21" y="0"/>
                  </a:lnTo>
                  <a:lnTo>
                    <a:pt x="21" y="3"/>
                  </a:lnTo>
                  <a:lnTo>
                    <a:pt x="21" y="3"/>
                  </a:lnTo>
                  <a:lnTo>
                    <a:pt x="17" y="3"/>
                  </a:lnTo>
                  <a:lnTo>
                    <a:pt x="14" y="7"/>
                  </a:lnTo>
                  <a:lnTo>
                    <a:pt x="7" y="10"/>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5" name="Freeform 241"/>
            <p:cNvSpPr>
              <a:spLocks/>
            </p:cNvSpPr>
            <p:nvPr userDrawn="1"/>
          </p:nvSpPr>
          <p:spPr bwMode="gray">
            <a:xfrm>
              <a:off x="930" y="874"/>
              <a:ext cx="14" cy="15"/>
            </a:xfrm>
            <a:custGeom>
              <a:avLst/>
              <a:gdLst>
                <a:gd name="T0" fmla="*/ 0 w 14"/>
                <a:gd name="T1" fmla="*/ 0 h 14"/>
                <a:gd name="T2" fmla="*/ 7 w 14"/>
                <a:gd name="T3" fmla="*/ 7 h 14"/>
                <a:gd name="T4" fmla="*/ 14 w 14"/>
                <a:gd name="T5" fmla="*/ 14 h 14"/>
                <a:gd name="T6" fmla="*/ 10 w 14"/>
                <a:gd name="T7" fmla="*/ 11 h 14"/>
                <a:gd name="T8" fmla="*/ 3 w 14"/>
                <a:gd name="T9" fmla="*/ 4 h 14"/>
                <a:gd name="T10" fmla="*/ 0 w 14"/>
                <a:gd name="T11" fmla="*/ 4 h 14"/>
                <a:gd name="T12" fmla="*/ 0 w 1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0" y="0"/>
                  </a:moveTo>
                  <a:lnTo>
                    <a:pt x="7" y="7"/>
                  </a:lnTo>
                  <a:lnTo>
                    <a:pt x="14" y="14"/>
                  </a:lnTo>
                  <a:lnTo>
                    <a:pt x="10" y="11"/>
                  </a:lnTo>
                  <a:lnTo>
                    <a:pt x="3" y="4"/>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6" name="Freeform 242"/>
            <p:cNvSpPr>
              <a:spLocks/>
            </p:cNvSpPr>
            <p:nvPr userDrawn="1"/>
          </p:nvSpPr>
          <p:spPr bwMode="gray">
            <a:xfrm>
              <a:off x="951" y="900"/>
              <a:ext cx="11" cy="8"/>
            </a:xfrm>
            <a:custGeom>
              <a:avLst/>
              <a:gdLst>
                <a:gd name="T0" fmla="*/ 10 w 10"/>
                <a:gd name="T1" fmla="*/ 7 h 7"/>
                <a:gd name="T2" fmla="*/ 0 w 10"/>
                <a:gd name="T3" fmla="*/ 0 h 7"/>
                <a:gd name="T4" fmla="*/ 3 w 10"/>
                <a:gd name="T5" fmla="*/ 3 h 7"/>
                <a:gd name="T6" fmla="*/ 10 w 10"/>
                <a:gd name="T7" fmla="*/ 7 h 7"/>
              </a:gdLst>
              <a:ahLst/>
              <a:cxnLst>
                <a:cxn ang="0">
                  <a:pos x="T0" y="T1"/>
                </a:cxn>
                <a:cxn ang="0">
                  <a:pos x="T2" y="T3"/>
                </a:cxn>
                <a:cxn ang="0">
                  <a:pos x="T4" y="T5"/>
                </a:cxn>
                <a:cxn ang="0">
                  <a:pos x="T6" y="T7"/>
                </a:cxn>
              </a:cxnLst>
              <a:rect l="0" t="0" r="r" b="b"/>
              <a:pathLst>
                <a:path w="10" h="7">
                  <a:moveTo>
                    <a:pt x="10" y="7"/>
                  </a:moveTo>
                  <a:lnTo>
                    <a:pt x="0" y="0"/>
                  </a:lnTo>
                  <a:lnTo>
                    <a:pt x="3" y="3"/>
                  </a:lnTo>
                  <a:lnTo>
                    <a:pt x="1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7" name="Freeform 243"/>
            <p:cNvSpPr>
              <a:spLocks/>
            </p:cNvSpPr>
            <p:nvPr userDrawn="1"/>
          </p:nvSpPr>
          <p:spPr bwMode="gray">
            <a:xfrm>
              <a:off x="994" y="843"/>
              <a:ext cx="8" cy="4"/>
            </a:xfrm>
            <a:custGeom>
              <a:avLst/>
              <a:gdLst>
                <a:gd name="T0" fmla="*/ 0 w 7"/>
                <a:gd name="T1" fmla="*/ 3 h 3"/>
                <a:gd name="T2" fmla="*/ 3 w 7"/>
                <a:gd name="T3" fmla="*/ 0 h 3"/>
                <a:gd name="T4" fmla="*/ 7 w 7"/>
                <a:gd name="T5" fmla="*/ 0 h 3"/>
                <a:gd name="T6" fmla="*/ 3 w 7"/>
                <a:gd name="T7" fmla="*/ 0 h 3"/>
                <a:gd name="T8" fmla="*/ 0 w 7"/>
                <a:gd name="T9" fmla="*/ 3 h 3"/>
              </a:gdLst>
              <a:ahLst/>
              <a:cxnLst>
                <a:cxn ang="0">
                  <a:pos x="T0" y="T1"/>
                </a:cxn>
                <a:cxn ang="0">
                  <a:pos x="T2" y="T3"/>
                </a:cxn>
                <a:cxn ang="0">
                  <a:pos x="T4" y="T5"/>
                </a:cxn>
                <a:cxn ang="0">
                  <a:pos x="T6" y="T7"/>
                </a:cxn>
                <a:cxn ang="0">
                  <a:pos x="T8" y="T9"/>
                </a:cxn>
              </a:cxnLst>
              <a:rect l="0" t="0" r="r" b="b"/>
              <a:pathLst>
                <a:path w="7" h="3">
                  <a:moveTo>
                    <a:pt x="0" y="3"/>
                  </a:moveTo>
                  <a:lnTo>
                    <a:pt x="3" y="0"/>
                  </a:lnTo>
                  <a:lnTo>
                    <a:pt x="7" y="0"/>
                  </a:lnTo>
                  <a:lnTo>
                    <a:pt x="3"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8" name="Freeform 244"/>
            <p:cNvSpPr>
              <a:spLocks/>
            </p:cNvSpPr>
            <p:nvPr userDrawn="1"/>
          </p:nvSpPr>
          <p:spPr bwMode="gray">
            <a:xfrm>
              <a:off x="1005" y="824"/>
              <a:ext cx="4" cy="7"/>
            </a:xfrm>
            <a:custGeom>
              <a:avLst/>
              <a:gdLst>
                <a:gd name="T0" fmla="*/ 0 w 4"/>
                <a:gd name="T1" fmla="*/ 7 h 7"/>
                <a:gd name="T2" fmla="*/ 0 w 4"/>
                <a:gd name="T3" fmla="*/ 4 h 7"/>
                <a:gd name="T4" fmla="*/ 4 w 4"/>
                <a:gd name="T5" fmla="*/ 0 h 7"/>
                <a:gd name="T6" fmla="*/ 0 w 4"/>
                <a:gd name="T7" fmla="*/ 4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4"/>
                  </a:lnTo>
                  <a:lnTo>
                    <a:pt x="4" y="0"/>
                  </a:lnTo>
                  <a:lnTo>
                    <a:pt x="0"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9" name="Freeform 245"/>
            <p:cNvSpPr>
              <a:spLocks/>
            </p:cNvSpPr>
            <p:nvPr userDrawn="1"/>
          </p:nvSpPr>
          <p:spPr bwMode="gray">
            <a:xfrm>
              <a:off x="2244" y="1432"/>
              <a:ext cx="15" cy="15"/>
            </a:xfrm>
            <a:custGeom>
              <a:avLst/>
              <a:gdLst>
                <a:gd name="T0" fmla="*/ 14 w 14"/>
                <a:gd name="T1" fmla="*/ 0 h 14"/>
                <a:gd name="T2" fmla="*/ 0 w 14"/>
                <a:gd name="T3" fmla="*/ 7 h 14"/>
                <a:gd name="T4" fmla="*/ 0 w 14"/>
                <a:gd name="T5" fmla="*/ 14 h 14"/>
                <a:gd name="T6" fmla="*/ 0 w 14"/>
                <a:gd name="T7" fmla="*/ 7 h 14"/>
                <a:gd name="T8" fmla="*/ 14 w 14"/>
                <a:gd name="T9" fmla="*/ 0 h 14"/>
              </a:gdLst>
              <a:ahLst/>
              <a:cxnLst>
                <a:cxn ang="0">
                  <a:pos x="T0" y="T1"/>
                </a:cxn>
                <a:cxn ang="0">
                  <a:pos x="T2" y="T3"/>
                </a:cxn>
                <a:cxn ang="0">
                  <a:pos x="T4" y="T5"/>
                </a:cxn>
                <a:cxn ang="0">
                  <a:pos x="T6" y="T7"/>
                </a:cxn>
                <a:cxn ang="0">
                  <a:pos x="T8" y="T9"/>
                </a:cxn>
              </a:cxnLst>
              <a:rect l="0" t="0" r="r" b="b"/>
              <a:pathLst>
                <a:path w="14" h="14">
                  <a:moveTo>
                    <a:pt x="14" y="0"/>
                  </a:moveTo>
                  <a:lnTo>
                    <a:pt x="0" y="7"/>
                  </a:lnTo>
                  <a:lnTo>
                    <a:pt x="0" y="14"/>
                  </a:lnTo>
                  <a:lnTo>
                    <a:pt x="0" y="7"/>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0" name="Freeform 246"/>
            <p:cNvSpPr>
              <a:spLocks/>
            </p:cNvSpPr>
            <p:nvPr userDrawn="1"/>
          </p:nvSpPr>
          <p:spPr bwMode="gray">
            <a:xfrm>
              <a:off x="2020" y="1945"/>
              <a:ext cx="7" cy="11"/>
            </a:xfrm>
            <a:custGeom>
              <a:avLst/>
              <a:gdLst>
                <a:gd name="T0" fmla="*/ 3 w 7"/>
                <a:gd name="T1" fmla="*/ 0 h 10"/>
                <a:gd name="T2" fmla="*/ 0 w 7"/>
                <a:gd name="T3" fmla="*/ 0 h 10"/>
                <a:gd name="T4" fmla="*/ 0 w 7"/>
                <a:gd name="T5" fmla="*/ 3 h 10"/>
                <a:gd name="T6" fmla="*/ 3 w 7"/>
                <a:gd name="T7" fmla="*/ 3 h 10"/>
                <a:gd name="T8" fmla="*/ 7 w 7"/>
                <a:gd name="T9" fmla="*/ 7 h 10"/>
                <a:gd name="T10" fmla="*/ 7 w 7"/>
                <a:gd name="T11" fmla="*/ 10 h 10"/>
                <a:gd name="T12" fmla="*/ 7 w 7"/>
                <a:gd name="T13" fmla="*/ 7 h 10"/>
                <a:gd name="T14" fmla="*/ 3 w 7"/>
                <a:gd name="T15" fmla="*/ 3 h 10"/>
                <a:gd name="T16" fmla="*/ 0 w 7"/>
                <a:gd name="T17" fmla="*/ 3 h 10"/>
                <a:gd name="T18" fmla="*/ 0 w 7"/>
                <a:gd name="T19" fmla="*/ 3 h 10"/>
                <a:gd name="T20" fmla="*/ 0 w 7"/>
                <a:gd name="T21" fmla="*/ 3 h 10"/>
                <a:gd name="T22" fmla="*/ 0 w 7"/>
                <a:gd name="T23" fmla="*/ 3 h 10"/>
                <a:gd name="T24" fmla="*/ 3 w 7"/>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0">
                  <a:moveTo>
                    <a:pt x="3" y="0"/>
                  </a:moveTo>
                  <a:lnTo>
                    <a:pt x="0" y="0"/>
                  </a:lnTo>
                  <a:lnTo>
                    <a:pt x="0" y="3"/>
                  </a:lnTo>
                  <a:lnTo>
                    <a:pt x="3" y="3"/>
                  </a:lnTo>
                  <a:lnTo>
                    <a:pt x="7" y="7"/>
                  </a:lnTo>
                  <a:lnTo>
                    <a:pt x="7" y="10"/>
                  </a:lnTo>
                  <a:lnTo>
                    <a:pt x="7" y="7"/>
                  </a:lnTo>
                  <a:lnTo>
                    <a:pt x="3" y="3"/>
                  </a:lnTo>
                  <a:lnTo>
                    <a:pt x="0" y="3"/>
                  </a:lnTo>
                  <a:lnTo>
                    <a:pt x="0" y="3"/>
                  </a:lnTo>
                  <a:lnTo>
                    <a:pt x="0" y="3"/>
                  </a:lnTo>
                  <a:lnTo>
                    <a:pt x="0" y="3"/>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1" name="Freeform 247"/>
            <p:cNvSpPr>
              <a:spLocks/>
            </p:cNvSpPr>
            <p:nvPr userDrawn="1"/>
          </p:nvSpPr>
          <p:spPr bwMode="gray">
            <a:xfrm>
              <a:off x="1937" y="1599"/>
              <a:ext cx="72" cy="3"/>
            </a:xfrm>
            <a:custGeom>
              <a:avLst/>
              <a:gdLst>
                <a:gd name="T0" fmla="*/ 56 w 70"/>
                <a:gd name="T1" fmla="*/ 0 h 3"/>
                <a:gd name="T2" fmla="*/ 28 w 70"/>
                <a:gd name="T3" fmla="*/ 3 h 3"/>
                <a:gd name="T4" fmla="*/ 0 w 70"/>
                <a:gd name="T5" fmla="*/ 0 h 3"/>
                <a:gd name="T6" fmla="*/ 28 w 70"/>
                <a:gd name="T7" fmla="*/ 3 h 3"/>
                <a:gd name="T8" fmla="*/ 56 w 70"/>
                <a:gd name="T9" fmla="*/ 0 h 3"/>
                <a:gd name="T10" fmla="*/ 63 w 70"/>
                <a:gd name="T11" fmla="*/ 0 h 3"/>
                <a:gd name="T12" fmla="*/ 67 w 70"/>
                <a:gd name="T13" fmla="*/ 0 h 3"/>
                <a:gd name="T14" fmla="*/ 70 w 70"/>
                <a:gd name="T15" fmla="*/ 0 h 3"/>
                <a:gd name="T16" fmla="*/ 63 w 70"/>
                <a:gd name="T17" fmla="*/ 0 h 3"/>
                <a:gd name="T18" fmla="*/ 56 w 70"/>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3">
                  <a:moveTo>
                    <a:pt x="56" y="0"/>
                  </a:moveTo>
                  <a:lnTo>
                    <a:pt x="28" y="3"/>
                  </a:lnTo>
                  <a:lnTo>
                    <a:pt x="0" y="0"/>
                  </a:lnTo>
                  <a:lnTo>
                    <a:pt x="28" y="3"/>
                  </a:lnTo>
                  <a:lnTo>
                    <a:pt x="56" y="0"/>
                  </a:lnTo>
                  <a:lnTo>
                    <a:pt x="63" y="0"/>
                  </a:lnTo>
                  <a:lnTo>
                    <a:pt x="67" y="0"/>
                  </a:lnTo>
                  <a:lnTo>
                    <a:pt x="70" y="0"/>
                  </a:lnTo>
                  <a:lnTo>
                    <a:pt x="63" y="0"/>
                  </a:lnTo>
                  <a:lnTo>
                    <a:pt x="56"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2" name="Freeform 248"/>
            <p:cNvSpPr>
              <a:spLocks/>
            </p:cNvSpPr>
            <p:nvPr userDrawn="1"/>
          </p:nvSpPr>
          <p:spPr bwMode="gray">
            <a:xfrm>
              <a:off x="1962" y="1876"/>
              <a:ext cx="15" cy="35"/>
            </a:xfrm>
            <a:custGeom>
              <a:avLst/>
              <a:gdLst>
                <a:gd name="T0" fmla="*/ 0 w 14"/>
                <a:gd name="T1" fmla="*/ 0 h 32"/>
                <a:gd name="T2" fmla="*/ 7 w 14"/>
                <a:gd name="T3" fmla="*/ 7 h 32"/>
                <a:gd name="T4" fmla="*/ 10 w 14"/>
                <a:gd name="T5" fmla="*/ 18 h 32"/>
                <a:gd name="T6" fmla="*/ 14 w 14"/>
                <a:gd name="T7" fmla="*/ 28 h 32"/>
                <a:gd name="T8" fmla="*/ 10 w 14"/>
                <a:gd name="T9" fmla="*/ 28 h 32"/>
                <a:gd name="T10" fmla="*/ 7 w 14"/>
                <a:gd name="T11" fmla="*/ 32 h 32"/>
                <a:gd name="T12" fmla="*/ 10 w 14"/>
                <a:gd name="T13" fmla="*/ 28 h 32"/>
                <a:gd name="T14" fmla="*/ 14 w 14"/>
                <a:gd name="T15" fmla="*/ 28 h 32"/>
                <a:gd name="T16" fmla="*/ 14 w 14"/>
                <a:gd name="T17" fmla="*/ 28 h 32"/>
                <a:gd name="T18" fmla="*/ 10 w 14"/>
                <a:gd name="T19" fmla="*/ 18 h 32"/>
                <a:gd name="T20" fmla="*/ 7 w 14"/>
                <a:gd name="T21" fmla="*/ 7 h 32"/>
                <a:gd name="T22" fmla="*/ 0 w 14"/>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32">
                  <a:moveTo>
                    <a:pt x="0" y="0"/>
                  </a:moveTo>
                  <a:lnTo>
                    <a:pt x="7" y="7"/>
                  </a:lnTo>
                  <a:lnTo>
                    <a:pt x="10" y="18"/>
                  </a:lnTo>
                  <a:lnTo>
                    <a:pt x="14" y="28"/>
                  </a:lnTo>
                  <a:lnTo>
                    <a:pt x="10" y="28"/>
                  </a:lnTo>
                  <a:lnTo>
                    <a:pt x="7" y="32"/>
                  </a:lnTo>
                  <a:lnTo>
                    <a:pt x="10" y="28"/>
                  </a:lnTo>
                  <a:lnTo>
                    <a:pt x="14" y="28"/>
                  </a:lnTo>
                  <a:lnTo>
                    <a:pt x="14" y="28"/>
                  </a:lnTo>
                  <a:lnTo>
                    <a:pt x="10" y="18"/>
                  </a:lnTo>
                  <a:lnTo>
                    <a:pt x="7"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3" name="Freeform 249"/>
            <p:cNvSpPr>
              <a:spLocks/>
            </p:cNvSpPr>
            <p:nvPr userDrawn="1"/>
          </p:nvSpPr>
          <p:spPr bwMode="gray">
            <a:xfrm>
              <a:off x="1886" y="1869"/>
              <a:ext cx="15" cy="26"/>
            </a:xfrm>
            <a:custGeom>
              <a:avLst/>
              <a:gdLst>
                <a:gd name="T0" fmla="*/ 3 w 14"/>
                <a:gd name="T1" fmla="*/ 25 h 25"/>
                <a:gd name="T2" fmla="*/ 3 w 14"/>
                <a:gd name="T3" fmla="*/ 25 h 25"/>
                <a:gd name="T4" fmla="*/ 0 w 14"/>
                <a:gd name="T5" fmla="*/ 25 h 25"/>
                <a:gd name="T6" fmla="*/ 14 w 14"/>
                <a:gd name="T7" fmla="*/ 0 h 25"/>
                <a:gd name="T8" fmla="*/ 14 w 14"/>
                <a:gd name="T9" fmla="*/ 0 h 25"/>
                <a:gd name="T10" fmla="*/ 14 w 14"/>
                <a:gd name="T11" fmla="*/ 4 h 25"/>
                <a:gd name="T12" fmla="*/ 10 w 14"/>
                <a:gd name="T13" fmla="*/ 7 h 25"/>
                <a:gd name="T14" fmla="*/ 7 w 14"/>
                <a:gd name="T15" fmla="*/ 14 h 25"/>
                <a:gd name="T16" fmla="*/ 3 w 14"/>
                <a:gd name="T17" fmla="*/ 21 h 25"/>
                <a:gd name="T18" fmla="*/ 3 w 14"/>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5">
                  <a:moveTo>
                    <a:pt x="3" y="25"/>
                  </a:moveTo>
                  <a:lnTo>
                    <a:pt x="3" y="25"/>
                  </a:lnTo>
                  <a:lnTo>
                    <a:pt x="0" y="25"/>
                  </a:lnTo>
                  <a:lnTo>
                    <a:pt x="14" y="0"/>
                  </a:lnTo>
                  <a:lnTo>
                    <a:pt x="14" y="0"/>
                  </a:lnTo>
                  <a:lnTo>
                    <a:pt x="14" y="4"/>
                  </a:lnTo>
                  <a:lnTo>
                    <a:pt x="10" y="7"/>
                  </a:lnTo>
                  <a:lnTo>
                    <a:pt x="7" y="14"/>
                  </a:lnTo>
                  <a:lnTo>
                    <a:pt x="3" y="21"/>
                  </a:lnTo>
                  <a:lnTo>
                    <a:pt x="3"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4" name="Freeform 250"/>
            <p:cNvSpPr>
              <a:spLocks/>
            </p:cNvSpPr>
            <p:nvPr userDrawn="1"/>
          </p:nvSpPr>
          <p:spPr bwMode="gray">
            <a:xfrm>
              <a:off x="1861" y="1853"/>
              <a:ext cx="18" cy="5"/>
            </a:xfrm>
            <a:custGeom>
              <a:avLst/>
              <a:gdLst>
                <a:gd name="T0" fmla="*/ 0 w 18"/>
                <a:gd name="T1" fmla="*/ 0 h 4"/>
                <a:gd name="T2" fmla="*/ 0 w 18"/>
                <a:gd name="T3" fmla="*/ 0 h 4"/>
                <a:gd name="T4" fmla="*/ 0 w 18"/>
                <a:gd name="T5" fmla="*/ 0 h 4"/>
                <a:gd name="T6" fmla="*/ 3 w 18"/>
                <a:gd name="T7" fmla="*/ 0 h 4"/>
                <a:gd name="T8" fmla="*/ 10 w 18"/>
                <a:gd name="T9" fmla="*/ 0 h 4"/>
                <a:gd name="T10" fmla="*/ 18 w 18"/>
                <a:gd name="T11" fmla="*/ 4 h 4"/>
                <a:gd name="T12" fmla="*/ 10 w 18"/>
                <a:gd name="T13" fmla="*/ 4 h 4"/>
                <a:gd name="T14" fmla="*/ 0 w 18"/>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
                  <a:moveTo>
                    <a:pt x="0" y="0"/>
                  </a:moveTo>
                  <a:lnTo>
                    <a:pt x="0" y="0"/>
                  </a:lnTo>
                  <a:lnTo>
                    <a:pt x="0" y="0"/>
                  </a:lnTo>
                  <a:lnTo>
                    <a:pt x="3" y="0"/>
                  </a:lnTo>
                  <a:lnTo>
                    <a:pt x="10" y="0"/>
                  </a:lnTo>
                  <a:lnTo>
                    <a:pt x="18" y="4"/>
                  </a:lnTo>
                  <a:lnTo>
                    <a:pt x="1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5" name="Freeform 251"/>
            <p:cNvSpPr>
              <a:spLocks/>
            </p:cNvSpPr>
            <p:nvPr userDrawn="1"/>
          </p:nvSpPr>
          <p:spPr bwMode="gray">
            <a:xfrm>
              <a:off x="1828" y="1869"/>
              <a:ext cx="4" cy="11"/>
            </a:xfrm>
            <a:custGeom>
              <a:avLst/>
              <a:gdLst>
                <a:gd name="T0" fmla="*/ 0 w 4"/>
                <a:gd name="T1" fmla="*/ 4 h 11"/>
                <a:gd name="T2" fmla="*/ 0 w 4"/>
                <a:gd name="T3" fmla="*/ 11 h 11"/>
                <a:gd name="T4" fmla="*/ 0 w 4"/>
                <a:gd name="T5" fmla="*/ 7 h 11"/>
                <a:gd name="T6" fmla="*/ 0 w 4"/>
                <a:gd name="T7" fmla="*/ 4 h 11"/>
                <a:gd name="T8" fmla="*/ 0 w 4"/>
                <a:gd name="T9" fmla="*/ 4 h 11"/>
                <a:gd name="T10" fmla="*/ 4 w 4"/>
                <a:gd name="T11" fmla="*/ 4 h 11"/>
                <a:gd name="T12" fmla="*/ 4 w 4"/>
                <a:gd name="T13" fmla="*/ 4 h 11"/>
                <a:gd name="T14" fmla="*/ 4 w 4"/>
                <a:gd name="T15" fmla="*/ 0 h 11"/>
                <a:gd name="T16" fmla="*/ 0 w 4"/>
                <a:gd name="T17" fmla="*/ 4 h 11"/>
                <a:gd name="T18" fmla="*/ 0 w 4"/>
                <a:gd name="T19"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1">
                  <a:moveTo>
                    <a:pt x="0" y="4"/>
                  </a:moveTo>
                  <a:lnTo>
                    <a:pt x="0" y="11"/>
                  </a:lnTo>
                  <a:lnTo>
                    <a:pt x="0" y="7"/>
                  </a:lnTo>
                  <a:lnTo>
                    <a:pt x="0" y="4"/>
                  </a:lnTo>
                  <a:lnTo>
                    <a:pt x="0" y="4"/>
                  </a:lnTo>
                  <a:lnTo>
                    <a:pt x="4" y="4"/>
                  </a:lnTo>
                  <a:lnTo>
                    <a:pt x="4" y="4"/>
                  </a:lnTo>
                  <a:lnTo>
                    <a:pt x="4" y="0"/>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6" name="Freeform 252"/>
            <p:cNvSpPr>
              <a:spLocks/>
            </p:cNvSpPr>
            <p:nvPr userDrawn="1"/>
          </p:nvSpPr>
          <p:spPr bwMode="gray">
            <a:xfrm>
              <a:off x="1825" y="1884"/>
              <a:ext cx="3" cy="7"/>
            </a:xfrm>
            <a:custGeom>
              <a:avLst/>
              <a:gdLst>
                <a:gd name="T0" fmla="*/ 3 w 3"/>
                <a:gd name="T1" fmla="*/ 0 h 7"/>
                <a:gd name="T2" fmla="*/ 0 w 3"/>
                <a:gd name="T3" fmla="*/ 7 h 7"/>
                <a:gd name="T4" fmla="*/ 0 w 3"/>
                <a:gd name="T5" fmla="*/ 7 h 7"/>
                <a:gd name="T6" fmla="*/ 0 w 3"/>
                <a:gd name="T7" fmla="*/ 7 h 7"/>
                <a:gd name="T8" fmla="*/ 0 w 3"/>
                <a:gd name="T9" fmla="*/ 4 h 7"/>
                <a:gd name="T10" fmla="*/ 3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3" y="0"/>
                  </a:moveTo>
                  <a:lnTo>
                    <a:pt x="0" y="7"/>
                  </a:lnTo>
                  <a:lnTo>
                    <a:pt x="0" y="7"/>
                  </a:lnTo>
                  <a:lnTo>
                    <a:pt x="0" y="7"/>
                  </a:lnTo>
                  <a:lnTo>
                    <a:pt x="0" y="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7" name="Freeform 253"/>
            <p:cNvSpPr>
              <a:spLocks/>
            </p:cNvSpPr>
            <p:nvPr userDrawn="1"/>
          </p:nvSpPr>
          <p:spPr bwMode="gray">
            <a:xfrm>
              <a:off x="1944" y="1876"/>
              <a:ext cx="7" cy="15"/>
            </a:xfrm>
            <a:custGeom>
              <a:avLst/>
              <a:gdLst>
                <a:gd name="T0" fmla="*/ 7 w 7"/>
                <a:gd name="T1" fmla="*/ 0 h 14"/>
                <a:gd name="T2" fmla="*/ 0 w 7"/>
                <a:gd name="T3" fmla="*/ 14 h 14"/>
                <a:gd name="T4" fmla="*/ 0 w 7"/>
                <a:gd name="T5" fmla="*/ 11 h 14"/>
                <a:gd name="T6" fmla="*/ 0 w 7"/>
                <a:gd name="T7" fmla="*/ 7 h 14"/>
                <a:gd name="T8" fmla="*/ 3 w 7"/>
                <a:gd name="T9" fmla="*/ 4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0" y="14"/>
                  </a:lnTo>
                  <a:lnTo>
                    <a:pt x="0" y="11"/>
                  </a:lnTo>
                  <a:lnTo>
                    <a:pt x="0" y="7"/>
                  </a:lnTo>
                  <a:lnTo>
                    <a:pt x="3"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8" name="Freeform 254"/>
            <p:cNvSpPr>
              <a:spLocks/>
            </p:cNvSpPr>
            <p:nvPr userDrawn="1"/>
          </p:nvSpPr>
          <p:spPr bwMode="gray">
            <a:xfrm>
              <a:off x="1951" y="1869"/>
              <a:ext cx="4" cy="4"/>
            </a:xfrm>
            <a:custGeom>
              <a:avLst/>
              <a:gdLst>
                <a:gd name="T0" fmla="*/ 4 w 4"/>
                <a:gd name="T1" fmla="*/ 0 h 4"/>
                <a:gd name="T2" fmla="*/ 4 w 4"/>
                <a:gd name="T3" fmla="*/ 0 h 4"/>
                <a:gd name="T4" fmla="*/ 4 w 4"/>
                <a:gd name="T5" fmla="*/ 0 h 4"/>
                <a:gd name="T6" fmla="*/ 0 w 4"/>
                <a:gd name="T7" fmla="*/ 4 h 4"/>
                <a:gd name="T8" fmla="*/ 4 w 4"/>
                <a:gd name="T9" fmla="*/ 0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lnTo>
                    <a:pt x="4" y="0"/>
                  </a:lnTo>
                  <a:lnTo>
                    <a:pt x="4" y="0"/>
                  </a:lnTo>
                  <a:lnTo>
                    <a:pt x="0" y="4"/>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9" name="Freeform 255"/>
            <p:cNvSpPr>
              <a:spLocks/>
            </p:cNvSpPr>
            <p:nvPr userDrawn="1"/>
          </p:nvSpPr>
          <p:spPr bwMode="gray">
            <a:xfrm>
              <a:off x="1970" y="1956"/>
              <a:ext cx="10" cy="4"/>
            </a:xfrm>
            <a:custGeom>
              <a:avLst/>
              <a:gdLst>
                <a:gd name="T0" fmla="*/ 10 w 10"/>
                <a:gd name="T1" fmla="*/ 0 h 4"/>
                <a:gd name="T2" fmla="*/ 7 w 10"/>
                <a:gd name="T3" fmla="*/ 4 h 4"/>
                <a:gd name="T4" fmla="*/ 0 w 10"/>
                <a:gd name="T5" fmla="*/ 4 h 4"/>
                <a:gd name="T6" fmla="*/ 7 w 10"/>
                <a:gd name="T7" fmla="*/ 4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lnTo>
                    <a:pt x="7" y="4"/>
                  </a:lnTo>
                  <a:lnTo>
                    <a:pt x="0" y="4"/>
                  </a:lnTo>
                  <a:lnTo>
                    <a:pt x="7" y="4"/>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0" name="Freeform 256"/>
            <p:cNvSpPr>
              <a:spLocks/>
            </p:cNvSpPr>
            <p:nvPr userDrawn="1"/>
          </p:nvSpPr>
          <p:spPr bwMode="gray">
            <a:xfrm>
              <a:off x="1835" y="1439"/>
              <a:ext cx="29" cy="53"/>
            </a:xfrm>
            <a:custGeom>
              <a:avLst/>
              <a:gdLst>
                <a:gd name="T0" fmla="*/ 4 w 28"/>
                <a:gd name="T1" fmla="*/ 11 h 49"/>
                <a:gd name="T2" fmla="*/ 0 w 28"/>
                <a:gd name="T3" fmla="*/ 25 h 49"/>
                <a:gd name="T4" fmla="*/ 0 w 28"/>
                <a:gd name="T5" fmla="*/ 32 h 49"/>
                <a:gd name="T6" fmla="*/ 4 w 28"/>
                <a:gd name="T7" fmla="*/ 42 h 49"/>
                <a:gd name="T8" fmla="*/ 7 w 28"/>
                <a:gd name="T9" fmla="*/ 49 h 49"/>
                <a:gd name="T10" fmla="*/ 4 w 28"/>
                <a:gd name="T11" fmla="*/ 42 h 49"/>
                <a:gd name="T12" fmla="*/ 0 w 28"/>
                <a:gd name="T13" fmla="*/ 32 h 49"/>
                <a:gd name="T14" fmla="*/ 0 w 28"/>
                <a:gd name="T15" fmla="*/ 25 h 49"/>
                <a:gd name="T16" fmla="*/ 4 w 28"/>
                <a:gd name="T17" fmla="*/ 11 h 49"/>
                <a:gd name="T18" fmla="*/ 25 w 28"/>
                <a:gd name="T19" fmla="*/ 0 h 49"/>
                <a:gd name="T20" fmla="*/ 28 w 28"/>
                <a:gd name="T21" fmla="*/ 0 h 49"/>
                <a:gd name="T22" fmla="*/ 4 w 28"/>
                <a:gd name="T23" fmla="*/ 1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9">
                  <a:moveTo>
                    <a:pt x="4" y="11"/>
                  </a:moveTo>
                  <a:lnTo>
                    <a:pt x="0" y="25"/>
                  </a:lnTo>
                  <a:lnTo>
                    <a:pt x="0" y="32"/>
                  </a:lnTo>
                  <a:lnTo>
                    <a:pt x="4" y="42"/>
                  </a:lnTo>
                  <a:lnTo>
                    <a:pt x="7" y="49"/>
                  </a:lnTo>
                  <a:lnTo>
                    <a:pt x="4" y="42"/>
                  </a:lnTo>
                  <a:lnTo>
                    <a:pt x="0" y="32"/>
                  </a:lnTo>
                  <a:lnTo>
                    <a:pt x="0" y="25"/>
                  </a:lnTo>
                  <a:lnTo>
                    <a:pt x="4" y="11"/>
                  </a:lnTo>
                  <a:lnTo>
                    <a:pt x="25" y="0"/>
                  </a:lnTo>
                  <a:lnTo>
                    <a:pt x="28" y="0"/>
                  </a:lnTo>
                  <a:lnTo>
                    <a:pt x="4"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1" name="Freeform 257"/>
            <p:cNvSpPr>
              <a:spLocks/>
            </p:cNvSpPr>
            <p:nvPr userDrawn="1"/>
          </p:nvSpPr>
          <p:spPr bwMode="gray">
            <a:xfrm>
              <a:off x="1799" y="1466"/>
              <a:ext cx="21" cy="8"/>
            </a:xfrm>
            <a:custGeom>
              <a:avLst/>
              <a:gdLst>
                <a:gd name="T0" fmla="*/ 14 w 21"/>
                <a:gd name="T1" fmla="*/ 3 h 7"/>
                <a:gd name="T2" fmla="*/ 18 w 21"/>
                <a:gd name="T3" fmla="*/ 3 h 7"/>
                <a:gd name="T4" fmla="*/ 21 w 21"/>
                <a:gd name="T5" fmla="*/ 0 h 7"/>
                <a:gd name="T6" fmla="*/ 18 w 21"/>
                <a:gd name="T7" fmla="*/ 3 h 7"/>
                <a:gd name="T8" fmla="*/ 14 w 21"/>
                <a:gd name="T9" fmla="*/ 3 h 7"/>
                <a:gd name="T10" fmla="*/ 7 w 21"/>
                <a:gd name="T11" fmla="*/ 3 h 7"/>
                <a:gd name="T12" fmla="*/ 0 w 21"/>
                <a:gd name="T13" fmla="*/ 7 h 7"/>
                <a:gd name="T14" fmla="*/ 7 w 21"/>
                <a:gd name="T15" fmla="*/ 3 h 7"/>
                <a:gd name="T16" fmla="*/ 14 w 21"/>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3"/>
                  </a:moveTo>
                  <a:lnTo>
                    <a:pt x="18" y="3"/>
                  </a:lnTo>
                  <a:lnTo>
                    <a:pt x="21" y="0"/>
                  </a:lnTo>
                  <a:lnTo>
                    <a:pt x="18" y="3"/>
                  </a:lnTo>
                  <a:lnTo>
                    <a:pt x="14" y="3"/>
                  </a:lnTo>
                  <a:lnTo>
                    <a:pt x="7" y="3"/>
                  </a:lnTo>
                  <a:lnTo>
                    <a:pt x="0" y="7"/>
                  </a:lnTo>
                  <a:lnTo>
                    <a:pt x="7" y="3"/>
                  </a:lnTo>
                  <a:lnTo>
                    <a:pt x="14"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2" name="Freeform 258"/>
            <p:cNvSpPr>
              <a:spLocks/>
            </p:cNvSpPr>
            <p:nvPr userDrawn="1"/>
          </p:nvSpPr>
          <p:spPr bwMode="gray">
            <a:xfrm>
              <a:off x="1628" y="1754"/>
              <a:ext cx="26" cy="12"/>
            </a:xfrm>
            <a:custGeom>
              <a:avLst/>
              <a:gdLst>
                <a:gd name="T0" fmla="*/ 7 w 25"/>
                <a:gd name="T1" fmla="*/ 7 h 11"/>
                <a:gd name="T2" fmla="*/ 4 w 25"/>
                <a:gd name="T3" fmla="*/ 7 h 11"/>
                <a:gd name="T4" fmla="*/ 4 w 25"/>
                <a:gd name="T5" fmla="*/ 4 h 11"/>
                <a:gd name="T6" fmla="*/ 0 w 25"/>
                <a:gd name="T7" fmla="*/ 0 h 11"/>
                <a:gd name="T8" fmla="*/ 4 w 25"/>
                <a:gd name="T9" fmla="*/ 4 h 11"/>
                <a:gd name="T10" fmla="*/ 7 w 25"/>
                <a:gd name="T11" fmla="*/ 7 h 11"/>
                <a:gd name="T12" fmla="*/ 7 w 25"/>
                <a:gd name="T13" fmla="*/ 7 h 11"/>
                <a:gd name="T14" fmla="*/ 11 w 25"/>
                <a:gd name="T15" fmla="*/ 7 h 11"/>
                <a:gd name="T16" fmla="*/ 18 w 25"/>
                <a:gd name="T17" fmla="*/ 7 h 11"/>
                <a:gd name="T18" fmla="*/ 25 w 25"/>
                <a:gd name="T19" fmla="*/ 11 h 11"/>
                <a:gd name="T20" fmla="*/ 22 w 25"/>
                <a:gd name="T21" fmla="*/ 7 h 11"/>
                <a:gd name="T22" fmla="*/ 18 w 25"/>
                <a:gd name="T23" fmla="*/ 7 h 11"/>
                <a:gd name="T24" fmla="*/ 11 w 25"/>
                <a:gd name="T25" fmla="*/ 7 h 11"/>
                <a:gd name="T26" fmla="*/ 7 w 25"/>
                <a:gd name="T2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11">
                  <a:moveTo>
                    <a:pt x="7" y="7"/>
                  </a:moveTo>
                  <a:lnTo>
                    <a:pt x="4" y="7"/>
                  </a:lnTo>
                  <a:lnTo>
                    <a:pt x="4" y="4"/>
                  </a:lnTo>
                  <a:lnTo>
                    <a:pt x="0" y="0"/>
                  </a:lnTo>
                  <a:lnTo>
                    <a:pt x="4" y="4"/>
                  </a:lnTo>
                  <a:lnTo>
                    <a:pt x="7" y="7"/>
                  </a:lnTo>
                  <a:lnTo>
                    <a:pt x="7" y="7"/>
                  </a:lnTo>
                  <a:lnTo>
                    <a:pt x="11" y="7"/>
                  </a:lnTo>
                  <a:lnTo>
                    <a:pt x="18" y="7"/>
                  </a:lnTo>
                  <a:lnTo>
                    <a:pt x="25" y="11"/>
                  </a:lnTo>
                  <a:lnTo>
                    <a:pt x="22" y="7"/>
                  </a:lnTo>
                  <a:lnTo>
                    <a:pt x="18" y="7"/>
                  </a:lnTo>
                  <a:lnTo>
                    <a:pt x="11"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3" name="Freeform 259"/>
            <p:cNvSpPr>
              <a:spLocks/>
            </p:cNvSpPr>
            <p:nvPr userDrawn="1"/>
          </p:nvSpPr>
          <p:spPr bwMode="gray">
            <a:xfrm>
              <a:off x="1723" y="1766"/>
              <a:ext cx="7" cy="3"/>
            </a:xfrm>
            <a:custGeom>
              <a:avLst/>
              <a:gdLst>
                <a:gd name="T0" fmla="*/ 0 w 7"/>
                <a:gd name="T1" fmla="*/ 3 h 3"/>
                <a:gd name="T2" fmla="*/ 7 w 7"/>
                <a:gd name="T3" fmla="*/ 0 h 3"/>
                <a:gd name="T4" fmla="*/ 7 w 7"/>
                <a:gd name="T5" fmla="*/ 0 h 3"/>
                <a:gd name="T6" fmla="*/ 7 w 7"/>
                <a:gd name="T7" fmla="*/ 0 h 3"/>
                <a:gd name="T8" fmla="*/ 0 w 7"/>
                <a:gd name="T9" fmla="*/ 3 h 3"/>
                <a:gd name="T10" fmla="*/ 0 w 7"/>
                <a:gd name="T11" fmla="*/ 3 h 3"/>
              </a:gdLst>
              <a:ahLst/>
              <a:cxnLst>
                <a:cxn ang="0">
                  <a:pos x="T0" y="T1"/>
                </a:cxn>
                <a:cxn ang="0">
                  <a:pos x="T2" y="T3"/>
                </a:cxn>
                <a:cxn ang="0">
                  <a:pos x="T4" y="T5"/>
                </a:cxn>
                <a:cxn ang="0">
                  <a:pos x="T6" y="T7"/>
                </a:cxn>
                <a:cxn ang="0">
                  <a:pos x="T8" y="T9"/>
                </a:cxn>
                <a:cxn ang="0">
                  <a:pos x="T10" y="T11"/>
                </a:cxn>
              </a:cxnLst>
              <a:rect l="0" t="0" r="r" b="b"/>
              <a:pathLst>
                <a:path w="7" h="3">
                  <a:moveTo>
                    <a:pt x="0" y="3"/>
                  </a:moveTo>
                  <a:lnTo>
                    <a:pt x="7" y="0"/>
                  </a:lnTo>
                  <a:lnTo>
                    <a:pt x="7"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4" name="Freeform 260"/>
            <p:cNvSpPr>
              <a:spLocks/>
            </p:cNvSpPr>
            <p:nvPr userDrawn="1"/>
          </p:nvSpPr>
          <p:spPr bwMode="gray">
            <a:xfrm>
              <a:off x="1720" y="1786"/>
              <a:ext cx="10" cy="10"/>
            </a:xfrm>
            <a:custGeom>
              <a:avLst/>
              <a:gdLst>
                <a:gd name="T0" fmla="*/ 10 w 10"/>
                <a:gd name="T1" fmla="*/ 0 h 10"/>
                <a:gd name="T2" fmla="*/ 10 w 10"/>
                <a:gd name="T3" fmla="*/ 0 h 10"/>
                <a:gd name="T4" fmla="*/ 7 w 10"/>
                <a:gd name="T5" fmla="*/ 3 h 10"/>
                <a:gd name="T6" fmla="*/ 3 w 10"/>
                <a:gd name="T7" fmla="*/ 3 h 10"/>
                <a:gd name="T8" fmla="*/ 0 w 10"/>
                <a:gd name="T9" fmla="*/ 10 h 10"/>
                <a:gd name="T10" fmla="*/ 3 w 10"/>
                <a:gd name="T11" fmla="*/ 7 h 10"/>
                <a:gd name="T12" fmla="*/ 7 w 10"/>
                <a:gd name="T13" fmla="*/ 3 h 10"/>
                <a:gd name="T14" fmla="*/ 10 w 10"/>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0">
                  <a:moveTo>
                    <a:pt x="10" y="0"/>
                  </a:moveTo>
                  <a:lnTo>
                    <a:pt x="10" y="0"/>
                  </a:lnTo>
                  <a:lnTo>
                    <a:pt x="7" y="3"/>
                  </a:lnTo>
                  <a:lnTo>
                    <a:pt x="3" y="3"/>
                  </a:lnTo>
                  <a:lnTo>
                    <a:pt x="0" y="10"/>
                  </a:lnTo>
                  <a:lnTo>
                    <a:pt x="3" y="7"/>
                  </a:lnTo>
                  <a:lnTo>
                    <a:pt x="7" y="3"/>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5" name="Freeform 261"/>
            <p:cNvSpPr>
              <a:spLocks/>
            </p:cNvSpPr>
            <p:nvPr userDrawn="1"/>
          </p:nvSpPr>
          <p:spPr bwMode="gray">
            <a:xfrm>
              <a:off x="1654" y="1706"/>
              <a:ext cx="4" cy="7"/>
            </a:xfrm>
            <a:custGeom>
              <a:avLst/>
              <a:gdLst>
                <a:gd name="T0" fmla="*/ 4 w 4"/>
                <a:gd name="T1" fmla="*/ 7 h 7"/>
                <a:gd name="T2" fmla="*/ 0 w 4"/>
                <a:gd name="T3" fmla="*/ 3 h 7"/>
                <a:gd name="T4" fmla="*/ 0 w 4"/>
                <a:gd name="T5" fmla="*/ 0 h 7"/>
                <a:gd name="T6" fmla="*/ 0 w 4"/>
                <a:gd name="T7" fmla="*/ 3 h 7"/>
                <a:gd name="T8" fmla="*/ 0 w 4"/>
                <a:gd name="T9" fmla="*/ 7 h 7"/>
                <a:gd name="T10" fmla="*/ 4 w 4"/>
                <a:gd name="T11" fmla="*/ 7 h 7"/>
              </a:gdLst>
              <a:ahLst/>
              <a:cxnLst>
                <a:cxn ang="0">
                  <a:pos x="T0" y="T1"/>
                </a:cxn>
                <a:cxn ang="0">
                  <a:pos x="T2" y="T3"/>
                </a:cxn>
                <a:cxn ang="0">
                  <a:pos x="T4" y="T5"/>
                </a:cxn>
                <a:cxn ang="0">
                  <a:pos x="T6" y="T7"/>
                </a:cxn>
                <a:cxn ang="0">
                  <a:pos x="T8" y="T9"/>
                </a:cxn>
                <a:cxn ang="0">
                  <a:pos x="T10" y="T11"/>
                </a:cxn>
              </a:cxnLst>
              <a:rect l="0" t="0" r="r" b="b"/>
              <a:pathLst>
                <a:path w="4" h="7">
                  <a:moveTo>
                    <a:pt x="4" y="7"/>
                  </a:moveTo>
                  <a:lnTo>
                    <a:pt x="0" y="3"/>
                  </a:lnTo>
                  <a:lnTo>
                    <a:pt x="0" y="0"/>
                  </a:lnTo>
                  <a:lnTo>
                    <a:pt x="0" y="3"/>
                  </a:lnTo>
                  <a:lnTo>
                    <a:pt x="0" y="7"/>
                  </a:lnTo>
                  <a:lnTo>
                    <a:pt x="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6" name="Freeform 262"/>
            <p:cNvSpPr>
              <a:spLocks/>
            </p:cNvSpPr>
            <p:nvPr userDrawn="1"/>
          </p:nvSpPr>
          <p:spPr bwMode="gray">
            <a:xfrm>
              <a:off x="1759" y="1500"/>
              <a:ext cx="21" cy="7"/>
            </a:xfrm>
            <a:custGeom>
              <a:avLst/>
              <a:gdLst>
                <a:gd name="T0" fmla="*/ 14 w 21"/>
                <a:gd name="T1" fmla="*/ 4 h 7"/>
                <a:gd name="T2" fmla="*/ 18 w 21"/>
                <a:gd name="T3" fmla="*/ 4 h 7"/>
                <a:gd name="T4" fmla="*/ 21 w 21"/>
                <a:gd name="T5" fmla="*/ 0 h 7"/>
                <a:gd name="T6" fmla="*/ 18 w 21"/>
                <a:gd name="T7" fmla="*/ 4 h 7"/>
                <a:gd name="T8" fmla="*/ 14 w 21"/>
                <a:gd name="T9" fmla="*/ 4 h 7"/>
                <a:gd name="T10" fmla="*/ 7 w 21"/>
                <a:gd name="T11" fmla="*/ 4 h 7"/>
                <a:gd name="T12" fmla="*/ 0 w 21"/>
                <a:gd name="T13" fmla="*/ 7 h 7"/>
                <a:gd name="T14" fmla="*/ 7 w 21"/>
                <a:gd name="T15" fmla="*/ 4 h 7"/>
                <a:gd name="T16" fmla="*/ 14 w 21"/>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4"/>
                  </a:moveTo>
                  <a:lnTo>
                    <a:pt x="18" y="4"/>
                  </a:lnTo>
                  <a:lnTo>
                    <a:pt x="21" y="0"/>
                  </a:lnTo>
                  <a:lnTo>
                    <a:pt x="18" y="4"/>
                  </a:lnTo>
                  <a:lnTo>
                    <a:pt x="14" y="4"/>
                  </a:lnTo>
                  <a:lnTo>
                    <a:pt x="7" y="4"/>
                  </a:lnTo>
                  <a:lnTo>
                    <a:pt x="0" y="7"/>
                  </a:lnTo>
                  <a:lnTo>
                    <a:pt x="7"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7" name="Freeform 263"/>
            <p:cNvSpPr>
              <a:spLocks/>
            </p:cNvSpPr>
            <p:nvPr userDrawn="1"/>
          </p:nvSpPr>
          <p:spPr bwMode="gray">
            <a:xfrm>
              <a:off x="1723" y="1539"/>
              <a:ext cx="25" cy="10"/>
            </a:xfrm>
            <a:custGeom>
              <a:avLst/>
              <a:gdLst>
                <a:gd name="T0" fmla="*/ 14 w 25"/>
                <a:gd name="T1" fmla="*/ 7 h 10"/>
                <a:gd name="T2" fmla="*/ 18 w 25"/>
                <a:gd name="T3" fmla="*/ 7 h 10"/>
                <a:gd name="T4" fmla="*/ 25 w 25"/>
                <a:gd name="T5" fmla="*/ 0 h 10"/>
                <a:gd name="T6" fmla="*/ 18 w 25"/>
                <a:gd name="T7" fmla="*/ 7 h 10"/>
                <a:gd name="T8" fmla="*/ 14 w 25"/>
                <a:gd name="T9" fmla="*/ 7 h 10"/>
                <a:gd name="T10" fmla="*/ 7 w 25"/>
                <a:gd name="T11" fmla="*/ 10 h 10"/>
                <a:gd name="T12" fmla="*/ 0 w 25"/>
                <a:gd name="T13" fmla="*/ 10 h 10"/>
                <a:gd name="T14" fmla="*/ 4 w 25"/>
                <a:gd name="T15" fmla="*/ 10 h 10"/>
                <a:gd name="T16" fmla="*/ 7 w 25"/>
                <a:gd name="T17" fmla="*/ 10 h 10"/>
                <a:gd name="T18" fmla="*/ 14 w 25"/>
                <a:gd name="T1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0">
                  <a:moveTo>
                    <a:pt x="14" y="7"/>
                  </a:moveTo>
                  <a:lnTo>
                    <a:pt x="18" y="7"/>
                  </a:lnTo>
                  <a:lnTo>
                    <a:pt x="25" y="0"/>
                  </a:lnTo>
                  <a:lnTo>
                    <a:pt x="18" y="7"/>
                  </a:lnTo>
                  <a:lnTo>
                    <a:pt x="14" y="7"/>
                  </a:lnTo>
                  <a:lnTo>
                    <a:pt x="7" y="10"/>
                  </a:lnTo>
                  <a:lnTo>
                    <a:pt x="0" y="10"/>
                  </a:lnTo>
                  <a:lnTo>
                    <a:pt x="4" y="10"/>
                  </a:lnTo>
                  <a:lnTo>
                    <a:pt x="7" y="10"/>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8" name="Freeform 264"/>
            <p:cNvSpPr>
              <a:spLocks/>
            </p:cNvSpPr>
            <p:nvPr userDrawn="1"/>
          </p:nvSpPr>
          <p:spPr bwMode="gray">
            <a:xfrm>
              <a:off x="1708" y="1561"/>
              <a:ext cx="15" cy="8"/>
            </a:xfrm>
            <a:custGeom>
              <a:avLst/>
              <a:gdLst>
                <a:gd name="T0" fmla="*/ 14 w 14"/>
                <a:gd name="T1" fmla="*/ 0 h 7"/>
                <a:gd name="T2" fmla="*/ 11 w 14"/>
                <a:gd name="T3" fmla="*/ 0 h 7"/>
                <a:gd name="T4" fmla="*/ 7 w 14"/>
                <a:gd name="T5" fmla="*/ 0 h 7"/>
                <a:gd name="T6" fmla="*/ 0 w 14"/>
                <a:gd name="T7" fmla="*/ 3 h 7"/>
                <a:gd name="T8" fmla="*/ 0 w 14"/>
                <a:gd name="T9" fmla="*/ 7 h 7"/>
                <a:gd name="T10" fmla="*/ 0 w 14"/>
                <a:gd name="T11" fmla="*/ 7 h 7"/>
                <a:gd name="T12" fmla="*/ 0 w 14"/>
                <a:gd name="T13" fmla="*/ 7 h 7"/>
                <a:gd name="T14" fmla="*/ 0 w 14"/>
                <a:gd name="T15" fmla="*/ 3 h 7"/>
                <a:gd name="T16" fmla="*/ 7 w 14"/>
                <a:gd name="T17" fmla="*/ 0 h 7"/>
                <a:gd name="T18" fmla="*/ 11 w 14"/>
                <a:gd name="T19" fmla="*/ 0 h 7"/>
                <a:gd name="T20" fmla="*/ 14 w 14"/>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7">
                  <a:moveTo>
                    <a:pt x="14" y="0"/>
                  </a:moveTo>
                  <a:lnTo>
                    <a:pt x="11" y="0"/>
                  </a:lnTo>
                  <a:lnTo>
                    <a:pt x="7" y="0"/>
                  </a:lnTo>
                  <a:lnTo>
                    <a:pt x="0" y="3"/>
                  </a:lnTo>
                  <a:lnTo>
                    <a:pt x="0" y="7"/>
                  </a:lnTo>
                  <a:lnTo>
                    <a:pt x="0" y="7"/>
                  </a:lnTo>
                  <a:lnTo>
                    <a:pt x="0" y="7"/>
                  </a:lnTo>
                  <a:lnTo>
                    <a:pt x="0" y="3"/>
                  </a:lnTo>
                  <a:lnTo>
                    <a:pt x="7" y="0"/>
                  </a:lnTo>
                  <a:lnTo>
                    <a:pt x="11"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9" name="Freeform 265"/>
            <p:cNvSpPr>
              <a:spLocks/>
            </p:cNvSpPr>
            <p:nvPr userDrawn="1"/>
          </p:nvSpPr>
          <p:spPr bwMode="gray">
            <a:xfrm>
              <a:off x="1672" y="1629"/>
              <a:ext cx="15" cy="5"/>
            </a:xfrm>
            <a:custGeom>
              <a:avLst/>
              <a:gdLst>
                <a:gd name="T0" fmla="*/ 14 w 14"/>
                <a:gd name="T1" fmla="*/ 0 h 4"/>
                <a:gd name="T2" fmla="*/ 14 w 14"/>
                <a:gd name="T3" fmla="*/ 0 h 4"/>
                <a:gd name="T4" fmla="*/ 14 w 14"/>
                <a:gd name="T5" fmla="*/ 0 h 4"/>
                <a:gd name="T6" fmla="*/ 14 w 14"/>
                <a:gd name="T7" fmla="*/ 0 h 4"/>
                <a:gd name="T8" fmla="*/ 14 w 14"/>
                <a:gd name="T9" fmla="*/ 0 h 4"/>
                <a:gd name="T10" fmla="*/ 7 w 14"/>
                <a:gd name="T11" fmla="*/ 0 h 4"/>
                <a:gd name="T12" fmla="*/ 0 w 14"/>
                <a:gd name="T13" fmla="*/ 4 h 4"/>
                <a:gd name="T14" fmla="*/ 7 w 14"/>
                <a:gd name="T15" fmla="*/ 0 h 4"/>
                <a:gd name="T16" fmla="*/ 14 w 14"/>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
                  <a:moveTo>
                    <a:pt x="14" y="0"/>
                  </a:moveTo>
                  <a:lnTo>
                    <a:pt x="14" y="0"/>
                  </a:lnTo>
                  <a:lnTo>
                    <a:pt x="14" y="0"/>
                  </a:lnTo>
                  <a:lnTo>
                    <a:pt x="14" y="0"/>
                  </a:lnTo>
                  <a:lnTo>
                    <a:pt x="14" y="0"/>
                  </a:lnTo>
                  <a:lnTo>
                    <a:pt x="7" y="0"/>
                  </a:lnTo>
                  <a:lnTo>
                    <a:pt x="0" y="4"/>
                  </a:lnTo>
                  <a:lnTo>
                    <a:pt x="7"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0" name="Freeform 266"/>
            <p:cNvSpPr>
              <a:spLocks/>
            </p:cNvSpPr>
            <p:nvPr userDrawn="1"/>
          </p:nvSpPr>
          <p:spPr bwMode="gray">
            <a:xfrm>
              <a:off x="1611" y="1709"/>
              <a:ext cx="10" cy="4"/>
            </a:xfrm>
            <a:custGeom>
              <a:avLst/>
              <a:gdLst>
                <a:gd name="T0" fmla="*/ 10 w 10"/>
                <a:gd name="T1" fmla="*/ 4 h 4"/>
                <a:gd name="T2" fmla="*/ 3 w 10"/>
                <a:gd name="T3" fmla="*/ 4 h 4"/>
                <a:gd name="T4" fmla="*/ 0 w 10"/>
                <a:gd name="T5" fmla="*/ 0 h 4"/>
                <a:gd name="T6" fmla="*/ 3 w 10"/>
                <a:gd name="T7" fmla="*/ 4 h 4"/>
                <a:gd name="T8" fmla="*/ 10 w 10"/>
                <a:gd name="T9" fmla="*/ 4 h 4"/>
              </a:gdLst>
              <a:ahLst/>
              <a:cxnLst>
                <a:cxn ang="0">
                  <a:pos x="T0" y="T1"/>
                </a:cxn>
                <a:cxn ang="0">
                  <a:pos x="T2" y="T3"/>
                </a:cxn>
                <a:cxn ang="0">
                  <a:pos x="T4" y="T5"/>
                </a:cxn>
                <a:cxn ang="0">
                  <a:pos x="T6" y="T7"/>
                </a:cxn>
                <a:cxn ang="0">
                  <a:pos x="T8" y="T9"/>
                </a:cxn>
              </a:cxnLst>
              <a:rect l="0" t="0" r="r" b="b"/>
              <a:pathLst>
                <a:path w="10" h="4">
                  <a:moveTo>
                    <a:pt x="10" y="4"/>
                  </a:moveTo>
                  <a:lnTo>
                    <a:pt x="3" y="4"/>
                  </a:lnTo>
                  <a:lnTo>
                    <a:pt x="0" y="0"/>
                  </a:lnTo>
                  <a:lnTo>
                    <a:pt x="3" y="4"/>
                  </a:lnTo>
                  <a:lnTo>
                    <a:pt x="1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1" name="Freeform 267"/>
            <p:cNvSpPr>
              <a:spLocks/>
            </p:cNvSpPr>
            <p:nvPr userDrawn="1"/>
          </p:nvSpPr>
          <p:spPr bwMode="gray">
            <a:xfrm>
              <a:off x="1447" y="1690"/>
              <a:ext cx="142" cy="91"/>
            </a:xfrm>
            <a:custGeom>
              <a:avLst/>
              <a:gdLst>
                <a:gd name="T0" fmla="*/ 28 w 138"/>
                <a:gd name="T1" fmla="*/ 43 h 85"/>
                <a:gd name="T2" fmla="*/ 32 w 138"/>
                <a:gd name="T3" fmla="*/ 32 h 85"/>
                <a:gd name="T4" fmla="*/ 36 w 138"/>
                <a:gd name="T5" fmla="*/ 32 h 85"/>
                <a:gd name="T6" fmla="*/ 39 w 138"/>
                <a:gd name="T7" fmla="*/ 29 h 85"/>
                <a:gd name="T8" fmla="*/ 46 w 138"/>
                <a:gd name="T9" fmla="*/ 25 h 85"/>
                <a:gd name="T10" fmla="*/ 53 w 138"/>
                <a:gd name="T11" fmla="*/ 22 h 85"/>
                <a:gd name="T12" fmla="*/ 57 w 138"/>
                <a:gd name="T13" fmla="*/ 15 h 85"/>
                <a:gd name="T14" fmla="*/ 60 w 138"/>
                <a:gd name="T15" fmla="*/ 8 h 85"/>
                <a:gd name="T16" fmla="*/ 60 w 138"/>
                <a:gd name="T17" fmla="*/ 8 h 85"/>
                <a:gd name="T18" fmla="*/ 67 w 138"/>
                <a:gd name="T19" fmla="*/ 11 h 85"/>
                <a:gd name="T20" fmla="*/ 71 w 138"/>
                <a:gd name="T21" fmla="*/ 11 h 85"/>
                <a:gd name="T22" fmla="*/ 74 w 138"/>
                <a:gd name="T23" fmla="*/ 11 h 85"/>
                <a:gd name="T24" fmla="*/ 78 w 138"/>
                <a:gd name="T25" fmla="*/ 11 h 85"/>
                <a:gd name="T26" fmla="*/ 88 w 138"/>
                <a:gd name="T27" fmla="*/ 11 h 85"/>
                <a:gd name="T28" fmla="*/ 95 w 138"/>
                <a:gd name="T29" fmla="*/ 11 h 85"/>
                <a:gd name="T30" fmla="*/ 106 w 138"/>
                <a:gd name="T31" fmla="*/ 11 h 85"/>
                <a:gd name="T32" fmla="*/ 117 w 138"/>
                <a:gd name="T33" fmla="*/ 8 h 85"/>
                <a:gd name="T34" fmla="*/ 127 w 138"/>
                <a:gd name="T35" fmla="*/ 0 h 85"/>
                <a:gd name="T36" fmla="*/ 138 w 138"/>
                <a:gd name="T37" fmla="*/ 0 h 85"/>
                <a:gd name="T38" fmla="*/ 138 w 138"/>
                <a:gd name="T39" fmla="*/ 0 h 85"/>
                <a:gd name="T40" fmla="*/ 127 w 138"/>
                <a:gd name="T41" fmla="*/ 0 h 85"/>
                <a:gd name="T42" fmla="*/ 120 w 138"/>
                <a:gd name="T43" fmla="*/ 8 h 85"/>
                <a:gd name="T44" fmla="*/ 106 w 138"/>
                <a:gd name="T45" fmla="*/ 11 h 85"/>
                <a:gd name="T46" fmla="*/ 95 w 138"/>
                <a:gd name="T47" fmla="*/ 15 h 85"/>
                <a:gd name="T48" fmla="*/ 88 w 138"/>
                <a:gd name="T49" fmla="*/ 11 h 85"/>
                <a:gd name="T50" fmla="*/ 81 w 138"/>
                <a:gd name="T51" fmla="*/ 11 h 85"/>
                <a:gd name="T52" fmla="*/ 78 w 138"/>
                <a:gd name="T53" fmla="*/ 11 h 85"/>
                <a:gd name="T54" fmla="*/ 71 w 138"/>
                <a:gd name="T55" fmla="*/ 11 h 85"/>
                <a:gd name="T56" fmla="*/ 67 w 138"/>
                <a:gd name="T57" fmla="*/ 11 h 85"/>
                <a:gd name="T58" fmla="*/ 64 w 138"/>
                <a:gd name="T59" fmla="*/ 11 h 85"/>
                <a:gd name="T60" fmla="*/ 60 w 138"/>
                <a:gd name="T61" fmla="*/ 8 h 85"/>
                <a:gd name="T62" fmla="*/ 57 w 138"/>
                <a:gd name="T63" fmla="*/ 15 h 85"/>
                <a:gd name="T64" fmla="*/ 53 w 138"/>
                <a:gd name="T65" fmla="*/ 22 h 85"/>
                <a:gd name="T66" fmla="*/ 46 w 138"/>
                <a:gd name="T67" fmla="*/ 29 h 85"/>
                <a:gd name="T68" fmla="*/ 39 w 138"/>
                <a:gd name="T69" fmla="*/ 32 h 85"/>
                <a:gd name="T70" fmla="*/ 36 w 138"/>
                <a:gd name="T71" fmla="*/ 32 h 85"/>
                <a:gd name="T72" fmla="*/ 36 w 138"/>
                <a:gd name="T73" fmla="*/ 32 h 85"/>
                <a:gd name="T74" fmla="*/ 28 w 138"/>
                <a:gd name="T75" fmla="*/ 43 h 85"/>
                <a:gd name="T76" fmla="*/ 11 w 138"/>
                <a:gd name="T77" fmla="*/ 46 h 85"/>
                <a:gd name="T78" fmla="*/ 11 w 138"/>
                <a:gd name="T79" fmla="*/ 67 h 85"/>
                <a:gd name="T80" fmla="*/ 0 w 138"/>
                <a:gd name="T81" fmla="*/ 85 h 85"/>
                <a:gd name="T82" fmla="*/ 0 w 138"/>
                <a:gd name="T83" fmla="*/ 82 h 85"/>
                <a:gd name="T84" fmla="*/ 11 w 138"/>
                <a:gd name="T85" fmla="*/ 64 h 85"/>
                <a:gd name="T86" fmla="*/ 11 w 138"/>
                <a:gd name="T87" fmla="*/ 43 h 85"/>
                <a:gd name="T88" fmla="*/ 21 w 138"/>
                <a:gd name="T89" fmla="*/ 43 h 85"/>
                <a:gd name="T90" fmla="*/ 28 w 138"/>
                <a:gd name="T91"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8" h="85">
                  <a:moveTo>
                    <a:pt x="28" y="43"/>
                  </a:moveTo>
                  <a:lnTo>
                    <a:pt x="32" y="32"/>
                  </a:lnTo>
                  <a:lnTo>
                    <a:pt x="36" y="32"/>
                  </a:lnTo>
                  <a:lnTo>
                    <a:pt x="39" y="29"/>
                  </a:lnTo>
                  <a:lnTo>
                    <a:pt x="46" y="25"/>
                  </a:lnTo>
                  <a:lnTo>
                    <a:pt x="53" y="22"/>
                  </a:lnTo>
                  <a:lnTo>
                    <a:pt x="57" y="15"/>
                  </a:lnTo>
                  <a:lnTo>
                    <a:pt x="60" y="8"/>
                  </a:lnTo>
                  <a:lnTo>
                    <a:pt x="60" y="8"/>
                  </a:lnTo>
                  <a:lnTo>
                    <a:pt x="67" y="11"/>
                  </a:lnTo>
                  <a:lnTo>
                    <a:pt x="71" y="11"/>
                  </a:lnTo>
                  <a:lnTo>
                    <a:pt x="74" y="11"/>
                  </a:lnTo>
                  <a:lnTo>
                    <a:pt x="78" y="11"/>
                  </a:lnTo>
                  <a:lnTo>
                    <a:pt x="88" y="11"/>
                  </a:lnTo>
                  <a:lnTo>
                    <a:pt x="95" y="11"/>
                  </a:lnTo>
                  <a:lnTo>
                    <a:pt x="106" y="11"/>
                  </a:lnTo>
                  <a:lnTo>
                    <a:pt x="117" y="8"/>
                  </a:lnTo>
                  <a:lnTo>
                    <a:pt x="127" y="0"/>
                  </a:lnTo>
                  <a:lnTo>
                    <a:pt x="138" y="0"/>
                  </a:lnTo>
                  <a:lnTo>
                    <a:pt x="138" y="0"/>
                  </a:lnTo>
                  <a:lnTo>
                    <a:pt x="127" y="0"/>
                  </a:lnTo>
                  <a:lnTo>
                    <a:pt x="120" y="8"/>
                  </a:lnTo>
                  <a:lnTo>
                    <a:pt x="106" y="11"/>
                  </a:lnTo>
                  <a:lnTo>
                    <a:pt x="95" y="15"/>
                  </a:lnTo>
                  <a:lnTo>
                    <a:pt x="88" y="11"/>
                  </a:lnTo>
                  <a:lnTo>
                    <a:pt x="81" y="11"/>
                  </a:lnTo>
                  <a:lnTo>
                    <a:pt x="78" y="11"/>
                  </a:lnTo>
                  <a:lnTo>
                    <a:pt x="71" y="11"/>
                  </a:lnTo>
                  <a:lnTo>
                    <a:pt x="67" y="11"/>
                  </a:lnTo>
                  <a:lnTo>
                    <a:pt x="64" y="11"/>
                  </a:lnTo>
                  <a:lnTo>
                    <a:pt x="60" y="8"/>
                  </a:lnTo>
                  <a:lnTo>
                    <a:pt x="57" y="15"/>
                  </a:lnTo>
                  <a:lnTo>
                    <a:pt x="53" y="22"/>
                  </a:lnTo>
                  <a:lnTo>
                    <a:pt x="46" y="29"/>
                  </a:lnTo>
                  <a:lnTo>
                    <a:pt x="39" y="32"/>
                  </a:lnTo>
                  <a:lnTo>
                    <a:pt x="36" y="32"/>
                  </a:lnTo>
                  <a:lnTo>
                    <a:pt x="36" y="32"/>
                  </a:lnTo>
                  <a:lnTo>
                    <a:pt x="28" y="43"/>
                  </a:lnTo>
                  <a:lnTo>
                    <a:pt x="11" y="46"/>
                  </a:lnTo>
                  <a:lnTo>
                    <a:pt x="11" y="67"/>
                  </a:lnTo>
                  <a:lnTo>
                    <a:pt x="0" y="85"/>
                  </a:lnTo>
                  <a:lnTo>
                    <a:pt x="0" y="82"/>
                  </a:lnTo>
                  <a:lnTo>
                    <a:pt x="11" y="64"/>
                  </a:lnTo>
                  <a:lnTo>
                    <a:pt x="11" y="43"/>
                  </a:lnTo>
                  <a:lnTo>
                    <a:pt x="21" y="43"/>
                  </a:lnTo>
                  <a:lnTo>
                    <a:pt x="28" y="4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2" name="Freeform 268"/>
            <p:cNvSpPr>
              <a:spLocks/>
            </p:cNvSpPr>
            <p:nvPr userDrawn="1"/>
          </p:nvSpPr>
          <p:spPr bwMode="gray">
            <a:xfrm>
              <a:off x="1256" y="1641"/>
              <a:ext cx="24" cy="23"/>
            </a:xfrm>
            <a:custGeom>
              <a:avLst/>
              <a:gdLst>
                <a:gd name="T0" fmla="*/ 24 w 24"/>
                <a:gd name="T1" fmla="*/ 0 h 21"/>
                <a:gd name="T2" fmla="*/ 24 w 24"/>
                <a:gd name="T3" fmla="*/ 0 h 21"/>
                <a:gd name="T4" fmla="*/ 24 w 24"/>
                <a:gd name="T5" fmla="*/ 0 h 21"/>
                <a:gd name="T6" fmla="*/ 7 w 24"/>
                <a:gd name="T7" fmla="*/ 17 h 21"/>
                <a:gd name="T8" fmla="*/ 7 w 24"/>
                <a:gd name="T9" fmla="*/ 17 h 21"/>
                <a:gd name="T10" fmla="*/ 3 w 24"/>
                <a:gd name="T11" fmla="*/ 17 h 21"/>
                <a:gd name="T12" fmla="*/ 0 w 24"/>
                <a:gd name="T13" fmla="*/ 21 h 21"/>
                <a:gd name="T14" fmla="*/ 3 w 24"/>
                <a:gd name="T15" fmla="*/ 17 h 21"/>
                <a:gd name="T16" fmla="*/ 7 w 24"/>
                <a:gd name="T17" fmla="*/ 17 h 21"/>
                <a:gd name="T18" fmla="*/ 7 w 24"/>
                <a:gd name="T19" fmla="*/ 17 h 21"/>
                <a:gd name="T20" fmla="*/ 24 w 24"/>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1">
                  <a:moveTo>
                    <a:pt x="24" y="0"/>
                  </a:moveTo>
                  <a:lnTo>
                    <a:pt x="24" y="0"/>
                  </a:lnTo>
                  <a:lnTo>
                    <a:pt x="24" y="0"/>
                  </a:lnTo>
                  <a:lnTo>
                    <a:pt x="7" y="17"/>
                  </a:lnTo>
                  <a:lnTo>
                    <a:pt x="7" y="17"/>
                  </a:lnTo>
                  <a:lnTo>
                    <a:pt x="3" y="17"/>
                  </a:lnTo>
                  <a:lnTo>
                    <a:pt x="0" y="21"/>
                  </a:lnTo>
                  <a:lnTo>
                    <a:pt x="3" y="17"/>
                  </a:lnTo>
                  <a:lnTo>
                    <a:pt x="7" y="17"/>
                  </a:lnTo>
                  <a:lnTo>
                    <a:pt x="7" y="17"/>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3" name="Freeform 269"/>
            <p:cNvSpPr>
              <a:spLocks/>
            </p:cNvSpPr>
            <p:nvPr userDrawn="1"/>
          </p:nvSpPr>
          <p:spPr bwMode="gray">
            <a:xfrm>
              <a:off x="1154" y="1762"/>
              <a:ext cx="18" cy="31"/>
            </a:xfrm>
            <a:custGeom>
              <a:avLst/>
              <a:gdLst>
                <a:gd name="T0" fmla="*/ 3 w 18"/>
                <a:gd name="T1" fmla="*/ 7 h 29"/>
                <a:gd name="T2" fmla="*/ 18 w 18"/>
                <a:gd name="T3" fmla="*/ 25 h 29"/>
                <a:gd name="T4" fmla="*/ 18 w 18"/>
                <a:gd name="T5" fmla="*/ 29 h 29"/>
                <a:gd name="T6" fmla="*/ 14 w 18"/>
                <a:gd name="T7" fmla="*/ 25 h 29"/>
                <a:gd name="T8" fmla="*/ 11 w 18"/>
                <a:gd name="T9" fmla="*/ 18 h 29"/>
                <a:gd name="T10" fmla="*/ 7 w 18"/>
                <a:gd name="T11" fmla="*/ 15 h 29"/>
                <a:gd name="T12" fmla="*/ 3 w 18"/>
                <a:gd name="T13" fmla="*/ 11 h 29"/>
                <a:gd name="T14" fmla="*/ 3 w 18"/>
                <a:gd name="T15" fmla="*/ 7 h 29"/>
                <a:gd name="T16" fmla="*/ 0 w 18"/>
                <a:gd name="T17" fmla="*/ 4 h 29"/>
                <a:gd name="T18" fmla="*/ 0 w 18"/>
                <a:gd name="T19" fmla="*/ 0 h 29"/>
                <a:gd name="T20" fmla="*/ 0 w 18"/>
                <a:gd name="T21" fmla="*/ 0 h 29"/>
                <a:gd name="T22" fmla="*/ 0 w 18"/>
                <a:gd name="T23" fmla="*/ 0 h 29"/>
                <a:gd name="T24" fmla="*/ 3 w 18"/>
                <a:gd name="T25"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9">
                  <a:moveTo>
                    <a:pt x="3" y="7"/>
                  </a:moveTo>
                  <a:lnTo>
                    <a:pt x="18" y="25"/>
                  </a:lnTo>
                  <a:lnTo>
                    <a:pt x="18" y="29"/>
                  </a:lnTo>
                  <a:lnTo>
                    <a:pt x="14" y="25"/>
                  </a:lnTo>
                  <a:lnTo>
                    <a:pt x="11" y="18"/>
                  </a:lnTo>
                  <a:lnTo>
                    <a:pt x="7" y="15"/>
                  </a:lnTo>
                  <a:lnTo>
                    <a:pt x="3" y="11"/>
                  </a:lnTo>
                  <a:lnTo>
                    <a:pt x="3" y="7"/>
                  </a:lnTo>
                  <a:lnTo>
                    <a:pt x="0" y="4"/>
                  </a:lnTo>
                  <a:lnTo>
                    <a:pt x="0" y="0"/>
                  </a:lnTo>
                  <a:lnTo>
                    <a:pt x="0" y="0"/>
                  </a:lnTo>
                  <a:lnTo>
                    <a:pt x="0" y="0"/>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4" name="Freeform 270"/>
            <p:cNvSpPr>
              <a:spLocks/>
            </p:cNvSpPr>
            <p:nvPr userDrawn="1"/>
          </p:nvSpPr>
          <p:spPr bwMode="gray">
            <a:xfrm>
              <a:off x="1180" y="1717"/>
              <a:ext cx="3" cy="7"/>
            </a:xfrm>
            <a:custGeom>
              <a:avLst/>
              <a:gdLst>
                <a:gd name="T0" fmla="*/ 0 w 3"/>
                <a:gd name="T1" fmla="*/ 7 h 7"/>
                <a:gd name="T2" fmla="*/ 3 w 3"/>
                <a:gd name="T3" fmla="*/ 7 h 7"/>
                <a:gd name="T4" fmla="*/ 3 w 3"/>
                <a:gd name="T5" fmla="*/ 4 h 7"/>
                <a:gd name="T6" fmla="*/ 3 w 3"/>
                <a:gd name="T7" fmla="*/ 4 h 7"/>
                <a:gd name="T8" fmla="*/ 3 w 3"/>
                <a:gd name="T9" fmla="*/ 4 h 7"/>
                <a:gd name="T10" fmla="*/ 3 w 3"/>
                <a:gd name="T11" fmla="*/ 0 h 7"/>
                <a:gd name="T12" fmla="*/ 3 w 3"/>
                <a:gd name="T13" fmla="*/ 4 h 7"/>
                <a:gd name="T14" fmla="*/ 3 w 3"/>
                <a:gd name="T15" fmla="*/ 4 h 7"/>
                <a:gd name="T16" fmla="*/ 3 w 3"/>
                <a:gd name="T17" fmla="*/ 4 h 7"/>
                <a:gd name="T18" fmla="*/ 0 w 3"/>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7">
                  <a:moveTo>
                    <a:pt x="0" y="7"/>
                  </a:moveTo>
                  <a:lnTo>
                    <a:pt x="3" y="7"/>
                  </a:lnTo>
                  <a:lnTo>
                    <a:pt x="3" y="4"/>
                  </a:lnTo>
                  <a:lnTo>
                    <a:pt x="3" y="4"/>
                  </a:lnTo>
                  <a:lnTo>
                    <a:pt x="3" y="4"/>
                  </a:lnTo>
                  <a:lnTo>
                    <a:pt x="3" y="0"/>
                  </a:lnTo>
                  <a:lnTo>
                    <a:pt x="3" y="4"/>
                  </a:lnTo>
                  <a:lnTo>
                    <a:pt x="3" y="4"/>
                  </a:lnTo>
                  <a:lnTo>
                    <a:pt x="3"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5" name="Freeform 271"/>
            <p:cNvSpPr>
              <a:spLocks/>
            </p:cNvSpPr>
            <p:nvPr userDrawn="1"/>
          </p:nvSpPr>
          <p:spPr bwMode="gray">
            <a:xfrm>
              <a:off x="1180" y="1732"/>
              <a:ext cx="3" cy="4"/>
            </a:xfrm>
            <a:custGeom>
              <a:avLst/>
              <a:gdLst>
                <a:gd name="T0" fmla="*/ 3 w 3"/>
                <a:gd name="T1" fmla="*/ 0 h 4"/>
                <a:gd name="T2" fmla="*/ 3 w 3"/>
                <a:gd name="T3" fmla="*/ 0 h 4"/>
                <a:gd name="T4" fmla="*/ 0 w 3"/>
                <a:gd name="T5" fmla="*/ 4 h 4"/>
                <a:gd name="T6" fmla="*/ 0 w 3"/>
                <a:gd name="T7" fmla="*/ 4 h 4"/>
                <a:gd name="T8" fmla="*/ 0 w 3"/>
                <a:gd name="T9" fmla="*/ 4 h 4"/>
                <a:gd name="T10" fmla="*/ 3 w 3"/>
                <a:gd name="T11" fmla="*/ 0 h 4"/>
                <a:gd name="T12" fmla="*/ 3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0"/>
                  </a:moveTo>
                  <a:lnTo>
                    <a:pt x="3" y="0"/>
                  </a:lnTo>
                  <a:lnTo>
                    <a:pt x="0" y="4"/>
                  </a:lnTo>
                  <a:lnTo>
                    <a:pt x="0" y="4"/>
                  </a:lnTo>
                  <a:lnTo>
                    <a:pt x="0"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6" name="Freeform 272"/>
            <p:cNvSpPr>
              <a:spLocks/>
            </p:cNvSpPr>
            <p:nvPr userDrawn="1"/>
          </p:nvSpPr>
          <p:spPr bwMode="gray">
            <a:xfrm>
              <a:off x="1190" y="1690"/>
              <a:ext cx="11" cy="23"/>
            </a:xfrm>
            <a:custGeom>
              <a:avLst/>
              <a:gdLst>
                <a:gd name="T0" fmla="*/ 0 w 11"/>
                <a:gd name="T1" fmla="*/ 22 h 22"/>
                <a:gd name="T2" fmla="*/ 0 w 11"/>
                <a:gd name="T3" fmla="*/ 18 h 22"/>
                <a:gd name="T4" fmla="*/ 0 w 11"/>
                <a:gd name="T5" fmla="*/ 15 h 22"/>
                <a:gd name="T6" fmla="*/ 4 w 11"/>
                <a:gd name="T7" fmla="*/ 11 h 22"/>
                <a:gd name="T8" fmla="*/ 4 w 11"/>
                <a:gd name="T9" fmla="*/ 8 h 22"/>
                <a:gd name="T10" fmla="*/ 4 w 11"/>
                <a:gd name="T11" fmla="*/ 4 h 22"/>
                <a:gd name="T12" fmla="*/ 0 w 11"/>
                <a:gd name="T13" fmla="*/ 8 h 22"/>
                <a:gd name="T14" fmla="*/ 0 w 11"/>
                <a:gd name="T15" fmla="*/ 4 h 22"/>
                <a:gd name="T16" fmla="*/ 4 w 11"/>
                <a:gd name="T17" fmla="*/ 4 h 22"/>
                <a:gd name="T18" fmla="*/ 11 w 11"/>
                <a:gd name="T19" fmla="*/ 0 h 22"/>
                <a:gd name="T20" fmla="*/ 7 w 11"/>
                <a:gd name="T21" fmla="*/ 4 h 22"/>
                <a:gd name="T22" fmla="*/ 4 w 11"/>
                <a:gd name="T23" fmla="*/ 4 h 22"/>
                <a:gd name="T24" fmla="*/ 4 w 11"/>
                <a:gd name="T25" fmla="*/ 8 h 22"/>
                <a:gd name="T26" fmla="*/ 4 w 11"/>
                <a:gd name="T27" fmla="*/ 11 h 22"/>
                <a:gd name="T28" fmla="*/ 0 w 11"/>
                <a:gd name="T29" fmla="*/ 15 h 22"/>
                <a:gd name="T30" fmla="*/ 0 w 11"/>
                <a:gd name="T31" fmla="*/ 18 h 22"/>
                <a:gd name="T32" fmla="*/ 0 w 11"/>
                <a:gd name="T33"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22">
                  <a:moveTo>
                    <a:pt x="0" y="22"/>
                  </a:moveTo>
                  <a:lnTo>
                    <a:pt x="0" y="18"/>
                  </a:lnTo>
                  <a:lnTo>
                    <a:pt x="0" y="15"/>
                  </a:lnTo>
                  <a:lnTo>
                    <a:pt x="4" y="11"/>
                  </a:lnTo>
                  <a:lnTo>
                    <a:pt x="4" y="8"/>
                  </a:lnTo>
                  <a:lnTo>
                    <a:pt x="4" y="4"/>
                  </a:lnTo>
                  <a:lnTo>
                    <a:pt x="0" y="8"/>
                  </a:lnTo>
                  <a:lnTo>
                    <a:pt x="0" y="4"/>
                  </a:lnTo>
                  <a:lnTo>
                    <a:pt x="4" y="4"/>
                  </a:lnTo>
                  <a:lnTo>
                    <a:pt x="11" y="0"/>
                  </a:lnTo>
                  <a:lnTo>
                    <a:pt x="7" y="4"/>
                  </a:lnTo>
                  <a:lnTo>
                    <a:pt x="4" y="4"/>
                  </a:lnTo>
                  <a:lnTo>
                    <a:pt x="4" y="8"/>
                  </a:lnTo>
                  <a:lnTo>
                    <a:pt x="4" y="11"/>
                  </a:lnTo>
                  <a:lnTo>
                    <a:pt x="0" y="15"/>
                  </a:lnTo>
                  <a:lnTo>
                    <a:pt x="0"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7" name="Freeform 273"/>
            <p:cNvSpPr>
              <a:spLocks/>
            </p:cNvSpPr>
            <p:nvPr userDrawn="1"/>
          </p:nvSpPr>
          <p:spPr bwMode="gray">
            <a:xfrm>
              <a:off x="1223" y="1656"/>
              <a:ext cx="7" cy="15"/>
            </a:xfrm>
            <a:custGeom>
              <a:avLst/>
              <a:gdLst>
                <a:gd name="T0" fmla="*/ 7 w 7"/>
                <a:gd name="T1" fmla="*/ 14 h 14"/>
                <a:gd name="T2" fmla="*/ 3 w 7"/>
                <a:gd name="T3" fmla="*/ 7 h 14"/>
                <a:gd name="T4" fmla="*/ 0 w 7"/>
                <a:gd name="T5" fmla="*/ 0 h 14"/>
                <a:gd name="T6" fmla="*/ 3 w 7"/>
                <a:gd name="T7" fmla="*/ 7 h 14"/>
                <a:gd name="T8" fmla="*/ 7 w 7"/>
                <a:gd name="T9" fmla="*/ 10 h 14"/>
                <a:gd name="T10" fmla="*/ 7 w 7"/>
                <a:gd name="T11" fmla="*/ 14 h 14"/>
              </a:gdLst>
              <a:ahLst/>
              <a:cxnLst>
                <a:cxn ang="0">
                  <a:pos x="T0" y="T1"/>
                </a:cxn>
                <a:cxn ang="0">
                  <a:pos x="T2" y="T3"/>
                </a:cxn>
                <a:cxn ang="0">
                  <a:pos x="T4" y="T5"/>
                </a:cxn>
                <a:cxn ang="0">
                  <a:pos x="T6" y="T7"/>
                </a:cxn>
                <a:cxn ang="0">
                  <a:pos x="T8" y="T9"/>
                </a:cxn>
                <a:cxn ang="0">
                  <a:pos x="T10" y="T11"/>
                </a:cxn>
              </a:cxnLst>
              <a:rect l="0" t="0" r="r" b="b"/>
              <a:pathLst>
                <a:path w="7" h="14">
                  <a:moveTo>
                    <a:pt x="7" y="14"/>
                  </a:moveTo>
                  <a:lnTo>
                    <a:pt x="3" y="7"/>
                  </a:lnTo>
                  <a:lnTo>
                    <a:pt x="0" y="0"/>
                  </a:lnTo>
                  <a:lnTo>
                    <a:pt x="3" y="7"/>
                  </a:lnTo>
                  <a:lnTo>
                    <a:pt x="7" y="10"/>
                  </a:lnTo>
                  <a:lnTo>
                    <a:pt x="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8" name="Freeform 274"/>
            <p:cNvSpPr>
              <a:spLocks/>
            </p:cNvSpPr>
            <p:nvPr userDrawn="1"/>
          </p:nvSpPr>
          <p:spPr bwMode="gray">
            <a:xfrm>
              <a:off x="1216" y="1644"/>
              <a:ext cx="7" cy="8"/>
            </a:xfrm>
            <a:custGeom>
              <a:avLst/>
              <a:gdLst>
                <a:gd name="T0" fmla="*/ 7 w 7"/>
                <a:gd name="T1" fmla="*/ 7 h 7"/>
                <a:gd name="T2" fmla="*/ 3 w 7"/>
                <a:gd name="T3" fmla="*/ 4 h 7"/>
                <a:gd name="T4" fmla="*/ 0 w 7"/>
                <a:gd name="T5" fmla="*/ 0 h 7"/>
                <a:gd name="T6" fmla="*/ 3 w 7"/>
                <a:gd name="T7" fmla="*/ 4 h 7"/>
                <a:gd name="T8" fmla="*/ 7 w 7"/>
                <a:gd name="T9" fmla="*/ 7 h 7"/>
              </a:gdLst>
              <a:ahLst/>
              <a:cxnLst>
                <a:cxn ang="0">
                  <a:pos x="T0" y="T1"/>
                </a:cxn>
                <a:cxn ang="0">
                  <a:pos x="T2" y="T3"/>
                </a:cxn>
                <a:cxn ang="0">
                  <a:pos x="T4" y="T5"/>
                </a:cxn>
                <a:cxn ang="0">
                  <a:pos x="T6" y="T7"/>
                </a:cxn>
                <a:cxn ang="0">
                  <a:pos x="T8" y="T9"/>
                </a:cxn>
              </a:cxnLst>
              <a:rect l="0" t="0" r="r" b="b"/>
              <a:pathLst>
                <a:path w="7" h="7">
                  <a:moveTo>
                    <a:pt x="7" y="7"/>
                  </a:move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9" name="Freeform 275"/>
            <p:cNvSpPr>
              <a:spLocks/>
            </p:cNvSpPr>
            <p:nvPr userDrawn="1"/>
          </p:nvSpPr>
          <p:spPr bwMode="gray">
            <a:xfrm>
              <a:off x="1208" y="1637"/>
              <a:ext cx="8" cy="7"/>
            </a:xfrm>
            <a:custGeom>
              <a:avLst/>
              <a:gdLst>
                <a:gd name="T0" fmla="*/ 7 w 7"/>
                <a:gd name="T1" fmla="*/ 7 h 7"/>
                <a:gd name="T2" fmla="*/ 7 w 7"/>
                <a:gd name="T3" fmla="*/ 4 h 7"/>
                <a:gd name="T4" fmla="*/ 7 w 7"/>
                <a:gd name="T5" fmla="*/ 4 h 7"/>
                <a:gd name="T6" fmla="*/ 3 w 7"/>
                <a:gd name="T7" fmla="*/ 4 h 7"/>
                <a:gd name="T8" fmla="*/ 3 w 7"/>
                <a:gd name="T9" fmla="*/ 4 h 7"/>
                <a:gd name="T10" fmla="*/ 0 w 7"/>
                <a:gd name="T11" fmla="*/ 0 h 7"/>
                <a:gd name="T12" fmla="*/ 3 w 7"/>
                <a:gd name="T13" fmla="*/ 4 h 7"/>
                <a:gd name="T14" fmla="*/ 7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7" y="7"/>
                  </a:moveTo>
                  <a:lnTo>
                    <a:pt x="7" y="4"/>
                  </a:lnTo>
                  <a:lnTo>
                    <a:pt x="7" y="4"/>
                  </a:lnTo>
                  <a:lnTo>
                    <a:pt x="3" y="4"/>
                  </a:ln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0" name="Freeform 276"/>
            <p:cNvSpPr>
              <a:spLocks/>
            </p:cNvSpPr>
            <p:nvPr userDrawn="1"/>
          </p:nvSpPr>
          <p:spPr bwMode="gray">
            <a:xfrm>
              <a:off x="1197" y="1629"/>
              <a:ext cx="7" cy="8"/>
            </a:xfrm>
            <a:custGeom>
              <a:avLst/>
              <a:gdLst>
                <a:gd name="T0" fmla="*/ 7 w 7"/>
                <a:gd name="T1" fmla="*/ 7 h 7"/>
                <a:gd name="T2" fmla="*/ 4 w 7"/>
                <a:gd name="T3" fmla="*/ 4 h 7"/>
                <a:gd name="T4" fmla="*/ 0 w 7"/>
                <a:gd name="T5" fmla="*/ 0 h 7"/>
                <a:gd name="T6" fmla="*/ 0 w 7"/>
                <a:gd name="T7" fmla="*/ 0 h 7"/>
                <a:gd name="T8" fmla="*/ 0 w 7"/>
                <a:gd name="T9" fmla="*/ 0 h 7"/>
                <a:gd name="T10" fmla="*/ 4 w 7"/>
                <a:gd name="T11" fmla="*/ 4 h 7"/>
                <a:gd name="T12" fmla="*/ 7 w 7"/>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7" y="7"/>
                  </a:moveTo>
                  <a:lnTo>
                    <a:pt x="4" y="4"/>
                  </a:lnTo>
                  <a:lnTo>
                    <a:pt x="0" y="0"/>
                  </a:lnTo>
                  <a:lnTo>
                    <a:pt x="0" y="0"/>
                  </a:lnTo>
                  <a:lnTo>
                    <a:pt x="0" y="0"/>
                  </a:lnTo>
                  <a:lnTo>
                    <a:pt x="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1" name="Freeform 277"/>
            <p:cNvSpPr>
              <a:spLocks/>
            </p:cNvSpPr>
            <p:nvPr userDrawn="1"/>
          </p:nvSpPr>
          <p:spPr bwMode="gray">
            <a:xfrm>
              <a:off x="1121" y="1713"/>
              <a:ext cx="4" cy="8"/>
            </a:xfrm>
            <a:custGeom>
              <a:avLst/>
              <a:gdLst>
                <a:gd name="T0" fmla="*/ 0 w 4"/>
                <a:gd name="T1" fmla="*/ 7 h 7"/>
                <a:gd name="T2" fmla="*/ 0 w 4"/>
                <a:gd name="T3" fmla="*/ 3 h 7"/>
                <a:gd name="T4" fmla="*/ 4 w 4"/>
                <a:gd name="T5" fmla="*/ 0 h 7"/>
                <a:gd name="T6" fmla="*/ 0 w 4"/>
                <a:gd name="T7" fmla="*/ 3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3"/>
                  </a:lnTo>
                  <a:lnTo>
                    <a:pt x="4" y="0"/>
                  </a:lnTo>
                  <a:lnTo>
                    <a:pt x="0"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2" name="Freeform 278"/>
            <p:cNvSpPr>
              <a:spLocks/>
            </p:cNvSpPr>
            <p:nvPr userDrawn="1"/>
          </p:nvSpPr>
          <p:spPr bwMode="gray">
            <a:xfrm>
              <a:off x="1114" y="1774"/>
              <a:ext cx="11" cy="7"/>
            </a:xfrm>
            <a:custGeom>
              <a:avLst/>
              <a:gdLst>
                <a:gd name="T0" fmla="*/ 0 w 11"/>
                <a:gd name="T1" fmla="*/ 0 h 7"/>
                <a:gd name="T2" fmla="*/ 0 w 11"/>
                <a:gd name="T3" fmla="*/ 0 h 7"/>
                <a:gd name="T4" fmla="*/ 0 w 11"/>
                <a:gd name="T5" fmla="*/ 4 h 7"/>
                <a:gd name="T6" fmla="*/ 4 w 11"/>
                <a:gd name="T7" fmla="*/ 7 h 7"/>
                <a:gd name="T8" fmla="*/ 11 w 11"/>
                <a:gd name="T9" fmla="*/ 7 h 7"/>
                <a:gd name="T10" fmla="*/ 4 w 11"/>
                <a:gd name="T11" fmla="*/ 7 h 7"/>
                <a:gd name="T12" fmla="*/ 0 w 11"/>
                <a:gd name="T13" fmla="*/ 4 h 7"/>
                <a:gd name="T14" fmla="*/ 0 w 11"/>
                <a:gd name="T15" fmla="*/ 0 h 7"/>
                <a:gd name="T16" fmla="*/ 0 w 11"/>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7">
                  <a:moveTo>
                    <a:pt x="0" y="0"/>
                  </a:moveTo>
                  <a:lnTo>
                    <a:pt x="0" y="0"/>
                  </a:lnTo>
                  <a:lnTo>
                    <a:pt x="0" y="4"/>
                  </a:lnTo>
                  <a:lnTo>
                    <a:pt x="4" y="7"/>
                  </a:lnTo>
                  <a:lnTo>
                    <a:pt x="11" y="7"/>
                  </a:lnTo>
                  <a:lnTo>
                    <a:pt x="4" y="7"/>
                  </a:lnTo>
                  <a:lnTo>
                    <a:pt x="0" y="4"/>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3" name="Freeform 279"/>
            <p:cNvSpPr>
              <a:spLocks/>
            </p:cNvSpPr>
            <p:nvPr userDrawn="1"/>
          </p:nvSpPr>
          <p:spPr bwMode="gray">
            <a:xfrm>
              <a:off x="1240" y="2078"/>
              <a:ext cx="12" cy="10"/>
            </a:xfrm>
            <a:custGeom>
              <a:avLst/>
              <a:gdLst>
                <a:gd name="T0" fmla="*/ 8 w 11"/>
                <a:gd name="T1" fmla="*/ 3 h 10"/>
                <a:gd name="T2" fmla="*/ 4 w 11"/>
                <a:gd name="T3" fmla="*/ 3 h 10"/>
                <a:gd name="T4" fmla="*/ 4 w 11"/>
                <a:gd name="T5" fmla="*/ 7 h 10"/>
                <a:gd name="T6" fmla="*/ 4 w 11"/>
                <a:gd name="T7" fmla="*/ 7 h 10"/>
                <a:gd name="T8" fmla="*/ 0 w 11"/>
                <a:gd name="T9" fmla="*/ 10 h 10"/>
                <a:gd name="T10" fmla="*/ 4 w 11"/>
                <a:gd name="T11" fmla="*/ 7 h 10"/>
                <a:gd name="T12" fmla="*/ 4 w 11"/>
                <a:gd name="T13" fmla="*/ 3 h 10"/>
                <a:gd name="T14" fmla="*/ 4 w 11"/>
                <a:gd name="T15" fmla="*/ 3 h 10"/>
                <a:gd name="T16" fmla="*/ 8 w 11"/>
                <a:gd name="T17" fmla="*/ 3 h 10"/>
                <a:gd name="T18" fmla="*/ 8 w 11"/>
                <a:gd name="T19" fmla="*/ 3 h 10"/>
                <a:gd name="T20" fmla="*/ 11 w 11"/>
                <a:gd name="T21" fmla="*/ 0 h 10"/>
                <a:gd name="T22" fmla="*/ 11 w 11"/>
                <a:gd name="T23" fmla="*/ 0 h 10"/>
                <a:gd name="T24" fmla="*/ 11 w 11"/>
                <a:gd name="T25" fmla="*/ 3 h 10"/>
                <a:gd name="T26" fmla="*/ 11 w 11"/>
                <a:gd name="T27" fmla="*/ 3 h 10"/>
                <a:gd name="T28" fmla="*/ 8 w 11"/>
                <a:gd name="T2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0">
                  <a:moveTo>
                    <a:pt x="8" y="3"/>
                  </a:moveTo>
                  <a:lnTo>
                    <a:pt x="4" y="3"/>
                  </a:lnTo>
                  <a:lnTo>
                    <a:pt x="4" y="7"/>
                  </a:lnTo>
                  <a:lnTo>
                    <a:pt x="4" y="7"/>
                  </a:lnTo>
                  <a:lnTo>
                    <a:pt x="0" y="10"/>
                  </a:lnTo>
                  <a:lnTo>
                    <a:pt x="4" y="7"/>
                  </a:lnTo>
                  <a:lnTo>
                    <a:pt x="4" y="3"/>
                  </a:lnTo>
                  <a:lnTo>
                    <a:pt x="4" y="3"/>
                  </a:lnTo>
                  <a:lnTo>
                    <a:pt x="8" y="3"/>
                  </a:lnTo>
                  <a:lnTo>
                    <a:pt x="8" y="3"/>
                  </a:lnTo>
                  <a:lnTo>
                    <a:pt x="11" y="0"/>
                  </a:lnTo>
                  <a:lnTo>
                    <a:pt x="11" y="0"/>
                  </a:lnTo>
                  <a:lnTo>
                    <a:pt x="11" y="3"/>
                  </a:lnTo>
                  <a:lnTo>
                    <a:pt x="11" y="3"/>
                  </a:lnTo>
                  <a:lnTo>
                    <a:pt x="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4" name="Freeform 280"/>
            <p:cNvSpPr>
              <a:spLocks/>
            </p:cNvSpPr>
            <p:nvPr userDrawn="1"/>
          </p:nvSpPr>
          <p:spPr bwMode="gray">
            <a:xfrm>
              <a:off x="1397" y="1936"/>
              <a:ext cx="1" cy="12"/>
            </a:xfrm>
            <a:custGeom>
              <a:avLst/>
              <a:gdLst>
                <a:gd name="T0" fmla="*/ 0 h 11"/>
                <a:gd name="T1" fmla="*/ 4 h 11"/>
                <a:gd name="T2" fmla="*/ 4 h 11"/>
                <a:gd name="T3" fmla="*/ 8 h 11"/>
                <a:gd name="T4" fmla="*/ 11 h 11"/>
                <a:gd name="T5" fmla="*/ 11 h 11"/>
                <a:gd name="T6" fmla="*/ 11 h 11"/>
                <a:gd name="T7" fmla="*/ 8 h 11"/>
                <a:gd name="T8" fmla="*/ 4 h 11"/>
                <a:gd name="T9" fmla="*/ 0 h 1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11">
                  <a:moveTo>
                    <a:pt x="0" y="0"/>
                  </a:moveTo>
                  <a:lnTo>
                    <a:pt x="0" y="4"/>
                  </a:lnTo>
                  <a:lnTo>
                    <a:pt x="0" y="4"/>
                  </a:lnTo>
                  <a:lnTo>
                    <a:pt x="0" y="8"/>
                  </a:lnTo>
                  <a:lnTo>
                    <a:pt x="0" y="11"/>
                  </a:lnTo>
                  <a:lnTo>
                    <a:pt x="0" y="11"/>
                  </a:lnTo>
                  <a:lnTo>
                    <a:pt x="0" y="11"/>
                  </a:lnTo>
                  <a:lnTo>
                    <a:pt x="0" y="8"/>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5" name="Freeform 281"/>
            <p:cNvSpPr>
              <a:spLocks/>
            </p:cNvSpPr>
            <p:nvPr userDrawn="1"/>
          </p:nvSpPr>
          <p:spPr bwMode="gray">
            <a:xfrm>
              <a:off x="1342" y="1960"/>
              <a:ext cx="55" cy="45"/>
            </a:xfrm>
            <a:custGeom>
              <a:avLst/>
              <a:gdLst>
                <a:gd name="T0" fmla="*/ 4 w 53"/>
                <a:gd name="T1" fmla="*/ 42 h 42"/>
                <a:gd name="T2" fmla="*/ 4 w 53"/>
                <a:gd name="T3" fmla="*/ 42 h 42"/>
                <a:gd name="T4" fmla="*/ 11 w 53"/>
                <a:gd name="T5" fmla="*/ 38 h 42"/>
                <a:gd name="T6" fmla="*/ 18 w 53"/>
                <a:gd name="T7" fmla="*/ 35 h 42"/>
                <a:gd name="T8" fmla="*/ 25 w 53"/>
                <a:gd name="T9" fmla="*/ 31 h 42"/>
                <a:gd name="T10" fmla="*/ 35 w 53"/>
                <a:gd name="T11" fmla="*/ 28 h 42"/>
                <a:gd name="T12" fmla="*/ 42 w 53"/>
                <a:gd name="T13" fmla="*/ 21 h 42"/>
                <a:gd name="T14" fmla="*/ 49 w 53"/>
                <a:gd name="T15" fmla="*/ 10 h 42"/>
                <a:gd name="T16" fmla="*/ 53 w 53"/>
                <a:gd name="T17" fmla="*/ 0 h 42"/>
                <a:gd name="T18" fmla="*/ 49 w 53"/>
                <a:gd name="T19" fmla="*/ 10 h 42"/>
                <a:gd name="T20" fmla="*/ 42 w 53"/>
                <a:gd name="T21" fmla="*/ 21 h 42"/>
                <a:gd name="T22" fmla="*/ 35 w 53"/>
                <a:gd name="T23" fmla="*/ 28 h 42"/>
                <a:gd name="T24" fmla="*/ 25 w 53"/>
                <a:gd name="T25" fmla="*/ 31 h 42"/>
                <a:gd name="T26" fmla="*/ 18 w 53"/>
                <a:gd name="T27" fmla="*/ 35 h 42"/>
                <a:gd name="T28" fmla="*/ 7 w 53"/>
                <a:gd name="T29" fmla="*/ 38 h 42"/>
                <a:gd name="T30" fmla="*/ 4 w 53"/>
                <a:gd name="T31" fmla="*/ 42 h 42"/>
                <a:gd name="T32" fmla="*/ 0 w 53"/>
                <a:gd name="T33" fmla="*/ 42 h 42"/>
                <a:gd name="T34" fmla="*/ 0 w 53"/>
                <a:gd name="T35" fmla="*/ 42 h 42"/>
                <a:gd name="T36" fmla="*/ 4 w 53"/>
                <a:gd name="T3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42">
                  <a:moveTo>
                    <a:pt x="4" y="42"/>
                  </a:moveTo>
                  <a:lnTo>
                    <a:pt x="4" y="42"/>
                  </a:lnTo>
                  <a:lnTo>
                    <a:pt x="11" y="38"/>
                  </a:lnTo>
                  <a:lnTo>
                    <a:pt x="18" y="35"/>
                  </a:lnTo>
                  <a:lnTo>
                    <a:pt x="25" y="31"/>
                  </a:lnTo>
                  <a:lnTo>
                    <a:pt x="35" y="28"/>
                  </a:lnTo>
                  <a:lnTo>
                    <a:pt x="42" y="21"/>
                  </a:lnTo>
                  <a:lnTo>
                    <a:pt x="49" y="10"/>
                  </a:lnTo>
                  <a:lnTo>
                    <a:pt x="53" y="0"/>
                  </a:lnTo>
                  <a:lnTo>
                    <a:pt x="49" y="10"/>
                  </a:lnTo>
                  <a:lnTo>
                    <a:pt x="42" y="21"/>
                  </a:lnTo>
                  <a:lnTo>
                    <a:pt x="35" y="28"/>
                  </a:lnTo>
                  <a:lnTo>
                    <a:pt x="25" y="31"/>
                  </a:lnTo>
                  <a:lnTo>
                    <a:pt x="18" y="35"/>
                  </a:lnTo>
                  <a:lnTo>
                    <a:pt x="7" y="38"/>
                  </a:lnTo>
                  <a:lnTo>
                    <a:pt x="4" y="42"/>
                  </a:lnTo>
                  <a:lnTo>
                    <a:pt x="0" y="42"/>
                  </a:lnTo>
                  <a:lnTo>
                    <a:pt x="0" y="42"/>
                  </a:lnTo>
                  <a:lnTo>
                    <a:pt x="4"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6" name="Freeform 282"/>
            <p:cNvSpPr>
              <a:spLocks/>
            </p:cNvSpPr>
            <p:nvPr userDrawn="1"/>
          </p:nvSpPr>
          <p:spPr bwMode="gray">
            <a:xfrm>
              <a:off x="1249" y="2005"/>
              <a:ext cx="93" cy="61"/>
            </a:xfrm>
            <a:custGeom>
              <a:avLst/>
              <a:gdLst>
                <a:gd name="T0" fmla="*/ 7 w 91"/>
                <a:gd name="T1" fmla="*/ 49 h 56"/>
                <a:gd name="T2" fmla="*/ 10 w 91"/>
                <a:gd name="T3" fmla="*/ 46 h 56"/>
                <a:gd name="T4" fmla="*/ 10 w 91"/>
                <a:gd name="T5" fmla="*/ 42 h 56"/>
                <a:gd name="T6" fmla="*/ 14 w 91"/>
                <a:gd name="T7" fmla="*/ 39 h 56"/>
                <a:gd name="T8" fmla="*/ 21 w 91"/>
                <a:gd name="T9" fmla="*/ 32 h 56"/>
                <a:gd name="T10" fmla="*/ 24 w 91"/>
                <a:gd name="T11" fmla="*/ 25 h 56"/>
                <a:gd name="T12" fmla="*/ 28 w 91"/>
                <a:gd name="T13" fmla="*/ 21 h 56"/>
                <a:gd name="T14" fmla="*/ 31 w 91"/>
                <a:gd name="T15" fmla="*/ 18 h 56"/>
                <a:gd name="T16" fmla="*/ 38 w 91"/>
                <a:gd name="T17" fmla="*/ 18 h 56"/>
                <a:gd name="T18" fmla="*/ 56 w 91"/>
                <a:gd name="T19" fmla="*/ 10 h 56"/>
                <a:gd name="T20" fmla="*/ 77 w 91"/>
                <a:gd name="T21" fmla="*/ 3 h 56"/>
                <a:gd name="T22" fmla="*/ 91 w 91"/>
                <a:gd name="T23" fmla="*/ 0 h 56"/>
                <a:gd name="T24" fmla="*/ 91 w 91"/>
                <a:gd name="T25" fmla="*/ 0 h 56"/>
                <a:gd name="T26" fmla="*/ 91 w 91"/>
                <a:gd name="T27" fmla="*/ 0 h 56"/>
                <a:gd name="T28" fmla="*/ 77 w 91"/>
                <a:gd name="T29" fmla="*/ 3 h 56"/>
                <a:gd name="T30" fmla="*/ 59 w 91"/>
                <a:gd name="T31" fmla="*/ 10 h 56"/>
                <a:gd name="T32" fmla="*/ 42 w 91"/>
                <a:gd name="T33" fmla="*/ 14 h 56"/>
                <a:gd name="T34" fmla="*/ 35 w 91"/>
                <a:gd name="T35" fmla="*/ 18 h 56"/>
                <a:gd name="T36" fmla="*/ 31 w 91"/>
                <a:gd name="T37" fmla="*/ 21 h 56"/>
                <a:gd name="T38" fmla="*/ 24 w 91"/>
                <a:gd name="T39" fmla="*/ 25 h 56"/>
                <a:gd name="T40" fmla="*/ 21 w 91"/>
                <a:gd name="T41" fmla="*/ 32 h 56"/>
                <a:gd name="T42" fmla="*/ 17 w 91"/>
                <a:gd name="T43" fmla="*/ 39 h 56"/>
                <a:gd name="T44" fmla="*/ 14 w 91"/>
                <a:gd name="T45" fmla="*/ 42 h 56"/>
                <a:gd name="T46" fmla="*/ 10 w 91"/>
                <a:gd name="T47" fmla="*/ 46 h 56"/>
                <a:gd name="T48" fmla="*/ 7 w 91"/>
                <a:gd name="T49" fmla="*/ 49 h 56"/>
                <a:gd name="T50" fmla="*/ 7 w 91"/>
                <a:gd name="T51" fmla="*/ 49 h 56"/>
                <a:gd name="T52" fmla="*/ 7 w 91"/>
                <a:gd name="T53" fmla="*/ 53 h 56"/>
                <a:gd name="T54" fmla="*/ 3 w 91"/>
                <a:gd name="T55" fmla="*/ 53 h 56"/>
                <a:gd name="T56" fmla="*/ 0 w 91"/>
                <a:gd name="T57" fmla="*/ 56 h 56"/>
                <a:gd name="T58" fmla="*/ 0 w 91"/>
                <a:gd name="T59" fmla="*/ 56 h 56"/>
                <a:gd name="T60" fmla="*/ 0 w 91"/>
                <a:gd name="T61" fmla="*/ 53 h 56"/>
                <a:gd name="T62" fmla="*/ 3 w 91"/>
                <a:gd name="T63" fmla="*/ 53 h 56"/>
                <a:gd name="T64" fmla="*/ 3 w 91"/>
                <a:gd name="T65" fmla="*/ 53 h 56"/>
                <a:gd name="T66" fmla="*/ 7 w 91"/>
                <a:gd name="T67" fmla="*/ 4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56">
                  <a:moveTo>
                    <a:pt x="7" y="49"/>
                  </a:moveTo>
                  <a:lnTo>
                    <a:pt x="10" y="46"/>
                  </a:lnTo>
                  <a:lnTo>
                    <a:pt x="10" y="42"/>
                  </a:lnTo>
                  <a:lnTo>
                    <a:pt x="14" y="39"/>
                  </a:lnTo>
                  <a:lnTo>
                    <a:pt x="21" y="32"/>
                  </a:lnTo>
                  <a:lnTo>
                    <a:pt x="24" y="25"/>
                  </a:lnTo>
                  <a:lnTo>
                    <a:pt x="28" y="21"/>
                  </a:lnTo>
                  <a:lnTo>
                    <a:pt x="31" y="18"/>
                  </a:lnTo>
                  <a:lnTo>
                    <a:pt x="38" y="18"/>
                  </a:lnTo>
                  <a:lnTo>
                    <a:pt x="56" y="10"/>
                  </a:lnTo>
                  <a:lnTo>
                    <a:pt x="77" y="3"/>
                  </a:lnTo>
                  <a:lnTo>
                    <a:pt x="91" y="0"/>
                  </a:lnTo>
                  <a:lnTo>
                    <a:pt x="91" y="0"/>
                  </a:lnTo>
                  <a:lnTo>
                    <a:pt x="91" y="0"/>
                  </a:lnTo>
                  <a:lnTo>
                    <a:pt x="77" y="3"/>
                  </a:lnTo>
                  <a:lnTo>
                    <a:pt x="59" y="10"/>
                  </a:lnTo>
                  <a:lnTo>
                    <a:pt x="42" y="14"/>
                  </a:lnTo>
                  <a:lnTo>
                    <a:pt x="35" y="18"/>
                  </a:lnTo>
                  <a:lnTo>
                    <a:pt x="31" y="21"/>
                  </a:lnTo>
                  <a:lnTo>
                    <a:pt x="24" y="25"/>
                  </a:lnTo>
                  <a:lnTo>
                    <a:pt x="21" y="32"/>
                  </a:lnTo>
                  <a:lnTo>
                    <a:pt x="17" y="39"/>
                  </a:lnTo>
                  <a:lnTo>
                    <a:pt x="14" y="42"/>
                  </a:lnTo>
                  <a:lnTo>
                    <a:pt x="10" y="46"/>
                  </a:lnTo>
                  <a:lnTo>
                    <a:pt x="7" y="49"/>
                  </a:lnTo>
                  <a:lnTo>
                    <a:pt x="7" y="49"/>
                  </a:lnTo>
                  <a:lnTo>
                    <a:pt x="7" y="53"/>
                  </a:lnTo>
                  <a:lnTo>
                    <a:pt x="3" y="53"/>
                  </a:lnTo>
                  <a:lnTo>
                    <a:pt x="0" y="56"/>
                  </a:lnTo>
                  <a:lnTo>
                    <a:pt x="0" y="56"/>
                  </a:lnTo>
                  <a:lnTo>
                    <a:pt x="0" y="53"/>
                  </a:lnTo>
                  <a:lnTo>
                    <a:pt x="3" y="53"/>
                  </a:lnTo>
                  <a:lnTo>
                    <a:pt x="3" y="53"/>
                  </a:lnTo>
                  <a:lnTo>
                    <a:pt x="7"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7" name="Freeform 283"/>
            <p:cNvSpPr>
              <a:spLocks/>
            </p:cNvSpPr>
            <p:nvPr userDrawn="1"/>
          </p:nvSpPr>
          <p:spPr bwMode="gray">
            <a:xfrm>
              <a:off x="1252" y="1759"/>
              <a:ext cx="18" cy="27"/>
            </a:xfrm>
            <a:custGeom>
              <a:avLst/>
              <a:gdLst>
                <a:gd name="T0" fmla="*/ 0 w 18"/>
                <a:gd name="T1" fmla="*/ 0 h 25"/>
                <a:gd name="T2" fmla="*/ 0 w 18"/>
                <a:gd name="T3" fmla="*/ 0 h 25"/>
                <a:gd name="T4" fmla="*/ 4 w 18"/>
                <a:gd name="T5" fmla="*/ 3 h 25"/>
                <a:gd name="T6" fmla="*/ 7 w 18"/>
                <a:gd name="T7" fmla="*/ 10 h 25"/>
                <a:gd name="T8" fmla="*/ 11 w 18"/>
                <a:gd name="T9" fmla="*/ 18 h 25"/>
                <a:gd name="T10" fmla="*/ 14 w 18"/>
                <a:gd name="T11" fmla="*/ 21 h 25"/>
                <a:gd name="T12" fmla="*/ 18 w 18"/>
                <a:gd name="T13" fmla="*/ 25 h 25"/>
                <a:gd name="T14" fmla="*/ 14 w 18"/>
                <a:gd name="T15" fmla="*/ 21 h 25"/>
                <a:gd name="T16" fmla="*/ 11 w 18"/>
                <a:gd name="T17" fmla="*/ 18 h 25"/>
                <a:gd name="T18" fmla="*/ 7 w 18"/>
                <a:gd name="T19" fmla="*/ 10 h 25"/>
                <a:gd name="T20" fmla="*/ 4 w 18"/>
                <a:gd name="T21" fmla="*/ 3 h 25"/>
                <a:gd name="T22" fmla="*/ 0 w 18"/>
                <a:gd name="T23" fmla="*/ 0 h 25"/>
                <a:gd name="T24" fmla="*/ 0 w 18"/>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5">
                  <a:moveTo>
                    <a:pt x="0" y="0"/>
                  </a:moveTo>
                  <a:lnTo>
                    <a:pt x="0" y="0"/>
                  </a:lnTo>
                  <a:lnTo>
                    <a:pt x="4" y="3"/>
                  </a:lnTo>
                  <a:lnTo>
                    <a:pt x="7" y="10"/>
                  </a:lnTo>
                  <a:lnTo>
                    <a:pt x="11" y="18"/>
                  </a:lnTo>
                  <a:lnTo>
                    <a:pt x="14" y="21"/>
                  </a:lnTo>
                  <a:lnTo>
                    <a:pt x="18" y="25"/>
                  </a:lnTo>
                  <a:lnTo>
                    <a:pt x="14" y="21"/>
                  </a:lnTo>
                  <a:lnTo>
                    <a:pt x="11" y="18"/>
                  </a:lnTo>
                  <a:lnTo>
                    <a:pt x="7" y="10"/>
                  </a:lnTo>
                  <a:lnTo>
                    <a:pt x="4" y="3"/>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8" name="Freeform 284"/>
            <p:cNvSpPr>
              <a:spLocks/>
            </p:cNvSpPr>
            <p:nvPr userDrawn="1"/>
          </p:nvSpPr>
          <p:spPr bwMode="gray">
            <a:xfrm>
              <a:off x="1270" y="1500"/>
              <a:ext cx="119" cy="209"/>
            </a:xfrm>
            <a:custGeom>
              <a:avLst/>
              <a:gdLst>
                <a:gd name="T0" fmla="*/ 88 w 116"/>
                <a:gd name="T1" fmla="*/ 191 h 194"/>
                <a:gd name="T2" fmla="*/ 81 w 116"/>
                <a:gd name="T3" fmla="*/ 191 h 194"/>
                <a:gd name="T4" fmla="*/ 63 w 116"/>
                <a:gd name="T5" fmla="*/ 194 h 194"/>
                <a:gd name="T6" fmla="*/ 60 w 116"/>
                <a:gd name="T7" fmla="*/ 194 h 194"/>
                <a:gd name="T8" fmla="*/ 53 w 116"/>
                <a:gd name="T9" fmla="*/ 194 h 194"/>
                <a:gd name="T10" fmla="*/ 42 w 116"/>
                <a:gd name="T11" fmla="*/ 187 h 194"/>
                <a:gd name="T12" fmla="*/ 31 w 116"/>
                <a:gd name="T13" fmla="*/ 169 h 194"/>
                <a:gd name="T14" fmla="*/ 24 w 116"/>
                <a:gd name="T15" fmla="*/ 155 h 194"/>
                <a:gd name="T16" fmla="*/ 24 w 116"/>
                <a:gd name="T17" fmla="*/ 145 h 194"/>
                <a:gd name="T18" fmla="*/ 21 w 116"/>
                <a:gd name="T19" fmla="*/ 131 h 194"/>
                <a:gd name="T20" fmla="*/ 21 w 116"/>
                <a:gd name="T21" fmla="*/ 120 h 194"/>
                <a:gd name="T22" fmla="*/ 28 w 116"/>
                <a:gd name="T23" fmla="*/ 117 h 194"/>
                <a:gd name="T24" fmla="*/ 24 w 116"/>
                <a:gd name="T25" fmla="*/ 113 h 194"/>
                <a:gd name="T26" fmla="*/ 21 w 116"/>
                <a:gd name="T27" fmla="*/ 103 h 194"/>
                <a:gd name="T28" fmla="*/ 21 w 116"/>
                <a:gd name="T29" fmla="*/ 92 h 194"/>
                <a:gd name="T30" fmla="*/ 24 w 116"/>
                <a:gd name="T31" fmla="*/ 88 h 194"/>
                <a:gd name="T32" fmla="*/ 17 w 116"/>
                <a:gd name="T33" fmla="*/ 85 h 194"/>
                <a:gd name="T34" fmla="*/ 7 w 116"/>
                <a:gd name="T35" fmla="*/ 71 h 194"/>
                <a:gd name="T36" fmla="*/ 0 w 116"/>
                <a:gd name="T37" fmla="*/ 43 h 194"/>
                <a:gd name="T38" fmla="*/ 7 w 116"/>
                <a:gd name="T39" fmla="*/ 25 h 194"/>
                <a:gd name="T40" fmla="*/ 14 w 116"/>
                <a:gd name="T41" fmla="*/ 14 h 194"/>
                <a:gd name="T42" fmla="*/ 31 w 116"/>
                <a:gd name="T43" fmla="*/ 7 h 194"/>
                <a:gd name="T44" fmla="*/ 56 w 116"/>
                <a:gd name="T45" fmla="*/ 0 h 194"/>
                <a:gd name="T46" fmla="*/ 63 w 116"/>
                <a:gd name="T47" fmla="*/ 4 h 194"/>
                <a:gd name="T48" fmla="*/ 77 w 116"/>
                <a:gd name="T49" fmla="*/ 7 h 194"/>
                <a:gd name="T50" fmla="*/ 88 w 116"/>
                <a:gd name="T51" fmla="*/ 18 h 194"/>
                <a:gd name="T52" fmla="*/ 88 w 116"/>
                <a:gd name="T53" fmla="*/ 29 h 194"/>
                <a:gd name="T54" fmla="*/ 84 w 116"/>
                <a:gd name="T55" fmla="*/ 36 h 194"/>
                <a:gd name="T56" fmla="*/ 74 w 116"/>
                <a:gd name="T57" fmla="*/ 43 h 194"/>
                <a:gd name="T58" fmla="*/ 67 w 116"/>
                <a:gd name="T59" fmla="*/ 43 h 194"/>
                <a:gd name="T60" fmla="*/ 53 w 116"/>
                <a:gd name="T61" fmla="*/ 43 h 194"/>
                <a:gd name="T62" fmla="*/ 45 w 116"/>
                <a:gd name="T63" fmla="*/ 50 h 194"/>
                <a:gd name="T64" fmla="*/ 45 w 116"/>
                <a:gd name="T65" fmla="*/ 60 h 194"/>
                <a:gd name="T66" fmla="*/ 63 w 116"/>
                <a:gd name="T67" fmla="*/ 81 h 194"/>
                <a:gd name="T68" fmla="*/ 67 w 116"/>
                <a:gd name="T69" fmla="*/ 85 h 194"/>
                <a:gd name="T70" fmla="*/ 67 w 116"/>
                <a:gd name="T71" fmla="*/ 103 h 194"/>
                <a:gd name="T72" fmla="*/ 70 w 116"/>
                <a:gd name="T73" fmla="*/ 110 h 194"/>
                <a:gd name="T74" fmla="*/ 77 w 116"/>
                <a:gd name="T75" fmla="*/ 106 h 194"/>
                <a:gd name="T76" fmla="*/ 81 w 116"/>
                <a:gd name="T77" fmla="*/ 103 h 194"/>
                <a:gd name="T78" fmla="*/ 88 w 116"/>
                <a:gd name="T79" fmla="*/ 110 h 194"/>
                <a:gd name="T80" fmla="*/ 91 w 116"/>
                <a:gd name="T81" fmla="*/ 117 h 194"/>
                <a:gd name="T82" fmla="*/ 88 w 116"/>
                <a:gd name="T83" fmla="*/ 124 h 194"/>
                <a:gd name="T84" fmla="*/ 84 w 116"/>
                <a:gd name="T85" fmla="*/ 127 h 194"/>
                <a:gd name="T86" fmla="*/ 81 w 116"/>
                <a:gd name="T87" fmla="*/ 127 h 194"/>
                <a:gd name="T88" fmla="*/ 74 w 116"/>
                <a:gd name="T89" fmla="*/ 127 h 194"/>
                <a:gd name="T90" fmla="*/ 74 w 116"/>
                <a:gd name="T91" fmla="*/ 134 h 194"/>
                <a:gd name="T92" fmla="*/ 77 w 116"/>
                <a:gd name="T93" fmla="*/ 141 h 194"/>
                <a:gd name="T94" fmla="*/ 77 w 116"/>
                <a:gd name="T95" fmla="*/ 145 h 194"/>
                <a:gd name="T96" fmla="*/ 81 w 116"/>
                <a:gd name="T97" fmla="*/ 162 h 194"/>
                <a:gd name="T98" fmla="*/ 88 w 116"/>
                <a:gd name="T99" fmla="*/ 166 h 194"/>
                <a:gd name="T100" fmla="*/ 88 w 116"/>
                <a:gd name="T101" fmla="*/ 187 h 194"/>
                <a:gd name="T102" fmla="*/ 105 w 116"/>
                <a:gd name="T103" fmla="*/ 180 h 194"/>
                <a:gd name="T104" fmla="*/ 105 w 116"/>
                <a:gd name="T105" fmla="*/ 180 h 194"/>
                <a:gd name="T106" fmla="*/ 88 w 116"/>
                <a:gd name="T107" fmla="*/ 18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4">
                  <a:moveTo>
                    <a:pt x="88" y="187"/>
                  </a:moveTo>
                  <a:lnTo>
                    <a:pt x="88" y="191"/>
                  </a:lnTo>
                  <a:lnTo>
                    <a:pt x="84" y="191"/>
                  </a:lnTo>
                  <a:lnTo>
                    <a:pt x="81" y="191"/>
                  </a:lnTo>
                  <a:lnTo>
                    <a:pt x="74" y="194"/>
                  </a:lnTo>
                  <a:lnTo>
                    <a:pt x="63" y="194"/>
                  </a:lnTo>
                  <a:lnTo>
                    <a:pt x="60" y="194"/>
                  </a:lnTo>
                  <a:lnTo>
                    <a:pt x="60" y="194"/>
                  </a:lnTo>
                  <a:lnTo>
                    <a:pt x="56" y="194"/>
                  </a:lnTo>
                  <a:lnTo>
                    <a:pt x="53" y="194"/>
                  </a:lnTo>
                  <a:lnTo>
                    <a:pt x="49" y="191"/>
                  </a:lnTo>
                  <a:lnTo>
                    <a:pt x="42" y="187"/>
                  </a:lnTo>
                  <a:lnTo>
                    <a:pt x="35" y="180"/>
                  </a:lnTo>
                  <a:lnTo>
                    <a:pt x="31" y="169"/>
                  </a:lnTo>
                  <a:lnTo>
                    <a:pt x="28" y="159"/>
                  </a:lnTo>
                  <a:lnTo>
                    <a:pt x="24" y="155"/>
                  </a:lnTo>
                  <a:lnTo>
                    <a:pt x="24" y="152"/>
                  </a:lnTo>
                  <a:lnTo>
                    <a:pt x="24" y="145"/>
                  </a:lnTo>
                  <a:lnTo>
                    <a:pt x="21" y="138"/>
                  </a:lnTo>
                  <a:lnTo>
                    <a:pt x="21" y="131"/>
                  </a:lnTo>
                  <a:lnTo>
                    <a:pt x="21" y="124"/>
                  </a:lnTo>
                  <a:lnTo>
                    <a:pt x="21" y="120"/>
                  </a:lnTo>
                  <a:lnTo>
                    <a:pt x="24" y="117"/>
                  </a:lnTo>
                  <a:lnTo>
                    <a:pt x="28" y="117"/>
                  </a:lnTo>
                  <a:lnTo>
                    <a:pt x="28" y="117"/>
                  </a:lnTo>
                  <a:lnTo>
                    <a:pt x="24" y="113"/>
                  </a:lnTo>
                  <a:lnTo>
                    <a:pt x="21" y="106"/>
                  </a:lnTo>
                  <a:lnTo>
                    <a:pt x="21" y="103"/>
                  </a:lnTo>
                  <a:lnTo>
                    <a:pt x="21" y="95"/>
                  </a:lnTo>
                  <a:lnTo>
                    <a:pt x="21" y="92"/>
                  </a:lnTo>
                  <a:lnTo>
                    <a:pt x="28" y="88"/>
                  </a:lnTo>
                  <a:lnTo>
                    <a:pt x="24" y="88"/>
                  </a:lnTo>
                  <a:lnTo>
                    <a:pt x="21" y="85"/>
                  </a:lnTo>
                  <a:lnTo>
                    <a:pt x="17" y="85"/>
                  </a:lnTo>
                  <a:lnTo>
                    <a:pt x="10" y="78"/>
                  </a:lnTo>
                  <a:lnTo>
                    <a:pt x="7" y="71"/>
                  </a:lnTo>
                  <a:lnTo>
                    <a:pt x="7" y="60"/>
                  </a:lnTo>
                  <a:lnTo>
                    <a:pt x="0" y="43"/>
                  </a:lnTo>
                  <a:lnTo>
                    <a:pt x="7" y="25"/>
                  </a:lnTo>
                  <a:lnTo>
                    <a:pt x="7" y="25"/>
                  </a:lnTo>
                  <a:lnTo>
                    <a:pt x="10" y="21"/>
                  </a:lnTo>
                  <a:lnTo>
                    <a:pt x="14" y="14"/>
                  </a:lnTo>
                  <a:lnTo>
                    <a:pt x="24" y="11"/>
                  </a:lnTo>
                  <a:lnTo>
                    <a:pt x="31" y="7"/>
                  </a:lnTo>
                  <a:lnTo>
                    <a:pt x="42" y="4"/>
                  </a:lnTo>
                  <a:lnTo>
                    <a:pt x="56" y="0"/>
                  </a:lnTo>
                  <a:lnTo>
                    <a:pt x="56" y="0"/>
                  </a:lnTo>
                  <a:lnTo>
                    <a:pt x="63" y="4"/>
                  </a:lnTo>
                  <a:lnTo>
                    <a:pt x="70" y="4"/>
                  </a:lnTo>
                  <a:lnTo>
                    <a:pt x="77" y="7"/>
                  </a:lnTo>
                  <a:lnTo>
                    <a:pt x="84" y="11"/>
                  </a:lnTo>
                  <a:lnTo>
                    <a:pt x="88" y="18"/>
                  </a:lnTo>
                  <a:lnTo>
                    <a:pt x="88" y="25"/>
                  </a:lnTo>
                  <a:lnTo>
                    <a:pt x="88" y="29"/>
                  </a:lnTo>
                  <a:lnTo>
                    <a:pt x="88" y="32"/>
                  </a:lnTo>
                  <a:lnTo>
                    <a:pt x="84" y="36"/>
                  </a:lnTo>
                  <a:lnTo>
                    <a:pt x="81" y="39"/>
                  </a:lnTo>
                  <a:lnTo>
                    <a:pt x="74" y="43"/>
                  </a:lnTo>
                  <a:lnTo>
                    <a:pt x="70" y="43"/>
                  </a:lnTo>
                  <a:lnTo>
                    <a:pt x="67" y="43"/>
                  </a:lnTo>
                  <a:lnTo>
                    <a:pt x="60" y="43"/>
                  </a:lnTo>
                  <a:lnTo>
                    <a:pt x="53" y="43"/>
                  </a:lnTo>
                  <a:lnTo>
                    <a:pt x="49" y="50"/>
                  </a:lnTo>
                  <a:lnTo>
                    <a:pt x="45" y="50"/>
                  </a:lnTo>
                  <a:lnTo>
                    <a:pt x="45" y="53"/>
                  </a:lnTo>
                  <a:lnTo>
                    <a:pt x="45" y="60"/>
                  </a:lnTo>
                  <a:lnTo>
                    <a:pt x="56" y="81"/>
                  </a:lnTo>
                  <a:lnTo>
                    <a:pt x="63" y="81"/>
                  </a:lnTo>
                  <a:lnTo>
                    <a:pt x="63" y="81"/>
                  </a:lnTo>
                  <a:lnTo>
                    <a:pt x="67" y="85"/>
                  </a:lnTo>
                  <a:lnTo>
                    <a:pt x="67" y="88"/>
                  </a:lnTo>
                  <a:lnTo>
                    <a:pt x="67" y="103"/>
                  </a:lnTo>
                  <a:lnTo>
                    <a:pt x="70" y="106"/>
                  </a:lnTo>
                  <a:lnTo>
                    <a:pt x="70" y="110"/>
                  </a:lnTo>
                  <a:lnTo>
                    <a:pt x="74" y="110"/>
                  </a:lnTo>
                  <a:lnTo>
                    <a:pt x="77" y="106"/>
                  </a:lnTo>
                  <a:lnTo>
                    <a:pt x="77" y="103"/>
                  </a:lnTo>
                  <a:lnTo>
                    <a:pt x="81" y="103"/>
                  </a:lnTo>
                  <a:lnTo>
                    <a:pt x="84" y="106"/>
                  </a:lnTo>
                  <a:lnTo>
                    <a:pt x="88" y="110"/>
                  </a:lnTo>
                  <a:lnTo>
                    <a:pt x="88" y="113"/>
                  </a:lnTo>
                  <a:lnTo>
                    <a:pt x="91" y="117"/>
                  </a:lnTo>
                  <a:lnTo>
                    <a:pt x="91" y="117"/>
                  </a:lnTo>
                  <a:lnTo>
                    <a:pt x="88" y="124"/>
                  </a:lnTo>
                  <a:lnTo>
                    <a:pt x="88" y="127"/>
                  </a:lnTo>
                  <a:lnTo>
                    <a:pt x="84" y="127"/>
                  </a:lnTo>
                  <a:lnTo>
                    <a:pt x="81" y="124"/>
                  </a:lnTo>
                  <a:lnTo>
                    <a:pt x="81" y="127"/>
                  </a:lnTo>
                  <a:lnTo>
                    <a:pt x="77" y="127"/>
                  </a:lnTo>
                  <a:lnTo>
                    <a:pt x="74" y="127"/>
                  </a:lnTo>
                  <a:lnTo>
                    <a:pt x="74" y="131"/>
                  </a:lnTo>
                  <a:lnTo>
                    <a:pt x="74" y="134"/>
                  </a:lnTo>
                  <a:lnTo>
                    <a:pt x="74" y="141"/>
                  </a:lnTo>
                  <a:lnTo>
                    <a:pt x="77" y="141"/>
                  </a:lnTo>
                  <a:lnTo>
                    <a:pt x="77" y="145"/>
                  </a:lnTo>
                  <a:lnTo>
                    <a:pt x="77" y="145"/>
                  </a:lnTo>
                  <a:lnTo>
                    <a:pt x="81" y="162"/>
                  </a:lnTo>
                  <a:lnTo>
                    <a:pt x="81" y="162"/>
                  </a:lnTo>
                  <a:lnTo>
                    <a:pt x="84" y="162"/>
                  </a:lnTo>
                  <a:lnTo>
                    <a:pt x="88" y="166"/>
                  </a:lnTo>
                  <a:lnTo>
                    <a:pt x="88" y="173"/>
                  </a:lnTo>
                  <a:lnTo>
                    <a:pt x="88" y="187"/>
                  </a:lnTo>
                  <a:lnTo>
                    <a:pt x="95" y="184"/>
                  </a:lnTo>
                  <a:lnTo>
                    <a:pt x="105" y="180"/>
                  </a:lnTo>
                  <a:lnTo>
                    <a:pt x="116" y="176"/>
                  </a:lnTo>
                  <a:lnTo>
                    <a:pt x="105" y="180"/>
                  </a:lnTo>
                  <a:lnTo>
                    <a:pt x="98" y="184"/>
                  </a:lnTo>
                  <a:lnTo>
                    <a:pt x="88" y="18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9" name="Freeform 285"/>
            <p:cNvSpPr>
              <a:spLocks/>
            </p:cNvSpPr>
            <p:nvPr userDrawn="1"/>
          </p:nvSpPr>
          <p:spPr bwMode="gray">
            <a:xfrm>
              <a:off x="1466" y="1880"/>
              <a:ext cx="10" cy="8"/>
            </a:xfrm>
            <a:custGeom>
              <a:avLst/>
              <a:gdLst>
                <a:gd name="T0" fmla="*/ 0 w 10"/>
                <a:gd name="T1" fmla="*/ 7 h 7"/>
                <a:gd name="T2" fmla="*/ 3 w 10"/>
                <a:gd name="T3" fmla="*/ 3 h 7"/>
                <a:gd name="T4" fmla="*/ 10 w 10"/>
                <a:gd name="T5" fmla="*/ 0 h 7"/>
                <a:gd name="T6" fmla="*/ 7 w 10"/>
                <a:gd name="T7" fmla="*/ 0 h 7"/>
                <a:gd name="T8" fmla="*/ 0 w 10"/>
                <a:gd name="T9" fmla="*/ 7 h 7"/>
              </a:gdLst>
              <a:ahLst/>
              <a:cxnLst>
                <a:cxn ang="0">
                  <a:pos x="T0" y="T1"/>
                </a:cxn>
                <a:cxn ang="0">
                  <a:pos x="T2" y="T3"/>
                </a:cxn>
                <a:cxn ang="0">
                  <a:pos x="T4" y="T5"/>
                </a:cxn>
                <a:cxn ang="0">
                  <a:pos x="T6" y="T7"/>
                </a:cxn>
                <a:cxn ang="0">
                  <a:pos x="T8" y="T9"/>
                </a:cxn>
              </a:cxnLst>
              <a:rect l="0" t="0" r="r" b="b"/>
              <a:pathLst>
                <a:path w="10" h="7">
                  <a:moveTo>
                    <a:pt x="0" y="7"/>
                  </a:moveTo>
                  <a:lnTo>
                    <a:pt x="3" y="3"/>
                  </a:lnTo>
                  <a:lnTo>
                    <a:pt x="10" y="0"/>
                  </a:lnTo>
                  <a:lnTo>
                    <a:pt x="7"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0" name="Freeform 286"/>
            <p:cNvSpPr>
              <a:spLocks/>
            </p:cNvSpPr>
            <p:nvPr userDrawn="1"/>
          </p:nvSpPr>
          <p:spPr bwMode="gray">
            <a:xfrm>
              <a:off x="1552" y="1911"/>
              <a:ext cx="8" cy="7"/>
            </a:xfrm>
            <a:custGeom>
              <a:avLst/>
              <a:gdLst>
                <a:gd name="T0" fmla="*/ 0 w 8"/>
                <a:gd name="T1" fmla="*/ 7 h 7"/>
                <a:gd name="T2" fmla="*/ 8 w 8"/>
                <a:gd name="T3" fmla="*/ 0 h 7"/>
                <a:gd name="T4" fmla="*/ 8 w 8"/>
                <a:gd name="T5" fmla="*/ 0 h 7"/>
                <a:gd name="T6" fmla="*/ 0 w 8"/>
                <a:gd name="T7" fmla="*/ 7 h 7"/>
              </a:gdLst>
              <a:ahLst/>
              <a:cxnLst>
                <a:cxn ang="0">
                  <a:pos x="T0" y="T1"/>
                </a:cxn>
                <a:cxn ang="0">
                  <a:pos x="T2" y="T3"/>
                </a:cxn>
                <a:cxn ang="0">
                  <a:pos x="T4" y="T5"/>
                </a:cxn>
                <a:cxn ang="0">
                  <a:pos x="T6" y="T7"/>
                </a:cxn>
              </a:cxnLst>
              <a:rect l="0" t="0" r="r" b="b"/>
              <a:pathLst>
                <a:path w="8" h="7">
                  <a:moveTo>
                    <a:pt x="0" y="7"/>
                  </a:moveTo>
                  <a:lnTo>
                    <a:pt x="8" y="0"/>
                  </a:lnTo>
                  <a:lnTo>
                    <a:pt x="8"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1" name="Freeform 287"/>
            <p:cNvSpPr>
              <a:spLocks/>
            </p:cNvSpPr>
            <p:nvPr userDrawn="1"/>
          </p:nvSpPr>
          <p:spPr bwMode="gray">
            <a:xfrm>
              <a:off x="1582" y="1838"/>
              <a:ext cx="21" cy="68"/>
            </a:xfrm>
            <a:custGeom>
              <a:avLst/>
              <a:gdLst>
                <a:gd name="T0" fmla="*/ 3 w 21"/>
                <a:gd name="T1" fmla="*/ 35 h 63"/>
                <a:gd name="T2" fmla="*/ 14 w 21"/>
                <a:gd name="T3" fmla="*/ 42 h 63"/>
                <a:gd name="T4" fmla="*/ 7 w 21"/>
                <a:gd name="T5" fmla="*/ 63 h 63"/>
                <a:gd name="T6" fmla="*/ 7 w 21"/>
                <a:gd name="T7" fmla="*/ 63 h 63"/>
                <a:gd name="T8" fmla="*/ 10 w 21"/>
                <a:gd name="T9" fmla="*/ 42 h 63"/>
                <a:gd name="T10" fmla="*/ 3 w 21"/>
                <a:gd name="T11" fmla="*/ 39 h 63"/>
                <a:gd name="T12" fmla="*/ 3 w 21"/>
                <a:gd name="T13" fmla="*/ 35 h 63"/>
                <a:gd name="T14" fmla="*/ 0 w 21"/>
                <a:gd name="T15" fmla="*/ 32 h 63"/>
                <a:gd name="T16" fmla="*/ 3 w 21"/>
                <a:gd name="T17" fmla="*/ 25 h 63"/>
                <a:gd name="T18" fmla="*/ 3 w 21"/>
                <a:gd name="T19" fmla="*/ 18 h 63"/>
                <a:gd name="T20" fmla="*/ 10 w 21"/>
                <a:gd name="T21" fmla="*/ 7 h 63"/>
                <a:gd name="T22" fmla="*/ 21 w 21"/>
                <a:gd name="T23" fmla="*/ 0 h 63"/>
                <a:gd name="T24" fmla="*/ 10 w 21"/>
                <a:gd name="T25" fmla="*/ 7 h 63"/>
                <a:gd name="T26" fmla="*/ 3 w 21"/>
                <a:gd name="T27" fmla="*/ 18 h 63"/>
                <a:gd name="T28" fmla="*/ 3 w 21"/>
                <a:gd name="T29" fmla="*/ 25 h 63"/>
                <a:gd name="T30" fmla="*/ 3 w 21"/>
                <a:gd name="T31" fmla="*/ 32 h 63"/>
                <a:gd name="T32" fmla="*/ 3 w 21"/>
                <a:gd name="T33" fmla="*/ 35 h 63"/>
                <a:gd name="T34" fmla="*/ 3 w 21"/>
                <a:gd name="T35" fmla="*/ 3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63">
                  <a:moveTo>
                    <a:pt x="3" y="35"/>
                  </a:moveTo>
                  <a:lnTo>
                    <a:pt x="14" y="42"/>
                  </a:lnTo>
                  <a:lnTo>
                    <a:pt x="7" y="63"/>
                  </a:lnTo>
                  <a:lnTo>
                    <a:pt x="7" y="63"/>
                  </a:lnTo>
                  <a:lnTo>
                    <a:pt x="10" y="42"/>
                  </a:lnTo>
                  <a:lnTo>
                    <a:pt x="3" y="39"/>
                  </a:lnTo>
                  <a:lnTo>
                    <a:pt x="3" y="35"/>
                  </a:lnTo>
                  <a:lnTo>
                    <a:pt x="0" y="32"/>
                  </a:lnTo>
                  <a:lnTo>
                    <a:pt x="3" y="25"/>
                  </a:lnTo>
                  <a:lnTo>
                    <a:pt x="3" y="18"/>
                  </a:lnTo>
                  <a:lnTo>
                    <a:pt x="10" y="7"/>
                  </a:lnTo>
                  <a:lnTo>
                    <a:pt x="21" y="0"/>
                  </a:lnTo>
                  <a:lnTo>
                    <a:pt x="10" y="7"/>
                  </a:lnTo>
                  <a:lnTo>
                    <a:pt x="3" y="18"/>
                  </a:lnTo>
                  <a:lnTo>
                    <a:pt x="3" y="25"/>
                  </a:lnTo>
                  <a:lnTo>
                    <a:pt x="3" y="32"/>
                  </a:lnTo>
                  <a:lnTo>
                    <a:pt x="3" y="35"/>
                  </a:lnTo>
                  <a:lnTo>
                    <a:pt x="3"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2" name="Freeform 288"/>
            <p:cNvSpPr>
              <a:spLocks/>
            </p:cNvSpPr>
            <p:nvPr userDrawn="1"/>
          </p:nvSpPr>
          <p:spPr bwMode="gray">
            <a:xfrm>
              <a:off x="1625" y="1801"/>
              <a:ext cx="14" cy="22"/>
            </a:xfrm>
            <a:custGeom>
              <a:avLst/>
              <a:gdLst>
                <a:gd name="T0" fmla="*/ 0 w 14"/>
                <a:gd name="T1" fmla="*/ 21 h 21"/>
                <a:gd name="T2" fmla="*/ 3 w 14"/>
                <a:gd name="T3" fmla="*/ 17 h 21"/>
                <a:gd name="T4" fmla="*/ 7 w 14"/>
                <a:gd name="T5" fmla="*/ 14 h 21"/>
                <a:gd name="T6" fmla="*/ 10 w 14"/>
                <a:gd name="T7" fmla="*/ 7 h 21"/>
                <a:gd name="T8" fmla="*/ 14 w 14"/>
                <a:gd name="T9" fmla="*/ 3 h 21"/>
                <a:gd name="T10" fmla="*/ 14 w 14"/>
                <a:gd name="T11" fmla="*/ 0 h 21"/>
                <a:gd name="T12" fmla="*/ 14 w 14"/>
                <a:gd name="T13" fmla="*/ 7 h 21"/>
                <a:gd name="T14" fmla="*/ 10 w 14"/>
                <a:gd name="T15" fmla="*/ 10 h 21"/>
                <a:gd name="T16" fmla="*/ 3 w 14"/>
                <a:gd name="T17" fmla="*/ 17 h 21"/>
                <a:gd name="T18" fmla="*/ 0 w 14"/>
                <a:gd name="T19" fmla="*/ 21 h 21"/>
                <a:gd name="T20" fmla="*/ 0 w 14"/>
                <a:gd name="T21" fmla="*/ 21 h 21"/>
                <a:gd name="T22" fmla="*/ 0 w 14"/>
                <a:gd name="T23" fmla="*/ 21 h 21"/>
                <a:gd name="T24" fmla="*/ 0 w 14"/>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1">
                  <a:moveTo>
                    <a:pt x="0" y="21"/>
                  </a:moveTo>
                  <a:lnTo>
                    <a:pt x="3" y="17"/>
                  </a:lnTo>
                  <a:lnTo>
                    <a:pt x="7" y="14"/>
                  </a:lnTo>
                  <a:lnTo>
                    <a:pt x="10" y="7"/>
                  </a:lnTo>
                  <a:lnTo>
                    <a:pt x="14" y="3"/>
                  </a:lnTo>
                  <a:lnTo>
                    <a:pt x="14" y="0"/>
                  </a:lnTo>
                  <a:lnTo>
                    <a:pt x="14" y="7"/>
                  </a:lnTo>
                  <a:lnTo>
                    <a:pt x="10" y="10"/>
                  </a:lnTo>
                  <a:lnTo>
                    <a:pt x="3" y="17"/>
                  </a:lnTo>
                  <a:lnTo>
                    <a:pt x="0" y="21"/>
                  </a:lnTo>
                  <a:lnTo>
                    <a:pt x="0" y="21"/>
                  </a:lnTo>
                  <a:lnTo>
                    <a:pt x="0" y="21"/>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3" name="Freeform 289"/>
            <p:cNvSpPr>
              <a:spLocks/>
            </p:cNvSpPr>
            <p:nvPr userDrawn="1"/>
          </p:nvSpPr>
          <p:spPr bwMode="gray">
            <a:xfrm>
              <a:off x="1647" y="1786"/>
              <a:ext cx="4" cy="15"/>
            </a:xfrm>
            <a:custGeom>
              <a:avLst/>
              <a:gdLst>
                <a:gd name="T0" fmla="*/ 0 w 4"/>
                <a:gd name="T1" fmla="*/ 14 h 14"/>
                <a:gd name="T2" fmla="*/ 0 w 4"/>
                <a:gd name="T3" fmla="*/ 14 h 14"/>
                <a:gd name="T4" fmla="*/ 0 w 4"/>
                <a:gd name="T5" fmla="*/ 10 h 14"/>
                <a:gd name="T6" fmla="*/ 0 w 4"/>
                <a:gd name="T7" fmla="*/ 7 h 14"/>
                <a:gd name="T8" fmla="*/ 0 w 4"/>
                <a:gd name="T9" fmla="*/ 3 h 14"/>
                <a:gd name="T10" fmla="*/ 4 w 4"/>
                <a:gd name="T11" fmla="*/ 0 h 14"/>
                <a:gd name="T12" fmla="*/ 4 w 4"/>
                <a:gd name="T13" fmla="*/ 0 h 14"/>
                <a:gd name="T14" fmla="*/ 4 w 4"/>
                <a:gd name="T15" fmla="*/ 0 h 14"/>
                <a:gd name="T16" fmla="*/ 0 w 4"/>
                <a:gd name="T17" fmla="*/ 3 h 14"/>
                <a:gd name="T18" fmla="*/ 0 w 4"/>
                <a:gd name="T19" fmla="*/ 7 h 14"/>
                <a:gd name="T20" fmla="*/ 0 w 4"/>
                <a:gd name="T21" fmla="*/ 14 h 14"/>
                <a:gd name="T22" fmla="*/ 0 w 4"/>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14">
                  <a:moveTo>
                    <a:pt x="0" y="14"/>
                  </a:moveTo>
                  <a:lnTo>
                    <a:pt x="0" y="14"/>
                  </a:lnTo>
                  <a:lnTo>
                    <a:pt x="0" y="10"/>
                  </a:lnTo>
                  <a:lnTo>
                    <a:pt x="0" y="7"/>
                  </a:lnTo>
                  <a:lnTo>
                    <a:pt x="0" y="3"/>
                  </a:lnTo>
                  <a:lnTo>
                    <a:pt x="4" y="0"/>
                  </a:lnTo>
                  <a:lnTo>
                    <a:pt x="4" y="0"/>
                  </a:lnTo>
                  <a:lnTo>
                    <a:pt x="4" y="0"/>
                  </a:lnTo>
                  <a:lnTo>
                    <a:pt x="0" y="3"/>
                  </a:lnTo>
                  <a:lnTo>
                    <a:pt x="0" y="7"/>
                  </a:lnTo>
                  <a:lnTo>
                    <a:pt x="0" y="14"/>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4" name="Freeform 290"/>
            <p:cNvSpPr>
              <a:spLocks/>
            </p:cNvSpPr>
            <p:nvPr userDrawn="1"/>
          </p:nvSpPr>
          <p:spPr bwMode="gray">
            <a:xfrm>
              <a:off x="1658" y="1762"/>
              <a:ext cx="22" cy="19"/>
            </a:xfrm>
            <a:custGeom>
              <a:avLst/>
              <a:gdLst>
                <a:gd name="T0" fmla="*/ 17 w 21"/>
                <a:gd name="T1" fmla="*/ 18 h 18"/>
                <a:gd name="T2" fmla="*/ 17 w 21"/>
                <a:gd name="T3" fmla="*/ 15 h 18"/>
                <a:gd name="T4" fmla="*/ 14 w 21"/>
                <a:gd name="T5" fmla="*/ 15 h 18"/>
                <a:gd name="T6" fmla="*/ 10 w 21"/>
                <a:gd name="T7" fmla="*/ 11 h 18"/>
                <a:gd name="T8" fmla="*/ 10 w 21"/>
                <a:gd name="T9" fmla="*/ 11 h 18"/>
                <a:gd name="T10" fmla="*/ 7 w 21"/>
                <a:gd name="T11" fmla="*/ 11 h 18"/>
                <a:gd name="T12" fmla="*/ 3 w 21"/>
                <a:gd name="T13" fmla="*/ 11 h 18"/>
                <a:gd name="T14" fmla="*/ 0 w 21"/>
                <a:gd name="T15" fmla="*/ 7 h 18"/>
                <a:gd name="T16" fmla="*/ 0 w 21"/>
                <a:gd name="T17" fmla="*/ 4 h 18"/>
                <a:gd name="T18" fmla="*/ 0 w 21"/>
                <a:gd name="T19" fmla="*/ 4 h 18"/>
                <a:gd name="T20" fmla="*/ 3 w 21"/>
                <a:gd name="T21" fmla="*/ 0 h 18"/>
                <a:gd name="T22" fmla="*/ 0 w 21"/>
                <a:gd name="T23" fmla="*/ 4 h 18"/>
                <a:gd name="T24" fmla="*/ 0 w 21"/>
                <a:gd name="T25" fmla="*/ 4 h 18"/>
                <a:gd name="T26" fmla="*/ 0 w 21"/>
                <a:gd name="T27" fmla="*/ 7 h 18"/>
                <a:gd name="T28" fmla="*/ 3 w 21"/>
                <a:gd name="T29" fmla="*/ 7 h 18"/>
                <a:gd name="T30" fmla="*/ 7 w 21"/>
                <a:gd name="T31" fmla="*/ 7 h 18"/>
                <a:gd name="T32" fmla="*/ 10 w 21"/>
                <a:gd name="T33" fmla="*/ 11 h 18"/>
                <a:gd name="T34" fmla="*/ 10 w 21"/>
                <a:gd name="T35" fmla="*/ 11 h 18"/>
                <a:gd name="T36" fmla="*/ 17 w 21"/>
                <a:gd name="T37" fmla="*/ 11 h 18"/>
                <a:gd name="T38" fmla="*/ 17 w 21"/>
                <a:gd name="T39" fmla="*/ 15 h 18"/>
                <a:gd name="T40" fmla="*/ 21 w 21"/>
                <a:gd name="T41" fmla="*/ 18 h 18"/>
                <a:gd name="T42" fmla="*/ 17 w 21"/>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18">
                  <a:moveTo>
                    <a:pt x="17" y="18"/>
                  </a:moveTo>
                  <a:lnTo>
                    <a:pt x="17" y="15"/>
                  </a:lnTo>
                  <a:lnTo>
                    <a:pt x="14" y="15"/>
                  </a:lnTo>
                  <a:lnTo>
                    <a:pt x="10" y="11"/>
                  </a:lnTo>
                  <a:lnTo>
                    <a:pt x="10" y="11"/>
                  </a:lnTo>
                  <a:lnTo>
                    <a:pt x="7" y="11"/>
                  </a:lnTo>
                  <a:lnTo>
                    <a:pt x="3" y="11"/>
                  </a:lnTo>
                  <a:lnTo>
                    <a:pt x="0" y="7"/>
                  </a:lnTo>
                  <a:lnTo>
                    <a:pt x="0" y="4"/>
                  </a:lnTo>
                  <a:lnTo>
                    <a:pt x="0" y="4"/>
                  </a:lnTo>
                  <a:lnTo>
                    <a:pt x="3" y="0"/>
                  </a:lnTo>
                  <a:lnTo>
                    <a:pt x="0" y="4"/>
                  </a:lnTo>
                  <a:lnTo>
                    <a:pt x="0" y="4"/>
                  </a:lnTo>
                  <a:lnTo>
                    <a:pt x="0" y="7"/>
                  </a:lnTo>
                  <a:lnTo>
                    <a:pt x="3" y="7"/>
                  </a:lnTo>
                  <a:lnTo>
                    <a:pt x="7" y="7"/>
                  </a:lnTo>
                  <a:lnTo>
                    <a:pt x="10" y="11"/>
                  </a:lnTo>
                  <a:lnTo>
                    <a:pt x="10" y="11"/>
                  </a:lnTo>
                  <a:lnTo>
                    <a:pt x="17" y="11"/>
                  </a:lnTo>
                  <a:lnTo>
                    <a:pt x="17" y="15"/>
                  </a:lnTo>
                  <a:lnTo>
                    <a:pt x="21" y="18"/>
                  </a:lnTo>
                  <a:lnTo>
                    <a:pt x="17"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5" name="Freeform 291"/>
            <p:cNvSpPr>
              <a:spLocks/>
            </p:cNvSpPr>
            <p:nvPr userDrawn="1"/>
          </p:nvSpPr>
          <p:spPr bwMode="gray">
            <a:xfrm>
              <a:off x="1690" y="1747"/>
              <a:ext cx="4" cy="7"/>
            </a:xfrm>
            <a:custGeom>
              <a:avLst/>
              <a:gdLst>
                <a:gd name="T0" fmla="*/ 0 w 4"/>
                <a:gd name="T1" fmla="*/ 7 h 7"/>
                <a:gd name="T2" fmla="*/ 0 w 4"/>
                <a:gd name="T3" fmla="*/ 7 h 7"/>
                <a:gd name="T4" fmla="*/ 4 w 4"/>
                <a:gd name="T5" fmla="*/ 4 h 7"/>
                <a:gd name="T6" fmla="*/ 4 w 4"/>
                <a:gd name="T7" fmla="*/ 0 h 7"/>
                <a:gd name="T8" fmla="*/ 4 w 4"/>
                <a:gd name="T9" fmla="*/ 4 h 7"/>
                <a:gd name="T10" fmla="*/ 4 w 4"/>
                <a:gd name="T11" fmla="*/ 7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0" y="7"/>
                  </a:lnTo>
                  <a:lnTo>
                    <a:pt x="4" y="4"/>
                  </a:lnTo>
                  <a:lnTo>
                    <a:pt x="4" y="0"/>
                  </a:lnTo>
                  <a:lnTo>
                    <a:pt x="4" y="4"/>
                  </a:lnTo>
                  <a:lnTo>
                    <a:pt x="4" y="7"/>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6" name="Freeform 292"/>
            <p:cNvSpPr>
              <a:spLocks/>
            </p:cNvSpPr>
            <p:nvPr userDrawn="1"/>
          </p:nvSpPr>
          <p:spPr bwMode="gray">
            <a:xfrm>
              <a:off x="1817" y="1869"/>
              <a:ext cx="3" cy="19"/>
            </a:xfrm>
            <a:custGeom>
              <a:avLst/>
              <a:gdLst>
                <a:gd name="T0" fmla="*/ 0 w 3"/>
                <a:gd name="T1" fmla="*/ 18 h 18"/>
                <a:gd name="T2" fmla="*/ 0 w 3"/>
                <a:gd name="T3" fmla="*/ 18 h 18"/>
                <a:gd name="T4" fmla="*/ 3 w 3"/>
                <a:gd name="T5" fmla="*/ 0 h 18"/>
                <a:gd name="T6" fmla="*/ 3 w 3"/>
                <a:gd name="T7" fmla="*/ 0 h 18"/>
                <a:gd name="T8" fmla="*/ 3 w 3"/>
                <a:gd name="T9" fmla="*/ 0 h 18"/>
                <a:gd name="T10" fmla="*/ 3 w 3"/>
                <a:gd name="T11" fmla="*/ 0 h 18"/>
                <a:gd name="T12" fmla="*/ 3 w 3"/>
                <a:gd name="T13" fmla="*/ 4 h 18"/>
                <a:gd name="T14" fmla="*/ 3 w 3"/>
                <a:gd name="T15" fmla="*/ 7 h 18"/>
                <a:gd name="T16" fmla="*/ 3 w 3"/>
                <a:gd name="T17" fmla="*/ 14 h 18"/>
                <a:gd name="T18" fmla="*/ 0 w 3"/>
                <a:gd name="T19" fmla="*/ 18 h 18"/>
                <a:gd name="T20" fmla="*/ 0 w 3"/>
                <a:gd name="T2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18">
                  <a:moveTo>
                    <a:pt x="0" y="18"/>
                  </a:moveTo>
                  <a:lnTo>
                    <a:pt x="0" y="18"/>
                  </a:lnTo>
                  <a:lnTo>
                    <a:pt x="3" y="0"/>
                  </a:lnTo>
                  <a:lnTo>
                    <a:pt x="3" y="0"/>
                  </a:lnTo>
                  <a:lnTo>
                    <a:pt x="3" y="0"/>
                  </a:lnTo>
                  <a:lnTo>
                    <a:pt x="3" y="0"/>
                  </a:lnTo>
                  <a:lnTo>
                    <a:pt x="3" y="4"/>
                  </a:lnTo>
                  <a:lnTo>
                    <a:pt x="3" y="7"/>
                  </a:lnTo>
                  <a:lnTo>
                    <a:pt x="3" y="14"/>
                  </a:lnTo>
                  <a:lnTo>
                    <a:pt x="0" y="18"/>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7" name="Freeform 293"/>
            <p:cNvSpPr>
              <a:spLocks/>
            </p:cNvSpPr>
            <p:nvPr userDrawn="1"/>
          </p:nvSpPr>
          <p:spPr bwMode="gray">
            <a:xfrm>
              <a:off x="1886" y="1948"/>
              <a:ext cx="8" cy="5"/>
            </a:xfrm>
            <a:custGeom>
              <a:avLst/>
              <a:gdLst>
                <a:gd name="T0" fmla="*/ 3 w 7"/>
                <a:gd name="T1" fmla="*/ 0 h 4"/>
                <a:gd name="T2" fmla="*/ 0 w 7"/>
                <a:gd name="T3" fmla="*/ 0 h 4"/>
                <a:gd name="T4" fmla="*/ 0 w 7"/>
                <a:gd name="T5" fmla="*/ 0 h 4"/>
                <a:gd name="T6" fmla="*/ 0 w 7"/>
                <a:gd name="T7" fmla="*/ 0 h 4"/>
                <a:gd name="T8" fmla="*/ 3 w 7"/>
                <a:gd name="T9" fmla="*/ 0 h 4"/>
                <a:gd name="T10" fmla="*/ 3 w 7"/>
                <a:gd name="T11" fmla="*/ 0 h 4"/>
                <a:gd name="T12" fmla="*/ 7 w 7"/>
                <a:gd name="T13" fmla="*/ 0 h 4"/>
                <a:gd name="T14" fmla="*/ 7 w 7"/>
                <a:gd name="T15" fmla="*/ 0 h 4"/>
                <a:gd name="T16" fmla="*/ 7 w 7"/>
                <a:gd name="T17" fmla="*/ 4 h 4"/>
                <a:gd name="T18" fmla="*/ 3 w 7"/>
                <a:gd name="T19" fmla="*/ 0 h 4"/>
                <a:gd name="T20" fmla="*/ 3 w 7"/>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4">
                  <a:moveTo>
                    <a:pt x="3" y="0"/>
                  </a:moveTo>
                  <a:lnTo>
                    <a:pt x="0" y="0"/>
                  </a:lnTo>
                  <a:lnTo>
                    <a:pt x="0" y="0"/>
                  </a:lnTo>
                  <a:lnTo>
                    <a:pt x="0" y="0"/>
                  </a:lnTo>
                  <a:lnTo>
                    <a:pt x="3" y="0"/>
                  </a:lnTo>
                  <a:lnTo>
                    <a:pt x="3" y="0"/>
                  </a:lnTo>
                  <a:lnTo>
                    <a:pt x="7" y="0"/>
                  </a:lnTo>
                  <a:lnTo>
                    <a:pt x="7" y="0"/>
                  </a:lnTo>
                  <a:lnTo>
                    <a:pt x="7"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8" name="Freeform 294"/>
            <p:cNvSpPr>
              <a:spLocks/>
            </p:cNvSpPr>
            <p:nvPr userDrawn="1"/>
          </p:nvSpPr>
          <p:spPr bwMode="gray">
            <a:xfrm>
              <a:off x="1894" y="1929"/>
              <a:ext cx="14" cy="7"/>
            </a:xfrm>
            <a:custGeom>
              <a:avLst/>
              <a:gdLst>
                <a:gd name="T0" fmla="*/ 7 w 14"/>
                <a:gd name="T1" fmla="*/ 7 h 7"/>
                <a:gd name="T2" fmla="*/ 7 w 14"/>
                <a:gd name="T3" fmla="*/ 7 h 7"/>
                <a:gd name="T4" fmla="*/ 3 w 14"/>
                <a:gd name="T5" fmla="*/ 4 h 7"/>
                <a:gd name="T6" fmla="*/ 0 w 14"/>
                <a:gd name="T7" fmla="*/ 0 h 7"/>
                <a:gd name="T8" fmla="*/ 0 w 14"/>
                <a:gd name="T9" fmla="*/ 0 h 7"/>
                <a:gd name="T10" fmla="*/ 0 w 14"/>
                <a:gd name="T11" fmla="*/ 0 h 7"/>
                <a:gd name="T12" fmla="*/ 0 w 14"/>
                <a:gd name="T13" fmla="*/ 0 h 7"/>
                <a:gd name="T14" fmla="*/ 0 w 14"/>
                <a:gd name="T15" fmla="*/ 0 h 7"/>
                <a:gd name="T16" fmla="*/ 3 w 14"/>
                <a:gd name="T17" fmla="*/ 4 h 7"/>
                <a:gd name="T18" fmla="*/ 7 w 14"/>
                <a:gd name="T19" fmla="*/ 7 h 7"/>
                <a:gd name="T20" fmla="*/ 10 w 14"/>
                <a:gd name="T21" fmla="*/ 4 h 7"/>
                <a:gd name="T22" fmla="*/ 14 w 14"/>
                <a:gd name="T23" fmla="*/ 4 h 7"/>
                <a:gd name="T24" fmla="*/ 14 w 14"/>
                <a:gd name="T25" fmla="*/ 4 h 7"/>
                <a:gd name="T26" fmla="*/ 14 w 14"/>
                <a:gd name="T27" fmla="*/ 4 h 7"/>
                <a:gd name="T28" fmla="*/ 7 w 14"/>
                <a:gd name="T2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7">
                  <a:moveTo>
                    <a:pt x="7" y="7"/>
                  </a:moveTo>
                  <a:lnTo>
                    <a:pt x="7" y="7"/>
                  </a:lnTo>
                  <a:lnTo>
                    <a:pt x="3" y="4"/>
                  </a:lnTo>
                  <a:lnTo>
                    <a:pt x="0" y="0"/>
                  </a:lnTo>
                  <a:lnTo>
                    <a:pt x="0" y="0"/>
                  </a:lnTo>
                  <a:lnTo>
                    <a:pt x="0" y="0"/>
                  </a:lnTo>
                  <a:lnTo>
                    <a:pt x="0" y="0"/>
                  </a:lnTo>
                  <a:lnTo>
                    <a:pt x="0" y="0"/>
                  </a:lnTo>
                  <a:lnTo>
                    <a:pt x="3" y="4"/>
                  </a:lnTo>
                  <a:lnTo>
                    <a:pt x="7" y="7"/>
                  </a:lnTo>
                  <a:lnTo>
                    <a:pt x="10" y="4"/>
                  </a:lnTo>
                  <a:lnTo>
                    <a:pt x="14" y="4"/>
                  </a:lnTo>
                  <a:lnTo>
                    <a:pt x="14" y="4"/>
                  </a:lnTo>
                  <a:lnTo>
                    <a:pt x="1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9" name="Freeform 295"/>
            <p:cNvSpPr>
              <a:spLocks/>
            </p:cNvSpPr>
            <p:nvPr userDrawn="1"/>
          </p:nvSpPr>
          <p:spPr bwMode="gray">
            <a:xfrm>
              <a:off x="1918" y="1903"/>
              <a:ext cx="4" cy="8"/>
            </a:xfrm>
            <a:custGeom>
              <a:avLst/>
              <a:gdLst>
                <a:gd name="T0" fmla="*/ 0 w 4"/>
                <a:gd name="T1" fmla="*/ 7 h 7"/>
                <a:gd name="T2" fmla="*/ 4 w 4"/>
                <a:gd name="T3" fmla="*/ 3 h 7"/>
                <a:gd name="T4" fmla="*/ 4 w 4"/>
                <a:gd name="T5" fmla="*/ 0 h 7"/>
                <a:gd name="T6" fmla="*/ 4 w 4"/>
                <a:gd name="T7" fmla="*/ 3 h 7"/>
                <a:gd name="T8" fmla="*/ 4 w 4"/>
                <a:gd name="T9" fmla="*/ 3 h 7"/>
                <a:gd name="T10" fmla="*/ 4 w 4"/>
                <a:gd name="T11" fmla="*/ 3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4" y="3"/>
                  </a:lnTo>
                  <a:lnTo>
                    <a:pt x="4" y="0"/>
                  </a:lnTo>
                  <a:lnTo>
                    <a:pt x="4" y="3"/>
                  </a:lnTo>
                  <a:lnTo>
                    <a:pt x="4" y="3"/>
                  </a:lnTo>
                  <a:lnTo>
                    <a:pt x="4"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0" name="Freeform 296"/>
            <p:cNvSpPr>
              <a:spLocks/>
            </p:cNvSpPr>
            <p:nvPr userDrawn="1"/>
          </p:nvSpPr>
          <p:spPr bwMode="gray">
            <a:xfrm>
              <a:off x="1930" y="1895"/>
              <a:ext cx="10" cy="4"/>
            </a:xfrm>
            <a:custGeom>
              <a:avLst/>
              <a:gdLst>
                <a:gd name="T0" fmla="*/ 0 w 10"/>
                <a:gd name="T1" fmla="*/ 3 h 3"/>
                <a:gd name="T2" fmla="*/ 0 w 10"/>
                <a:gd name="T3" fmla="*/ 3 h 3"/>
                <a:gd name="T4" fmla="*/ 3 w 10"/>
                <a:gd name="T5" fmla="*/ 0 h 3"/>
                <a:gd name="T6" fmla="*/ 10 w 10"/>
                <a:gd name="T7" fmla="*/ 0 h 3"/>
                <a:gd name="T8" fmla="*/ 10 w 10"/>
                <a:gd name="T9" fmla="*/ 0 h 3"/>
                <a:gd name="T10" fmla="*/ 0 w 10"/>
                <a:gd name="T11" fmla="*/ 3 h 3"/>
              </a:gdLst>
              <a:ahLst/>
              <a:cxnLst>
                <a:cxn ang="0">
                  <a:pos x="T0" y="T1"/>
                </a:cxn>
                <a:cxn ang="0">
                  <a:pos x="T2" y="T3"/>
                </a:cxn>
                <a:cxn ang="0">
                  <a:pos x="T4" y="T5"/>
                </a:cxn>
                <a:cxn ang="0">
                  <a:pos x="T6" y="T7"/>
                </a:cxn>
                <a:cxn ang="0">
                  <a:pos x="T8" y="T9"/>
                </a:cxn>
                <a:cxn ang="0">
                  <a:pos x="T10" y="T11"/>
                </a:cxn>
              </a:cxnLst>
              <a:rect l="0" t="0" r="r" b="b"/>
              <a:pathLst>
                <a:path w="10" h="3">
                  <a:moveTo>
                    <a:pt x="0" y="3"/>
                  </a:moveTo>
                  <a:lnTo>
                    <a:pt x="0" y="3"/>
                  </a:lnTo>
                  <a:lnTo>
                    <a:pt x="3" y="0"/>
                  </a:lnTo>
                  <a:lnTo>
                    <a:pt x="10" y="0"/>
                  </a:lnTo>
                  <a:lnTo>
                    <a:pt x="10"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1" name="Freeform 297"/>
            <p:cNvSpPr>
              <a:spLocks/>
            </p:cNvSpPr>
            <p:nvPr userDrawn="1"/>
          </p:nvSpPr>
          <p:spPr bwMode="gray">
            <a:xfrm>
              <a:off x="2042" y="2070"/>
              <a:ext cx="11" cy="3"/>
            </a:xfrm>
            <a:custGeom>
              <a:avLst/>
              <a:gdLst>
                <a:gd name="T0" fmla="*/ 0 w 11"/>
                <a:gd name="T1" fmla="*/ 0 h 3"/>
                <a:gd name="T2" fmla="*/ 0 w 11"/>
                <a:gd name="T3" fmla="*/ 0 h 3"/>
                <a:gd name="T4" fmla="*/ 4 w 11"/>
                <a:gd name="T5" fmla="*/ 0 h 3"/>
                <a:gd name="T6" fmla="*/ 11 w 11"/>
                <a:gd name="T7" fmla="*/ 3 h 3"/>
                <a:gd name="T8" fmla="*/ 4 w 11"/>
                <a:gd name="T9" fmla="*/ 0 h 3"/>
                <a:gd name="T10" fmla="*/ 0 w 11"/>
                <a:gd name="T11" fmla="*/ 0 h 3"/>
              </a:gdLst>
              <a:ahLst/>
              <a:cxnLst>
                <a:cxn ang="0">
                  <a:pos x="T0" y="T1"/>
                </a:cxn>
                <a:cxn ang="0">
                  <a:pos x="T2" y="T3"/>
                </a:cxn>
                <a:cxn ang="0">
                  <a:pos x="T4" y="T5"/>
                </a:cxn>
                <a:cxn ang="0">
                  <a:pos x="T6" y="T7"/>
                </a:cxn>
                <a:cxn ang="0">
                  <a:pos x="T8" y="T9"/>
                </a:cxn>
                <a:cxn ang="0">
                  <a:pos x="T10" y="T11"/>
                </a:cxn>
              </a:cxnLst>
              <a:rect l="0" t="0" r="r" b="b"/>
              <a:pathLst>
                <a:path w="11" h="3">
                  <a:moveTo>
                    <a:pt x="0" y="0"/>
                  </a:moveTo>
                  <a:lnTo>
                    <a:pt x="0" y="0"/>
                  </a:lnTo>
                  <a:lnTo>
                    <a:pt x="4" y="0"/>
                  </a:lnTo>
                  <a:lnTo>
                    <a:pt x="11" y="3"/>
                  </a:lnTo>
                  <a:lnTo>
                    <a:pt x="4"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2" name="Freeform 298"/>
            <p:cNvSpPr>
              <a:spLocks/>
            </p:cNvSpPr>
            <p:nvPr userDrawn="1"/>
          </p:nvSpPr>
          <p:spPr bwMode="gray">
            <a:xfrm>
              <a:off x="2063" y="2078"/>
              <a:ext cx="12" cy="3"/>
            </a:xfrm>
            <a:custGeom>
              <a:avLst/>
              <a:gdLst>
                <a:gd name="T0" fmla="*/ 0 w 11"/>
                <a:gd name="T1" fmla="*/ 3 h 3"/>
                <a:gd name="T2" fmla="*/ 0 w 11"/>
                <a:gd name="T3" fmla="*/ 3 h 3"/>
                <a:gd name="T4" fmla="*/ 7 w 11"/>
                <a:gd name="T5" fmla="*/ 0 h 3"/>
                <a:gd name="T6" fmla="*/ 11 w 11"/>
                <a:gd name="T7" fmla="*/ 0 h 3"/>
                <a:gd name="T8" fmla="*/ 7 w 11"/>
                <a:gd name="T9" fmla="*/ 0 h 3"/>
                <a:gd name="T10" fmla="*/ 0 w 11"/>
                <a:gd name="T11" fmla="*/ 3 h 3"/>
                <a:gd name="T12" fmla="*/ 0 w 11"/>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1" h="3">
                  <a:moveTo>
                    <a:pt x="0" y="3"/>
                  </a:moveTo>
                  <a:lnTo>
                    <a:pt x="0" y="3"/>
                  </a:lnTo>
                  <a:lnTo>
                    <a:pt x="7" y="0"/>
                  </a:lnTo>
                  <a:lnTo>
                    <a:pt x="11"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3" name="Freeform 299"/>
            <p:cNvSpPr>
              <a:spLocks/>
            </p:cNvSpPr>
            <p:nvPr userDrawn="1"/>
          </p:nvSpPr>
          <p:spPr bwMode="gray">
            <a:xfrm>
              <a:off x="2085" y="2093"/>
              <a:ext cx="4" cy="15"/>
            </a:xfrm>
            <a:custGeom>
              <a:avLst/>
              <a:gdLst>
                <a:gd name="T0" fmla="*/ 0 w 4"/>
                <a:gd name="T1" fmla="*/ 14 h 14"/>
                <a:gd name="T2" fmla="*/ 0 w 4"/>
                <a:gd name="T3" fmla="*/ 10 h 14"/>
                <a:gd name="T4" fmla="*/ 0 w 4"/>
                <a:gd name="T5" fmla="*/ 7 h 14"/>
                <a:gd name="T6" fmla="*/ 4 w 4"/>
                <a:gd name="T7" fmla="*/ 0 h 14"/>
                <a:gd name="T8" fmla="*/ 0 w 4"/>
                <a:gd name="T9" fmla="*/ 14 h 14"/>
              </a:gdLst>
              <a:ahLst/>
              <a:cxnLst>
                <a:cxn ang="0">
                  <a:pos x="T0" y="T1"/>
                </a:cxn>
                <a:cxn ang="0">
                  <a:pos x="T2" y="T3"/>
                </a:cxn>
                <a:cxn ang="0">
                  <a:pos x="T4" y="T5"/>
                </a:cxn>
                <a:cxn ang="0">
                  <a:pos x="T6" y="T7"/>
                </a:cxn>
                <a:cxn ang="0">
                  <a:pos x="T8" y="T9"/>
                </a:cxn>
              </a:cxnLst>
              <a:rect l="0" t="0" r="r" b="b"/>
              <a:pathLst>
                <a:path w="4" h="14">
                  <a:moveTo>
                    <a:pt x="0" y="14"/>
                  </a:moveTo>
                  <a:lnTo>
                    <a:pt x="0" y="10"/>
                  </a:lnTo>
                  <a:lnTo>
                    <a:pt x="0" y="7"/>
                  </a:lnTo>
                  <a:lnTo>
                    <a:pt x="4" y="0"/>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4" name="Freeform 300"/>
            <p:cNvSpPr>
              <a:spLocks/>
            </p:cNvSpPr>
            <p:nvPr userDrawn="1"/>
          </p:nvSpPr>
          <p:spPr bwMode="gray">
            <a:xfrm>
              <a:off x="2075" y="2040"/>
              <a:ext cx="7" cy="30"/>
            </a:xfrm>
            <a:custGeom>
              <a:avLst/>
              <a:gdLst>
                <a:gd name="T0" fmla="*/ 7 w 7"/>
                <a:gd name="T1" fmla="*/ 28 h 28"/>
                <a:gd name="T2" fmla="*/ 7 w 7"/>
                <a:gd name="T3" fmla="*/ 21 h 28"/>
                <a:gd name="T4" fmla="*/ 7 w 7"/>
                <a:gd name="T5" fmla="*/ 14 h 28"/>
                <a:gd name="T6" fmla="*/ 3 w 7"/>
                <a:gd name="T7" fmla="*/ 7 h 28"/>
                <a:gd name="T8" fmla="*/ 0 w 7"/>
                <a:gd name="T9" fmla="*/ 0 h 28"/>
                <a:gd name="T10" fmla="*/ 3 w 7"/>
                <a:gd name="T11" fmla="*/ 7 h 28"/>
                <a:gd name="T12" fmla="*/ 7 w 7"/>
                <a:gd name="T13" fmla="*/ 14 h 28"/>
                <a:gd name="T14" fmla="*/ 7 w 7"/>
                <a:gd name="T15" fmla="*/ 21 h 28"/>
                <a:gd name="T16" fmla="*/ 7 w 7"/>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8">
                  <a:moveTo>
                    <a:pt x="7" y="28"/>
                  </a:moveTo>
                  <a:lnTo>
                    <a:pt x="7" y="21"/>
                  </a:lnTo>
                  <a:lnTo>
                    <a:pt x="7" y="14"/>
                  </a:lnTo>
                  <a:lnTo>
                    <a:pt x="3" y="7"/>
                  </a:lnTo>
                  <a:lnTo>
                    <a:pt x="0" y="0"/>
                  </a:lnTo>
                  <a:lnTo>
                    <a:pt x="3"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5" name="Freeform 301"/>
            <p:cNvSpPr>
              <a:spLocks/>
            </p:cNvSpPr>
            <p:nvPr userDrawn="1"/>
          </p:nvSpPr>
          <p:spPr bwMode="gray">
            <a:xfrm>
              <a:off x="2027" y="1500"/>
              <a:ext cx="265" cy="114"/>
            </a:xfrm>
            <a:custGeom>
              <a:avLst/>
              <a:gdLst>
                <a:gd name="T0" fmla="*/ 229 w 257"/>
                <a:gd name="T1" fmla="*/ 14 h 106"/>
                <a:gd name="T2" fmla="*/ 215 w 257"/>
                <a:gd name="T3" fmla="*/ 18 h 106"/>
                <a:gd name="T4" fmla="*/ 204 w 257"/>
                <a:gd name="T5" fmla="*/ 21 h 106"/>
                <a:gd name="T6" fmla="*/ 194 w 257"/>
                <a:gd name="T7" fmla="*/ 29 h 106"/>
                <a:gd name="T8" fmla="*/ 194 w 257"/>
                <a:gd name="T9" fmla="*/ 29 h 106"/>
                <a:gd name="T10" fmla="*/ 194 w 257"/>
                <a:gd name="T11" fmla="*/ 32 h 106"/>
                <a:gd name="T12" fmla="*/ 194 w 257"/>
                <a:gd name="T13" fmla="*/ 39 h 106"/>
                <a:gd name="T14" fmla="*/ 190 w 257"/>
                <a:gd name="T15" fmla="*/ 46 h 106"/>
                <a:gd name="T16" fmla="*/ 187 w 257"/>
                <a:gd name="T17" fmla="*/ 53 h 106"/>
                <a:gd name="T18" fmla="*/ 180 w 257"/>
                <a:gd name="T19" fmla="*/ 57 h 106"/>
                <a:gd name="T20" fmla="*/ 169 w 257"/>
                <a:gd name="T21" fmla="*/ 60 h 106"/>
                <a:gd name="T22" fmla="*/ 151 w 257"/>
                <a:gd name="T23" fmla="*/ 67 h 106"/>
                <a:gd name="T24" fmla="*/ 123 w 257"/>
                <a:gd name="T25" fmla="*/ 71 h 106"/>
                <a:gd name="T26" fmla="*/ 99 w 257"/>
                <a:gd name="T27" fmla="*/ 78 h 106"/>
                <a:gd name="T28" fmla="*/ 77 w 257"/>
                <a:gd name="T29" fmla="*/ 81 h 106"/>
                <a:gd name="T30" fmla="*/ 67 w 257"/>
                <a:gd name="T31" fmla="*/ 85 h 106"/>
                <a:gd name="T32" fmla="*/ 63 w 257"/>
                <a:gd name="T33" fmla="*/ 88 h 106"/>
                <a:gd name="T34" fmla="*/ 56 w 257"/>
                <a:gd name="T35" fmla="*/ 92 h 106"/>
                <a:gd name="T36" fmla="*/ 46 w 257"/>
                <a:gd name="T37" fmla="*/ 99 h 106"/>
                <a:gd name="T38" fmla="*/ 35 w 257"/>
                <a:gd name="T39" fmla="*/ 103 h 106"/>
                <a:gd name="T40" fmla="*/ 25 w 257"/>
                <a:gd name="T41" fmla="*/ 106 h 106"/>
                <a:gd name="T42" fmla="*/ 11 w 257"/>
                <a:gd name="T43" fmla="*/ 106 h 106"/>
                <a:gd name="T44" fmla="*/ 3 w 257"/>
                <a:gd name="T45" fmla="*/ 106 h 106"/>
                <a:gd name="T46" fmla="*/ 0 w 257"/>
                <a:gd name="T47" fmla="*/ 103 h 106"/>
                <a:gd name="T48" fmla="*/ 3 w 257"/>
                <a:gd name="T49" fmla="*/ 106 h 106"/>
                <a:gd name="T50" fmla="*/ 11 w 257"/>
                <a:gd name="T51" fmla="*/ 106 h 106"/>
                <a:gd name="T52" fmla="*/ 25 w 257"/>
                <a:gd name="T53" fmla="*/ 106 h 106"/>
                <a:gd name="T54" fmla="*/ 35 w 257"/>
                <a:gd name="T55" fmla="*/ 103 h 106"/>
                <a:gd name="T56" fmla="*/ 46 w 257"/>
                <a:gd name="T57" fmla="*/ 95 h 106"/>
                <a:gd name="T58" fmla="*/ 53 w 257"/>
                <a:gd name="T59" fmla="*/ 92 h 106"/>
                <a:gd name="T60" fmla="*/ 60 w 257"/>
                <a:gd name="T61" fmla="*/ 88 h 106"/>
                <a:gd name="T62" fmla="*/ 67 w 257"/>
                <a:gd name="T63" fmla="*/ 85 h 106"/>
                <a:gd name="T64" fmla="*/ 81 w 257"/>
                <a:gd name="T65" fmla="*/ 81 h 106"/>
                <a:gd name="T66" fmla="*/ 109 w 257"/>
                <a:gd name="T67" fmla="*/ 74 h 106"/>
                <a:gd name="T68" fmla="*/ 144 w 257"/>
                <a:gd name="T69" fmla="*/ 67 h 106"/>
                <a:gd name="T70" fmla="*/ 169 w 257"/>
                <a:gd name="T71" fmla="*/ 60 h 106"/>
                <a:gd name="T72" fmla="*/ 180 w 257"/>
                <a:gd name="T73" fmla="*/ 57 h 106"/>
                <a:gd name="T74" fmla="*/ 187 w 257"/>
                <a:gd name="T75" fmla="*/ 53 h 106"/>
                <a:gd name="T76" fmla="*/ 190 w 257"/>
                <a:gd name="T77" fmla="*/ 46 h 106"/>
                <a:gd name="T78" fmla="*/ 194 w 257"/>
                <a:gd name="T79" fmla="*/ 39 h 106"/>
                <a:gd name="T80" fmla="*/ 194 w 257"/>
                <a:gd name="T81" fmla="*/ 32 h 106"/>
                <a:gd name="T82" fmla="*/ 194 w 257"/>
                <a:gd name="T83" fmla="*/ 29 h 106"/>
                <a:gd name="T84" fmla="*/ 194 w 257"/>
                <a:gd name="T85" fmla="*/ 29 h 106"/>
                <a:gd name="T86" fmla="*/ 204 w 257"/>
                <a:gd name="T87" fmla="*/ 21 h 106"/>
                <a:gd name="T88" fmla="*/ 215 w 257"/>
                <a:gd name="T89" fmla="*/ 18 h 106"/>
                <a:gd name="T90" fmla="*/ 225 w 257"/>
                <a:gd name="T91" fmla="*/ 14 h 106"/>
                <a:gd name="T92" fmla="*/ 236 w 257"/>
                <a:gd name="T93" fmla="*/ 14 h 106"/>
                <a:gd name="T94" fmla="*/ 243 w 257"/>
                <a:gd name="T95" fmla="*/ 11 h 106"/>
                <a:gd name="T96" fmla="*/ 250 w 257"/>
                <a:gd name="T97" fmla="*/ 7 h 106"/>
                <a:gd name="T98" fmla="*/ 257 w 257"/>
                <a:gd name="T99" fmla="*/ 4 h 106"/>
                <a:gd name="T100" fmla="*/ 257 w 257"/>
                <a:gd name="T101" fmla="*/ 0 h 106"/>
                <a:gd name="T102" fmla="*/ 257 w 257"/>
                <a:gd name="T103" fmla="*/ 0 h 106"/>
                <a:gd name="T104" fmla="*/ 254 w 257"/>
                <a:gd name="T105" fmla="*/ 7 h 106"/>
                <a:gd name="T106" fmla="*/ 247 w 257"/>
                <a:gd name="T107" fmla="*/ 11 h 106"/>
                <a:gd name="T108" fmla="*/ 236 w 257"/>
                <a:gd name="T109" fmla="*/ 14 h 106"/>
                <a:gd name="T110" fmla="*/ 229 w 257"/>
                <a:gd name="T111" fmla="*/ 1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7" h="106">
                  <a:moveTo>
                    <a:pt x="229" y="14"/>
                  </a:moveTo>
                  <a:lnTo>
                    <a:pt x="215" y="18"/>
                  </a:lnTo>
                  <a:lnTo>
                    <a:pt x="204" y="21"/>
                  </a:lnTo>
                  <a:lnTo>
                    <a:pt x="194" y="29"/>
                  </a:lnTo>
                  <a:lnTo>
                    <a:pt x="194" y="29"/>
                  </a:lnTo>
                  <a:lnTo>
                    <a:pt x="194" y="32"/>
                  </a:lnTo>
                  <a:lnTo>
                    <a:pt x="194" y="39"/>
                  </a:lnTo>
                  <a:lnTo>
                    <a:pt x="190" y="46"/>
                  </a:lnTo>
                  <a:lnTo>
                    <a:pt x="187" y="53"/>
                  </a:lnTo>
                  <a:lnTo>
                    <a:pt x="180" y="57"/>
                  </a:lnTo>
                  <a:lnTo>
                    <a:pt x="169" y="60"/>
                  </a:lnTo>
                  <a:lnTo>
                    <a:pt x="151" y="67"/>
                  </a:lnTo>
                  <a:lnTo>
                    <a:pt x="123" y="71"/>
                  </a:lnTo>
                  <a:lnTo>
                    <a:pt x="99" y="78"/>
                  </a:lnTo>
                  <a:lnTo>
                    <a:pt x="77" y="81"/>
                  </a:lnTo>
                  <a:lnTo>
                    <a:pt x="67" y="85"/>
                  </a:lnTo>
                  <a:lnTo>
                    <a:pt x="63" y="88"/>
                  </a:lnTo>
                  <a:lnTo>
                    <a:pt x="56" y="92"/>
                  </a:lnTo>
                  <a:lnTo>
                    <a:pt x="46" y="99"/>
                  </a:lnTo>
                  <a:lnTo>
                    <a:pt x="35" y="103"/>
                  </a:lnTo>
                  <a:lnTo>
                    <a:pt x="25" y="106"/>
                  </a:lnTo>
                  <a:lnTo>
                    <a:pt x="11" y="106"/>
                  </a:lnTo>
                  <a:lnTo>
                    <a:pt x="3" y="106"/>
                  </a:lnTo>
                  <a:lnTo>
                    <a:pt x="0" y="103"/>
                  </a:lnTo>
                  <a:lnTo>
                    <a:pt x="3" y="106"/>
                  </a:lnTo>
                  <a:lnTo>
                    <a:pt x="11" y="106"/>
                  </a:lnTo>
                  <a:lnTo>
                    <a:pt x="25" y="106"/>
                  </a:lnTo>
                  <a:lnTo>
                    <a:pt x="35" y="103"/>
                  </a:lnTo>
                  <a:lnTo>
                    <a:pt x="46" y="95"/>
                  </a:lnTo>
                  <a:lnTo>
                    <a:pt x="53" y="92"/>
                  </a:lnTo>
                  <a:lnTo>
                    <a:pt x="60" y="88"/>
                  </a:lnTo>
                  <a:lnTo>
                    <a:pt x="67" y="85"/>
                  </a:lnTo>
                  <a:lnTo>
                    <a:pt x="81" y="81"/>
                  </a:lnTo>
                  <a:lnTo>
                    <a:pt x="109" y="74"/>
                  </a:lnTo>
                  <a:lnTo>
                    <a:pt x="144" y="67"/>
                  </a:lnTo>
                  <a:lnTo>
                    <a:pt x="169" y="60"/>
                  </a:lnTo>
                  <a:lnTo>
                    <a:pt x="180" y="57"/>
                  </a:lnTo>
                  <a:lnTo>
                    <a:pt x="187" y="53"/>
                  </a:lnTo>
                  <a:lnTo>
                    <a:pt x="190" y="46"/>
                  </a:lnTo>
                  <a:lnTo>
                    <a:pt x="194" y="39"/>
                  </a:lnTo>
                  <a:lnTo>
                    <a:pt x="194" y="32"/>
                  </a:lnTo>
                  <a:lnTo>
                    <a:pt x="194" y="29"/>
                  </a:lnTo>
                  <a:lnTo>
                    <a:pt x="194" y="29"/>
                  </a:lnTo>
                  <a:lnTo>
                    <a:pt x="204" y="21"/>
                  </a:lnTo>
                  <a:lnTo>
                    <a:pt x="215" y="18"/>
                  </a:lnTo>
                  <a:lnTo>
                    <a:pt x="225" y="14"/>
                  </a:lnTo>
                  <a:lnTo>
                    <a:pt x="236" y="14"/>
                  </a:lnTo>
                  <a:lnTo>
                    <a:pt x="243" y="11"/>
                  </a:lnTo>
                  <a:lnTo>
                    <a:pt x="250" y="7"/>
                  </a:lnTo>
                  <a:lnTo>
                    <a:pt x="257" y="4"/>
                  </a:lnTo>
                  <a:lnTo>
                    <a:pt x="257" y="0"/>
                  </a:lnTo>
                  <a:lnTo>
                    <a:pt x="257" y="0"/>
                  </a:lnTo>
                  <a:lnTo>
                    <a:pt x="254" y="7"/>
                  </a:lnTo>
                  <a:lnTo>
                    <a:pt x="247" y="11"/>
                  </a:lnTo>
                  <a:lnTo>
                    <a:pt x="236" y="14"/>
                  </a:lnTo>
                  <a:lnTo>
                    <a:pt x="229"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6" name="Freeform 302"/>
            <p:cNvSpPr>
              <a:spLocks/>
            </p:cNvSpPr>
            <p:nvPr userDrawn="1"/>
          </p:nvSpPr>
          <p:spPr bwMode="gray">
            <a:xfrm>
              <a:off x="2317" y="1355"/>
              <a:ext cx="134" cy="130"/>
            </a:xfrm>
            <a:custGeom>
              <a:avLst/>
              <a:gdLst>
                <a:gd name="T0" fmla="*/ 102 w 130"/>
                <a:gd name="T1" fmla="*/ 110 h 120"/>
                <a:gd name="T2" fmla="*/ 98 w 130"/>
                <a:gd name="T3" fmla="*/ 103 h 120"/>
                <a:gd name="T4" fmla="*/ 91 w 130"/>
                <a:gd name="T5" fmla="*/ 96 h 120"/>
                <a:gd name="T6" fmla="*/ 88 w 130"/>
                <a:gd name="T7" fmla="*/ 96 h 120"/>
                <a:gd name="T8" fmla="*/ 81 w 130"/>
                <a:gd name="T9" fmla="*/ 96 h 120"/>
                <a:gd name="T10" fmla="*/ 77 w 130"/>
                <a:gd name="T11" fmla="*/ 96 h 120"/>
                <a:gd name="T12" fmla="*/ 74 w 130"/>
                <a:gd name="T13" fmla="*/ 96 h 120"/>
                <a:gd name="T14" fmla="*/ 70 w 130"/>
                <a:gd name="T15" fmla="*/ 96 h 120"/>
                <a:gd name="T16" fmla="*/ 70 w 130"/>
                <a:gd name="T17" fmla="*/ 89 h 120"/>
                <a:gd name="T18" fmla="*/ 67 w 130"/>
                <a:gd name="T19" fmla="*/ 78 h 120"/>
                <a:gd name="T20" fmla="*/ 60 w 130"/>
                <a:gd name="T21" fmla="*/ 71 h 120"/>
                <a:gd name="T22" fmla="*/ 56 w 130"/>
                <a:gd name="T23" fmla="*/ 64 h 120"/>
                <a:gd name="T24" fmla="*/ 49 w 130"/>
                <a:gd name="T25" fmla="*/ 57 h 120"/>
                <a:gd name="T26" fmla="*/ 46 w 130"/>
                <a:gd name="T27" fmla="*/ 53 h 120"/>
                <a:gd name="T28" fmla="*/ 42 w 130"/>
                <a:gd name="T29" fmla="*/ 53 h 120"/>
                <a:gd name="T30" fmla="*/ 39 w 130"/>
                <a:gd name="T31" fmla="*/ 43 h 120"/>
                <a:gd name="T32" fmla="*/ 39 w 130"/>
                <a:gd name="T33" fmla="*/ 32 h 120"/>
                <a:gd name="T34" fmla="*/ 35 w 130"/>
                <a:gd name="T35" fmla="*/ 25 h 120"/>
                <a:gd name="T36" fmla="*/ 32 w 130"/>
                <a:gd name="T37" fmla="*/ 22 h 120"/>
                <a:gd name="T38" fmla="*/ 32 w 130"/>
                <a:gd name="T39" fmla="*/ 22 h 120"/>
                <a:gd name="T40" fmla="*/ 28 w 130"/>
                <a:gd name="T41" fmla="*/ 11 h 120"/>
                <a:gd name="T42" fmla="*/ 21 w 130"/>
                <a:gd name="T43" fmla="*/ 4 h 120"/>
                <a:gd name="T44" fmla="*/ 10 w 130"/>
                <a:gd name="T45" fmla="*/ 0 h 120"/>
                <a:gd name="T46" fmla="*/ 0 w 130"/>
                <a:gd name="T47" fmla="*/ 0 h 120"/>
                <a:gd name="T48" fmla="*/ 10 w 130"/>
                <a:gd name="T49" fmla="*/ 0 h 120"/>
                <a:gd name="T50" fmla="*/ 21 w 130"/>
                <a:gd name="T51" fmla="*/ 4 h 120"/>
                <a:gd name="T52" fmla="*/ 28 w 130"/>
                <a:gd name="T53" fmla="*/ 11 h 120"/>
                <a:gd name="T54" fmla="*/ 32 w 130"/>
                <a:gd name="T55" fmla="*/ 22 h 120"/>
                <a:gd name="T56" fmla="*/ 32 w 130"/>
                <a:gd name="T57" fmla="*/ 22 h 120"/>
                <a:gd name="T58" fmla="*/ 35 w 130"/>
                <a:gd name="T59" fmla="*/ 25 h 120"/>
                <a:gd name="T60" fmla="*/ 39 w 130"/>
                <a:gd name="T61" fmla="*/ 32 h 120"/>
                <a:gd name="T62" fmla="*/ 42 w 130"/>
                <a:gd name="T63" fmla="*/ 43 h 120"/>
                <a:gd name="T64" fmla="*/ 42 w 130"/>
                <a:gd name="T65" fmla="*/ 53 h 120"/>
                <a:gd name="T66" fmla="*/ 46 w 130"/>
                <a:gd name="T67" fmla="*/ 53 h 120"/>
                <a:gd name="T68" fmla="*/ 49 w 130"/>
                <a:gd name="T69" fmla="*/ 57 h 120"/>
                <a:gd name="T70" fmla="*/ 56 w 130"/>
                <a:gd name="T71" fmla="*/ 64 h 120"/>
                <a:gd name="T72" fmla="*/ 60 w 130"/>
                <a:gd name="T73" fmla="*/ 71 h 120"/>
                <a:gd name="T74" fmla="*/ 67 w 130"/>
                <a:gd name="T75" fmla="*/ 78 h 120"/>
                <a:gd name="T76" fmla="*/ 70 w 130"/>
                <a:gd name="T77" fmla="*/ 89 h 120"/>
                <a:gd name="T78" fmla="*/ 74 w 130"/>
                <a:gd name="T79" fmla="*/ 96 h 120"/>
                <a:gd name="T80" fmla="*/ 74 w 130"/>
                <a:gd name="T81" fmla="*/ 96 h 120"/>
                <a:gd name="T82" fmla="*/ 77 w 130"/>
                <a:gd name="T83" fmla="*/ 96 h 120"/>
                <a:gd name="T84" fmla="*/ 81 w 130"/>
                <a:gd name="T85" fmla="*/ 96 h 120"/>
                <a:gd name="T86" fmla="*/ 88 w 130"/>
                <a:gd name="T87" fmla="*/ 96 h 120"/>
                <a:gd name="T88" fmla="*/ 95 w 130"/>
                <a:gd name="T89" fmla="*/ 96 h 120"/>
                <a:gd name="T90" fmla="*/ 98 w 130"/>
                <a:gd name="T91" fmla="*/ 103 h 120"/>
                <a:gd name="T92" fmla="*/ 102 w 130"/>
                <a:gd name="T93" fmla="*/ 110 h 120"/>
                <a:gd name="T94" fmla="*/ 105 w 130"/>
                <a:gd name="T95" fmla="*/ 110 h 120"/>
                <a:gd name="T96" fmla="*/ 105 w 130"/>
                <a:gd name="T97" fmla="*/ 113 h 120"/>
                <a:gd name="T98" fmla="*/ 105 w 130"/>
                <a:gd name="T99" fmla="*/ 117 h 120"/>
                <a:gd name="T100" fmla="*/ 109 w 130"/>
                <a:gd name="T101" fmla="*/ 120 h 120"/>
                <a:gd name="T102" fmla="*/ 116 w 130"/>
                <a:gd name="T103" fmla="*/ 120 h 120"/>
                <a:gd name="T104" fmla="*/ 123 w 130"/>
                <a:gd name="T105" fmla="*/ 117 h 120"/>
                <a:gd name="T106" fmla="*/ 130 w 130"/>
                <a:gd name="T107" fmla="*/ 113 h 120"/>
                <a:gd name="T108" fmla="*/ 130 w 130"/>
                <a:gd name="T109" fmla="*/ 113 h 120"/>
                <a:gd name="T110" fmla="*/ 130 w 130"/>
                <a:gd name="T111" fmla="*/ 113 h 120"/>
                <a:gd name="T112" fmla="*/ 123 w 130"/>
                <a:gd name="T113" fmla="*/ 120 h 120"/>
                <a:gd name="T114" fmla="*/ 116 w 130"/>
                <a:gd name="T115" fmla="*/ 120 h 120"/>
                <a:gd name="T116" fmla="*/ 109 w 130"/>
                <a:gd name="T117" fmla="*/ 120 h 120"/>
                <a:gd name="T118" fmla="*/ 105 w 130"/>
                <a:gd name="T119" fmla="*/ 117 h 120"/>
                <a:gd name="T120" fmla="*/ 105 w 130"/>
                <a:gd name="T121" fmla="*/ 113 h 120"/>
                <a:gd name="T122" fmla="*/ 102 w 130"/>
                <a:gd name="T123" fmla="*/ 110 h 120"/>
                <a:gd name="T124" fmla="*/ 102 w 130"/>
                <a:gd name="T125" fmla="*/ 1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 h="120">
                  <a:moveTo>
                    <a:pt x="102" y="110"/>
                  </a:moveTo>
                  <a:lnTo>
                    <a:pt x="98" y="103"/>
                  </a:lnTo>
                  <a:lnTo>
                    <a:pt x="91" y="96"/>
                  </a:lnTo>
                  <a:lnTo>
                    <a:pt x="88" y="96"/>
                  </a:lnTo>
                  <a:lnTo>
                    <a:pt x="81" y="96"/>
                  </a:lnTo>
                  <a:lnTo>
                    <a:pt x="77" y="96"/>
                  </a:lnTo>
                  <a:lnTo>
                    <a:pt x="74" y="96"/>
                  </a:lnTo>
                  <a:lnTo>
                    <a:pt x="70" y="96"/>
                  </a:lnTo>
                  <a:lnTo>
                    <a:pt x="70" y="89"/>
                  </a:lnTo>
                  <a:lnTo>
                    <a:pt x="67" y="78"/>
                  </a:lnTo>
                  <a:lnTo>
                    <a:pt x="60" y="71"/>
                  </a:lnTo>
                  <a:lnTo>
                    <a:pt x="56" y="64"/>
                  </a:lnTo>
                  <a:lnTo>
                    <a:pt x="49" y="57"/>
                  </a:lnTo>
                  <a:lnTo>
                    <a:pt x="46" y="53"/>
                  </a:lnTo>
                  <a:lnTo>
                    <a:pt x="42" y="53"/>
                  </a:lnTo>
                  <a:lnTo>
                    <a:pt x="39" y="43"/>
                  </a:lnTo>
                  <a:lnTo>
                    <a:pt x="39" y="32"/>
                  </a:lnTo>
                  <a:lnTo>
                    <a:pt x="35" y="25"/>
                  </a:lnTo>
                  <a:lnTo>
                    <a:pt x="32" y="22"/>
                  </a:lnTo>
                  <a:lnTo>
                    <a:pt x="32" y="22"/>
                  </a:lnTo>
                  <a:lnTo>
                    <a:pt x="28" y="11"/>
                  </a:lnTo>
                  <a:lnTo>
                    <a:pt x="21" y="4"/>
                  </a:lnTo>
                  <a:lnTo>
                    <a:pt x="10" y="0"/>
                  </a:lnTo>
                  <a:lnTo>
                    <a:pt x="0" y="0"/>
                  </a:lnTo>
                  <a:lnTo>
                    <a:pt x="10" y="0"/>
                  </a:lnTo>
                  <a:lnTo>
                    <a:pt x="21" y="4"/>
                  </a:lnTo>
                  <a:lnTo>
                    <a:pt x="28" y="11"/>
                  </a:lnTo>
                  <a:lnTo>
                    <a:pt x="32" y="22"/>
                  </a:lnTo>
                  <a:lnTo>
                    <a:pt x="32" y="22"/>
                  </a:lnTo>
                  <a:lnTo>
                    <a:pt x="35" y="25"/>
                  </a:lnTo>
                  <a:lnTo>
                    <a:pt x="39" y="32"/>
                  </a:lnTo>
                  <a:lnTo>
                    <a:pt x="42" y="43"/>
                  </a:lnTo>
                  <a:lnTo>
                    <a:pt x="42" y="53"/>
                  </a:lnTo>
                  <a:lnTo>
                    <a:pt x="46" y="53"/>
                  </a:lnTo>
                  <a:lnTo>
                    <a:pt x="49" y="57"/>
                  </a:lnTo>
                  <a:lnTo>
                    <a:pt x="56" y="64"/>
                  </a:lnTo>
                  <a:lnTo>
                    <a:pt x="60" y="71"/>
                  </a:lnTo>
                  <a:lnTo>
                    <a:pt x="67" y="78"/>
                  </a:lnTo>
                  <a:lnTo>
                    <a:pt x="70" y="89"/>
                  </a:lnTo>
                  <a:lnTo>
                    <a:pt x="74" y="96"/>
                  </a:lnTo>
                  <a:lnTo>
                    <a:pt x="74" y="96"/>
                  </a:lnTo>
                  <a:lnTo>
                    <a:pt x="77" y="96"/>
                  </a:lnTo>
                  <a:lnTo>
                    <a:pt x="81" y="96"/>
                  </a:lnTo>
                  <a:lnTo>
                    <a:pt x="88" y="96"/>
                  </a:lnTo>
                  <a:lnTo>
                    <a:pt x="95" y="96"/>
                  </a:lnTo>
                  <a:lnTo>
                    <a:pt x="98" y="103"/>
                  </a:lnTo>
                  <a:lnTo>
                    <a:pt x="102" y="110"/>
                  </a:lnTo>
                  <a:lnTo>
                    <a:pt x="105" y="110"/>
                  </a:lnTo>
                  <a:lnTo>
                    <a:pt x="105" y="113"/>
                  </a:lnTo>
                  <a:lnTo>
                    <a:pt x="105" y="117"/>
                  </a:lnTo>
                  <a:lnTo>
                    <a:pt x="109" y="120"/>
                  </a:lnTo>
                  <a:lnTo>
                    <a:pt x="116" y="120"/>
                  </a:lnTo>
                  <a:lnTo>
                    <a:pt x="123" y="117"/>
                  </a:lnTo>
                  <a:lnTo>
                    <a:pt x="130" y="113"/>
                  </a:lnTo>
                  <a:lnTo>
                    <a:pt x="130" y="113"/>
                  </a:lnTo>
                  <a:lnTo>
                    <a:pt x="130" y="113"/>
                  </a:lnTo>
                  <a:lnTo>
                    <a:pt x="123" y="120"/>
                  </a:lnTo>
                  <a:lnTo>
                    <a:pt x="116" y="120"/>
                  </a:lnTo>
                  <a:lnTo>
                    <a:pt x="109" y="120"/>
                  </a:lnTo>
                  <a:lnTo>
                    <a:pt x="105" y="117"/>
                  </a:lnTo>
                  <a:lnTo>
                    <a:pt x="105" y="113"/>
                  </a:lnTo>
                  <a:lnTo>
                    <a:pt x="102" y="110"/>
                  </a:lnTo>
                  <a:lnTo>
                    <a:pt x="102" y="1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7" name="Freeform 303"/>
            <p:cNvSpPr>
              <a:spLocks/>
            </p:cNvSpPr>
            <p:nvPr userDrawn="1"/>
          </p:nvSpPr>
          <p:spPr bwMode="gray">
            <a:xfrm>
              <a:off x="2484" y="1443"/>
              <a:ext cx="3" cy="8"/>
            </a:xfrm>
            <a:custGeom>
              <a:avLst/>
              <a:gdLst>
                <a:gd name="T0" fmla="*/ 3 w 3"/>
                <a:gd name="T1" fmla="*/ 8 h 8"/>
                <a:gd name="T2" fmla="*/ 3 w 3"/>
                <a:gd name="T3" fmla="*/ 4 h 8"/>
                <a:gd name="T4" fmla="*/ 0 w 3"/>
                <a:gd name="T5" fmla="*/ 0 h 8"/>
                <a:gd name="T6" fmla="*/ 0 w 3"/>
                <a:gd name="T7" fmla="*/ 0 h 8"/>
                <a:gd name="T8" fmla="*/ 0 w 3"/>
                <a:gd name="T9" fmla="*/ 0 h 8"/>
                <a:gd name="T10" fmla="*/ 3 w 3"/>
                <a:gd name="T11" fmla="*/ 4 h 8"/>
                <a:gd name="T12" fmla="*/ 3 w 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 h="8">
                  <a:moveTo>
                    <a:pt x="3" y="8"/>
                  </a:moveTo>
                  <a:lnTo>
                    <a:pt x="3" y="4"/>
                  </a:lnTo>
                  <a:lnTo>
                    <a:pt x="0" y="0"/>
                  </a:lnTo>
                  <a:lnTo>
                    <a:pt x="0" y="0"/>
                  </a:lnTo>
                  <a:lnTo>
                    <a:pt x="0" y="0"/>
                  </a:lnTo>
                  <a:lnTo>
                    <a:pt x="3" y="4"/>
                  </a:lnTo>
                  <a:lnTo>
                    <a:pt x="3" y="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8" name="Freeform 304"/>
            <p:cNvSpPr>
              <a:spLocks/>
            </p:cNvSpPr>
            <p:nvPr userDrawn="1"/>
          </p:nvSpPr>
          <p:spPr bwMode="gray">
            <a:xfrm>
              <a:off x="2401" y="1759"/>
              <a:ext cx="40" cy="49"/>
            </a:xfrm>
            <a:custGeom>
              <a:avLst/>
              <a:gdLst>
                <a:gd name="T0" fmla="*/ 0 w 39"/>
                <a:gd name="T1" fmla="*/ 14 h 46"/>
                <a:gd name="T2" fmla="*/ 7 w 39"/>
                <a:gd name="T3" fmla="*/ 18 h 46"/>
                <a:gd name="T4" fmla="*/ 10 w 39"/>
                <a:gd name="T5" fmla="*/ 25 h 46"/>
                <a:gd name="T6" fmla="*/ 14 w 39"/>
                <a:gd name="T7" fmla="*/ 28 h 46"/>
                <a:gd name="T8" fmla="*/ 17 w 39"/>
                <a:gd name="T9" fmla="*/ 32 h 46"/>
                <a:gd name="T10" fmla="*/ 17 w 39"/>
                <a:gd name="T11" fmla="*/ 35 h 46"/>
                <a:gd name="T12" fmla="*/ 17 w 39"/>
                <a:gd name="T13" fmla="*/ 35 h 46"/>
                <a:gd name="T14" fmla="*/ 17 w 39"/>
                <a:gd name="T15" fmla="*/ 39 h 46"/>
                <a:gd name="T16" fmla="*/ 17 w 39"/>
                <a:gd name="T17" fmla="*/ 42 h 46"/>
                <a:gd name="T18" fmla="*/ 21 w 39"/>
                <a:gd name="T19" fmla="*/ 46 h 46"/>
                <a:gd name="T20" fmla="*/ 21 w 39"/>
                <a:gd name="T21" fmla="*/ 46 h 46"/>
                <a:gd name="T22" fmla="*/ 28 w 39"/>
                <a:gd name="T23" fmla="*/ 46 h 46"/>
                <a:gd name="T24" fmla="*/ 35 w 39"/>
                <a:gd name="T25" fmla="*/ 42 h 46"/>
                <a:gd name="T26" fmla="*/ 35 w 39"/>
                <a:gd name="T27" fmla="*/ 39 h 46"/>
                <a:gd name="T28" fmla="*/ 39 w 39"/>
                <a:gd name="T29" fmla="*/ 32 h 46"/>
                <a:gd name="T30" fmla="*/ 35 w 39"/>
                <a:gd name="T31" fmla="*/ 28 h 46"/>
                <a:gd name="T32" fmla="*/ 35 w 39"/>
                <a:gd name="T33" fmla="*/ 21 h 46"/>
                <a:gd name="T34" fmla="*/ 35 w 39"/>
                <a:gd name="T35" fmla="*/ 18 h 46"/>
                <a:gd name="T36" fmla="*/ 39 w 39"/>
                <a:gd name="T37" fmla="*/ 14 h 46"/>
                <a:gd name="T38" fmla="*/ 35 w 39"/>
                <a:gd name="T39" fmla="*/ 14 h 46"/>
                <a:gd name="T40" fmla="*/ 32 w 39"/>
                <a:gd name="T41" fmla="*/ 10 h 46"/>
                <a:gd name="T42" fmla="*/ 28 w 39"/>
                <a:gd name="T43" fmla="*/ 7 h 46"/>
                <a:gd name="T44" fmla="*/ 24 w 39"/>
                <a:gd name="T45" fmla="*/ 3 h 46"/>
                <a:gd name="T46" fmla="*/ 17 w 39"/>
                <a:gd name="T47" fmla="*/ 3 h 46"/>
                <a:gd name="T48" fmla="*/ 14 w 39"/>
                <a:gd name="T49" fmla="*/ 3 h 46"/>
                <a:gd name="T50" fmla="*/ 7 w 39"/>
                <a:gd name="T51" fmla="*/ 0 h 46"/>
                <a:gd name="T52" fmla="*/ 7 w 39"/>
                <a:gd name="T53" fmla="*/ 0 h 46"/>
                <a:gd name="T54" fmla="*/ 7 w 39"/>
                <a:gd name="T55" fmla="*/ 0 h 46"/>
                <a:gd name="T56" fmla="*/ 3 w 39"/>
                <a:gd name="T57" fmla="*/ 3 h 46"/>
                <a:gd name="T58" fmla="*/ 0 w 39"/>
                <a:gd name="T59" fmla="*/ 7 h 46"/>
                <a:gd name="T60" fmla="*/ 0 w 39"/>
                <a:gd name="T61" fmla="*/ 1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 h="46">
                  <a:moveTo>
                    <a:pt x="0" y="14"/>
                  </a:moveTo>
                  <a:lnTo>
                    <a:pt x="7" y="18"/>
                  </a:lnTo>
                  <a:lnTo>
                    <a:pt x="10" y="25"/>
                  </a:lnTo>
                  <a:lnTo>
                    <a:pt x="14" y="28"/>
                  </a:lnTo>
                  <a:lnTo>
                    <a:pt x="17" y="32"/>
                  </a:lnTo>
                  <a:lnTo>
                    <a:pt x="17" y="35"/>
                  </a:lnTo>
                  <a:lnTo>
                    <a:pt x="17" y="35"/>
                  </a:lnTo>
                  <a:lnTo>
                    <a:pt x="17" y="39"/>
                  </a:lnTo>
                  <a:lnTo>
                    <a:pt x="17" y="42"/>
                  </a:lnTo>
                  <a:lnTo>
                    <a:pt x="21" y="46"/>
                  </a:lnTo>
                  <a:lnTo>
                    <a:pt x="21" y="46"/>
                  </a:lnTo>
                  <a:lnTo>
                    <a:pt x="28" y="46"/>
                  </a:lnTo>
                  <a:lnTo>
                    <a:pt x="35" y="42"/>
                  </a:lnTo>
                  <a:lnTo>
                    <a:pt x="35" y="39"/>
                  </a:lnTo>
                  <a:lnTo>
                    <a:pt x="39" y="32"/>
                  </a:lnTo>
                  <a:lnTo>
                    <a:pt x="35" y="28"/>
                  </a:lnTo>
                  <a:lnTo>
                    <a:pt x="35" y="21"/>
                  </a:lnTo>
                  <a:lnTo>
                    <a:pt x="35" y="18"/>
                  </a:lnTo>
                  <a:lnTo>
                    <a:pt x="39" y="14"/>
                  </a:lnTo>
                  <a:lnTo>
                    <a:pt x="35" y="14"/>
                  </a:lnTo>
                  <a:lnTo>
                    <a:pt x="32" y="10"/>
                  </a:lnTo>
                  <a:lnTo>
                    <a:pt x="28" y="7"/>
                  </a:lnTo>
                  <a:lnTo>
                    <a:pt x="24" y="3"/>
                  </a:lnTo>
                  <a:lnTo>
                    <a:pt x="17" y="3"/>
                  </a:lnTo>
                  <a:lnTo>
                    <a:pt x="14" y="3"/>
                  </a:lnTo>
                  <a:lnTo>
                    <a:pt x="7" y="0"/>
                  </a:lnTo>
                  <a:lnTo>
                    <a:pt x="7" y="0"/>
                  </a:lnTo>
                  <a:lnTo>
                    <a:pt x="7" y="0"/>
                  </a:lnTo>
                  <a:lnTo>
                    <a:pt x="3"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9" name="Freeform 305"/>
            <p:cNvSpPr>
              <a:spLocks/>
            </p:cNvSpPr>
            <p:nvPr userDrawn="1"/>
          </p:nvSpPr>
          <p:spPr bwMode="gray">
            <a:xfrm>
              <a:off x="2415" y="1618"/>
              <a:ext cx="155" cy="141"/>
            </a:xfrm>
            <a:custGeom>
              <a:avLst/>
              <a:gdLst>
                <a:gd name="T0" fmla="*/ 116 w 151"/>
                <a:gd name="T1" fmla="*/ 49 h 130"/>
                <a:gd name="T2" fmla="*/ 113 w 151"/>
                <a:gd name="T3" fmla="*/ 52 h 130"/>
                <a:gd name="T4" fmla="*/ 109 w 151"/>
                <a:gd name="T5" fmla="*/ 59 h 130"/>
                <a:gd name="T6" fmla="*/ 106 w 151"/>
                <a:gd name="T7" fmla="*/ 63 h 130"/>
                <a:gd name="T8" fmla="*/ 99 w 151"/>
                <a:gd name="T9" fmla="*/ 70 h 130"/>
                <a:gd name="T10" fmla="*/ 92 w 151"/>
                <a:gd name="T11" fmla="*/ 77 h 130"/>
                <a:gd name="T12" fmla="*/ 84 w 151"/>
                <a:gd name="T13" fmla="*/ 84 h 130"/>
                <a:gd name="T14" fmla="*/ 77 w 151"/>
                <a:gd name="T15" fmla="*/ 88 h 130"/>
                <a:gd name="T16" fmla="*/ 74 w 151"/>
                <a:gd name="T17" fmla="*/ 91 h 130"/>
                <a:gd name="T18" fmla="*/ 67 w 151"/>
                <a:gd name="T19" fmla="*/ 95 h 130"/>
                <a:gd name="T20" fmla="*/ 67 w 151"/>
                <a:gd name="T21" fmla="*/ 95 h 130"/>
                <a:gd name="T22" fmla="*/ 42 w 151"/>
                <a:gd name="T23" fmla="*/ 95 h 130"/>
                <a:gd name="T24" fmla="*/ 21 w 151"/>
                <a:gd name="T25" fmla="*/ 102 h 130"/>
                <a:gd name="T26" fmla="*/ 3 w 151"/>
                <a:gd name="T27" fmla="*/ 112 h 130"/>
                <a:gd name="T28" fmla="*/ 0 w 151"/>
                <a:gd name="T29" fmla="*/ 119 h 130"/>
                <a:gd name="T30" fmla="*/ 14 w 151"/>
                <a:gd name="T31" fmla="*/ 126 h 130"/>
                <a:gd name="T32" fmla="*/ 21 w 151"/>
                <a:gd name="T33" fmla="*/ 119 h 130"/>
                <a:gd name="T34" fmla="*/ 39 w 151"/>
                <a:gd name="T35" fmla="*/ 116 h 130"/>
                <a:gd name="T36" fmla="*/ 60 w 151"/>
                <a:gd name="T37" fmla="*/ 112 h 130"/>
                <a:gd name="T38" fmla="*/ 63 w 151"/>
                <a:gd name="T39" fmla="*/ 126 h 130"/>
                <a:gd name="T40" fmla="*/ 63 w 151"/>
                <a:gd name="T41" fmla="*/ 126 h 130"/>
                <a:gd name="T42" fmla="*/ 67 w 151"/>
                <a:gd name="T43" fmla="*/ 126 h 130"/>
                <a:gd name="T44" fmla="*/ 70 w 151"/>
                <a:gd name="T45" fmla="*/ 130 h 130"/>
                <a:gd name="T46" fmla="*/ 77 w 151"/>
                <a:gd name="T47" fmla="*/ 126 h 130"/>
                <a:gd name="T48" fmla="*/ 81 w 151"/>
                <a:gd name="T49" fmla="*/ 123 h 130"/>
                <a:gd name="T50" fmla="*/ 84 w 151"/>
                <a:gd name="T51" fmla="*/ 119 h 130"/>
                <a:gd name="T52" fmla="*/ 88 w 151"/>
                <a:gd name="T53" fmla="*/ 116 h 130"/>
                <a:gd name="T54" fmla="*/ 88 w 151"/>
                <a:gd name="T55" fmla="*/ 116 h 130"/>
                <a:gd name="T56" fmla="*/ 106 w 151"/>
                <a:gd name="T57" fmla="*/ 112 h 130"/>
                <a:gd name="T58" fmla="*/ 106 w 151"/>
                <a:gd name="T59" fmla="*/ 112 h 130"/>
                <a:gd name="T60" fmla="*/ 109 w 151"/>
                <a:gd name="T61" fmla="*/ 109 h 130"/>
                <a:gd name="T62" fmla="*/ 116 w 151"/>
                <a:gd name="T63" fmla="*/ 105 h 130"/>
                <a:gd name="T64" fmla="*/ 123 w 151"/>
                <a:gd name="T65" fmla="*/ 98 h 130"/>
                <a:gd name="T66" fmla="*/ 127 w 151"/>
                <a:gd name="T67" fmla="*/ 95 h 130"/>
                <a:gd name="T68" fmla="*/ 130 w 151"/>
                <a:gd name="T69" fmla="*/ 91 h 130"/>
                <a:gd name="T70" fmla="*/ 134 w 151"/>
                <a:gd name="T71" fmla="*/ 88 h 130"/>
                <a:gd name="T72" fmla="*/ 137 w 151"/>
                <a:gd name="T73" fmla="*/ 84 h 130"/>
                <a:gd name="T74" fmla="*/ 141 w 151"/>
                <a:gd name="T75" fmla="*/ 77 h 130"/>
                <a:gd name="T76" fmla="*/ 144 w 151"/>
                <a:gd name="T77" fmla="*/ 70 h 130"/>
                <a:gd name="T78" fmla="*/ 144 w 151"/>
                <a:gd name="T79" fmla="*/ 63 h 130"/>
                <a:gd name="T80" fmla="*/ 144 w 151"/>
                <a:gd name="T81" fmla="*/ 59 h 130"/>
                <a:gd name="T82" fmla="*/ 144 w 151"/>
                <a:gd name="T83" fmla="*/ 52 h 130"/>
                <a:gd name="T84" fmla="*/ 144 w 151"/>
                <a:gd name="T85" fmla="*/ 49 h 130"/>
                <a:gd name="T86" fmla="*/ 144 w 151"/>
                <a:gd name="T87" fmla="*/ 45 h 130"/>
                <a:gd name="T88" fmla="*/ 144 w 151"/>
                <a:gd name="T89" fmla="*/ 45 h 130"/>
                <a:gd name="T90" fmla="*/ 148 w 151"/>
                <a:gd name="T91" fmla="*/ 42 h 130"/>
                <a:gd name="T92" fmla="*/ 148 w 151"/>
                <a:gd name="T93" fmla="*/ 38 h 130"/>
                <a:gd name="T94" fmla="*/ 151 w 151"/>
                <a:gd name="T95" fmla="*/ 31 h 130"/>
                <a:gd name="T96" fmla="*/ 151 w 151"/>
                <a:gd name="T97" fmla="*/ 24 h 130"/>
                <a:gd name="T98" fmla="*/ 151 w 151"/>
                <a:gd name="T99" fmla="*/ 17 h 130"/>
                <a:gd name="T100" fmla="*/ 148 w 151"/>
                <a:gd name="T101" fmla="*/ 10 h 130"/>
                <a:gd name="T102" fmla="*/ 148 w 151"/>
                <a:gd name="T103" fmla="*/ 3 h 130"/>
                <a:gd name="T104" fmla="*/ 148 w 151"/>
                <a:gd name="T105" fmla="*/ 0 h 130"/>
                <a:gd name="T106" fmla="*/ 144 w 151"/>
                <a:gd name="T107" fmla="*/ 0 h 130"/>
                <a:gd name="T108" fmla="*/ 137 w 151"/>
                <a:gd name="T109" fmla="*/ 3 h 130"/>
                <a:gd name="T110" fmla="*/ 130 w 151"/>
                <a:gd name="T111" fmla="*/ 7 h 130"/>
                <a:gd name="T112" fmla="*/ 127 w 151"/>
                <a:gd name="T113" fmla="*/ 10 h 130"/>
                <a:gd name="T114" fmla="*/ 120 w 151"/>
                <a:gd name="T115" fmla="*/ 21 h 130"/>
                <a:gd name="T116" fmla="*/ 120 w 151"/>
                <a:gd name="T117" fmla="*/ 31 h 130"/>
                <a:gd name="T118" fmla="*/ 120 w 151"/>
                <a:gd name="T119" fmla="*/ 38 h 130"/>
                <a:gd name="T120" fmla="*/ 116 w 151"/>
                <a:gd name="T121" fmla="*/ 45 h 130"/>
                <a:gd name="T122" fmla="*/ 116 w 151"/>
                <a:gd name="T123" fmla="*/ 4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 h="130">
                  <a:moveTo>
                    <a:pt x="116" y="49"/>
                  </a:moveTo>
                  <a:lnTo>
                    <a:pt x="113" y="52"/>
                  </a:lnTo>
                  <a:lnTo>
                    <a:pt x="109" y="59"/>
                  </a:lnTo>
                  <a:lnTo>
                    <a:pt x="106" y="63"/>
                  </a:lnTo>
                  <a:lnTo>
                    <a:pt x="99" y="70"/>
                  </a:lnTo>
                  <a:lnTo>
                    <a:pt x="92" y="77"/>
                  </a:lnTo>
                  <a:lnTo>
                    <a:pt x="84" y="84"/>
                  </a:lnTo>
                  <a:lnTo>
                    <a:pt x="77" y="88"/>
                  </a:lnTo>
                  <a:lnTo>
                    <a:pt x="74" y="91"/>
                  </a:lnTo>
                  <a:lnTo>
                    <a:pt x="67" y="95"/>
                  </a:lnTo>
                  <a:lnTo>
                    <a:pt x="67" y="95"/>
                  </a:lnTo>
                  <a:lnTo>
                    <a:pt x="42" y="95"/>
                  </a:lnTo>
                  <a:lnTo>
                    <a:pt x="21" y="102"/>
                  </a:lnTo>
                  <a:lnTo>
                    <a:pt x="3" y="112"/>
                  </a:lnTo>
                  <a:lnTo>
                    <a:pt x="0" y="119"/>
                  </a:lnTo>
                  <a:lnTo>
                    <a:pt x="14" y="126"/>
                  </a:lnTo>
                  <a:lnTo>
                    <a:pt x="21" y="119"/>
                  </a:lnTo>
                  <a:lnTo>
                    <a:pt x="39" y="116"/>
                  </a:lnTo>
                  <a:lnTo>
                    <a:pt x="60" y="112"/>
                  </a:lnTo>
                  <a:lnTo>
                    <a:pt x="63" y="126"/>
                  </a:lnTo>
                  <a:lnTo>
                    <a:pt x="63" y="126"/>
                  </a:lnTo>
                  <a:lnTo>
                    <a:pt x="67" y="126"/>
                  </a:lnTo>
                  <a:lnTo>
                    <a:pt x="70" y="130"/>
                  </a:lnTo>
                  <a:lnTo>
                    <a:pt x="77" y="126"/>
                  </a:lnTo>
                  <a:lnTo>
                    <a:pt x="81" y="123"/>
                  </a:lnTo>
                  <a:lnTo>
                    <a:pt x="84" y="119"/>
                  </a:lnTo>
                  <a:lnTo>
                    <a:pt x="88" y="116"/>
                  </a:lnTo>
                  <a:lnTo>
                    <a:pt x="88" y="116"/>
                  </a:lnTo>
                  <a:lnTo>
                    <a:pt x="106" y="112"/>
                  </a:lnTo>
                  <a:lnTo>
                    <a:pt x="106" y="112"/>
                  </a:lnTo>
                  <a:lnTo>
                    <a:pt x="109" y="109"/>
                  </a:lnTo>
                  <a:lnTo>
                    <a:pt x="116" y="105"/>
                  </a:lnTo>
                  <a:lnTo>
                    <a:pt x="123" y="98"/>
                  </a:lnTo>
                  <a:lnTo>
                    <a:pt x="127" y="95"/>
                  </a:lnTo>
                  <a:lnTo>
                    <a:pt x="130" y="91"/>
                  </a:lnTo>
                  <a:lnTo>
                    <a:pt x="134" y="88"/>
                  </a:lnTo>
                  <a:lnTo>
                    <a:pt x="137" y="84"/>
                  </a:lnTo>
                  <a:lnTo>
                    <a:pt x="141" y="77"/>
                  </a:lnTo>
                  <a:lnTo>
                    <a:pt x="144" y="70"/>
                  </a:lnTo>
                  <a:lnTo>
                    <a:pt x="144" y="63"/>
                  </a:lnTo>
                  <a:lnTo>
                    <a:pt x="144" y="59"/>
                  </a:lnTo>
                  <a:lnTo>
                    <a:pt x="144" y="52"/>
                  </a:lnTo>
                  <a:lnTo>
                    <a:pt x="144" y="49"/>
                  </a:lnTo>
                  <a:lnTo>
                    <a:pt x="144" y="45"/>
                  </a:lnTo>
                  <a:lnTo>
                    <a:pt x="144" y="45"/>
                  </a:lnTo>
                  <a:lnTo>
                    <a:pt x="148" y="42"/>
                  </a:lnTo>
                  <a:lnTo>
                    <a:pt x="148" y="38"/>
                  </a:lnTo>
                  <a:lnTo>
                    <a:pt x="151" y="31"/>
                  </a:lnTo>
                  <a:lnTo>
                    <a:pt x="151" y="24"/>
                  </a:lnTo>
                  <a:lnTo>
                    <a:pt x="151" y="17"/>
                  </a:lnTo>
                  <a:lnTo>
                    <a:pt x="148" y="10"/>
                  </a:lnTo>
                  <a:lnTo>
                    <a:pt x="148" y="3"/>
                  </a:lnTo>
                  <a:lnTo>
                    <a:pt x="148" y="0"/>
                  </a:lnTo>
                  <a:lnTo>
                    <a:pt x="144" y="0"/>
                  </a:lnTo>
                  <a:lnTo>
                    <a:pt x="137" y="3"/>
                  </a:lnTo>
                  <a:lnTo>
                    <a:pt x="130" y="7"/>
                  </a:lnTo>
                  <a:lnTo>
                    <a:pt x="127" y="10"/>
                  </a:lnTo>
                  <a:lnTo>
                    <a:pt x="120" y="21"/>
                  </a:lnTo>
                  <a:lnTo>
                    <a:pt x="120" y="31"/>
                  </a:lnTo>
                  <a:lnTo>
                    <a:pt x="120" y="38"/>
                  </a:lnTo>
                  <a:lnTo>
                    <a:pt x="116" y="45"/>
                  </a:lnTo>
                  <a:lnTo>
                    <a:pt x="116"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0" name="Freeform 306"/>
            <p:cNvSpPr>
              <a:spLocks/>
            </p:cNvSpPr>
            <p:nvPr userDrawn="1"/>
          </p:nvSpPr>
          <p:spPr bwMode="gray">
            <a:xfrm>
              <a:off x="2434" y="1751"/>
              <a:ext cx="28" cy="18"/>
            </a:xfrm>
            <a:custGeom>
              <a:avLst/>
              <a:gdLst>
                <a:gd name="T0" fmla="*/ 28 w 28"/>
                <a:gd name="T1" fmla="*/ 3 h 17"/>
                <a:gd name="T2" fmla="*/ 10 w 28"/>
                <a:gd name="T3" fmla="*/ 0 h 17"/>
                <a:gd name="T4" fmla="*/ 0 w 28"/>
                <a:gd name="T5" fmla="*/ 10 h 17"/>
                <a:gd name="T6" fmla="*/ 10 w 28"/>
                <a:gd name="T7" fmla="*/ 17 h 17"/>
                <a:gd name="T8" fmla="*/ 21 w 28"/>
                <a:gd name="T9" fmla="*/ 10 h 17"/>
                <a:gd name="T10" fmla="*/ 28 w 28"/>
                <a:gd name="T11" fmla="*/ 3 h 17"/>
              </a:gdLst>
              <a:ahLst/>
              <a:cxnLst>
                <a:cxn ang="0">
                  <a:pos x="T0" y="T1"/>
                </a:cxn>
                <a:cxn ang="0">
                  <a:pos x="T2" y="T3"/>
                </a:cxn>
                <a:cxn ang="0">
                  <a:pos x="T4" y="T5"/>
                </a:cxn>
                <a:cxn ang="0">
                  <a:pos x="T6" y="T7"/>
                </a:cxn>
                <a:cxn ang="0">
                  <a:pos x="T8" y="T9"/>
                </a:cxn>
                <a:cxn ang="0">
                  <a:pos x="T10" y="T11"/>
                </a:cxn>
              </a:cxnLst>
              <a:rect l="0" t="0" r="r" b="b"/>
              <a:pathLst>
                <a:path w="28" h="17">
                  <a:moveTo>
                    <a:pt x="28" y="3"/>
                  </a:moveTo>
                  <a:lnTo>
                    <a:pt x="10" y="0"/>
                  </a:lnTo>
                  <a:lnTo>
                    <a:pt x="0" y="10"/>
                  </a:lnTo>
                  <a:lnTo>
                    <a:pt x="10" y="17"/>
                  </a:lnTo>
                  <a:lnTo>
                    <a:pt x="21" y="10"/>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1" name="Freeform 307"/>
            <p:cNvSpPr>
              <a:spLocks/>
            </p:cNvSpPr>
            <p:nvPr userDrawn="1"/>
          </p:nvSpPr>
          <p:spPr bwMode="gray">
            <a:xfrm>
              <a:off x="2542" y="1534"/>
              <a:ext cx="83" cy="68"/>
            </a:xfrm>
            <a:custGeom>
              <a:avLst/>
              <a:gdLst>
                <a:gd name="T0" fmla="*/ 4 w 81"/>
                <a:gd name="T1" fmla="*/ 53 h 63"/>
                <a:gd name="T2" fmla="*/ 0 w 81"/>
                <a:gd name="T3" fmla="*/ 56 h 63"/>
                <a:gd name="T4" fmla="*/ 0 w 81"/>
                <a:gd name="T5" fmla="*/ 56 h 63"/>
                <a:gd name="T6" fmla="*/ 0 w 81"/>
                <a:gd name="T7" fmla="*/ 60 h 63"/>
                <a:gd name="T8" fmla="*/ 4 w 81"/>
                <a:gd name="T9" fmla="*/ 60 h 63"/>
                <a:gd name="T10" fmla="*/ 11 w 81"/>
                <a:gd name="T11" fmla="*/ 60 h 63"/>
                <a:gd name="T12" fmla="*/ 18 w 81"/>
                <a:gd name="T13" fmla="*/ 60 h 63"/>
                <a:gd name="T14" fmla="*/ 25 w 81"/>
                <a:gd name="T15" fmla="*/ 60 h 63"/>
                <a:gd name="T16" fmla="*/ 32 w 81"/>
                <a:gd name="T17" fmla="*/ 60 h 63"/>
                <a:gd name="T18" fmla="*/ 35 w 81"/>
                <a:gd name="T19" fmla="*/ 60 h 63"/>
                <a:gd name="T20" fmla="*/ 42 w 81"/>
                <a:gd name="T21" fmla="*/ 63 h 63"/>
                <a:gd name="T22" fmla="*/ 50 w 81"/>
                <a:gd name="T23" fmla="*/ 63 h 63"/>
                <a:gd name="T24" fmla="*/ 53 w 81"/>
                <a:gd name="T25" fmla="*/ 60 h 63"/>
                <a:gd name="T26" fmla="*/ 53 w 81"/>
                <a:gd name="T27" fmla="*/ 56 h 63"/>
                <a:gd name="T28" fmla="*/ 57 w 81"/>
                <a:gd name="T29" fmla="*/ 53 h 63"/>
                <a:gd name="T30" fmla="*/ 64 w 81"/>
                <a:gd name="T31" fmla="*/ 46 h 63"/>
                <a:gd name="T32" fmla="*/ 64 w 81"/>
                <a:gd name="T33" fmla="*/ 46 h 63"/>
                <a:gd name="T34" fmla="*/ 67 w 81"/>
                <a:gd name="T35" fmla="*/ 46 h 63"/>
                <a:gd name="T36" fmla="*/ 74 w 81"/>
                <a:gd name="T37" fmla="*/ 42 h 63"/>
                <a:gd name="T38" fmla="*/ 78 w 81"/>
                <a:gd name="T39" fmla="*/ 39 h 63"/>
                <a:gd name="T40" fmla="*/ 81 w 81"/>
                <a:gd name="T41" fmla="*/ 35 h 63"/>
                <a:gd name="T42" fmla="*/ 81 w 81"/>
                <a:gd name="T43" fmla="*/ 35 h 63"/>
                <a:gd name="T44" fmla="*/ 81 w 81"/>
                <a:gd name="T45" fmla="*/ 32 h 63"/>
                <a:gd name="T46" fmla="*/ 81 w 81"/>
                <a:gd name="T47" fmla="*/ 32 h 63"/>
                <a:gd name="T48" fmla="*/ 81 w 81"/>
                <a:gd name="T49" fmla="*/ 25 h 63"/>
                <a:gd name="T50" fmla="*/ 81 w 81"/>
                <a:gd name="T51" fmla="*/ 25 h 63"/>
                <a:gd name="T52" fmla="*/ 81 w 81"/>
                <a:gd name="T53" fmla="*/ 21 h 63"/>
                <a:gd name="T54" fmla="*/ 74 w 81"/>
                <a:gd name="T55" fmla="*/ 25 h 63"/>
                <a:gd name="T56" fmla="*/ 71 w 81"/>
                <a:gd name="T57" fmla="*/ 28 h 63"/>
                <a:gd name="T58" fmla="*/ 67 w 81"/>
                <a:gd name="T59" fmla="*/ 28 h 63"/>
                <a:gd name="T60" fmla="*/ 64 w 81"/>
                <a:gd name="T61" fmla="*/ 28 h 63"/>
                <a:gd name="T62" fmla="*/ 60 w 81"/>
                <a:gd name="T63" fmla="*/ 25 h 63"/>
                <a:gd name="T64" fmla="*/ 53 w 81"/>
                <a:gd name="T65" fmla="*/ 21 h 63"/>
                <a:gd name="T66" fmla="*/ 46 w 81"/>
                <a:gd name="T67" fmla="*/ 18 h 63"/>
                <a:gd name="T68" fmla="*/ 42 w 81"/>
                <a:gd name="T69" fmla="*/ 14 h 63"/>
                <a:gd name="T70" fmla="*/ 39 w 81"/>
                <a:gd name="T71" fmla="*/ 7 h 63"/>
                <a:gd name="T72" fmla="*/ 39 w 81"/>
                <a:gd name="T73" fmla="*/ 7 h 63"/>
                <a:gd name="T74" fmla="*/ 35 w 81"/>
                <a:gd name="T75" fmla="*/ 4 h 63"/>
                <a:gd name="T76" fmla="*/ 32 w 81"/>
                <a:gd name="T77" fmla="*/ 0 h 63"/>
                <a:gd name="T78" fmla="*/ 28 w 81"/>
                <a:gd name="T79" fmla="*/ 0 h 63"/>
                <a:gd name="T80" fmla="*/ 25 w 81"/>
                <a:gd name="T81" fmla="*/ 4 h 63"/>
                <a:gd name="T82" fmla="*/ 25 w 81"/>
                <a:gd name="T83" fmla="*/ 14 h 63"/>
                <a:gd name="T84" fmla="*/ 21 w 81"/>
                <a:gd name="T85" fmla="*/ 21 h 63"/>
                <a:gd name="T86" fmla="*/ 21 w 81"/>
                <a:gd name="T87" fmla="*/ 28 h 63"/>
                <a:gd name="T88" fmla="*/ 18 w 81"/>
                <a:gd name="T89" fmla="*/ 32 h 63"/>
                <a:gd name="T90" fmla="*/ 14 w 81"/>
                <a:gd name="T91" fmla="*/ 39 h 63"/>
                <a:gd name="T92" fmla="*/ 11 w 81"/>
                <a:gd name="T93" fmla="*/ 46 h 63"/>
                <a:gd name="T94" fmla="*/ 7 w 81"/>
                <a:gd name="T95" fmla="*/ 49 h 63"/>
                <a:gd name="T96" fmla="*/ 4 w 81"/>
                <a:gd name="T97" fmla="*/ 5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 h="63">
                  <a:moveTo>
                    <a:pt x="4" y="53"/>
                  </a:moveTo>
                  <a:lnTo>
                    <a:pt x="0" y="56"/>
                  </a:lnTo>
                  <a:lnTo>
                    <a:pt x="0" y="56"/>
                  </a:lnTo>
                  <a:lnTo>
                    <a:pt x="0" y="60"/>
                  </a:lnTo>
                  <a:lnTo>
                    <a:pt x="4" y="60"/>
                  </a:lnTo>
                  <a:lnTo>
                    <a:pt x="11" y="60"/>
                  </a:lnTo>
                  <a:lnTo>
                    <a:pt x="18" y="60"/>
                  </a:lnTo>
                  <a:lnTo>
                    <a:pt x="25" y="60"/>
                  </a:lnTo>
                  <a:lnTo>
                    <a:pt x="32" y="60"/>
                  </a:lnTo>
                  <a:lnTo>
                    <a:pt x="35" y="60"/>
                  </a:lnTo>
                  <a:lnTo>
                    <a:pt x="42" y="63"/>
                  </a:lnTo>
                  <a:lnTo>
                    <a:pt x="50" y="63"/>
                  </a:lnTo>
                  <a:lnTo>
                    <a:pt x="53" y="60"/>
                  </a:lnTo>
                  <a:lnTo>
                    <a:pt x="53" y="56"/>
                  </a:lnTo>
                  <a:lnTo>
                    <a:pt x="57" y="53"/>
                  </a:lnTo>
                  <a:lnTo>
                    <a:pt x="64" y="46"/>
                  </a:lnTo>
                  <a:lnTo>
                    <a:pt x="64" y="46"/>
                  </a:lnTo>
                  <a:lnTo>
                    <a:pt x="67" y="46"/>
                  </a:lnTo>
                  <a:lnTo>
                    <a:pt x="74" y="42"/>
                  </a:lnTo>
                  <a:lnTo>
                    <a:pt x="78" y="39"/>
                  </a:lnTo>
                  <a:lnTo>
                    <a:pt x="81" y="35"/>
                  </a:lnTo>
                  <a:lnTo>
                    <a:pt x="81" y="35"/>
                  </a:lnTo>
                  <a:lnTo>
                    <a:pt x="81" y="32"/>
                  </a:lnTo>
                  <a:lnTo>
                    <a:pt x="81" y="32"/>
                  </a:lnTo>
                  <a:lnTo>
                    <a:pt x="81" y="25"/>
                  </a:lnTo>
                  <a:lnTo>
                    <a:pt x="81" y="25"/>
                  </a:lnTo>
                  <a:lnTo>
                    <a:pt x="81" y="21"/>
                  </a:lnTo>
                  <a:lnTo>
                    <a:pt x="74" y="25"/>
                  </a:lnTo>
                  <a:lnTo>
                    <a:pt x="71" y="28"/>
                  </a:lnTo>
                  <a:lnTo>
                    <a:pt x="67" y="28"/>
                  </a:lnTo>
                  <a:lnTo>
                    <a:pt x="64" y="28"/>
                  </a:lnTo>
                  <a:lnTo>
                    <a:pt x="60" y="25"/>
                  </a:lnTo>
                  <a:lnTo>
                    <a:pt x="53" y="21"/>
                  </a:lnTo>
                  <a:lnTo>
                    <a:pt x="46" y="18"/>
                  </a:lnTo>
                  <a:lnTo>
                    <a:pt x="42" y="14"/>
                  </a:lnTo>
                  <a:lnTo>
                    <a:pt x="39" y="7"/>
                  </a:lnTo>
                  <a:lnTo>
                    <a:pt x="39" y="7"/>
                  </a:lnTo>
                  <a:lnTo>
                    <a:pt x="35" y="4"/>
                  </a:lnTo>
                  <a:lnTo>
                    <a:pt x="32" y="0"/>
                  </a:lnTo>
                  <a:lnTo>
                    <a:pt x="28" y="0"/>
                  </a:lnTo>
                  <a:lnTo>
                    <a:pt x="25" y="4"/>
                  </a:lnTo>
                  <a:lnTo>
                    <a:pt x="25" y="14"/>
                  </a:lnTo>
                  <a:lnTo>
                    <a:pt x="21" y="21"/>
                  </a:lnTo>
                  <a:lnTo>
                    <a:pt x="21" y="28"/>
                  </a:lnTo>
                  <a:lnTo>
                    <a:pt x="18" y="32"/>
                  </a:lnTo>
                  <a:lnTo>
                    <a:pt x="14" y="39"/>
                  </a:lnTo>
                  <a:lnTo>
                    <a:pt x="11" y="46"/>
                  </a:lnTo>
                  <a:lnTo>
                    <a:pt x="7" y="49"/>
                  </a:lnTo>
                  <a:lnTo>
                    <a:pt x="4" y="5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2" name="Freeform 308"/>
            <p:cNvSpPr>
              <a:spLocks/>
            </p:cNvSpPr>
            <p:nvPr userDrawn="1"/>
          </p:nvSpPr>
          <p:spPr bwMode="gray">
            <a:xfrm>
              <a:off x="661" y="1644"/>
              <a:ext cx="15" cy="12"/>
            </a:xfrm>
            <a:custGeom>
              <a:avLst/>
              <a:gdLst>
                <a:gd name="T0" fmla="*/ 14 w 14"/>
                <a:gd name="T1" fmla="*/ 7 h 11"/>
                <a:gd name="T2" fmla="*/ 10 w 14"/>
                <a:gd name="T3" fmla="*/ 4 h 11"/>
                <a:gd name="T4" fmla="*/ 10 w 14"/>
                <a:gd name="T5" fmla="*/ 4 h 11"/>
                <a:gd name="T6" fmla="*/ 7 w 14"/>
                <a:gd name="T7" fmla="*/ 0 h 11"/>
                <a:gd name="T8" fmla="*/ 3 w 14"/>
                <a:gd name="T9" fmla="*/ 4 h 11"/>
                <a:gd name="T10" fmla="*/ 3 w 14"/>
                <a:gd name="T11" fmla="*/ 4 h 11"/>
                <a:gd name="T12" fmla="*/ 3 w 14"/>
                <a:gd name="T13" fmla="*/ 4 h 11"/>
                <a:gd name="T14" fmla="*/ 0 w 14"/>
                <a:gd name="T15" fmla="*/ 7 h 11"/>
                <a:gd name="T16" fmla="*/ 3 w 14"/>
                <a:gd name="T17" fmla="*/ 11 h 11"/>
                <a:gd name="T18" fmla="*/ 3 w 14"/>
                <a:gd name="T19" fmla="*/ 11 h 11"/>
                <a:gd name="T20" fmla="*/ 7 w 14"/>
                <a:gd name="T21" fmla="*/ 11 h 11"/>
                <a:gd name="T22" fmla="*/ 10 w 14"/>
                <a:gd name="T23" fmla="*/ 11 h 11"/>
                <a:gd name="T24" fmla="*/ 14 w 14"/>
                <a:gd name="T25"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1">
                  <a:moveTo>
                    <a:pt x="14" y="7"/>
                  </a:moveTo>
                  <a:lnTo>
                    <a:pt x="10" y="4"/>
                  </a:lnTo>
                  <a:lnTo>
                    <a:pt x="10" y="4"/>
                  </a:lnTo>
                  <a:lnTo>
                    <a:pt x="7" y="0"/>
                  </a:lnTo>
                  <a:lnTo>
                    <a:pt x="3" y="4"/>
                  </a:lnTo>
                  <a:lnTo>
                    <a:pt x="3" y="4"/>
                  </a:lnTo>
                  <a:lnTo>
                    <a:pt x="3" y="4"/>
                  </a:lnTo>
                  <a:lnTo>
                    <a:pt x="0" y="7"/>
                  </a:lnTo>
                  <a:lnTo>
                    <a:pt x="3" y="11"/>
                  </a:lnTo>
                  <a:lnTo>
                    <a:pt x="3" y="11"/>
                  </a:lnTo>
                  <a:lnTo>
                    <a:pt x="7" y="11"/>
                  </a:lnTo>
                  <a:lnTo>
                    <a:pt x="10" y="11"/>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3" name="Freeform 309"/>
            <p:cNvSpPr>
              <a:spLocks/>
            </p:cNvSpPr>
            <p:nvPr userDrawn="1"/>
          </p:nvSpPr>
          <p:spPr bwMode="gray">
            <a:xfrm>
              <a:off x="799" y="1674"/>
              <a:ext cx="43" cy="27"/>
            </a:xfrm>
            <a:custGeom>
              <a:avLst/>
              <a:gdLst>
                <a:gd name="T0" fmla="*/ 38 w 42"/>
                <a:gd name="T1" fmla="*/ 0 h 25"/>
                <a:gd name="T2" fmla="*/ 38 w 42"/>
                <a:gd name="T3" fmla="*/ 0 h 25"/>
                <a:gd name="T4" fmla="*/ 35 w 42"/>
                <a:gd name="T5" fmla="*/ 0 h 25"/>
                <a:gd name="T6" fmla="*/ 31 w 42"/>
                <a:gd name="T7" fmla="*/ 4 h 25"/>
                <a:gd name="T8" fmla="*/ 28 w 42"/>
                <a:gd name="T9" fmla="*/ 4 h 25"/>
                <a:gd name="T10" fmla="*/ 21 w 42"/>
                <a:gd name="T11" fmla="*/ 4 h 25"/>
                <a:gd name="T12" fmla="*/ 14 w 42"/>
                <a:gd name="T13" fmla="*/ 4 h 25"/>
                <a:gd name="T14" fmla="*/ 10 w 42"/>
                <a:gd name="T15" fmla="*/ 4 h 25"/>
                <a:gd name="T16" fmla="*/ 7 w 42"/>
                <a:gd name="T17" fmla="*/ 4 h 25"/>
                <a:gd name="T18" fmla="*/ 0 w 42"/>
                <a:gd name="T19" fmla="*/ 4 h 25"/>
                <a:gd name="T20" fmla="*/ 0 w 42"/>
                <a:gd name="T21" fmla="*/ 4 h 25"/>
                <a:gd name="T22" fmla="*/ 0 w 42"/>
                <a:gd name="T23" fmla="*/ 7 h 25"/>
                <a:gd name="T24" fmla="*/ 0 w 42"/>
                <a:gd name="T25" fmla="*/ 11 h 25"/>
                <a:gd name="T26" fmla="*/ 21 w 42"/>
                <a:gd name="T27" fmla="*/ 14 h 25"/>
                <a:gd name="T28" fmla="*/ 21 w 42"/>
                <a:gd name="T29" fmla="*/ 18 h 25"/>
                <a:gd name="T30" fmla="*/ 24 w 42"/>
                <a:gd name="T31" fmla="*/ 18 h 25"/>
                <a:gd name="T32" fmla="*/ 24 w 42"/>
                <a:gd name="T33" fmla="*/ 22 h 25"/>
                <a:gd name="T34" fmla="*/ 28 w 42"/>
                <a:gd name="T35" fmla="*/ 25 h 25"/>
                <a:gd name="T36" fmla="*/ 31 w 42"/>
                <a:gd name="T37" fmla="*/ 22 h 25"/>
                <a:gd name="T38" fmla="*/ 38 w 42"/>
                <a:gd name="T39" fmla="*/ 22 h 25"/>
                <a:gd name="T40" fmla="*/ 38 w 42"/>
                <a:gd name="T41" fmla="*/ 18 h 25"/>
                <a:gd name="T42" fmla="*/ 38 w 42"/>
                <a:gd name="T43" fmla="*/ 14 h 25"/>
                <a:gd name="T44" fmla="*/ 38 w 42"/>
                <a:gd name="T45" fmla="*/ 11 h 25"/>
                <a:gd name="T46" fmla="*/ 38 w 42"/>
                <a:gd name="T47" fmla="*/ 11 h 25"/>
                <a:gd name="T48" fmla="*/ 42 w 42"/>
                <a:gd name="T49" fmla="*/ 4 h 25"/>
                <a:gd name="T50" fmla="*/ 42 w 42"/>
                <a:gd name="T51" fmla="*/ 4 h 25"/>
                <a:gd name="T52" fmla="*/ 42 w 42"/>
                <a:gd name="T53" fmla="*/ 0 h 25"/>
                <a:gd name="T54" fmla="*/ 42 w 42"/>
                <a:gd name="T55" fmla="*/ 0 h 25"/>
                <a:gd name="T56" fmla="*/ 38 w 42"/>
                <a:gd name="T5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 h="25">
                  <a:moveTo>
                    <a:pt x="38" y="0"/>
                  </a:moveTo>
                  <a:lnTo>
                    <a:pt x="38" y="0"/>
                  </a:lnTo>
                  <a:lnTo>
                    <a:pt x="35" y="0"/>
                  </a:lnTo>
                  <a:lnTo>
                    <a:pt x="31" y="4"/>
                  </a:lnTo>
                  <a:lnTo>
                    <a:pt x="28" y="4"/>
                  </a:lnTo>
                  <a:lnTo>
                    <a:pt x="21" y="4"/>
                  </a:lnTo>
                  <a:lnTo>
                    <a:pt x="14" y="4"/>
                  </a:lnTo>
                  <a:lnTo>
                    <a:pt x="10" y="4"/>
                  </a:lnTo>
                  <a:lnTo>
                    <a:pt x="7" y="4"/>
                  </a:lnTo>
                  <a:lnTo>
                    <a:pt x="0" y="4"/>
                  </a:lnTo>
                  <a:lnTo>
                    <a:pt x="0" y="4"/>
                  </a:lnTo>
                  <a:lnTo>
                    <a:pt x="0" y="7"/>
                  </a:lnTo>
                  <a:lnTo>
                    <a:pt x="0" y="11"/>
                  </a:lnTo>
                  <a:lnTo>
                    <a:pt x="21" y="14"/>
                  </a:lnTo>
                  <a:lnTo>
                    <a:pt x="21" y="18"/>
                  </a:lnTo>
                  <a:lnTo>
                    <a:pt x="24" y="18"/>
                  </a:lnTo>
                  <a:lnTo>
                    <a:pt x="24" y="22"/>
                  </a:lnTo>
                  <a:lnTo>
                    <a:pt x="28" y="25"/>
                  </a:lnTo>
                  <a:lnTo>
                    <a:pt x="31" y="22"/>
                  </a:lnTo>
                  <a:lnTo>
                    <a:pt x="38" y="22"/>
                  </a:lnTo>
                  <a:lnTo>
                    <a:pt x="38" y="18"/>
                  </a:lnTo>
                  <a:lnTo>
                    <a:pt x="38" y="14"/>
                  </a:lnTo>
                  <a:lnTo>
                    <a:pt x="38" y="11"/>
                  </a:lnTo>
                  <a:lnTo>
                    <a:pt x="38" y="11"/>
                  </a:lnTo>
                  <a:lnTo>
                    <a:pt x="42" y="4"/>
                  </a:lnTo>
                  <a:lnTo>
                    <a:pt x="42" y="4"/>
                  </a:lnTo>
                  <a:lnTo>
                    <a:pt x="42" y="0"/>
                  </a:lnTo>
                  <a:lnTo>
                    <a:pt x="42" y="0"/>
                  </a:lnTo>
                  <a:lnTo>
                    <a:pt x="3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4" name="Freeform 310"/>
            <p:cNvSpPr>
              <a:spLocks/>
            </p:cNvSpPr>
            <p:nvPr userDrawn="1"/>
          </p:nvSpPr>
          <p:spPr bwMode="gray">
            <a:xfrm>
              <a:off x="745" y="1614"/>
              <a:ext cx="21" cy="45"/>
            </a:xfrm>
            <a:custGeom>
              <a:avLst/>
              <a:gdLst>
                <a:gd name="T0" fmla="*/ 0 w 21"/>
                <a:gd name="T1" fmla="*/ 42 h 42"/>
                <a:gd name="T2" fmla="*/ 0 w 21"/>
                <a:gd name="T3" fmla="*/ 42 h 42"/>
                <a:gd name="T4" fmla="*/ 7 w 21"/>
                <a:gd name="T5" fmla="*/ 42 h 42"/>
                <a:gd name="T6" fmla="*/ 14 w 21"/>
                <a:gd name="T7" fmla="*/ 42 h 42"/>
                <a:gd name="T8" fmla="*/ 14 w 21"/>
                <a:gd name="T9" fmla="*/ 39 h 42"/>
                <a:gd name="T10" fmla="*/ 14 w 21"/>
                <a:gd name="T11" fmla="*/ 39 h 42"/>
                <a:gd name="T12" fmla="*/ 17 w 21"/>
                <a:gd name="T13" fmla="*/ 35 h 42"/>
                <a:gd name="T14" fmla="*/ 21 w 21"/>
                <a:gd name="T15" fmla="*/ 35 h 42"/>
                <a:gd name="T16" fmla="*/ 21 w 21"/>
                <a:gd name="T17" fmla="*/ 21 h 42"/>
                <a:gd name="T18" fmla="*/ 17 w 21"/>
                <a:gd name="T19" fmla="*/ 21 h 42"/>
                <a:gd name="T20" fmla="*/ 21 w 21"/>
                <a:gd name="T21" fmla="*/ 18 h 42"/>
                <a:gd name="T22" fmla="*/ 21 w 21"/>
                <a:gd name="T23" fmla="*/ 18 h 42"/>
                <a:gd name="T24" fmla="*/ 21 w 21"/>
                <a:gd name="T25" fmla="*/ 14 h 42"/>
                <a:gd name="T26" fmla="*/ 21 w 21"/>
                <a:gd name="T27" fmla="*/ 11 h 42"/>
                <a:gd name="T28" fmla="*/ 17 w 21"/>
                <a:gd name="T29" fmla="*/ 4 h 42"/>
                <a:gd name="T30" fmla="*/ 14 w 21"/>
                <a:gd name="T31" fmla="*/ 0 h 42"/>
                <a:gd name="T32" fmla="*/ 14 w 21"/>
                <a:gd name="T33" fmla="*/ 4 h 42"/>
                <a:gd name="T34" fmla="*/ 10 w 21"/>
                <a:gd name="T35" fmla="*/ 4 h 42"/>
                <a:gd name="T36" fmla="*/ 7 w 21"/>
                <a:gd name="T37" fmla="*/ 7 h 42"/>
                <a:gd name="T38" fmla="*/ 3 w 21"/>
                <a:gd name="T39" fmla="*/ 7 h 42"/>
                <a:gd name="T40" fmla="*/ 3 w 21"/>
                <a:gd name="T41" fmla="*/ 7 h 42"/>
                <a:gd name="T42" fmla="*/ 0 w 21"/>
                <a:gd name="T43" fmla="*/ 4 h 42"/>
                <a:gd name="T44" fmla="*/ 0 w 21"/>
                <a:gd name="T45" fmla="*/ 7 h 42"/>
                <a:gd name="T46" fmla="*/ 0 w 21"/>
                <a:gd name="T47" fmla="*/ 11 h 42"/>
                <a:gd name="T48" fmla="*/ 0 w 21"/>
                <a:gd name="T49" fmla="*/ 14 h 42"/>
                <a:gd name="T50" fmla="*/ 0 w 21"/>
                <a:gd name="T51" fmla="*/ 21 h 42"/>
                <a:gd name="T52" fmla="*/ 0 w 21"/>
                <a:gd name="T5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42">
                  <a:moveTo>
                    <a:pt x="0" y="42"/>
                  </a:moveTo>
                  <a:lnTo>
                    <a:pt x="0" y="42"/>
                  </a:lnTo>
                  <a:lnTo>
                    <a:pt x="7" y="42"/>
                  </a:lnTo>
                  <a:lnTo>
                    <a:pt x="14" y="42"/>
                  </a:lnTo>
                  <a:lnTo>
                    <a:pt x="14" y="39"/>
                  </a:lnTo>
                  <a:lnTo>
                    <a:pt x="14" y="39"/>
                  </a:lnTo>
                  <a:lnTo>
                    <a:pt x="17" y="35"/>
                  </a:lnTo>
                  <a:lnTo>
                    <a:pt x="21" y="35"/>
                  </a:lnTo>
                  <a:lnTo>
                    <a:pt x="21" y="21"/>
                  </a:lnTo>
                  <a:lnTo>
                    <a:pt x="17" y="21"/>
                  </a:lnTo>
                  <a:lnTo>
                    <a:pt x="21" y="18"/>
                  </a:lnTo>
                  <a:lnTo>
                    <a:pt x="21" y="18"/>
                  </a:lnTo>
                  <a:lnTo>
                    <a:pt x="21" y="14"/>
                  </a:lnTo>
                  <a:lnTo>
                    <a:pt x="21" y="11"/>
                  </a:lnTo>
                  <a:lnTo>
                    <a:pt x="17" y="4"/>
                  </a:lnTo>
                  <a:lnTo>
                    <a:pt x="14" y="0"/>
                  </a:lnTo>
                  <a:lnTo>
                    <a:pt x="14" y="4"/>
                  </a:lnTo>
                  <a:lnTo>
                    <a:pt x="10" y="4"/>
                  </a:lnTo>
                  <a:lnTo>
                    <a:pt x="7" y="7"/>
                  </a:lnTo>
                  <a:lnTo>
                    <a:pt x="3" y="7"/>
                  </a:lnTo>
                  <a:lnTo>
                    <a:pt x="3" y="7"/>
                  </a:lnTo>
                  <a:lnTo>
                    <a:pt x="0" y="4"/>
                  </a:lnTo>
                  <a:lnTo>
                    <a:pt x="0" y="7"/>
                  </a:lnTo>
                  <a:lnTo>
                    <a:pt x="0" y="11"/>
                  </a:lnTo>
                  <a:lnTo>
                    <a:pt x="0" y="14"/>
                  </a:lnTo>
                  <a:lnTo>
                    <a:pt x="0" y="21"/>
                  </a:lnTo>
                  <a:lnTo>
                    <a:pt x="0"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5" name="Freeform 311"/>
            <p:cNvSpPr>
              <a:spLocks/>
            </p:cNvSpPr>
            <p:nvPr userDrawn="1"/>
          </p:nvSpPr>
          <p:spPr bwMode="gray">
            <a:xfrm>
              <a:off x="748" y="1576"/>
              <a:ext cx="18" cy="35"/>
            </a:xfrm>
            <a:custGeom>
              <a:avLst/>
              <a:gdLst>
                <a:gd name="T0" fmla="*/ 7 w 18"/>
                <a:gd name="T1" fmla="*/ 24 h 32"/>
                <a:gd name="T2" fmla="*/ 14 w 18"/>
                <a:gd name="T3" fmla="*/ 32 h 32"/>
                <a:gd name="T4" fmla="*/ 14 w 18"/>
                <a:gd name="T5" fmla="*/ 28 h 32"/>
                <a:gd name="T6" fmla="*/ 14 w 18"/>
                <a:gd name="T7" fmla="*/ 24 h 32"/>
                <a:gd name="T8" fmla="*/ 18 w 18"/>
                <a:gd name="T9" fmla="*/ 21 h 32"/>
                <a:gd name="T10" fmla="*/ 18 w 18"/>
                <a:gd name="T11" fmla="*/ 21 h 32"/>
                <a:gd name="T12" fmla="*/ 18 w 18"/>
                <a:gd name="T13" fmla="*/ 17 h 32"/>
                <a:gd name="T14" fmla="*/ 18 w 18"/>
                <a:gd name="T15" fmla="*/ 14 h 32"/>
                <a:gd name="T16" fmla="*/ 18 w 18"/>
                <a:gd name="T17" fmla="*/ 10 h 32"/>
                <a:gd name="T18" fmla="*/ 14 w 18"/>
                <a:gd name="T19" fmla="*/ 7 h 32"/>
                <a:gd name="T20" fmla="*/ 11 w 18"/>
                <a:gd name="T21" fmla="*/ 0 h 32"/>
                <a:gd name="T22" fmla="*/ 7 w 18"/>
                <a:gd name="T23" fmla="*/ 3 h 32"/>
                <a:gd name="T24" fmla="*/ 7 w 18"/>
                <a:gd name="T25" fmla="*/ 3 h 32"/>
                <a:gd name="T26" fmla="*/ 4 w 18"/>
                <a:gd name="T27" fmla="*/ 3 h 32"/>
                <a:gd name="T28" fmla="*/ 4 w 18"/>
                <a:gd name="T29" fmla="*/ 7 h 32"/>
                <a:gd name="T30" fmla="*/ 0 w 18"/>
                <a:gd name="T31" fmla="*/ 10 h 32"/>
                <a:gd name="T32" fmla="*/ 0 w 18"/>
                <a:gd name="T33" fmla="*/ 10 h 32"/>
                <a:gd name="T34" fmla="*/ 4 w 18"/>
                <a:gd name="T35" fmla="*/ 17 h 32"/>
                <a:gd name="T36" fmla="*/ 4 w 18"/>
                <a:gd name="T37" fmla="*/ 21 h 32"/>
                <a:gd name="T38" fmla="*/ 7 w 18"/>
                <a:gd name="T39"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32">
                  <a:moveTo>
                    <a:pt x="7" y="24"/>
                  </a:moveTo>
                  <a:lnTo>
                    <a:pt x="14" y="32"/>
                  </a:lnTo>
                  <a:lnTo>
                    <a:pt x="14" y="28"/>
                  </a:lnTo>
                  <a:lnTo>
                    <a:pt x="14" y="24"/>
                  </a:lnTo>
                  <a:lnTo>
                    <a:pt x="18" y="21"/>
                  </a:lnTo>
                  <a:lnTo>
                    <a:pt x="18" y="21"/>
                  </a:lnTo>
                  <a:lnTo>
                    <a:pt x="18" y="17"/>
                  </a:lnTo>
                  <a:lnTo>
                    <a:pt x="18" y="14"/>
                  </a:lnTo>
                  <a:lnTo>
                    <a:pt x="18" y="10"/>
                  </a:lnTo>
                  <a:lnTo>
                    <a:pt x="14" y="7"/>
                  </a:lnTo>
                  <a:lnTo>
                    <a:pt x="11" y="0"/>
                  </a:lnTo>
                  <a:lnTo>
                    <a:pt x="7" y="3"/>
                  </a:lnTo>
                  <a:lnTo>
                    <a:pt x="7" y="3"/>
                  </a:lnTo>
                  <a:lnTo>
                    <a:pt x="4" y="3"/>
                  </a:lnTo>
                  <a:lnTo>
                    <a:pt x="4" y="7"/>
                  </a:lnTo>
                  <a:lnTo>
                    <a:pt x="0" y="10"/>
                  </a:lnTo>
                  <a:lnTo>
                    <a:pt x="0" y="10"/>
                  </a:lnTo>
                  <a:lnTo>
                    <a:pt x="4" y="17"/>
                  </a:lnTo>
                  <a:lnTo>
                    <a:pt x="4" y="21"/>
                  </a:lnTo>
                  <a:lnTo>
                    <a:pt x="7"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6" name="Freeform 312"/>
            <p:cNvSpPr>
              <a:spLocks noEditPoints="1"/>
            </p:cNvSpPr>
            <p:nvPr userDrawn="1"/>
          </p:nvSpPr>
          <p:spPr bwMode="gray">
            <a:xfrm>
              <a:off x="480" y="1295"/>
              <a:ext cx="79" cy="99"/>
            </a:xfrm>
            <a:custGeom>
              <a:avLst/>
              <a:gdLst>
                <a:gd name="T0" fmla="*/ 14 w 77"/>
                <a:gd name="T1" fmla="*/ 60 h 92"/>
                <a:gd name="T2" fmla="*/ 14 w 77"/>
                <a:gd name="T3" fmla="*/ 71 h 92"/>
                <a:gd name="T4" fmla="*/ 14 w 77"/>
                <a:gd name="T5" fmla="*/ 78 h 92"/>
                <a:gd name="T6" fmla="*/ 14 w 77"/>
                <a:gd name="T7" fmla="*/ 85 h 92"/>
                <a:gd name="T8" fmla="*/ 14 w 77"/>
                <a:gd name="T9" fmla="*/ 88 h 92"/>
                <a:gd name="T10" fmla="*/ 28 w 77"/>
                <a:gd name="T11" fmla="*/ 92 h 92"/>
                <a:gd name="T12" fmla="*/ 35 w 77"/>
                <a:gd name="T13" fmla="*/ 88 h 92"/>
                <a:gd name="T14" fmla="*/ 53 w 77"/>
                <a:gd name="T15" fmla="*/ 81 h 92"/>
                <a:gd name="T16" fmla="*/ 67 w 77"/>
                <a:gd name="T17" fmla="*/ 74 h 92"/>
                <a:gd name="T18" fmla="*/ 74 w 77"/>
                <a:gd name="T19" fmla="*/ 60 h 92"/>
                <a:gd name="T20" fmla="*/ 70 w 77"/>
                <a:gd name="T21" fmla="*/ 53 h 92"/>
                <a:gd name="T22" fmla="*/ 67 w 77"/>
                <a:gd name="T23" fmla="*/ 42 h 92"/>
                <a:gd name="T24" fmla="*/ 63 w 77"/>
                <a:gd name="T25" fmla="*/ 35 h 92"/>
                <a:gd name="T26" fmla="*/ 60 w 77"/>
                <a:gd name="T27" fmla="*/ 35 h 92"/>
                <a:gd name="T28" fmla="*/ 67 w 77"/>
                <a:gd name="T29" fmla="*/ 35 h 92"/>
                <a:gd name="T30" fmla="*/ 74 w 77"/>
                <a:gd name="T31" fmla="*/ 32 h 92"/>
                <a:gd name="T32" fmla="*/ 77 w 77"/>
                <a:gd name="T33" fmla="*/ 25 h 92"/>
                <a:gd name="T34" fmla="*/ 77 w 77"/>
                <a:gd name="T35" fmla="*/ 14 h 92"/>
                <a:gd name="T36" fmla="*/ 74 w 77"/>
                <a:gd name="T37" fmla="*/ 7 h 92"/>
                <a:gd name="T38" fmla="*/ 67 w 77"/>
                <a:gd name="T39" fmla="*/ 4 h 92"/>
                <a:gd name="T40" fmla="*/ 56 w 77"/>
                <a:gd name="T41" fmla="*/ 4 h 92"/>
                <a:gd name="T42" fmla="*/ 53 w 77"/>
                <a:gd name="T43" fmla="*/ 4 h 92"/>
                <a:gd name="T44" fmla="*/ 31 w 77"/>
                <a:gd name="T45" fmla="*/ 11 h 92"/>
                <a:gd name="T46" fmla="*/ 31 w 77"/>
                <a:gd name="T47" fmla="*/ 18 h 92"/>
                <a:gd name="T48" fmla="*/ 28 w 77"/>
                <a:gd name="T49" fmla="*/ 25 h 92"/>
                <a:gd name="T50" fmla="*/ 21 w 77"/>
                <a:gd name="T51" fmla="*/ 32 h 92"/>
                <a:gd name="T52" fmla="*/ 0 w 77"/>
                <a:gd name="T53" fmla="*/ 28 h 92"/>
                <a:gd name="T54" fmla="*/ 0 w 77"/>
                <a:gd name="T55" fmla="*/ 32 h 92"/>
                <a:gd name="T56" fmla="*/ 0 w 77"/>
                <a:gd name="T57" fmla="*/ 39 h 92"/>
                <a:gd name="T58" fmla="*/ 7 w 77"/>
                <a:gd name="T59" fmla="*/ 39 h 92"/>
                <a:gd name="T60" fmla="*/ 14 w 77"/>
                <a:gd name="T61" fmla="*/ 49 h 92"/>
                <a:gd name="T62" fmla="*/ 56 w 77"/>
                <a:gd name="T63" fmla="*/ 32 h 92"/>
                <a:gd name="T64" fmla="*/ 56 w 77"/>
                <a:gd name="T65" fmla="*/ 32 h 92"/>
                <a:gd name="T66" fmla="*/ 56 w 77"/>
                <a:gd name="T67" fmla="*/ 32 h 92"/>
                <a:gd name="T68" fmla="*/ 60 w 77"/>
                <a:gd name="T69" fmla="*/ 32 h 92"/>
                <a:gd name="T70" fmla="*/ 60 w 77"/>
                <a:gd name="T71" fmla="*/ 3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2">
                  <a:moveTo>
                    <a:pt x="14" y="60"/>
                  </a:moveTo>
                  <a:lnTo>
                    <a:pt x="14" y="60"/>
                  </a:lnTo>
                  <a:lnTo>
                    <a:pt x="14" y="67"/>
                  </a:lnTo>
                  <a:lnTo>
                    <a:pt x="14" y="71"/>
                  </a:lnTo>
                  <a:lnTo>
                    <a:pt x="14" y="78"/>
                  </a:lnTo>
                  <a:lnTo>
                    <a:pt x="14" y="78"/>
                  </a:lnTo>
                  <a:lnTo>
                    <a:pt x="14" y="81"/>
                  </a:lnTo>
                  <a:lnTo>
                    <a:pt x="14" y="85"/>
                  </a:lnTo>
                  <a:lnTo>
                    <a:pt x="14" y="85"/>
                  </a:lnTo>
                  <a:lnTo>
                    <a:pt x="14" y="88"/>
                  </a:lnTo>
                  <a:lnTo>
                    <a:pt x="17" y="92"/>
                  </a:lnTo>
                  <a:lnTo>
                    <a:pt x="28" y="92"/>
                  </a:lnTo>
                  <a:lnTo>
                    <a:pt x="28" y="92"/>
                  </a:lnTo>
                  <a:lnTo>
                    <a:pt x="35" y="88"/>
                  </a:lnTo>
                  <a:lnTo>
                    <a:pt x="42" y="85"/>
                  </a:lnTo>
                  <a:lnTo>
                    <a:pt x="53" y="81"/>
                  </a:lnTo>
                  <a:lnTo>
                    <a:pt x="60" y="78"/>
                  </a:lnTo>
                  <a:lnTo>
                    <a:pt x="67" y="74"/>
                  </a:lnTo>
                  <a:lnTo>
                    <a:pt x="70" y="67"/>
                  </a:lnTo>
                  <a:lnTo>
                    <a:pt x="74" y="60"/>
                  </a:lnTo>
                  <a:lnTo>
                    <a:pt x="74" y="56"/>
                  </a:lnTo>
                  <a:lnTo>
                    <a:pt x="70" y="53"/>
                  </a:lnTo>
                  <a:lnTo>
                    <a:pt x="70" y="46"/>
                  </a:lnTo>
                  <a:lnTo>
                    <a:pt x="67" y="42"/>
                  </a:lnTo>
                  <a:lnTo>
                    <a:pt x="67" y="35"/>
                  </a:lnTo>
                  <a:lnTo>
                    <a:pt x="63" y="35"/>
                  </a:lnTo>
                  <a:lnTo>
                    <a:pt x="63" y="35"/>
                  </a:lnTo>
                  <a:lnTo>
                    <a:pt x="60" y="35"/>
                  </a:lnTo>
                  <a:lnTo>
                    <a:pt x="67" y="35"/>
                  </a:lnTo>
                  <a:lnTo>
                    <a:pt x="67" y="35"/>
                  </a:lnTo>
                  <a:lnTo>
                    <a:pt x="70" y="35"/>
                  </a:lnTo>
                  <a:lnTo>
                    <a:pt x="74" y="32"/>
                  </a:lnTo>
                  <a:lnTo>
                    <a:pt x="74" y="32"/>
                  </a:lnTo>
                  <a:lnTo>
                    <a:pt x="77" y="25"/>
                  </a:lnTo>
                  <a:lnTo>
                    <a:pt x="77" y="18"/>
                  </a:lnTo>
                  <a:lnTo>
                    <a:pt x="77" y="14"/>
                  </a:lnTo>
                  <a:lnTo>
                    <a:pt x="74" y="11"/>
                  </a:lnTo>
                  <a:lnTo>
                    <a:pt x="74" y="7"/>
                  </a:lnTo>
                  <a:lnTo>
                    <a:pt x="70" y="4"/>
                  </a:lnTo>
                  <a:lnTo>
                    <a:pt x="67" y="4"/>
                  </a:lnTo>
                  <a:lnTo>
                    <a:pt x="60" y="4"/>
                  </a:lnTo>
                  <a:lnTo>
                    <a:pt x="56" y="4"/>
                  </a:lnTo>
                  <a:lnTo>
                    <a:pt x="56" y="4"/>
                  </a:lnTo>
                  <a:lnTo>
                    <a:pt x="53" y="4"/>
                  </a:lnTo>
                  <a:lnTo>
                    <a:pt x="38" y="0"/>
                  </a:lnTo>
                  <a:lnTo>
                    <a:pt x="31" y="11"/>
                  </a:lnTo>
                  <a:lnTo>
                    <a:pt x="31" y="18"/>
                  </a:lnTo>
                  <a:lnTo>
                    <a:pt x="31" y="18"/>
                  </a:lnTo>
                  <a:lnTo>
                    <a:pt x="31" y="21"/>
                  </a:lnTo>
                  <a:lnTo>
                    <a:pt x="28" y="25"/>
                  </a:lnTo>
                  <a:lnTo>
                    <a:pt x="24" y="28"/>
                  </a:lnTo>
                  <a:lnTo>
                    <a:pt x="21" y="32"/>
                  </a:lnTo>
                  <a:lnTo>
                    <a:pt x="7" y="25"/>
                  </a:lnTo>
                  <a:lnTo>
                    <a:pt x="0" y="28"/>
                  </a:lnTo>
                  <a:lnTo>
                    <a:pt x="0" y="28"/>
                  </a:lnTo>
                  <a:lnTo>
                    <a:pt x="0" y="32"/>
                  </a:lnTo>
                  <a:lnTo>
                    <a:pt x="0" y="35"/>
                  </a:lnTo>
                  <a:lnTo>
                    <a:pt x="0" y="39"/>
                  </a:lnTo>
                  <a:lnTo>
                    <a:pt x="3" y="39"/>
                  </a:lnTo>
                  <a:lnTo>
                    <a:pt x="7" y="39"/>
                  </a:lnTo>
                  <a:lnTo>
                    <a:pt x="10" y="42"/>
                  </a:lnTo>
                  <a:lnTo>
                    <a:pt x="14" y="49"/>
                  </a:lnTo>
                  <a:lnTo>
                    <a:pt x="14" y="60"/>
                  </a:lnTo>
                  <a:close/>
                  <a:moveTo>
                    <a:pt x="56" y="32"/>
                  </a:moveTo>
                  <a:lnTo>
                    <a:pt x="56" y="32"/>
                  </a:lnTo>
                  <a:lnTo>
                    <a:pt x="56" y="32"/>
                  </a:lnTo>
                  <a:lnTo>
                    <a:pt x="56" y="32"/>
                  </a:lnTo>
                  <a:lnTo>
                    <a:pt x="56" y="32"/>
                  </a:lnTo>
                  <a:close/>
                  <a:moveTo>
                    <a:pt x="60" y="32"/>
                  </a:moveTo>
                  <a:lnTo>
                    <a:pt x="60" y="32"/>
                  </a:lnTo>
                  <a:lnTo>
                    <a:pt x="60" y="32"/>
                  </a:lnTo>
                  <a:lnTo>
                    <a:pt x="60" y="32"/>
                  </a:lnTo>
                  <a:lnTo>
                    <a:pt x="60"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7" name="Freeform 313"/>
            <p:cNvSpPr>
              <a:spLocks/>
            </p:cNvSpPr>
            <p:nvPr userDrawn="1"/>
          </p:nvSpPr>
          <p:spPr bwMode="gray">
            <a:xfrm>
              <a:off x="545" y="1204"/>
              <a:ext cx="116" cy="228"/>
            </a:xfrm>
            <a:custGeom>
              <a:avLst/>
              <a:gdLst>
                <a:gd name="T0" fmla="*/ 14 w 113"/>
                <a:gd name="T1" fmla="*/ 59 h 211"/>
                <a:gd name="T2" fmla="*/ 11 w 113"/>
                <a:gd name="T3" fmla="*/ 66 h 211"/>
                <a:gd name="T4" fmla="*/ 14 w 113"/>
                <a:gd name="T5" fmla="*/ 74 h 211"/>
                <a:gd name="T6" fmla="*/ 25 w 113"/>
                <a:gd name="T7" fmla="*/ 81 h 211"/>
                <a:gd name="T8" fmla="*/ 25 w 113"/>
                <a:gd name="T9" fmla="*/ 88 h 211"/>
                <a:gd name="T10" fmla="*/ 21 w 113"/>
                <a:gd name="T11" fmla="*/ 95 h 211"/>
                <a:gd name="T12" fmla="*/ 18 w 113"/>
                <a:gd name="T13" fmla="*/ 102 h 211"/>
                <a:gd name="T14" fmla="*/ 35 w 113"/>
                <a:gd name="T15" fmla="*/ 98 h 211"/>
                <a:gd name="T16" fmla="*/ 35 w 113"/>
                <a:gd name="T17" fmla="*/ 109 h 211"/>
                <a:gd name="T18" fmla="*/ 42 w 113"/>
                <a:gd name="T19" fmla="*/ 119 h 211"/>
                <a:gd name="T20" fmla="*/ 21 w 113"/>
                <a:gd name="T21" fmla="*/ 133 h 211"/>
                <a:gd name="T22" fmla="*/ 28 w 113"/>
                <a:gd name="T23" fmla="*/ 148 h 211"/>
                <a:gd name="T24" fmla="*/ 21 w 113"/>
                <a:gd name="T25" fmla="*/ 162 h 211"/>
                <a:gd name="T26" fmla="*/ 18 w 113"/>
                <a:gd name="T27" fmla="*/ 169 h 211"/>
                <a:gd name="T28" fmla="*/ 39 w 113"/>
                <a:gd name="T29" fmla="*/ 172 h 211"/>
                <a:gd name="T30" fmla="*/ 53 w 113"/>
                <a:gd name="T31" fmla="*/ 169 h 211"/>
                <a:gd name="T32" fmla="*/ 53 w 113"/>
                <a:gd name="T33" fmla="*/ 172 h 211"/>
                <a:gd name="T34" fmla="*/ 21 w 113"/>
                <a:gd name="T35" fmla="*/ 186 h 211"/>
                <a:gd name="T36" fmla="*/ 11 w 113"/>
                <a:gd name="T37" fmla="*/ 211 h 211"/>
                <a:gd name="T38" fmla="*/ 39 w 113"/>
                <a:gd name="T39" fmla="*/ 200 h 211"/>
                <a:gd name="T40" fmla="*/ 88 w 113"/>
                <a:gd name="T41" fmla="*/ 190 h 211"/>
                <a:gd name="T42" fmla="*/ 102 w 113"/>
                <a:gd name="T43" fmla="*/ 176 h 211"/>
                <a:gd name="T44" fmla="*/ 106 w 113"/>
                <a:gd name="T45" fmla="*/ 169 h 211"/>
                <a:gd name="T46" fmla="*/ 106 w 113"/>
                <a:gd name="T47" fmla="*/ 158 h 211"/>
                <a:gd name="T48" fmla="*/ 102 w 113"/>
                <a:gd name="T49" fmla="*/ 155 h 211"/>
                <a:gd name="T50" fmla="*/ 95 w 113"/>
                <a:gd name="T51" fmla="*/ 144 h 211"/>
                <a:gd name="T52" fmla="*/ 92 w 113"/>
                <a:gd name="T53" fmla="*/ 140 h 211"/>
                <a:gd name="T54" fmla="*/ 88 w 113"/>
                <a:gd name="T55" fmla="*/ 126 h 211"/>
                <a:gd name="T56" fmla="*/ 78 w 113"/>
                <a:gd name="T57" fmla="*/ 112 h 211"/>
                <a:gd name="T58" fmla="*/ 71 w 113"/>
                <a:gd name="T59" fmla="*/ 102 h 211"/>
                <a:gd name="T60" fmla="*/ 67 w 113"/>
                <a:gd name="T61" fmla="*/ 88 h 211"/>
                <a:gd name="T62" fmla="*/ 60 w 113"/>
                <a:gd name="T63" fmla="*/ 74 h 211"/>
                <a:gd name="T64" fmla="*/ 49 w 113"/>
                <a:gd name="T65" fmla="*/ 66 h 211"/>
                <a:gd name="T66" fmla="*/ 56 w 113"/>
                <a:gd name="T67" fmla="*/ 45 h 211"/>
                <a:gd name="T68" fmla="*/ 56 w 113"/>
                <a:gd name="T69" fmla="*/ 38 h 211"/>
                <a:gd name="T70" fmla="*/ 49 w 113"/>
                <a:gd name="T71" fmla="*/ 35 h 211"/>
                <a:gd name="T72" fmla="*/ 46 w 113"/>
                <a:gd name="T73" fmla="*/ 31 h 211"/>
                <a:gd name="T74" fmla="*/ 35 w 113"/>
                <a:gd name="T75" fmla="*/ 28 h 211"/>
                <a:gd name="T76" fmla="*/ 35 w 113"/>
                <a:gd name="T77" fmla="*/ 21 h 211"/>
                <a:gd name="T78" fmla="*/ 39 w 113"/>
                <a:gd name="T79" fmla="*/ 14 h 211"/>
                <a:gd name="T80" fmla="*/ 42 w 113"/>
                <a:gd name="T81" fmla="*/ 7 h 211"/>
                <a:gd name="T82" fmla="*/ 42 w 113"/>
                <a:gd name="T83" fmla="*/ 3 h 211"/>
                <a:gd name="T84" fmla="*/ 35 w 113"/>
                <a:gd name="T85" fmla="*/ 0 h 211"/>
                <a:gd name="T86" fmla="*/ 25 w 113"/>
                <a:gd name="T87" fmla="*/ 3 h 211"/>
                <a:gd name="T88" fmla="*/ 14 w 113"/>
                <a:gd name="T89" fmla="*/ 17 h 211"/>
                <a:gd name="T90" fmla="*/ 18 w 113"/>
                <a:gd name="T91" fmla="*/ 28 h 211"/>
                <a:gd name="T92" fmla="*/ 14 w 113"/>
                <a:gd name="T93" fmla="*/ 35 h 211"/>
                <a:gd name="T94" fmla="*/ 7 w 113"/>
                <a:gd name="T95" fmla="*/ 42 h 211"/>
                <a:gd name="T96" fmla="*/ 4 w 113"/>
                <a:gd name="T97" fmla="*/ 52 h 211"/>
                <a:gd name="T98" fmla="*/ 14 w 113"/>
                <a:gd name="T99" fmla="*/ 5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 h="211">
                  <a:moveTo>
                    <a:pt x="14" y="59"/>
                  </a:moveTo>
                  <a:lnTo>
                    <a:pt x="14" y="59"/>
                  </a:lnTo>
                  <a:lnTo>
                    <a:pt x="11" y="63"/>
                  </a:lnTo>
                  <a:lnTo>
                    <a:pt x="11" y="66"/>
                  </a:lnTo>
                  <a:lnTo>
                    <a:pt x="11" y="70"/>
                  </a:lnTo>
                  <a:lnTo>
                    <a:pt x="14" y="74"/>
                  </a:lnTo>
                  <a:lnTo>
                    <a:pt x="18" y="74"/>
                  </a:lnTo>
                  <a:lnTo>
                    <a:pt x="25" y="81"/>
                  </a:lnTo>
                  <a:lnTo>
                    <a:pt x="25" y="84"/>
                  </a:lnTo>
                  <a:lnTo>
                    <a:pt x="25" y="88"/>
                  </a:lnTo>
                  <a:lnTo>
                    <a:pt x="21" y="91"/>
                  </a:lnTo>
                  <a:lnTo>
                    <a:pt x="21" y="95"/>
                  </a:lnTo>
                  <a:lnTo>
                    <a:pt x="18" y="98"/>
                  </a:lnTo>
                  <a:lnTo>
                    <a:pt x="18" y="102"/>
                  </a:lnTo>
                  <a:lnTo>
                    <a:pt x="21" y="105"/>
                  </a:lnTo>
                  <a:lnTo>
                    <a:pt x="35" y="98"/>
                  </a:lnTo>
                  <a:lnTo>
                    <a:pt x="46" y="98"/>
                  </a:lnTo>
                  <a:lnTo>
                    <a:pt x="35" y="109"/>
                  </a:lnTo>
                  <a:lnTo>
                    <a:pt x="35" y="119"/>
                  </a:lnTo>
                  <a:lnTo>
                    <a:pt x="42" y="119"/>
                  </a:lnTo>
                  <a:lnTo>
                    <a:pt x="42" y="133"/>
                  </a:lnTo>
                  <a:lnTo>
                    <a:pt x="21" y="133"/>
                  </a:lnTo>
                  <a:lnTo>
                    <a:pt x="21" y="148"/>
                  </a:lnTo>
                  <a:lnTo>
                    <a:pt x="28" y="148"/>
                  </a:lnTo>
                  <a:lnTo>
                    <a:pt x="21" y="162"/>
                  </a:lnTo>
                  <a:lnTo>
                    <a:pt x="21" y="162"/>
                  </a:lnTo>
                  <a:lnTo>
                    <a:pt x="18" y="165"/>
                  </a:lnTo>
                  <a:lnTo>
                    <a:pt x="18" y="169"/>
                  </a:lnTo>
                  <a:lnTo>
                    <a:pt x="21" y="169"/>
                  </a:lnTo>
                  <a:lnTo>
                    <a:pt x="39" y="172"/>
                  </a:lnTo>
                  <a:lnTo>
                    <a:pt x="49" y="169"/>
                  </a:lnTo>
                  <a:lnTo>
                    <a:pt x="53" y="169"/>
                  </a:lnTo>
                  <a:lnTo>
                    <a:pt x="53" y="169"/>
                  </a:lnTo>
                  <a:lnTo>
                    <a:pt x="53" y="172"/>
                  </a:lnTo>
                  <a:lnTo>
                    <a:pt x="46" y="176"/>
                  </a:lnTo>
                  <a:lnTo>
                    <a:pt x="21" y="186"/>
                  </a:lnTo>
                  <a:lnTo>
                    <a:pt x="0" y="207"/>
                  </a:lnTo>
                  <a:lnTo>
                    <a:pt x="11" y="211"/>
                  </a:lnTo>
                  <a:lnTo>
                    <a:pt x="28" y="200"/>
                  </a:lnTo>
                  <a:lnTo>
                    <a:pt x="39" y="200"/>
                  </a:lnTo>
                  <a:lnTo>
                    <a:pt x="60" y="200"/>
                  </a:lnTo>
                  <a:lnTo>
                    <a:pt x="88" y="190"/>
                  </a:lnTo>
                  <a:lnTo>
                    <a:pt x="113" y="183"/>
                  </a:lnTo>
                  <a:lnTo>
                    <a:pt x="102" y="176"/>
                  </a:lnTo>
                  <a:lnTo>
                    <a:pt x="102" y="172"/>
                  </a:lnTo>
                  <a:lnTo>
                    <a:pt x="106" y="169"/>
                  </a:lnTo>
                  <a:lnTo>
                    <a:pt x="106" y="165"/>
                  </a:lnTo>
                  <a:lnTo>
                    <a:pt x="106" y="158"/>
                  </a:lnTo>
                  <a:lnTo>
                    <a:pt x="106" y="158"/>
                  </a:lnTo>
                  <a:lnTo>
                    <a:pt x="102" y="155"/>
                  </a:lnTo>
                  <a:lnTo>
                    <a:pt x="99" y="148"/>
                  </a:lnTo>
                  <a:lnTo>
                    <a:pt x="95" y="144"/>
                  </a:lnTo>
                  <a:lnTo>
                    <a:pt x="92" y="144"/>
                  </a:lnTo>
                  <a:lnTo>
                    <a:pt x="92" y="140"/>
                  </a:lnTo>
                  <a:lnTo>
                    <a:pt x="88" y="137"/>
                  </a:lnTo>
                  <a:lnTo>
                    <a:pt x="88" y="126"/>
                  </a:lnTo>
                  <a:lnTo>
                    <a:pt x="85" y="119"/>
                  </a:lnTo>
                  <a:lnTo>
                    <a:pt x="78" y="112"/>
                  </a:lnTo>
                  <a:lnTo>
                    <a:pt x="71" y="105"/>
                  </a:lnTo>
                  <a:lnTo>
                    <a:pt x="71" y="102"/>
                  </a:lnTo>
                  <a:lnTo>
                    <a:pt x="67" y="95"/>
                  </a:lnTo>
                  <a:lnTo>
                    <a:pt x="67" y="88"/>
                  </a:lnTo>
                  <a:lnTo>
                    <a:pt x="63" y="81"/>
                  </a:lnTo>
                  <a:lnTo>
                    <a:pt x="60" y="74"/>
                  </a:lnTo>
                  <a:lnTo>
                    <a:pt x="60" y="70"/>
                  </a:lnTo>
                  <a:lnTo>
                    <a:pt x="49" y="66"/>
                  </a:lnTo>
                  <a:lnTo>
                    <a:pt x="60" y="45"/>
                  </a:lnTo>
                  <a:lnTo>
                    <a:pt x="56" y="45"/>
                  </a:lnTo>
                  <a:lnTo>
                    <a:pt x="56" y="42"/>
                  </a:lnTo>
                  <a:lnTo>
                    <a:pt x="56" y="38"/>
                  </a:lnTo>
                  <a:lnTo>
                    <a:pt x="53" y="35"/>
                  </a:lnTo>
                  <a:lnTo>
                    <a:pt x="49" y="35"/>
                  </a:lnTo>
                  <a:lnTo>
                    <a:pt x="46" y="35"/>
                  </a:lnTo>
                  <a:lnTo>
                    <a:pt x="46" y="31"/>
                  </a:lnTo>
                  <a:lnTo>
                    <a:pt x="35" y="31"/>
                  </a:lnTo>
                  <a:lnTo>
                    <a:pt x="35" y="28"/>
                  </a:lnTo>
                  <a:lnTo>
                    <a:pt x="35" y="24"/>
                  </a:lnTo>
                  <a:lnTo>
                    <a:pt x="35" y="21"/>
                  </a:lnTo>
                  <a:lnTo>
                    <a:pt x="35" y="17"/>
                  </a:lnTo>
                  <a:lnTo>
                    <a:pt x="39" y="14"/>
                  </a:lnTo>
                  <a:lnTo>
                    <a:pt x="42" y="10"/>
                  </a:lnTo>
                  <a:lnTo>
                    <a:pt x="42" y="7"/>
                  </a:lnTo>
                  <a:lnTo>
                    <a:pt x="42" y="3"/>
                  </a:lnTo>
                  <a:lnTo>
                    <a:pt x="42" y="3"/>
                  </a:lnTo>
                  <a:lnTo>
                    <a:pt x="39" y="3"/>
                  </a:lnTo>
                  <a:lnTo>
                    <a:pt x="35" y="0"/>
                  </a:lnTo>
                  <a:lnTo>
                    <a:pt x="28" y="0"/>
                  </a:lnTo>
                  <a:lnTo>
                    <a:pt x="25" y="3"/>
                  </a:lnTo>
                  <a:lnTo>
                    <a:pt x="14" y="17"/>
                  </a:lnTo>
                  <a:lnTo>
                    <a:pt x="14" y="17"/>
                  </a:lnTo>
                  <a:lnTo>
                    <a:pt x="18" y="21"/>
                  </a:lnTo>
                  <a:lnTo>
                    <a:pt x="18" y="28"/>
                  </a:lnTo>
                  <a:lnTo>
                    <a:pt x="14" y="35"/>
                  </a:lnTo>
                  <a:lnTo>
                    <a:pt x="14" y="35"/>
                  </a:lnTo>
                  <a:lnTo>
                    <a:pt x="11" y="38"/>
                  </a:lnTo>
                  <a:lnTo>
                    <a:pt x="7" y="42"/>
                  </a:lnTo>
                  <a:lnTo>
                    <a:pt x="4" y="49"/>
                  </a:lnTo>
                  <a:lnTo>
                    <a:pt x="4" y="52"/>
                  </a:lnTo>
                  <a:lnTo>
                    <a:pt x="7" y="59"/>
                  </a:lnTo>
                  <a:lnTo>
                    <a:pt x="14" y="5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8" name="Freeform 314"/>
            <p:cNvSpPr>
              <a:spLocks/>
            </p:cNvSpPr>
            <p:nvPr userDrawn="1"/>
          </p:nvSpPr>
          <p:spPr bwMode="gray">
            <a:xfrm>
              <a:off x="1059" y="1769"/>
              <a:ext cx="52" cy="92"/>
            </a:xfrm>
            <a:custGeom>
              <a:avLst/>
              <a:gdLst>
                <a:gd name="T0" fmla="*/ 50 w 50"/>
                <a:gd name="T1" fmla="*/ 36 h 85"/>
                <a:gd name="T2" fmla="*/ 50 w 50"/>
                <a:gd name="T3" fmla="*/ 36 h 85"/>
                <a:gd name="T4" fmla="*/ 50 w 50"/>
                <a:gd name="T5" fmla="*/ 29 h 85"/>
                <a:gd name="T6" fmla="*/ 50 w 50"/>
                <a:gd name="T7" fmla="*/ 18 h 85"/>
                <a:gd name="T8" fmla="*/ 50 w 50"/>
                <a:gd name="T9" fmla="*/ 11 h 85"/>
                <a:gd name="T10" fmla="*/ 50 w 50"/>
                <a:gd name="T11" fmla="*/ 0 h 85"/>
                <a:gd name="T12" fmla="*/ 43 w 50"/>
                <a:gd name="T13" fmla="*/ 4 h 85"/>
                <a:gd name="T14" fmla="*/ 43 w 50"/>
                <a:gd name="T15" fmla="*/ 4 h 85"/>
                <a:gd name="T16" fmla="*/ 43 w 50"/>
                <a:gd name="T17" fmla="*/ 11 h 85"/>
                <a:gd name="T18" fmla="*/ 43 w 50"/>
                <a:gd name="T19" fmla="*/ 15 h 85"/>
                <a:gd name="T20" fmla="*/ 39 w 50"/>
                <a:gd name="T21" fmla="*/ 18 h 85"/>
                <a:gd name="T22" fmla="*/ 39 w 50"/>
                <a:gd name="T23" fmla="*/ 18 h 85"/>
                <a:gd name="T24" fmla="*/ 39 w 50"/>
                <a:gd name="T25" fmla="*/ 22 h 85"/>
                <a:gd name="T26" fmla="*/ 36 w 50"/>
                <a:gd name="T27" fmla="*/ 25 h 85"/>
                <a:gd name="T28" fmla="*/ 25 w 50"/>
                <a:gd name="T29" fmla="*/ 32 h 85"/>
                <a:gd name="T30" fmla="*/ 25 w 50"/>
                <a:gd name="T31" fmla="*/ 32 h 85"/>
                <a:gd name="T32" fmla="*/ 18 w 50"/>
                <a:gd name="T33" fmla="*/ 36 h 85"/>
                <a:gd name="T34" fmla="*/ 11 w 50"/>
                <a:gd name="T35" fmla="*/ 36 h 85"/>
                <a:gd name="T36" fmla="*/ 7 w 50"/>
                <a:gd name="T37" fmla="*/ 36 h 85"/>
                <a:gd name="T38" fmla="*/ 0 w 50"/>
                <a:gd name="T39" fmla="*/ 36 h 85"/>
                <a:gd name="T40" fmla="*/ 0 w 50"/>
                <a:gd name="T41" fmla="*/ 43 h 85"/>
                <a:gd name="T42" fmla="*/ 4 w 50"/>
                <a:gd name="T43" fmla="*/ 46 h 85"/>
                <a:gd name="T44" fmla="*/ 4 w 50"/>
                <a:gd name="T45" fmla="*/ 50 h 85"/>
                <a:gd name="T46" fmla="*/ 7 w 50"/>
                <a:gd name="T47" fmla="*/ 57 h 85"/>
                <a:gd name="T48" fmla="*/ 11 w 50"/>
                <a:gd name="T49" fmla="*/ 60 h 85"/>
                <a:gd name="T50" fmla="*/ 11 w 50"/>
                <a:gd name="T51" fmla="*/ 64 h 85"/>
                <a:gd name="T52" fmla="*/ 18 w 50"/>
                <a:gd name="T53" fmla="*/ 71 h 85"/>
                <a:gd name="T54" fmla="*/ 18 w 50"/>
                <a:gd name="T55" fmla="*/ 74 h 85"/>
                <a:gd name="T56" fmla="*/ 25 w 50"/>
                <a:gd name="T57" fmla="*/ 78 h 85"/>
                <a:gd name="T58" fmla="*/ 29 w 50"/>
                <a:gd name="T59" fmla="*/ 82 h 85"/>
                <a:gd name="T60" fmla="*/ 32 w 50"/>
                <a:gd name="T61" fmla="*/ 85 h 85"/>
                <a:gd name="T62" fmla="*/ 36 w 50"/>
                <a:gd name="T63" fmla="*/ 85 h 85"/>
                <a:gd name="T64" fmla="*/ 36 w 50"/>
                <a:gd name="T65" fmla="*/ 85 h 85"/>
                <a:gd name="T66" fmla="*/ 39 w 50"/>
                <a:gd name="T67" fmla="*/ 85 h 85"/>
                <a:gd name="T68" fmla="*/ 39 w 50"/>
                <a:gd name="T69" fmla="*/ 85 h 85"/>
                <a:gd name="T70" fmla="*/ 43 w 50"/>
                <a:gd name="T71" fmla="*/ 82 h 85"/>
                <a:gd name="T72" fmla="*/ 43 w 50"/>
                <a:gd name="T73" fmla="*/ 67 h 85"/>
                <a:gd name="T74" fmla="*/ 43 w 50"/>
                <a:gd name="T75" fmla="*/ 67 h 85"/>
                <a:gd name="T76" fmla="*/ 43 w 50"/>
                <a:gd name="T77" fmla="*/ 64 h 85"/>
                <a:gd name="T78" fmla="*/ 39 w 50"/>
                <a:gd name="T79" fmla="*/ 57 h 85"/>
                <a:gd name="T80" fmla="*/ 36 w 50"/>
                <a:gd name="T81" fmla="*/ 50 h 85"/>
                <a:gd name="T82" fmla="*/ 32 w 50"/>
                <a:gd name="T83" fmla="*/ 46 h 85"/>
                <a:gd name="T84" fmla="*/ 29 w 50"/>
                <a:gd name="T85" fmla="*/ 39 h 85"/>
                <a:gd name="T86" fmla="*/ 29 w 50"/>
                <a:gd name="T87" fmla="*/ 43 h 85"/>
                <a:gd name="T88" fmla="*/ 32 w 50"/>
                <a:gd name="T89" fmla="*/ 50 h 85"/>
                <a:gd name="T90" fmla="*/ 39 w 50"/>
                <a:gd name="T91" fmla="*/ 57 h 85"/>
                <a:gd name="T92" fmla="*/ 43 w 50"/>
                <a:gd name="T93" fmla="*/ 67 h 85"/>
                <a:gd name="T94" fmla="*/ 43 w 50"/>
                <a:gd name="T95" fmla="*/ 64 h 85"/>
                <a:gd name="T96" fmla="*/ 43 w 50"/>
                <a:gd name="T97" fmla="*/ 60 h 85"/>
                <a:gd name="T98" fmla="*/ 46 w 50"/>
                <a:gd name="T99" fmla="*/ 53 h 85"/>
                <a:gd name="T100" fmla="*/ 46 w 50"/>
                <a:gd name="T101" fmla="*/ 46 h 85"/>
                <a:gd name="T102" fmla="*/ 46 w 50"/>
                <a:gd name="T103" fmla="*/ 39 h 85"/>
                <a:gd name="T104" fmla="*/ 50 w 50"/>
                <a:gd name="T105" fmla="*/ 3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 h="85">
                  <a:moveTo>
                    <a:pt x="50" y="36"/>
                  </a:moveTo>
                  <a:lnTo>
                    <a:pt x="50" y="36"/>
                  </a:lnTo>
                  <a:lnTo>
                    <a:pt x="50" y="29"/>
                  </a:lnTo>
                  <a:lnTo>
                    <a:pt x="50" y="18"/>
                  </a:lnTo>
                  <a:lnTo>
                    <a:pt x="50" y="11"/>
                  </a:lnTo>
                  <a:lnTo>
                    <a:pt x="50" y="0"/>
                  </a:lnTo>
                  <a:lnTo>
                    <a:pt x="43" y="4"/>
                  </a:lnTo>
                  <a:lnTo>
                    <a:pt x="43" y="4"/>
                  </a:lnTo>
                  <a:lnTo>
                    <a:pt x="43" y="11"/>
                  </a:lnTo>
                  <a:lnTo>
                    <a:pt x="43" y="15"/>
                  </a:lnTo>
                  <a:lnTo>
                    <a:pt x="39" y="18"/>
                  </a:lnTo>
                  <a:lnTo>
                    <a:pt x="39" y="18"/>
                  </a:lnTo>
                  <a:lnTo>
                    <a:pt x="39" y="22"/>
                  </a:lnTo>
                  <a:lnTo>
                    <a:pt x="36" y="25"/>
                  </a:lnTo>
                  <a:lnTo>
                    <a:pt x="25" y="32"/>
                  </a:lnTo>
                  <a:lnTo>
                    <a:pt x="25" y="32"/>
                  </a:lnTo>
                  <a:lnTo>
                    <a:pt x="18" y="36"/>
                  </a:lnTo>
                  <a:lnTo>
                    <a:pt x="11" y="36"/>
                  </a:lnTo>
                  <a:lnTo>
                    <a:pt x="7" y="36"/>
                  </a:lnTo>
                  <a:lnTo>
                    <a:pt x="0" y="36"/>
                  </a:lnTo>
                  <a:lnTo>
                    <a:pt x="0" y="43"/>
                  </a:lnTo>
                  <a:lnTo>
                    <a:pt x="4" y="46"/>
                  </a:lnTo>
                  <a:lnTo>
                    <a:pt x="4" y="50"/>
                  </a:lnTo>
                  <a:lnTo>
                    <a:pt x="7" y="57"/>
                  </a:lnTo>
                  <a:lnTo>
                    <a:pt x="11" y="60"/>
                  </a:lnTo>
                  <a:lnTo>
                    <a:pt x="11" y="64"/>
                  </a:lnTo>
                  <a:lnTo>
                    <a:pt x="18" y="71"/>
                  </a:lnTo>
                  <a:lnTo>
                    <a:pt x="18" y="74"/>
                  </a:lnTo>
                  <a:lnTo>
                    <a:pt x="25" y="78"/>
                  </a:lnTo>
                  <a:lnTo>
                    <a:pt x="29" y="82"/>
                  </a:lnTo>
                  <a:lnTo>
                    <a:pt x="32" y="85"/>
                  </a:lnTo>
                  <a:lnTo>
                    <a:pt x="36" y="85"/>
                  </a:lnTo>
                  <a:lnTo>
                    <a:pt x="36" y="85"/>
                  </a:lnTo>
                  <a:lnTo>
                    <a:pt x="39" y="85"/>
                  </a:lnTo>
                  <a:lnTo>
                    <a:pt x="39" y="85"/>
                  </a:lnTo>
                  <a:lnTo>
                    <a:pt x="43" y="82"/>
                  </a:lnTo>
                  <a:lnTo>
                    <a:pt x="43" y="67"/>
                  </a:lnTo>
                  <a:lnTo>
                    <a:pt x="43" y="67"/>
                  </a:lnTo>
                  <a:lnTo>
                    <a:pt x="43" y="64"/>
                  </a:lnTo>
                  <a:lnTo>
                    <a:pt x="39" y="57"/>
                  </a:lnTo>
                  <a:lnTo>
                    <a:pt x="36" y="50"/>
                  </a:lnTo>
                  <a:lnTo>
                    <a:pt x="32" y="46"/>
                  </a:lnTo>
                  <a:lnTo>
                    <a:pt x="29" y="39"/>
                  </a:lnTo>
                  <a:lnTo>
                    <a:pt x="29" y="43"/>
                  </a:lnTo>
                  <a:lnTo>
                    <a:pt x="32" y="50"/>
                  </a:lnTo>
                  <a:lnTo>
                    <a:pt x="39" y="57"/>
                  </a:lnTo>
                  <a:lnTo>
                    <a:pt x="43" y="67"/>
                  </a:lnTo>
                  <a:lnTo>
                    <a:pt x="43" y="64"/>
                  </a:lnTo>
                  <a:lnTo>
                    <a:pt x="43" y="60"/>
                  </a:lnTo>
                  <a:lnTo>
                    <a:pt x="46" y="53"/>
                  </a:lnTo>
                  <a:lnTo>
                    <a:pt x="46" y="46"/>
                  </a:lnTo>
                  <a:lnTo>
                    <a:pt x="46" y="39"/>
                  </a:lnTo>
                  <a:lnTo>
                    <a:pt x="50" y="3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9" name="Freeform 315"/>
            <p:cNvSpPr>
              <a:spLocks/>
            </p:cNvSpPr>
            <p:nvPr userDrawn="1"/>
          </p:nvSpPr>
          <p:spPr bwMode="gray">
            <a:xfrm>
              <a:off x="1212" y="2461"/>
              <a:ext cx="94" cy="205"/>
            </a:xfrm>
            <a:custGeom>
              <a:avLst/>
              <a:gdLst>
                <a:gd name="T0" fmla="*/ 81 w 92"/>
                <a:gd name="T1" fmla="*/ 0 h 190"/>
                <a:gd name="T2" fmla="*/ 74 w 92"/>
                <a:gd name="T3" fmla="*/ 3 h 190"/>
                <a:gd name="T4" fmla="*/ 64 w 92"/>
                <a:gd name="T5" fmla="*/ 21 h 190"/>
                <a:gd name="T6" fmla="*/ 60 w 92"/>
                <a:gd name="T7" fmla="*/ 24 h 190"/>
                <a:gd name="T8" fmla="*/ 50 w 92"/>
                <a:gd name="T9" fmla="*/ 35 h 190"/>
                <a:gd name="T10" fmla="*/ 39 w 92"/>
                <a:gd name="T11" fmla="*/ 49 h 190"/>
                <a:gd name="T12" fmla="*/ 28 w 92"/>
                <a:gd name="T13" fmla="*/ 56 h 190"/>
                <a:gd name="T14" fmla="*/ 25 w 92"/>
                <a:gd name="T15" fmla="*/ 56 h 190"/>
                <a:gd name="T16" fmla="*/ 18 w 92"/>
                <a:gd name="T17" fmla="*/ 56 h 190"/>
                <a:gd name="T18" fmla="*/ 11 w 92"/>
                <a:gd name="T19" fmla="*/ 63 h 190"/>
                <a:gd name="T20" fmla="*/ 7 w 92"/>
                <a:gd name="T21" fmla="*/ 77 h 190"/>
                <a:gd name="T22" fmla="*/ 4 w 92"/>
                <a:gd name="T23" fmla="*/ 91 h 190"/>
                <a:gd name="T24" fmla="*/ 7 w 92"/>
                <a:gd name="T25" fmla="*/ 95 h 190"/>
                <a:gd name="T26" fmla="*/ 7 w 92"/>
                <a:gd name="T27" fmla="*/ 95 h 190"/>
                <a:gd name="T28" fmla="*/ 14 w 92"/>
                <a:gd name="T29" fmla="*/ 105 h 190"/>
                <a:gd name="T30" fmla="*/ 11 w 92"/>
                <a:gd name="T31" fmla="*/ 112 h 190"/>
                <a:gd name="T32" fmla="*/ 7 w 92"/>
                <a:gd name="T33" fmla="*/ 119 h 190"/>
                <a:gd name="T34" fmla="*/ 0 w 92"/>
                <a:gd name="T35" fmla="*/ 155 h 190"/>
                <a:gd name="T36" fmla="*/ 7 w 92"/>
                <a:gd name="T37" fmla="*/ 179 h 190"/>
                <a:gd name="T38" fmla="*/ 18 w 92"/>
                <a:gd name="T39" fmla="*/ 179 h 190"/>
                <a:gd name="T40" fmla="*/ 21 w 92"/>
                <a:gd name="T41" fmla="*/ 179 h 190"/>
                <a:gd name="T42" fmla="*/ 21 w 92"/>
                <a:gd name="T43" fmla="*/ 183 h 190"/>
                <a:gd name="T44" fmla="*/ 28 w 92"/>
                <a:gd name="T45" fmla="*/ 190 h 190"/>
                <a:gd name="T46" fmla="*/ 39 w 92"/>
                <a:gd name="T47" fmla="*/ 190 h 190"/>
                <a:gd name="T48" fmla="*/ 50 w 92"/>
                <a:gd name="T49" fmla="*/ 183 h 190"/>
                <a:gd name="T50" fmla="*/ 60 w 92"/>
                <a:gd name="T51" fmla="*/ 158 h 190"/>
                <a:gd name="T52" fmla="*/ 64 w 92"/>
                <a:gd name="T53" fmla="*/ 137 h 190"/>
                <a:gd name="T54" fmla="*/ 64 w 92"/>
                <a:gd name="T55" fmla="*/ 130 h 190"/>
                <a:gd name="T56" fmla="*/ 64 w 92"/>
                <a:gd name="T57" fmla="*/ 119 h 190"/>
                <a:gd name="T58" fmla="*/ 74 w 92"/>
                <a:gd name="T59" fmla="*/ 98 h 190"/>
                <a:gd name="T60" fmla="*/ 81 w 92"/>
                <a:gd name="T61" fmla="*/ 56 h 190"/>
                <a:gd name="T62" fmla="*/ 85 w 92"/>
                <a:gd name="T63" fmla="*/ 49 h 190"/>
                <a:gd name="T64" fmla="*/ 88 w 92"/>
                <a:gd name="T65" fmla="*/ 35 h 190"/>
                <a:gd name="T66" fmla="*/ 88 w 92"/>
                <a:gd name="T67" fmla="*/ 21 h 190"/>
                <a:gd name="T68" fmla="*/ 92 w 92"/>
                <a:gd name="T69" fmla="*/ 10 h 190"/>
                <a:gd name="T70" fmla="*/ 88 w 92"/>
                <a:gd name="T7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2" h="190">
                  <a:moveTo>
                    <a:pt x="85" y="0"/>
                  </a:moveTo>
                  <a:lnTo>
                    <a:pt x="81" y="0"/>
                  </a:lnTo>
                  <a:lnTo>
                    <a:pt x="78" y="0"/>
                  </a:lnTo>
                  <a:lnTo>
                    <a:pt x="74" y="3"/>
                  </a:lnTo>
                  <a:lnTo>
                    <a:pt x="67" y="10"/>
                  </a:lnTo>
                  <a:lnTo>
                    <a:pt x="64" y="21"/>
                  </a:lnTo>
                  <a:lnTo>
                    <a:pt x="64" y="21"/>
                  </a:lnTo>
                  <a:lnTo>
                    <a:pt x="60" y="24"/>
                  </a:lnTo>
                  <a:lnTo>
                    <a:pt x="53" y="28"/>
                  </a:lnTo>
                  <a:lnTo>
                    <a:pt x="50" y="35"/>
                  </a:lnTo>
                  <a:lnTo>
                    <a:pt x="43" y="42"/>
                  </a:lnTo>
                  <a:lnTo>
                    <a:pt x="39" y="49"/>
                  </a:lnTo>
                  <a:lnTo>
                    <a:pt x="32" y="53"/>
                  </a:lnTo>
                  <a:lnTo>
                    <a:pt x="28" y="56"/>
                  </a:lnTo>
                  <a:lnTo>
                    <a:pt x="25" y="56"/>
                  </a:lnTo>
                  <a:lnTo>
                    <a:pt x="25" y="56"/>
                  </a:lnTo>
                  <a:lnTo>
                    <a:pt x="21" y="56"/>
                  </a:lnTo>
                  <a:lnTo>
                    <a:pt x="18" y="56"/>
                  </a:lnTo>
                  <a:lnTo>
                    <a:pt x="14" y="60"/>
                  </a:lnTo>
                  <a:lnTo>
                    <a:pt x="11" y="63"/>
                  </a:lnTo>
                  <a:lnTo>
                    <a:pt x="7" y="70"/>
                  </a:lnTo>
                  <a:lnTo>
                    <a:pt x="7" y="77"/>
                  </a:lnTo>
                  <a:lnTo>
                    <a:pt x="4" y="88"/>
                  </a:lnTo>
                  <a:lnTo>
                    <a:pt x="4" y="91"/>
                  </a:lnTo>
                  <a:lnTo>
                    <a:pt x="4" y="95"/>
                  </a:lnTo>
                  <a:lnTo>
                    <a:pt x="7" y="95"/>
                  </a:lnTo>
                  <a:lnTo>
                    <a:pt x="7" y="95"/>
                  </a:lnTo>
                  <a:lnTo>
                    <a:pt x="7" y="95"/>
                  </a:lnTo>
                  <a:lnTo>
                    <a:pt x="11" y="98"/>
                  </a:lnTo>
                  <a:lnTo>
                    <a:pt x="14" y="105"/>
                  </a:lnTo>
                  <a:lnTo>
                    <a:pt x="14" y="109"/>
                  </a:lnTo>
                  <a:lnTo>
                    <a:pt x="11" y="112"/>
                  </a:lnTo>
                  <a:lnTo>
                    <a:pt x="7" y="116"/>
                  </a:lnTo>
                  <a:lnTo>
                    <a:pt x="7" y="119"/>
                  </a:lnTo>
                  <a:lnTo>
                    <a:pt x="0" y="134"/>
                  </a:lnTo>
                  <a:lnTo>
                    <a:pt x="0" y="155"/>
                  </a:lnTo>
                  <a:lnTo>
                    <a:pt x="7" y="179"/>
                  </a:lnTo>
                  <a:lnTo>
                    <a:pt x="7" y="179"/>
                  </a:lnTo>
                  <a:lnTo>
                    <a:pt x="11" y="179"/>
                  </a:lnTo>
                  <a:lnTo>
                    <a:pt x="18" y="179"/>
                  </a:lnTo>
                  <a:lnTo>
                    <a:pt x="21" y="179"/>
                  </a:lnTo>
                  <a:lnTo>
                    <a:pt x="21" y="179"/>
                  </a:lnTo>
                  <a:lnTo>
                    <a:pt x="21" y="183"/>
                  </a:lnTo>
                  <a:lnTo>
                    <a:pt x="21" y="183"/>
                  </a:lnTo>
                  <a:lnTo>
                    <a:pt x="25" y="186"/>
                  </a:lnTo>
                  <a:lnTo>
                    <a:pt x="28" y="190"/>
                  </a:lnTo>
                  <a:lnTo>
                    <a:pt x="32" y="190"/>
                  </a:lnTo>
                  <a:lnTo>
                    <a:pt x="39" y="190"/>
                  </a:lnTo>
                  <a:lnTo>
                    <a:pt x="43" y="190"/>
                  </a:lnTo>
                  <a:lnTo>
                    <a:pt x="50" y="183"/>
                  </a:lnTo>
                  <a:lnTo>
                    <a:pt x="53" y="172"/>
                  </a:lnTo>
                  <a:lnTo>
                    <a:pt x="60" y="158"/>
                  </a:lnTo>
                  <a:lnTo>
                    <a:pt x="60" y="144"/>
                  </a:lnTo>
                  <a:lnTo>
                    <a:pt x="64" y="137"/>
                  </a:lnTo>
                  <a:lnTo>
                    <a:pt x="64" y="134"/>
                  </a:lnTo>
                  <a:lnTo>
                    <a:pt x="64" y="130"/>
                  </a:lnTo>
                  <a:lnTo>
                    <a:pt x="64" y="126"/>
                  </a:lnTo>
                  <a:lnTo>
                    <a:pt x="64" y="119"/>
                  </a:lnTo>
                  <a:lnTo>
                    <a:pt x="67" y="112"/>
                  </a:lnTo>
                  <a:lnTo>
                    <a:pt x="74" y="98"/>
                  </a:lnTo>
                  <a:lnTo>
                    <a:pt x="78" y="74"/>
                  </a:lnTo>
                  <a:lnTo>
                    <a:pt x="81" y="56"/>
                  </a:lnTo>
                  <a:lnTo>
                    <a:pt x="81" y="53"/>
                  </a:lnTo>
                  <a:lnTo>
                    <a:pt x="85" y="49"/>
                  </a:lnTo>
                  <a:lnTo>
                    <a:pt x="85" y="42"/>
                  </a:lnTo>
                  <a:lnTo>
                    <a:pt x="88" y="35"/>
                  </a:lnTo>
                  <a:lnTo>
                    <a:pt x="88" y="28"/>
                  </a:lnTo>
                  <a:lnTo>
                    <a:pt x="88" y="21"/>
                  </a:lnTo>
                  <a:lnTo>
                    <a:pt x="88" y="17"/>
                  </a:lnTo>
                  <a:lnTo>
                    <a:pt x="92" y="10"/>
                  </a:lnTo>
                  <a:lnTo>
                    <a:pt x="92" y="7"/>
                  </a:lnTo>
                  <a:lnTo>
                    <a:pt x="88" y="0"/>
                  </a:lnTo>
                  <a:lnTo>
                    <a:pt x="8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0" name="Freeform 316"/>
            <p:cNvSpPr>
              <a:spLocks/>
            </p:cNvSpPr>
            <p:nvPr userDrawn="1"/>
          </p:nvSpPr>
          <p:spPr bwMode="gray">
            <a:xfrm>
              <a:off x="2607" y="2981"/>
              <a:ext cx="62" cy="65"/>
            </a:xfrm>
            <a:custGeom>
              <a:avLst/>
              <a:gdLst>
                <a:gd name="T0" fmla="*/ 42 w 60"/>
                <a:gd name="T1" fmla="*/ 4 h 60"/>
                <a:gd name="T2" fmla="*/ 38 w 60"/>
                <a:gd name="T3" fmla="*/ 4 h 60"/>
                <a:gd name="T4" fmla="*/ 38 w 60"/>
                <a:gd name="T5" fmla="*/ 11 h 60"/>
                <a:gd name="T6" fmla="*/ 35 w 60"/>
                <a:gd name="T7" fmla="*/ 11 h 60"/>
                <a:gd name="T8" fmla="*/ 35 w 60"/>
                <a:gd name="T9" fmla="*/ 14 h 60"/>
                <a:gd name="T10" fmla="*/ 17 w 60"/>
                <a:gd name="T11" fmla="*/ 4 h 60"/>
                <a:gd name="T12" fmla="*/ 10 w 60"/>
                <a:gd name="T13" fmla="*/ 4 h 60"/>
                <a:gd name="T14" fmla="*/ 10 w 60"/>
                <a:gd name="T15" fmla="*/ 4 h 60"/>
                <a:gd name="T16" fmla="*/ 7 w 60"/>
                <a:gd name="T17" fmla="*/ 4 h 60"/>
                <a:gd name="T18" fmla="*/ 3 w 60"/>
                <a:gd name="T19" fmla="*/ 7 h 60"/>
                <a:gd name="T20" fmla="*/ 0 w 60"/>
                <a:gd name="T21" fmla="*/ 11 h 60"/>
                <a:gd name="T22" fmla="*/ 0 w 60"/>
                <a:gd name="T23" fmla="*/ 18 h 60"/>
                <a:gd name="T24" fmla="*/ 7 w 60"/>
                <a:gd name="T25" fmla="*/ 36 h 60"/>
                <a:gd name="T26" fmla="*/ 7 w 60"/>
                <a:gd name="T27" fmla="*/ 36 h 60"/>
                <a:gd name="T28" fmla="*/ 10 w 60"/>
                <a:gd name="T29" fmla="*/ 39 h 60"/>
                <a:gd name="T30" fmla="*/ 14 w 60"/>
                <a:gd name="T31" fmla="*/ 43 h 60"/>
                <a:gd name="T32" fmla="*/ 17 w 60"/>
                <a:gd name="T33" fmla="*/ 50 h 60"/>
                <a:gd name="T34" fmla="*/ 17 w 60"/>
                <a:gd name="T35" fmla="*/ 53 h 60"/>
                <a:gd name="T36" fmla="*/ 24 w 60"/>
                <a:gd name="T37" fmla="*/ 57 h 60"/>
                <a:gd name="T38" fmla="*/ 31 w 60"/>
                <a:gd name="T39" fmla="*/ 60 h 60"/>
                <a:gd name="T40" fmla="*/ 38 w 60"/>
                <a:gd name="T41" fmla="*/ 60 h 60"/>
                <a:gd name="T42" fmla="*/ 42 w 60"/>
                <a:gd name="T43" fmla="*/ 60 h 60"/>
                <a:gd name="T44" fmla="*/ 45 w 60"/>
                <a:gd name="T45" fmla="*/ 57 h 60"/>
                <a:gd name="T46" fmla="*/ 52 w 60"/>
                <a:gd name="T47" fmla="*/ 53 h 60"/>
                <a:gd name="T48" fmla="*/ 56 w 60"/>
                <a:gd name="T49" fmla="*/ 46 h 60"/>
                <a:gd name="T50" fmla="*/ 60 w 60"/>
                <a:gd name="T51" fmla="*/ 39 h 60"/>
                <a:gd name="T52" fmla="*/ 60 w 60"/>
                <a:gd name="T53" fmla="*/ 36 h 60"/>
                <a:gd name="T54" fmla="*/ 60 w 60"/>
                <a:gd name="T55" fmla="*/ 25 h 60"/>
                <a:gd name="T56" fmla="*/ 60 w 60"/>
                <a:gd name="T57" fmla="*/ 18 h 60"/>
                <a:gd name="T58" fmla="*/ 60 w 60"/>
                <a:gd name="T59" fmla="*/ 11 h 60"/>
                <a:gd name="T60" fmla="*/ 60 w 60"/>
                <a:gd name="T61" fmla="*/ 7 h 60"/>
                <a:gd name="T62" fmla="*/ 56 w 60"/>
                <a:gd name="T63" fmla="*/ 7 h 60"/>
                <a:gd name="T64" fmla="*/ 52 w 60"/>
                <a:gd name="T65" fmla="*/ 7 h 60"/>
                <a:gd name="T66" fmla="*/ 49 w 60"/>
                <a:gd name="T67" fmla="*/ 4 h 60"/>
                <a:gd name="T68" fmla="*/ 45 w 60"/>
                <a:gd name="T69" fmla="*/ 0 h 60"/>
                <a:gd name="T70" fmla="*/ 42 w 60"/>
                <a:gd name="T71"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60">
                  <a:moveTo>
                    <a:pt x="42" y="4"/>
                  </a:moveTo>
                  <a:lnTo>
                    <a:pt x="38" y="4"/>
                  </a:lnTo>
                  <a:lnTo>
                    <a:pt x="38" y="11"/>
                  </a:lnTo>
                  <a:lnTo>
                    <a:pt x="35" y="11"/>
                  </a:lnTo>
                  <a:lnTo>
                    <a:pt x="35" y="14"/>
                  </a:lnTo>
                  <a:lnTo>
                    <a:pt x="17" y="4"/>
                  </a:lnTo>
                  <a:lnTo>
                    <a:pt x="10" y="4"/>
                  </a:lnTo>
                  <a:lnTo>
                    <a:pt x="10" y="4"/>
                  </a:lnTo>
                  <a:lnTo>
                    <a:pt x="7" y="4"/>
                  </a:lnTo>
                  <a:lnTo>
                    <a:pt x="3" y="7"/>
                  </a:lnTo>
                  <a:lnTo>
                    <a:pt x="0" y="11"/>
                  </a:lnTo>
                  <a:lnTo>
                    <a:pt x="0" y="18"/>
                  </a:lnTo>
                  <a:lnTo>
                    <a:pt x="7" y="36"/>
                  </a:lnTo>
                  <a:lnTo>
                    <a:pt x="7" y="36"/>
                  </a:lnTo>
                  <a:lnTo>
                    <a:pt x="10" y="39"/>
                  </a:lnTo>
                  <a:lnTo>
                    <a:pt x="14" y="43"/>
                  </a:lnTo>
                  <a:lnTo>
                    <a:pt x="17" y="50"/>
                  </a:lnTo>
                  <a:lnTo>
                    <a:pt x="17" y="53"/>
                  </a:lnTo>
                  <a:lnTo>
                    <a:pt x="24" y="57"/>
                  </a:lnTo>
                  <a:lnTo>
                    <a:pt x="31" y="60"/>
                  </a:lnTo>
                  <a:lnTo>
                    <a:pt x="38" y="60"/>
                  </a:lnTo>
                  <a:lnTo>
                    <a:pt x="42" y="60"/>
                  </a:lnTo>
                  <a:lnTo>
                    <a:pt x="45" y="57"/>
                  </a:lnTo>
                  <a:lnTo>
                    <a:pt x="52" y="53"/>
                  </a:lnTo>
                  <a:lnTo>
                    <a:pt x="56" y="46"/>
                  </a:lnTo>
                  <a:lnTo>
                    <a:pt x="60" y="39"/>
                  </a:lnTo>
                  <a:lnTo>
                    <a:pt x="60" y="36"/>
                  </a:lnTo>
                  <a:lnTo>
                    <a:pt x="60" y="25"/>
                  </a:lnTo>
                  <a:lnTo>
                    <a:pt x="60" y="18"/>
                  </a:lnTo>
                  <a:lnTo>
                    <a:pt x="60" y="11"/>
                  </a:lnTo>
                  <a:lnTo>
                    <a:pt x="60" y="7"/>
                  </a:lnTo>
                  <a:lnTo>
                    <a:pt x="56" y="7"/>
                  </a:lnTo>
                  <a:lnTo>
                    <a:pt x="52" y="7"/>
                  </a:lnTo>
                  <a:lnTo>
                    <a:pt x="49" y="4"/>
                  </a:lnTo>
                  <a:lnTo>
                    <a:pt x="45" y="0"/>
                  </a:lnTo>
                  <a:lnTo>
                    <a:pt x="42"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1" name="Freeform 317"/>
            <p:cNvSpPr>
              <a:spLocks/>
            </p:cNvSpPr>
            <p:nvPr userDrawn="1"/>
          </p:nvSpPr>
          <p:spPr bwMode="gray">
            <a:xfrm>
              <a:off x="2306" y="2138"/>
              <a:ext cx="11" cy="19"/>
            </a:xfrm>
            <a:custGeom>
              <a:avLst/>
              <a:gdLst>
                <a:gd name="T0" fmla="*/ 7 w 11"/>
                <a:gd name="T1" fmla="*/ 0 h 18"/>
                <a:gd name="T2" fmla="*/ 0 w 11"/>
                <a:gd name="T3" fmla="*/ 4 h 18"/>
                <a:gd name="T4" fmla="*/ 0 w 11"/>
                <a:gd name="T5" fmla="*/ 11 h 18"/>
                <a:gd name="T6" fmla="*/ 0 w 11"/>
                <a:gd name="T7" fmla="*/ 14 h 18"/>
                <a:gd name="T8" fmla="*/ 7 w 11"/>
                <a:gd name="T9" fmla="*/ 18 h 18"/>
                <a:gd name="T10" fmla="*/ 11 w 11"/>
                <a:gd name="T11" fmla="*/ 14 h 18"/>
                <a:gd name="T12" fmla="*/ 11 w 11"/>
                <a:gd name="T13" fmla="*/ 11 h 18"/>
                <a:gd name="T14" fmla="*/ 11 w 11"/>
                <a:gd name="T15" fmla="*/ 4 h 18"/>
                <a:gd name="T16" fmla="*/ 7 w 11"/>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8">
                  <a:moveTo>
                    <a:pt x="7" y="0"/>
                  </a:moveTo>
                  <a:lnTo>
                    <a:pt x="0" y="4"/>
                  </a:lnTo>
                  <a:lnTo>
                    <a:pt x="0" y="11"/>
                  </a:lnTo>
                  <a:lnTo>
                    <a:pt x="0" y="14"/>
                  </a:lnTo>
                  <a:lnTo>
                    <a:pt x="7" y="18"/>
                  </a:lnTo>
                  <a:lnTo>
                    <a:pt x="11" y="14"/>
                  </a:lnTo>
                  <a:lnTo>
                    <a:pt x="11" y="11"/>
                  </a:lnTo>
                  <a:lnTo>
                    <a:pt x="11"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2" name="Freeform 318"/>
            <p:cNvSpPr>
              <a:spLocks/>
            </p:cNvSpPr>
            <p:nvPr userDrawn="1"/>
          </p:nvSpPr>
          <p:spPr bwMode="gray">
            <a:xfrm>
              <a:off x="2266" y="2005"/>
              <a:ext cx="40" cy="110"/>
            </a:xfrm>
            <a:custGeom>
              <a:avLst/>
              <a:gdLst>
                <a:gd name="T0" fmla="*/ 22 w 39"/>
                <a:gd name="T1" fmla="*/ 0 h 102"/>
                <a:gd name="T2" fmla="*/ 22 w 39"/>
                <a:gd name="T3" fmla="*/ 0 h 102"/>
                <a:gd name="T4" fmla="*/ 15 w 39"/>
                <a:gd name="T5" fmla="*/ 0 h 102"/>
                <a:gd name="T6" fmla="*/ 11 w 39"/>
                <a:gd name="T7" fmla="*/ 3 h 102"/>
                <a:gd name="T8" fmla="*/ 8 w 39"/>
                <a:gd name="T9" fmla="*/ 3 h 102"/>
                <a:gd name="T10" fmla="*/ 4 w 39"/>
                <a:gd name="T11" fmla="*/ 10 h 102"/>
                <a:gd name="T12" fmla="*/ 4 w 39"/>
                <a:gd name="T13" fmla="*/ 10 h 102"/>
                <a:gd name="T14" fmla="*/ 0 w 39"/>
                <a:gd name="T15" fmla="*/ 18 h 102"/>
                <a:gd name="T16" fmla="*/ 0 w 39"/>
                <a:gd name="T17" fmla="*/ 28 h 102"/>
                <a:gd name="T18" fmla="*/ 0 w 39"/>
                <a:gd name="T19" fmla="*/ 39 h 102"/>
                <a:gd name="T20" fmla="*/ 0 w 39"/>
                <a:gd name="T21" fmla="*/ 46 h 102"/>
                <a:gd name="T22" fmla="*/ 0 w 39"/>
                <a:gd name="T23" fmla="*/ 53 h 102"/>
                <a:gd name="T24" fmla="*/ 4 w 39"/>
                <a:gd name="T25" fmla="*/ 56 h 102"/>
                <a:gd name="T26" fmla="*/ 4 w 39"/>
                <a:gd name="T27" fmla="*/ 56 h 102"/>
                <a:gd name="T28" fmla="*/ 4 w 39"/>
                <a:gd name="T29" fmla="*/ 60 h 102"/>
                <a:gd name="T30" fmla="*/ 4 w 39"/>
                <a:gd name="T31" fmla="*/ 60 h 102"/>
                <a:gd name="T32" fmla="*/ 4 w 39"/>
                <a:gd name="T33" fmla="*/ 63 h 102"/>
                <a:gd name="T34" fmla="*/ 0 w 39"/>
                <a:gd name="T35" fmla="*/ 67 h 102"/>
                <a:gd name="T36" fmla="*/ 0 w 39"/>
                <a:gd name="T37" fmla="*/ 70 h 102"/>
                <a:gd name="T38" fmla="*/ 4 w 39"/>
                <a:gd name="T39" fmla="*/ 77 h 102"/>
                <a:gd name="T40" fmla="*/ 4 w 39"/>
                <a:gd name="T41" fmla="*/ 84 h 102"/>
                <a:gd name="T42" fmla="*/ 8 w 39"/>
                <a:gd name="T43" fmla="*/ 91 h 102"/>
                <a:gd name="T44" fmla="*/ 15 w 39"/>
                <a:gd name="T45" fmla="*/ 99 h 102"/>
                <a:gd name="T46" fmla="*/ 15 w 39"/>
                <a:gd name="T47" fmla="*/ 102 h 102"/>
                <a:gd name="T48" fmla="*/ 18 w 39"/>
                <a:gd name="T49" fmla="*/ 102 h 102"/>
                <a:gd name="T50" fmla="*/ 22 w 39"/>
                <a:gd name="T51" fmla="*/ 99 h 102"/>
                <a:gd name="T52" fmla="*/ 25 w 39"/>
                <a:gd name="T53" fmla="*/ 91 h 102"/>
                <a:gd name="T54" fmla="*/ 25 w 39"/>
                <a:gd name="T55" fmla="*/ 88 h 102"/>
                <a:gd name="T56" fmla="*/ 25 w 39"/>
                <a:gd name="T57" fmla="*/ 77 h 102"/>
                <a:gd name="T58" fmla="*/ 25 w 39"/>
                <a:gd name="T59" fmla="*/ 70 h 102"/>
                <a:gd name="T60" fmla="*/ 25 w 39"/>
                <a:gd name="T61" fmla="*/ 63 h 102"/>
                <a:gd name="T62" fmla="*/ 25 w 39"/>
                <a:gd name="T63" fmla="*/ 60 h 102"/>
                <a:gd name="T64" fmla="*/ 32 w 39"/>
                <a:gd name="T65" fmla="*/ 46 h 102"/>
                <a:gd name="T66" fmla="*/ 32 w 39"/>
                <a:gd name="T67" fmla="*/ 42 h 102"/>
                <a:gd name="T68" fmla="*/ 32 w 39"/>
                <a:gd name="T69" fmla="*/ 39 h 102"/>
                <a:gd name="T70" fmla="*/ 32 w 39"/>
                <a:gd name="T71" fmla="*/ 32 h 102"/>
                <a:gd name="T72" fmla="*/ 32 w 39"/>
                <a:gd name="T73" fmla="*/ 28 h 102"/>
                <a:gd name="T74" fmla="*/ 36 w 39"/>
                <a:gd name="T75" fmla="*/ 25 h 102"/>
                <a:gd name="T76" fmla="*/ 36 w 39"/>
                <a:gd name="T77" fmla="*/ 25 h 102"/>
                <a:gd name="T78" fmla="*/ 36 w 39"/>
                <a:gd name="T79" fmla="*/ 18 h 102"/>
                <a:gd name="T80" fmla="*/ 36 w 39"/>
                <a:gd name="T81" fmla="*/ 10 h 102"/>
                <a:gd name="T82" fmla="*/ 36 w 39"/>
                <a:gd name="T83" fmla="*/ 3 h 102"/>
                <a:gd name="T84" fmla="*/ 39 w 39"/>
                <a:gd name="T85" fmla="*/ 0 h 102"/>
                <a:gd name="T86" fmla="*/ 36 w 39"/>
                <a:gd name="T87" fmla="*/ 0 h 102"/>
                <a:gd name="T88" fmla="*/ 32 w 39"/>
                <a:gd name="T89" fmla="*/ 3 h 102"/>
                <a:gd name="T90" fmla="*/ 25 w 39"/>
                <a:gd name="T91" fmla="*/ 3 h 102"/>
                <a:gd name="T92" fmla="*/ 22 w 39"/>
                <a:gd name="T9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9" h="102">
                  <a:moveTo>
                    <a:pt x="22" y="0"/>
                  </a:moveTo>
                  <a:lnTo>
                    <a:pt x="22" y="0"/>
                  </a:lnTo>
                  <a:lnTo>
                    <a:pt x="15" y="0"/>
                  </a:lnTo>
                  <a:lnTo>
                    <a:pt x="11" y="3"/>
                  </a:lnTo>
                  <a:lnTo>
                    <a:pt x="8" y="3"/>
                  </a:lnTo>
                  <a:lnTo>
                    <a:pt x="4" y="10"/>
                  </a:lnTo>
                  <a:lnTo>
                    <a:pt x="4" y="10"/>
                  </a:lnTo>
                  <a:lnTo>
                    <a:pt x="0" y="18"/>
                  </a:lnTo>
                  <a:lnTo>
                    <a:pt x="0" y="28"/>
                  </a:lnTo>
                  <a:lnTo>
                    <a:pt x="0" y="39"/>
                  </a:lnTo>
                  <a:lnTo>
                    <a:pt x="0" y="46"/>
                  </a:lnTo>
                  <a:lnTo>
                    <a:pt x="0" y="53"/>
                  </a:lnTo>
                  <a:lnTo>
                    <a:pt x="4" y="56"/>
                  </a:lnTo>
                  <a:lnTo>
                    <a:pt x="4" y="56"/>
                  </a:lnTo>
                  <a:lnTo>
                    <a:pt x="4" y="60"/>
                  </a:lnTo>
                  <a:lnTo>
                    <a:pt x="4" y="60"/>
                  </a:lnTo>
                  <a:lnTo>
                    <a:pt x="4" y="63"/>
                  </a:lnTo>
                  <a:lnTo>
                    <a:pt x="0" y="67"/>
                  </a:lnTo>
                  <a:lnTo>
                    <a:pt x="0" y="70"/>
                  </a:lnTo>
                  <a:lnTo>
                    <a:pt x="4" y="77"/>
                  </a:lnTo>
                  <a:lnTo>
                    <a:pt x="4" y="84"/>
                  </a:lnTo>
                  <a:lnTo>
                    <a:pt x="8" y="91"/>
                  </a:lnTo>
                  <a:lnTo>
                    <a:pt x="15" y="99"/>
                  </a:lnTo>
                  <a:lnTo>
                    <a:pt x="15" y="102"/>
                  </a:lnTo>
                  <a:lnTo>
                    <a:pt x="18" y="102"/>
                  </a:lnTo>
                  <a:lnTo>
                    <a:pt x="22" y="99"/>
                  </a:lnTo>
                  <a:lnTo>
                    <a:pt x="25" y="91"/>
                  </a:lnTo>
                  <a:lnTo>
                    <a:pt x="25" y="88"/>
                  </a:lnTo>
                  <a:lnTo>
                    <a:pt x="25" y="77"/>
                  </a:lnTo>
                  <a:lnTo>
                    <a:pt x="25" y="70"/>
                  </a:lnTo>
                  <a:lnTo>
                    <a:pt x="25" y="63"/>
                  </a:lnTo>
                  <a:lnTo>
                    <a:pt x="25" y="60"/>
                  </a:lnTo>
                  <a:lnTo>
                    <a:pt x="32" y="46"/>
                  </a:lnTo>
                  <a:lnTo>
                    <a:pt x="32" y="42"/>
                  </a:lnTo>
                  <a:lnTo>
                    <a:pt x="32" y="39"/>
                  </a:lnTo>
                  <a:lnTo>
                    <a:pt x="32" y="32"/>
                  </a:lnTo>
                  <a:lnTo>
                    <a:pt x="32" y="28"/>
                  </a:lnTo>
                  <a:lnTo>
                    <a:pt x="36" y="25"/>
                  </a:lnTo>
                  <a:lnTo>
                    <a:pt x="36" y="25"/>
                  </a:lnTo>
                  <a:lnTo>
                    <a:pt x="36" y="18"/>
                  </a:lnTo>
                  <a:lnTo>
                    <a:pt x="36" y="10"/>
                  </a:lnTo>
                  <a:lnTo>
                    <a:pt x="36" y="3"/>
                  </a:lnTo>
                  <a:lnTo>
                    <a:pt x="39" y="0"/>
                  </a:lnTo>
                  <a:lnTo>
                    <a:pt x="36" y="0"/>
                  </a:lnTo>
                  <a:lnTo>
                    <a:pt x="32" y="3"/>
                  </a:lnTo>
                  <a:lnTo>
                    <a:pt x="25" y="3"/>
                  </a:lnTo>
                  <a:lnTo>
                    <a:pt x="22"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3" name="Freeform 319"/>
            <p:cNvSpPr>
              <a:spLocks/>
            </p:cNvSpPr>
            <p:nvPr userDrawn="1"/>
          </p:nvSpPr>
          <p:spPr bwMode="gray">
            <a:xfrm>
              <a:off x="2234" y="2120"/>
              <a:ext cx="32" cy="37"/>
            </a:xfrm>
            <a:custGeom>
              <a:avLst/>
              <a:gdLst>
                <a:gd name="T0" fmla="*/ 24 w 31"/>
                <a:gd name="T1" fmla="*/ 0 h 35"/>
                <a:gd name="T2" fmla="*/ 21 w 31"/>
                <a:gd name="T3" fmla="*/ 3 h 35"/>
                <a:gd name="T4" fmla="*/ 17 w 31"/>
                <a:gd name="T5" fmla="*/ 7 h 35"/>
                <a:gd name="T6" fmla="*/ 10 w 31"/>
                <a:gd name="T7" fmla="*/ 14 h 35"/>
                <a:gd name="T8" fmla="*/ 7 w 31"/>
                <a:gd name="T9" fmla="*/ 17 h 35"/>
                <a:gd name="T10" fmla="*/ 3 w 31"/>
                <a:gd name="T11" fmla="*/ 24 h 35"/>
                <a:gd name="T12" fmla="*/ 0 w 31"/>
                <a:gd name="T13" fmla="*/ 28 h 35"/>
                <a:gd name="T14" fmla="*/ 0 w 31"/>
                <a:gd name="T15" fmla="*/ 28 h 35"/>
                <a:gd name="T16" fmla="*/ 0 w 31"/>
                <a:gd name="T17" fmla="*/ 31 h 35"/>
                <a:gd name="T18" fmla="*/ 0 w 31"/>
                <a:gd name="T19" fmla="*/ 31 h 35"/>
                <a:gd name="T20" fmla="*/ 0 w 31"/>
                <a:gd name="T21" fmla="*/ 35 h 35"/>
                <a:gd name="T22" fmla="*/ 0 w 31"/>
                <a:gd name="T23" fmla="*/ 35 h 35"/>
                <a:gd name="T24" fmla="*/ 3 w 31"/>
                <a:gd name="T25" fmla="*/ 35 h 35"/>
                <a:gd name="T26" fmla="*/ 10 w 31"/>
                <a:gd name="T27" fmla="*/ 31 h 35"/>
                <a:gd name="T28" fmla="*/ 14 w 31"/>
                <a:gd name="T29" fmla="*/ 28 h 35"/>
                <a:gd name="T30" fmla="*/ 21 w 31"/>
                <a:gd name="T31" fmla="*/ 24 h 35"/>
                <a:gd name="T32" fmla="*/ 21 w 31"/>
                <a:gd name="T33" fmla="*/ 24 h 35"/>
                <a:gd name="T34" fmla="*/ 21 w 31"/>
                <a:gd name="T35" fmla="*/ 21 h 35"/>
                <a:gd name="T36" fmla="*/ 24 w 31"/>
                <a:gd name="T37" fmla="*/ 17 h 35"/>
                <a:gd name="T38" fmla="*/ 28 w 31"/>
                <a:gd name="T39" fmla="*/ 14 h 35"/>
                <a:gd name="T40" fmla="*/ 31 w 31"/>
                <a:gd name="T41" fmla="*/ 10 h 35"/>
                <a:gd name="T42" fmla="*/ 31 w 31"/>
                <a:gd name="T43" fmla="*/ 7 h 35"/>
                <a:gd name="T44" fmla="*/ 31 w 31"/>
                <a:gd name="T45" fmla="*/ 3 h 35"/>
                <a:gd name="T46" fmla="*/ 31 w 31"/>
                <a:gd name="T47" fmla="*/ 3 h 35"/>
                <a:gd name="T48" fmla="*/ 28 w 31"/>
                <a:gd name="T49" fmla="*/ 0 h 35"/>
                <a:gd name="T50" fmla="*/ 24 w 31"/>
                <a:gd name="T5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5">
                  <a:moveTo>
                    <a:pt x="24" y="0"/>
                  </a:moveTo>
                  <a:lnTo>
                    <a:pt x="21" y="3"/>
                  </a:lnTo>
                  <a:lnTo>
                    <a:pt x="17" y="7"/>
                  </a:lnTo>
                  <a:lnTo>
                    <a:pt x="10" y="14"/>
                  </a:lnTo>
                  <a:lnTo>
                    <a:pt x="7" y="17"/>
                  </a:lnTo>
                  <a:lnTo>
                    <a:pt x="3" y="24"/>
                  </a:lnTo>
                  <a:lnTo>
                    <a:pt x="0" y="28"/>
                  </a:lnTo>
                  <a:lnTo>
                    <a:pt x="0" y="28"/>
                  </a:lnTo>
                  <a:lnTo>
                    <a:pt x="0" y="31"/>
                  </a:lnTo>
                  <a:lnTo>
                    <a:pt x="0" y="31"/>
                  </a:lnTo>
                  <a:lnTo>
                    <a:pt x="0" y="35"/>
                  </a:lnTo>
                  <a:lnTo>
                    <a:pt x="0" y="35"/>
                  </a:lnTo>
                  <a:lnTo>
                    <a:pt x="3" y="35"/>
                  </a:lnTo>
                  <a:lnTo>
                    <a:pt x="10" y="31"/>
                  </a:lnTo>
                  <a:lnTo>
                    <a:pt x="14" y="28"/>
                  </a:lnTo>
                  <a:lnTo>
                    <a:pt x="21" y="24"/>
                  </a:lnTo>
                  <a:lnTo>
                    <a:pt x="21" y="24"/>
                  </a:lnTo>
                  <a:lnTo>
                    <a:pt x="21" y="21"/>
                  </a:lnTo>
                  <a:lnTo>
                    <a:pt x="24" y="17"/>
                  </a:lnTo>
                  <a:lnTo>
                    <a:pt x="28" y="14"/>
                  </a:lnTo>
                  <a:lnTo>
                    <a:pt x="31" y="10"/>
                  </a:lnTo>
                  <a:lnTo>
                    <a:pt x="31" y="7"/>
                  </a:lnTo>
                  <a:lnTo>
                    <a:pt x="31" y="3"/>
                  </a:lnTo>
                  <a:lnTo>
                    <a:pt x="31" y="3"/>
                  </a:lnTo>
                  <a:lnTo>
                    <a:pt x="28" y="0"/>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4" name="Freeform 320"/>
            <p:cNvSpPr>
              <a:spLocks/>
            </p:cNvSpPr>
            <p:nvPr userDrawn="1"/>
          </p:nvSpPr>
          <p:spPr bwMode="gray">
            <a:xfrm>
              <a:off x="2292" y="2112"/>
              <a:ext cx="18" cy="30"/>
            </a:xfrm>
            <a:custGeom>
              <a:avLst/>
              <a:gdLst>
                <a:gd name="T0" fmla="*/ 11 w 18"/>
                <a:gd name="T1" fmla="*/ 0 h 28"/>
                <a:gd name="T2" fmla="*/ 7 w 18"/>
                <a:gd name="T3" fmla="*/ 0 h 28"/>
                <a:gd name="T4" fmla="*/ 4 w 18"/>
                <a:gd name="T5" fmla="*/ 3 h 28"/>
                <a:gd name="T6" fmla="*/ 0 w 18"/>
                <a:gd name="T7" fmla="*/ 3 h 28"/>
                <a:gd name="T8" fmla="*/ 0 w 18"/>
                <a:gd name="T9" fmla="*/ 7 h 28"/>
                <a:gd name="T10" fmla="*/ 0 w 18"/>
                <a:gd name="T11" fmla="*/ 14 h 28"/>
                <a:gd name="T12" fmla="*/ 0 w 18"/>
                <a:gd name="T13" fmla="*/ 17 h 28"/>
                <a:gd name="T14" fmla="*/ 0 w 18"/>
                <a:gd name="T15" fmla="*/ 24 h 28"/>
                <a:gd name="T16" fmla="*/ 4 w 18"/>
                <a:gd name="T17" fmla="*/ 28 h 28"/>
                <a:gd name="T18" fmla="*/ 11 w 18"/>
                <a:gd name="T19" fmla="*/ 28 h 28"/>
                <a:gd name="T20" fmla="*/ 14 w 18"/>
                <a:gd name="T21" fmla="*/ 24 h 28"/>
                <a:gd name="T22" fmla="*/ 18 w 18"/>
                <a:gd name="T23" fmla="*/ 21 h 28"/>
                <a:gd name="T24" fmla="*/ 18 w 18"/>
                <a:gd name="T25" fmla="*/ 17 h 28"/>
                <a:gd name="T26" fmla="*/ 18 w 18"/>
                <a:gd name="T27" fmla="*/ 14 h 28"/>
                <a:gd name="T28" fmla="*/ 14 w 18"/>
                <a:gd name="T29" fmla="*/ 10 h 28"/>
                <a:gd name="T30" fmla="*/ 14 w 18"/>
                <a:gd name="T31" fmla="*/ 3 h 28"/>
                <a:gd name="T32" fmla="*/ 11 w 18"/>
                <a:gd name="T3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28">
                  <a:moveTo>
                    <a:pt x="11" y="0"/>
                  </a:moveTo>
                  <a:lnTo>
                    <a:pt x="7" y="0"/>
                  </a:lnTo>
                  <a:lnTo>
                    <a:pt x="4" y="3"/>
                  </a:lnTo>
                  <a:lnTo>
                    <a:pt x="0" y="3"/>
                  </a:lnTo>
                  <a:lnTo>
                    <a:pt x="0" y="7"/>
                  </a:lnTo>
                  <a:lnTo>
                    <a:pt x="0" y="14"/>
                  </a:lnTo>
                  <a:lnTo>
                    <a:pt x="0" y="17"/>
                  </a:lnTo>
                  <a:lnTo>
                    <a:pt x="0" y="24"/>
                  </a:lnTo>
                  <a:lnTo>
                    <a:pt x="4" y="28"/>
                  </a:lnTo>
                  <a:lnTo>
                    <a:pt x="11" y="28"/>
                  </a:lnTo>
                  <a:lnTo>
                    <a:pt x="14" y="24"/>
                  </a:lnTo>
                  <a:lnTo>
                    <a:pt x="18" y="21"/>
                  </a:lnTo>
                  <a:lnTo>
                    <a:pt x="18" y="17"/>
                  </a:lnTo>
                  <a:lnTo>
                    <a:pt x="18" y="14"/>
                  </a:lnTo>
                  <a:lnTo>
                    <a:pt x="14" y="10"/>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5" name="Freeform 321"/>
            <p:cNvSpPr>
              <a:spLocks/>
            </p:cNvSpPr>
            <p:nvPr userDrawn="1"/>
          </p:nvSpPr>
          <p:spPr bwMode="gray">
            <a:xfrm>
              <a:off x="2296" y="2150"/>
              <a:ext cx="69" cy="53"/>
            </a:xfrm>
            <a:custGeom>
              <a:avLst/>
              <a:gdLst>
                <a:gd name="T0" fmla="*/ 45 w 67"/>
                <a:gd name="T1" fmla="*/ 0 h 49"/>
                <a:gd name="T2" fmla="*/ 31 w 67"/>
                <a:gd name="T3" fmla="*/ 7 h 49"/>
                <a:gd name="T4" fmla="*/ 21 w 67"/>
                <a:gd name="T5" fmla="*/ 7 h 49"/>
                <a:gd name="T6" fmla="*/ 7 w 67"/>
                <a:gd name="T7" fmla="*/ 14 h 49"/>
                <a:gd name="T8" fmla="*/ 7 w 67"/>
                <a:gd name="T9" fmla="*/ 17 h 49"/>
                <a:gd name="T10" fmla="*/ 3 w 67"/>
                <a:gd name="T11" fmla="*/ 21 h 49"/>
                <a:gd name="T12" fmla="*/ 3 w 67"/>
                <a:gd name="T13" fmla="*/ 24 h 49"/>
                <a:gd name="T14" fmla="*/ 0 w 67"/>
                <a:gd name="T15" fmla="*/ 31 h 49"/>
                <a:gd name="T16" fmla="*/ 0 w 67"/>
                <a:gd name="T17" fmla="*/ 35 h 49"/>
                <a:gd name="T18" fmla="*/ 3 w 67"/>
                <a:gd name="T19" fmla="*/ 35 h 49"/>
                <a:gd name="T20" fmla="*/ 10 w 67"/>
                <a:gd name="T21" fmla="*/ 35 h 49"/>
                <a:gd name="T22" fmla="*/ 17 w 67"/>
                <a:gd name="T23" fmla="*/ 31 h 49"/>
                <a:gd name="T24" fmla="*/ 21 w 67"/>
                <a:gd name="T25" fmla="*/ 31 h 49"/>
                <a:gd name="T26" fmla="*/ 21 w 67"/>
                <a:gd name="T27" fmla="*/ 31 h 49"/>
                <a:gd name="T28" fmla="*/ 21 w 67"/>
                <a:gd name="T29" fmla="*/ 31 h 49"/>
                <a:gd name="T30" fmla="*/ 24 w 67"/>
                <a:gd name="T31" fmla="*/ 39 h 49"/>
                <a:gd name="T32" fmla="*/ 24 w 67"/>
                <a:gd name="T33" fmla="*/ 42 h 49"/>
                <a:gd name="T34" fmla="*/ 28 w 67"/>
                <a:gd name="T35" fmla="*/ 46 h 49"/>
                <a:gd name="T36" fmla="*/ 31 w 67"/>
                <a:gd name="T37" fmla="*/ 46 h 49"/>
                <a:gd name="T38" fmla="*/ 38 w 67"/>
                <a:gd name="T39" fmla="*/ 46 h 49"/>
                <a:gd name="T40" fmla="*/ 42 w 67"/>
                <a:gd name="T41" fmla="*/ 49 h 49"/>
                <a:gd name="T42" fmla="*/ 45 w 67"/>
                <a:gd name="T43" fmla="*/ 46 h 49"/>
                <a:gd name="T44" fmla="*/ 49 w 67"/>
                <a:gd name="T45" fmla="*/ 42 h 49"/>
                <a:gd name="T46" fmla="*/ 49 w 67"/>
                <a:gd name="T47" fmla="*/ 35 h 49"/>
                <a:gd name="T48" fmla="*/ 45 w 67"/>
                <a:gd name="T49" fmla="*/ 31 h 49"/>
                <a:gd name="T50" fmla="*/ 45 w 67"/>
                <a:gd name="T51" fmla="*/ 28 h 49"/>
                <a:gd name="T52" fmla="*/ 49 w 67"/>
                <a:gd name="T53" fmla="*/ 28 h 49"/>
                <a:gd name="T54" fmla="*/ 49 w 67"/>
                <a:gd name="T55" fmla="*/ 28 h 49"/>
                <a:gd name="T56" fmla="*/ 53 w 67"/>
                <a:gd name="T57" fmla="*/ 31 h 49"/>
                <a:gd name="T58" fmla="*/ 56 w 67"/>
                <a:gd name="T59" fmla="*/ 35 h 49"/>
                <a:gd name="T60" fmla="*/ 56 w 67"/>
                <a:gd name="T61" fmla="*/ 35 h 49"/>
                <a:gd name="T62" fmla="*/ 60 w 67"/>
                <a:gd name="T63" fmla="*/ 31 h 49"/>
                <a:gd name="T64" fmla="*/ 63 w 67"/>
                <a:gd name="T65" fmla="*/ 28 h 49"/>
                <a:gd name="T66" fmla="*/ 67 w 67"/>
                <a:gd name="T67" fmla="*/ 21 h 49"/>
                <a:gd name="T68" fmla="*/ 67 w 67"/>
                <a:gd name="T69" fmla="*/ 14 h 49"/>
                <a:gd name="T70" fmla="*/ 63 w 67"/>
                <a:gd name="T71" fmla="*/ 10 h 49"/>
                <a:gd name="T72" fmla="*/ 60 w 67"/>
                <a:gd name="T73" fmla="*/ 3 h 49"/>
                <a:gd name="T74" fmla="*/ 53 w 67"/>
                <a:gd name="T75" fmla="*/ 0 h 49"/>
                <a:gd name="T76" fmla="*/ 49 w 67"/>
                <a:gd name="T77" fmla="*/ 0 h 49"/>
                <a:gd name="T78" fmla="*/ 45 w 67"/>
                <a:gd name="T7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 h="49">
                  <a:moveTo>
                    <a:pt x="45" y="0"/>
                  </a:moveTo>
                  <a:lnTo>
                    <a:pt x="31" y="7"/>
                  </a:lnTo>
                  <a:lnTo>
                    <a:pt x="21" y="7"/>
                  </a:lnTo>
                  <a:lnTo>
                    <a:pt x="7" y="14"/>
                  </a:lnTo>
                  <a:lnTo>
                    <a:pt x="7" y="17"/>
                  </a:lnTo>
                  <a:lnTo>
                    <a:pt x="3" y="21"/>
                  </a:lnTo>
                  <a:lnTo>
                    <a:pt x="3" y="24"/>
                  </a:lnTo>
                  <a:lnTo>
                    <a:pt x="0" y="31"/>
                  </a:lnTo>
                  <a:lnTo>
                    <a:pt x="0" y="35"/>
                  </a:lnTo>
                  <a:lnTo>
                    <a:pt x="3" y="35"/>
                  </a:lnTo>
                  <a:lnTo>
                    <a:pt x="10" y="35"/>
                  </a:lnTo>
                  <a:lnTo>
                    <a:pt x="17" y="31"/>
                  </a:lnTo>
                  <a:lnTo>
                    <a:pt x="21" y="31"/>
                  </a:lnTo>
                  <a:lnTo>
                    <a:pt x="21" y="31"/>
                  </a:lnTo>
                  <a:lnTo>
                    <a:pt x="21" y="31"/>
                  </a:lnTo>
                  <a:lnTo>
                    <a:pt x="24" y="39"/>
                  </a:lnTo>
                  <a:lnTo>
                    <a:pt x="24" y="42"/>
                  </a:lnTo>
                  <a:lnTo>
                    <a:pt x="28" y="46"/>
                  </a:lnTo>
                  <a:lnTo>
                    <a:pt x="31" y="46"/>
                  </a:lnTo>
                  <a:lnTo>
                    <a:pt x="38" y="46"/>
                  </a:lnTo>
                  <a:lnTo>
                    <a:pt x="42" y="49"/>
                  </a:lnTo>
                  <a:lnTo>
                    <a:pt x="45" y="46"/>
                  </a:lnTo>
                  <a:lnTo>
                    <a:pt x="49" y="42"/>
                  </a:lnTo>
                  <a:lnTo>
                    <a:pt x="49" y="35"/>
                  </a:lnTo>
                  <a:lnTo>
                    <a:pt x="45" y="31"/>
                  </a:lnTo>
                  <a:lnTo>
                    <a:pt x="45" y="28"/>
                  </a:lnTo>
                  <a:lnTo>
                    <a:pt x="49" y="28"/>
                  </a:lnTo>
                  <a:lnTo>
                    <a:pt x="49" y="28"/>
                  </a:lnTo>
                  <a:lnTo>
                    <a:pt x="53" y="31"/>
                  </a:lnTo>
                  <a:lnTo>
                    <a:pt x="56" y="35"/>
                  </a:lnTo>
                  <a:lnTo>
                    <a:pt x="56" y="35"/>
                  </a:lnTo>
                  <a:lnTo>
                    <a:pt x="60" y="31"/>
                  </a:lnTo>
                  <a:lnTo>
                    <a:pt x="63" y="28"/>
                  </a:lnTo>
                  <a:lnTo>
                    <a:pt x="67" y="21"/>
                  </a:lnTo>
                  <a:lnTo>
                    <a:pt x="67" y="14"/>
                  </a:lnTo>
                  <a:lnTo>
                    <a:pt x="63" y="10"/>
                  </a:lnTo>
                  <a:lnTo>
                    <a:pt x="60" y="3"/>
                  </a:lnTo>
                  <a:lnTo>
                    <a:pt x="53" y="0"/>
                  </a:lnTo>
                  <a:lnTo>
                    <a:pt x="49" y="0"/>
                  </a:lnTo>
                  <a:lnTo>
                    <a:pt x="4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6" name="Freeform 322"/>
            <p:cNvSpPr>
              <a:spLocks noEditPoints="1"/>
            </p:cNvSpPr>
            <p:nvPr userDrawn="1"/>
          </p:nvSpPr>
          <p:spPr bwMode="gray">
            <a:xfrm>
              <a:off x="2122" y="2180"/>
              <a:ext cx="137" cy="170"/>
            </a:xfrm>
            <a:custGeom>
              <a:avLst/>
              <a:gdLst>
                <a:gd name="T0" fmla="*/ 14 w 133"/>
                <a:gd name="T1" fmla="*/ 134 h 158"/>
                <a:gd name="T2" fmla="*/ 24 w 133"/>
                <a:gd name="T3" fmla="*/ 141 h 158"/>
                <a:gd name="T4" fmla="*/ 42 w 133"/>
                <a:gd name="T5" fmla="*/ 144 h 158"/>
                <a:gd name="T6" fmla="*/ 52 w 133"/>
                <a:gd name="T7" fmla="*/ 148 h 158"/>
                <a:gd name="T8" fmla="*/ 66 w 133"/>
                <a:gd name="T9" fmla="*/ 158 h 158"/>
                <a:gd name="T10" fmla="*/ 77 w 133"/>
                <a:gd name="T11" fmla="*/ 155 h 158"/>
                <a:gd name="T12" fmla="*/ 84 w 133"/>
                <a:gd name="T13" fmla="*/ 141 h 158"/>
                <a:gd name="T14" fmla="*/ 88 w 133"/>
                <a:gd name="T15" fmla="*/ 127 h 158"/>
                <a:gd name="T16" fmla="*/ 98 w 133"/>
                <a:gd name="T17" fmla="*/ 120 h 158"/>
                <a:gd name="T18" fmla="*/ 105 w 133"/>
                <a:gd name="T19" fmla="*/ 102 h 158"/>
                <a:gd name="T20" fmla="*/ 119 w 133"/>
                <a:gd name="T21" fmla="*/ 95 h 158"/>
                <a:gd name="T22" fmla="*/ 123 w 133"/>
                <a:gd name="T23" fmla="*/ 88 h 158"/>
                <a:gd name="T24" fmla="*/ 112 w 133"/>
                <a:gd name="T25" fmla="*/ 81 h 158"/>
                <a:gd name="T26" fmla="*/ 105 w 133"/>
                <a:gd name="T27" fmla="*/ 77 h 158"/>
                <a:gd name="T28" fmla="*/ 116 w 133"/>
                <a:gd name="T29" fmla="*/ 56 h 158"/>
                <a:gd name="T30" fmla="*/ 126 w 133"/>
                <a:gd name="T31" fmla="*/ 46 h 158"/>
                <a:gd name="T32" fmla="*/ 112 w 133"/>
                <a:gd name="T33" fmla="*/ 39 h 158"/>
                <a:gd name="T34" fmla="*/ 133 w 133"/>
                <a:gd name="T35" fmla="*/ 28 h 158"/>
                <a:gd name="T36" fmla="*/ 126 w 133"/>
                <a:gd name="T37" fmla="*/ 18 h 158"/>
                <a:gd name="T38" fmla="*/ 116 w 133"/>
                <a:gd name="T39" fmla="*/ 7 h 158"/>
                <a:gd name="T40" fmla="*/ 112 w 133"/>
                <a:gd name="T41" fmla="*/ 0 h 158"/>
                <a:gd name="T42" fmla="*/ 98 w 133"/>
                <a:gd name="T43" fmla="*/ 3 h 158"/>
                <a:gd name="T44" fmla="*/ 88 w 133"/>
                <a:gd name="T45" fmla="*/ 11 h 158"/>
                <a:gd name="T46" fmla="*/ 70 w 133"/>
                <a:gd name="T47" fmla="*/ 39 h 158"/>
                <a:gd name="T48" fmla="*/ 59 w 133"/>
                <a:gd name="T49" fmla="*/ 46 h 158"/>
                <a:gd name="T50" fmla="*/ 45 w 133"/>
                <a:gd name="T51" fmla="*/ 56 h 158"/>
                <a:gd name="T52" fmla="*/ 38 w 133"/>
                <a:gd name="T53" fmla="*/ 67 h 158"/>
                <a:gd name="T54" fmla="*/ 7 w 133"/>
                <a:gd name="T55" fmla="*/ 88 h 158"/>
                <a:gd name="T56" fmla="*/ 0 w 133"/>
                <a:gd name="T57" fmla="*/ 99 h 158"/>
                <a:gd name="T58" fmla="*/ 3 w 133"/>
                <a:gd name="T59" fmla="*/ 120 h 158"/>
                <a:gd name="T60" fmla="*/ 0 w 133"/>
                <a:gd name="T61" fmla="*/ 127 h 158"/>
                <a:gd name="T62" fmla="*/ 38 w 133"/>
                <a:gd name="T63" fmla="*/ 99 h 158"/>
                <a:gd name="T64" fmla="*/ 38 w 133"/>
                <a:gd name="T65" fmla="*/ 99 h 158"/>
                <a:gd name="T66" fmla="*/ 63 w 133"/>
                <a:gd name="T67" fmla="*/ 81 h 158"/>
                <a:gd name="T68" fmla="*/ 95 w 133"/>
                <a:gd name="T69" fmla="*/ 49 h 158"/>
                <a:gd name="T70" fmla="*/ 74 w 133"/>
                <a:gd name="T71" fmla="*/ 74 h 158"/>
                <a:gd name="T72" fmla="*/ 74 w 133"/>
                <a:gd name="T73" fmla="*/ 74 h 158"/>
                <a:gd name="T74" fmla="*/ 59 w 133"/>
                <a:gd name="T75" fmla="*/ 81 h 158"/>
                <a:gd name="T76" fmla="*/ 52 w 133"/>
                <a:gd name="T77" fmla="*/ 85 h 158"/>
                <a:gd name="T78" fmla="*/ 45 w 133"/>
                <a:gd name="T79" fmla="*/ 92 h 158"/>
                <a:gd name="T80" fmla="*/ 49 w 133"/>
                <a:gd name="T81" fmla="*/ 88 h 158"/>
                <a:gd name="T82" fmla="*/ 28 w 133"/>
                <a:gd name="T83" fmla="*/ 99 h 158"/>
                <a:gd name="T84" fmla="*/ 21 w 133"/>
                <a:gd name="T85" fmla="*/ 92 h 158"/>
                <a:gd name="T86" fmla="*/ 28 w 133"/>
                <a:gd name="T87" fmla="*/ 99 h 158"/>
                <a:gd name="T88" fmla="*/ 28 w 133"/>
                <a:gd name="T89" fmla="*/ 9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3" h="158">
                  <a:moveTo>
                    <a:pt x="0" y="130"/>
                  </a:moveTo>
                  <a:lnTo>
                    <a:pt x="7" y="130"/>
                  </a:lnTo>
                  <a:lnTo>
                    <a:pt x="14" y="134"/>
                  </a:lnTo>
                  <a:lnTo>
                    <a:pt x="21" y="137"/>
                  </a:lnTo>
                  <a:lnTo>
                    <a:pt x="21" y="141"/>
                  </a:lnTo>
                  <a:lnTo>
                    <a:pt x="24" y="141"/>
                  </a:lnTo>
                  <a:lnTo>
                    <a:pt x="31" y="144"/>
                  </a:lnTo>
                  <a:lnTo>
                    <a:pt x="38" y="144"/>
                  </a:lnTo>
                  <a:lnTo>
                    <a:pt x="42" y="144"/>
                  </a:lnTo>
                  <a:lnTo>
                    <a:pt x="45" y="144"/>
                  </a:lnTo>
                  <a:lnTo>
                    <a:pt x="49" y="144"/>
                  </a:lnTo>
                  <a:lnTo>
                    <a:pt x="52" y="148"/>
                  </a:lnTo>
                  <a:lnTo>
                    <a:pt x="52" y="151"/>
                  </a:lnTo>
                  <a:lnTo>
                    <a:pt x="63" y="151"/>
                  </a:lnTo>
                  <a:lnTo>
                    <a:pt x="66" y="158"/>
                  </a:lnTo>
                  <a:lnTo>
                    <a:pt x="70" y="158"/>
                  </a:lnTo>
                  <a:lnTo>
                    <a:pt x="74" y="155"/>
                  </a:lnTo>
                  <a:lnTo>
                    <a:pt x="77" y="155"/>
                  </a:lnTo>
                  <a:lnTo>
                    <a:pt x="81" y="151"/>
                  </a:lnTo>
                  <a:lnTo>
                    <a:pt x="84" y="148"/>
                  </a:lnTo>
                  <a:lnTo>
                    <a:pt x="84" y="141"/>
                  </a:lnTo>
                  <a:lnTo>
                    <a:pt x="88" y="134"/>
                  </a:lnTo>
                  <a:lnTo>
                    <a:pt x="88" y="130"/>
                  </a:lnTo>
                  <a:lnTo>
                    <a:pt x="88" y="127"/>
                  </a:lnTo>
                  <a:lnTo>
                    <a:pt x="91" y="127"/>
                  </a:lnTo>
                  <a:lnTo>
                    <a:pt x="91" y="123"/>
                  </a:lnTo>
                  <a:lnTo>
                    <a:pt x="98" y="120"/>
                  </a:lnTo>
                  <a:lnTo>
                    <a:pt x="102" y="116"/>
                  </a:lnTo>
                  <a:lnTo>
                    <a:pt x="105" y="102"/>
                  </a:lnTo>
                  <a:lnTo>
                    <a:pt x="105" y="102"/>
                  </a:lnTo>
                  <a:lnTo>
                    <a:pt x="109" y="99"/>
                  </a:lnTo>
                  <a:lnTo>
                    <a:pt x="112" y="95"/>
                  </a:lnTo>
                  <a:lnTo>
                    <a:pt x="119" y="95"/>
                  </a:lnTo>
                  <a:lnTo>
                    <a:pt x="119" y="95"/>
                  </a:lnTo>
                  <a:lnTo>
                    <a:pt x="123" y="92"/>
                  </a:lnTo>
                  <a:lnTo>
                    <a:pt x="123" y="88"/>
                  </a:lnTo>
                  <a:lnTo>
                    <a:pt x="123" y="85"/>
                  </a:lnTo>
                  <a:lnTo>
                    <a:pt x="116" y="81"/>
                  </a:lnTo>
                  <a:lnTo>
                    <a:pt x="112" y="81"/>
                  </a:lnTo>
                  <a:lnTo>
                    <a:pt x="109" y="81"/>
                  </a:lnTo>
                  <a:lnTo>
                    <a:pt x="105" y="77"/>
                  </a:lnTo>
                  <a:lnTo>
                    <a:pt x="105" y="77"/>
                  </a:lnTo>
                  <a:lnTo>
                    <a:pt x="109" y="74"/>
                  </a:lnTo>
                  <a:lnTo>
                    <a:pt x="109" y="60"/>
                  </a:lnTo>
                  <a:lnTo>
                    <a:pt x="116" y="56"/>
                  </a:lnTo>
                  <a:lnTo>
                    <a:pt x="119" y="49"/>
                  </a:lnTo>
                  <a:lnTo>
                    <a:pt x="123" y="46"/>
                  </a:lnTo>
                  <a:lnTo>
                    <a:pt x="126" y="46"/>
                  </a:lnTo>
                  <a:lnTo>
                    <a:pt x="126" y="46"/>
                  </a:lnTo>
                  <a:lnTo>
                    <a:pt x="126" y="46"/>
                  </a:lnTo>
                  <a:lnTo>
                    <a:pt x="112" y="39"/>
                  </a:lnTo>
                  <a:lnTo>
                    <a:pt x="133" y="32"/>
                  </a:lnTo>
                  <a:lnTo>
                    <a:pt x="133" y="32"/>
                  </a:lnTo>
                  <a:lnTo>
                    <a:pt x="133" y="28"/>
                  </a:lnTo>
                  <a:lnTo>
                    <a:pt x="130" y="25"/>
                  </a:lnTo>
                  <a:lnTo>
                    <a:pt x="130" y="21"/>
                  </a:lnTo>
                  <a:lnTo>
                    <a:pt x="126" y="18"/>
                  </a:lnTo>
                  <a:lnTo>
                    <a:pt x="123" y="14"/>
                  </a:lnTo>
                  <a:lnTo>
                    <a:pt x="119" y="11"/>
                  </a:lnTo>
                  <a:lnTo>
                    <a:pt x="116" y="7"/>
                  </a:lnTo>
                  <a:lnTo>
                    <a:pt x="112" y="7"/>
                  </a:lnTo>
                  <a:lnTo>
                    <a:pt x="112" y="3"/>
                  </a:lnTo>
                  <a:lnTo>
                    <a:pt x="112" y="0"/>
                  </a:lnTo>
                  <a:lnTo>
                    <a:pt x="109" y="0"/>
                  </a:lnTo>
                  <a:lnTo>
                    <a:pt x="105" y="0"/>
                  </a:lnTo>
                  <a:lnTo>
                    <a:pt x="98" y="3"/>
                  </a:lnTo>
                  <a:lnTo>
                    <a:pt x="95" y="3"/>
                  </a:lnTo>
                  <a:lnTo>
                    <a:pt x="91" y="7"/>
                  </a:lnTo>
                  <a:lnTo>
                    <a:pt x="88" y="11"/>
                  </a:lnTo>
                  <a:lnTo>
                    <a:pt x="81" y="14"/>
                  </a:lnTo>
                  <a:lnTo>
                    <a:pt x="70" y="39"/>
                  </a:lnTo>
                  <a:lnTo>
                    <a:pt x="70" y="39"/>
                  </a:lnTo>
                  <a:lnTo>
                    <a:pt x="66" y="42"/>
                  </a:lnTo>
                  <a:lnTo>
                    <a:pt x="63" y="46"/>
                  </a:lnTo>
                  <a:lnTo>
                    <a:pt x="59" y="46"/>
                  </a:lnTo>
                  <a:lnTo>
                    <a:pt x="52" y="49"/>
                  </a:lnTo>
                  <a:lnTo>
                    <a:pt x="49" y="53"/>
                  </a:lnTo>
                  <a:lnTo>
                    <a:pt x="45" y="56"/>
                  </a:lnTo>
                  <a:lnTo>
                    <a:pt x="42" y="60"/>
                  </a:lnTo>
                  <a:lnTo>
                    <a:pt x="38" y="63"/>
                  </a:lnTo>
                  <a:lnTo>
                    <a:pt x="38" y="67"/>
                  </a:lnTo>
                  <a:lnTo>
                    <a:pt x="28" y="88"/>
                  </a:lnTo>
                  <a:lnTo>
                    <a:pt x="28" y="88"/>
                  </a:lnTo>
                  <a:lnTo>
                    <a:pt x="7" y="88"/>
                  </a:lnTo>
                  <a:lnTo>
                    <a:pt x="7" y="88"/>
                  </a:lnTo>
                  <a:lnTo>
                    <a:pt x="3" y="92"/>
                  </a:lnTo>
                  <a:lnTo>
                    <a:pt x="0" y="99"/>
                  </a:lnTo>
                  <a:lnTo>
                    <a:pt x="0" y="102"/>
                  </a:lnTo>
                  <a:lnTo>
                    <a:pt x="0" y="109"/>
                  </a:lnTo>
                  <a:lnTo>
                    <a:pt x="3" y="120"/>
                  </a:lnTo>
                  <a:lnTo>
                    <a:pt x="3" y="120"/>
                  </a:lnTo>
                  <a:lnTo>
                    <a:pt x="0" y="123"/>
                  </a:lnTo>
                  <a:lnTo>
                    <a:pt x="0" y="127"/>
                  </a:lnTo>
                  <a:lnTo>
                    <a:pt x="0" y="130"/>
                  </a:lnTo>
                  <a:close/>
                  <a:moveTo>
                    <a:pt x="38" y="99"/>
                  </a:moveTo>
                  <a:lnTo>
                    <a:pt x="38" y="99"/>
                  </a:lnTo>
                  <a:lnTo>
                    <a:pt x="38" y="99"/>
                  </a:lnTo>
                  <a:lnTo>
                    <a:pt x="38" y="99"/>
                  </a:lnTo>
                  <a:lnTo>
                    <a:pt x="38" y="99"/>
                  </a:lnTo>
                  <a:close/>
                  <a:moveTo>
                    <a:pt x="63" y="81"/>
                  </a:moveTo>
                  <a:lnTo>
                    <a:pt x="66" y="77"/>
                  </a:lnTo>
                  <a:lnTo>
                    <a:pt x="63" y="81"/>
                  </a:lnTo>
                  <a:lnTo>
                    <a:pt x="63" y="81"/>
                  </a:lnTo>
                  <a:close/>
                  <a:moveTo>
                    <a:pt x="95" y="49"/>
                  </a:moveTo>
                  <a:lnTo>
                    <a:pt x="95" y="49"/>
                  </a:lnTo>
                  <a:lnTo>
                    <a:pt x="91" y="49"/>
                  </a:lnTo>
                  <a:lnTo>
                    <a:pt x="95" y="49"/>
                  </a:lnTo>
                  <a:close/>
                  <a:moveTo>
                    <a:pt x="74" y="74"/>
                  </a:moveTo>
                  <a:lnTo>
                    <a:pt x="77" y="74"/>
                  </a:lnTo>
                  <a:lnTo>
                    <a:pt x="77" y="74"/>
                  </a:lnTo>
                  <a:lnTo>
                    <a:pt x="74" y="74"/>
                  </a:lnTo>
                  <a:close/>
                  <a:moveTo>
                    <a:pt x="49" y="88"/>
                  </a:moveTo>
                  <a:lnTo>
                    <a:pt x="52" y="85"/>
                  </a:lnTo>
                  <a:lnTo>
                    <a:pt x="59" y="81"/>
                  </a:lnTo>
                  <a:lnTo>
                    <a:pt x="59" y="85"/>
                  </a:lnTo>
                  <a:lnTo>
                    <a:pt x="56" y="85"/>
                  </a:lnTo>
                  <a:lnTo>
                    <a:pt x="52" y="85"/>
                  </a:lnTo>
                  <a:lnTo>
                    <a:pt x="49" y="88"/>
                  </a:lnTo>
                  <a:lnTo>
                    <a:pt x="45" y="92"/>
                  </a:lnTo>
                  <a:lnTo>
                    <a:pt x="45" y="92"/>
                  </a:lnTo>
                  <a:lnTo>
                    <a:pt x="45" y="88"/>
                  </a:lnTo>
                  <a:lnTo>
                    <a:pt x="49" y="88"/>
                  </a:lnTo>
                  <a:lnTo>
                    <a:pt x="49" y="88"/>
                  </a:lnTo>
                  <a:close/>
                  <a:moveTo>
                    <a:pt x="21" y="92"/>
                  </a:moveTo>
                  <a:lnTo>
                    <a:pt x="21" y="95"/>
                  </a:lnTo>
                  <a:lnTo>
                    <a:pt x="28" y="99"/>
                  </a:lnTo>
                  <a:lnTo>
                    <a:pt x="24" y="95"/>
                  </a:lnTo>
                  <a:lnTo>
                    <a:pt x="21" y="92"/>
                  </a:lnTo>
                  <a:lnTo>
                    <a:pt x="21" y="92"/>
                  </a:lnTo>
                  <a:lnTo>
                    <a:pt x="21" y="92"/>
                  </a:lnTo>
                  <a:close/>
                  <a:moveTo>
                    <a:pt x="28" y="99"/>
                  </a:moveTo>
                  <a:lnTo>
                    <a:pt x="28" y="99"/>
                  </a:lnTo>
                  <a:lnTo>
                    <a:pt x="28" y="99"/>
                  </a:lnTo>
                  <a:lnTo>
                    <a:pt x="28" y="99"/>
                  </a:lnTo>
                  <a:lnTo>
                    <a:pt x="28" y="9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7" name="Freeform 323"/>
            <p:cNvSpPr>
              <a:spLocks/>
            </p:cNvSpPr>
            <p:nvPr userDrawn="1"/>
          </p:nvSpPr>
          <p:spPr bwMode="gray">
            <a:xfrm>
              <a:off x="2560" y="2325"/>
              <a:ext cx="141" cy="121"/>
            </a:xfrm>
            <a:custGeom>
              <a:avLst/>
              <a:gdLst>
                <a:gd name="T0" fmla="*/ 95 w 137"/>
                <a:gd name="T1" fmla="*/ 46 h 113"/>
                <a:gd name="T2" fmla="*/ 95 w 137"/>
                <a:gd name="T3" fmla="*/ 46 h 113"/>
                <a:gd name="T4" fmla="*/ 91 w 137"/>
                <a:gd name="T5" fmla="*/ 46 h 113"/>
                <a:gd name="T6" fmla="*/ 88 w 137"/>
                <a:gd name="T7" fmla="*/ 46 h 113"/>
                <a:gd name="T8" fmla="*/ 84 w 137"/>
                <a:gd name="T9" fmla="*/ 42 h 113"/>
                <a:gd name="T10" fmla="*/ 81 w 137"/>
                <a:gd name="T11" fmla="*/ 39 h 113"/>
                <a:gd name="T12" fmla="*/ 81 w 137"/>
                <a:gd name="T13" fmla="*/ 39 h 113"/>
                <a:gd name="T14" fmla="*/ 77 w 137"/>
                <a:gd name="T15" fmla="*/ 35 h 113"/>
                <a:gd name="T16" fmla="*/ 74 w 137"/>
                <a:gd name="T17" fmla="*/ 35 h 113"/>
                <a:gd name="T18" fmla="*/ 70 w 137"/>
                <a:gd name="T19" fmla="*/ 32 h 113"/>
                <a:gd name="T20" fmla="*/ 63 w 137"/>
                <a:gd name="T21" fmla="*/ 28 h 113"/>
                <a:gd name="T22" fmla="*/ 60 w 137"/>
                <a:gd name="T23" fmla="*/ 21 h 113"/>
                <a:gd name="T24" fmla="*/ 53 w 137"/>
                <a:gd name="T25" fmla="*/ 17 h 113"/>
                <a:gd name="T26" fmla="*/ 46 w 137"/>
                <a:gd name="T27" fmla="*/ 14 h 113"/>
                <a:gd name="T28" fmla="*/ 42 w 137"/>
                <a:gd name="T29" fmla="*/ 10 h 113"/>
                <a:gd name="T30" fmla="*/ 42 w 137"/>
                <a:gd name="T31" fmla="*/ 10 h 113"/>
                <a:gd name="T32" fmla="*/ 39 w 137"/>
                <a:gd name="T33" fmla="*/ 10 h 113"/>
                <a:gd name="T34" fmla="*/ 32 w 137"/>
                <a:gd name="T35" fmla="*/ 7 h 113"/>
                <a:gd name="T36" fmla="*/ 21 w 137"/>
                <a:gd name="T37" fmla="*/ 3 h 113"/>
                <a:gd name="T38" fmla="*/ 10 w 137"/>
                <a:gd name="T39" fmla="*/ 3 h 113"/>
                <a:gd name="T40" fmla="*/ 3 w 137"/>
                <a:gd name="T41" fmla="*/ 0 h 113"/>
                <a:gd name="T42" fmla="*/ 0 w 137"/>
                <a:gd name="T43" fmla="*/ 81 h 113"/>
                <a:gd name="T44" fmla="*/ 14 w 137"/>
                <a:gd name="T45" fmla="*/ 88 h 113"/>
                <a:gd name="T46" fmla="*/ 28 w 137"/>
                <a:gd name="T47" fmla="*/ 84 h 113"/>
                <a:gd name="T48" fmla="*/ 28 w 137"/>
                <a:gd name="T49" fmla="*/ 81 h 113"/>
                <a:gd name="T50" fmla="*/ 32 w 137"/>
                <a:gd name="T51" fmla="*/ 77 h 113"/>
                <a:gd name="T52" fmla="*/ 35 w 137"/>
                <a:gd name="T53" fmla="*/ 74 h 113"/>
                <a:gd name="T54" fmla="*/ 39 w 137"/>
                <a:gd name="T55" fmla="*/ 70 h 113"/>
                <a:gd name="T56" fmla="*/ 46 w 137"/>
                <a:gd name="T57" fmla="*/ 70 h 113"/>
                <a:gd name="T58" fmla="*/ 56 w 137"/>
                <a:gd name="T59" fmla="*/ 70 h 113"/>
                <a:gd name="T60" fmla="*/ 81 w 137"/>
                <a:gd name="T61" fmla="*/ 84 h 113"/>
                <a:gd name="T62" fmla="*/ 91 w 137"/>
                <a:gd name="T63" fmla="*/ 98 h 113"/>
                <a:gd name="T64" fmla="*/ 109 w 137"/>
                <a:gd name="T65" fmla="*/ 106 h 113"/>
                <a:gd name="T66" fmla="*/ 134 w 137"/>
                <a:gd name="T67" fmla="*/ 113 h 113"/>
                <a:gd name="T68" fmla="*/ 134 w 137"/>
                <a:gd name="T69" fmla="*/ 113 h 113"/>
                <a:gd name="T70" fmla="*/ 137 w 137"/>
                <a:gd name="T71" fmla="*/ 109 h 113"/>
                <a:gd name="T72" fmla="*/ 137 w 137"/>
                <a:gd name="T73" fmla="*/ 106 h 113"/>
                <a:gd name="T74" fmla="*/ 134 w 137"/>
                <a:gd name="T75" fmla="*/ 102 h 113"/>
                <a:gd name="T76" fmla="*/ 130 w 137"/>
                <a:gd name="T77" fmla="*/ 98 h 113"/>
                <a:gd name="T78" fmla="*/ 123 w 137"/>
                <a:gd name="T79" fmla="*/ 91 h 113"/>
                <a:gd name="T80" fmla="*/ 116 w 137"/>
                <a:gd name="T81" fmla="*/ 88 h 113"/>
                <a:gd name="T82" fmla="*/ 113 w 137"/>
                <a:gd name="T83" fmla="*/ 81 h 113"/>
                <a:gd name="T84" fmla="*/ 106 w 137"/>
                <a:gd name="T85" fmla="*/ 77 h 113"/>
                <a:gd name="T86" fmla="*/ 102 w 137"/>
                <a:gd name="T87" fmla="*/ 74 h 113"/>
                <a:gd name="T88" fmla="*/ 102 w 137"/>
                <a:gd name="T89" fmla="*/ 74 h 113"/>
                <a:gd name="T90" fmla="*/ 84 w 137"/>
                <a:gd name="T91" fmla="*/ 63 h 113"/>
                <a:gd name="T92" fmla="*/ 102 w 137"/>
                <a:gd name="T93" fmla="*/ 56 h 113"/>
                <a:gd name="T94" fmla="*/ 95 w 137"/>
                <a:gd name="T95" fmla="*/ 4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7" h="113">
                  <a:moveTo>
                    <a:pt x="95" y="46"/>
                  </a:moveTo>
                  <a:lnTo>
                    <a:pt x="95" y="46"/>
                  </a:lnTo>
                  <a:lnTo>
                    <a:pt x="91" y="46"/>
                  </a:lnTo>
                  <a:lnTo>
                    <a:pt x="88" y="46"/>
                  </a:lnTo>
                  <a:lnTo>
                    <a:pt x="84" y="42"/>
                  </a:lnTo>
                  <a:lnTo>
                    <a:pt x="81" y="39"/>
                  </a:lnTo>
                  <a:lnTo>
                    <a:pt x="81" y="39"/>
                  </a:lnTo>
                  <a:lnTo>
                    <a:pt x="77" y="35"/>
                  </a:lnTo>
                  <a:lnTo>
                    <a:pt x="74" y="35"/>
                  </a:lnTo>
                  <a:lnTo>
                    <a:pt x="70" y="32"/>
                  </a:lnTo>
                  <a:lnTo>
                    <a:pt x="63" y="28"/>
                  </a:lnTo>
                  <a:lnTo>
                    <a:pt x="60" y="21"/>
                  </a:lnTo>
                  <a:lnTo>
                    <a:pt x="53" y="17"/>
                  </a:lnTo>
                  <a:lnTo>
                    <a:pt x="46" y="14"/>
                  </a:lnTo>
                  <a:lnTo>
                    <a:pt x="42" y="10"/>
                  </a:lnTo>
                  <a:lnTo>
                    <a:pt x="42" y="10"/>
                  </a:lnTo>
                  <a:lnTo>
                    <a:pt x="39" y="10"/>
                  </a:lnTo>
                  <a:lnTo>
                    <a:pt x="32" y="7"/>
                  </a:lnTo>
                  <a:lnTo>
                    <a:pt x="21" y="3"/>
                  </a:lnTo>
                  <a:lnTo>
                    <a:pt x="10" y="3"/>
                  </a:lnTo>
                  <a:lnTo>
                    <a:pt x="3" y="0"/>
                  </a:lnTo>
                  <a:lnTo>
                    <a:pt x="0" y="81"/>
                  </a:lnTo>
                  <a:lnTo>
                    <a:pt x="14" y="88"/>
                  </a:lnTo>
                  <a:lnTo>
                    <a:pt x="28" y="84"/>
                  </a:lnTo>
                  <a:lnTo>
                    <a:pt x="28" y="81"/>
                  </a:lnTo>
                  <a:lnTo>
                    <a:pt x="32" y="77"/>
                  </a:lnTo>
                  <a:lnTo>
                    <a:pt x="35" y="74"/>
                  </a:lnTo>
                  <a:lnTo>
                    <a:pt x="39" y="70"/>
                  </a:lnTo>
                  <a:lnTo>
                    <a:pt x="46" y="70"/>
                  </a:lnTo>
                  <a:lnTo>
                    <a:pt x="56" y="70"/>
                  </a:lnTo>
                  <a:lnTo>
                    <a:pt x="81" y="84"/>
                  </a:lnTo>
                  <a:lnTo>
                    <a:pt x="91" y="98"/>
                  </a:lnTo>
                  <a:lnTo>
                    <a:pt x="109" y="106"/>
                  </a:lnTo>
                  <a:lnTo>
                    <a:pt x="134" y="113"/>
                  </a:lnTo>
                  <a:lnTo>
                    <a:pt x="134" y="113"/>
                  </a:lnTo>
                  <a:lnTo>
                    <a:pt x="137" y="109"/>
                  </a:lnTo>
                  <a:lnTo>
                    <a:pt x="137" y="106"/>
                  </a:lnTo>
                  <a:lnTo>
                    <a:pt x="134" y="102"/>
                  </a:lnTo>
                  <a:lnTo>
                    <a:pt x="130" y="98"/>
                  </a:lnTo>
                  <a:lnTo>
                    <a:pt x="123" y="91"/>
                  </a:lnTo>
                  <a:lnTo>
                    <a:pt x="116" y="88"/>
                  </a:lnTo>
                  <a:lnTo>
                    <a:pt x="113" y="81"/>
                  </a:lnTo>
                  <a:lnTo>
                    <a:pt x="106" y="77"/>
                  </a:lnTo>
                  <a:lnTo>
                    <a:pt x="102" y="74"/>
                  </a:lnTo>
                  <a:lnTo>
                    <a:pt x="102" y="74"/>
                  </a:lnTo>
                  <a:lnTo>
                    <a:pt x="84" y="63"/>
                  </a:lnTo>
                  <a:lnTo>
                    <a:pt x="102" y="56"/>
                  </a:lnTo>
                  <a:lnTo>
                    <a:pt x="9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8" name="Freeform 324"/>
            <p:cNvSpPr>
              <a:spLocks/>
            </p:cNvSpPr>
            <p:nvPr userDrawn="1"/>
          </p:nvSpPr>
          <p:spPr bwMode="gray">
            <a:xfrm>
              <a:off x="2429" y="2290"/>
              <a:ext cx="134" cy="122"/>
            </a:xfrm>
            <a:custGeom>
              <a:avLst/>
              <a:gdLst>
                <a:gd name="T0" fmla="*/ 0 w 130"/>
                <a:gd name="T1" fmla="*/ 14 h 113"/>
                <a:gd name="T2" fmla="*/ 7 w 130"/>
                <a:gd name="T3" fmla="*/ 21 h 113"/>
                <a:gd name="T4" fmla="*/ 11 w 130"/>
                <a:gd name="T5" fmla="*/ 28 h 113"/>
                <a:gd name="T6" fmla="*/ 14 w 130"/>
                <a:gd name="T7" fmla="*/ 35 h 113"/>
                <a:gd name="T8" fmla="*/ 14 w 130"/>
                <a:gd name="T9" fmla="*/ 42 h 113"/>
                <a:gd name="T10" fmla="*/ 18 w 130"/>
                <a:gd name="T11" fmla="*/ 46 h 113"/>
                <a:gd name="T12" fmla="*/ 18 w 130"/>
                <a:gd name="T13" fmla="*/ 49 h 113"/>
                <a:gd name="T14" fmla="*/ 21 w 130"/>
                <a:gd name="T15" fmla="*/ 53 h 113"/>
                <a:gd name="T16" fmla="*/ 25 w 130"/>
                <a:gd name="T17" fmla="*/ 53 h 113"/>
                <a:gd name="T18" fmla="*/ 32 w 130"/>
                <a:gd name="T19" fmla="*/ 53 h 113"/>
                <a:gd name="T20" fmla="*/ 39 w 130"/>
                <a:gd name="T21" fmla="*/ 53 h 113"/>
                <a:gd name="T22" fmla="*/ 46 w 130"/>
                <a:gd name="T23" fmla="*/ 56 h 113"/>
                <a:gd name="T24" fmla="*/ 49 w 130"/>
                <a:gd name="T25" fmla="*/ 56 h 113"/>
                <a:gd name="T26" fmla="*/ 56 w 130"/>
                <a:gd name="T27" fmla="*/ 60 h 113"/>
                <a:gd name="T28" fmla="*/ 67 w 130"/>
                <a:gd name="T29" fmla="*/ 60 h 113"/>
                <a:gd name="T30" fmla="*/ 74 w 130"/>
                <a:gd name="T31" fmla="*/ 60 h 113"/>
                <a:gd name="T32" fmla="*/ 78 w 130"/>
                <a:gd name="T33" fmla="*/ 64 h 113"/>
                <a:gd name="T34" fmla="*/ 92 w 130"/>
                <a:gd name="T35" fmla="*/ 78 h 113"/>
                <a:gd name="T36" fmla="*/ 102 w 130"/>
                <a:gd name="T37" fmla="*/ 95 h 113"/>
                <a:gd name="T38" fmla="*/ 120 w 130"/>
                <a:gd name="T39" fmla="*/ 113 h 113"/>
                <a:gd name="T40" fmla="*/ 123 w 130"/>
                <a:gd name="T41" fmla="*/ 113 h 113"/>
                <a:gd name="T42" fmla="*/ 130 w 130"/>
                <a:gd name="T43" fmla="*/ 32 h 113"/>
                <a:gd name="T44" fmla="*/ 123 w 130"/>
                <a:gd name="T45" fmla="*/ 28 h 113"/>
                <a:gd name="T46" fmla="*/ 116 w 130"/>
                <a:gd name="T47" fmla="*/ 25 h 113"/>
                <a:gd name="T48" fmla="*/ 106 w 130"/>
                <a:gd name="T49" fmla="*/ 18 h 113"/>
                <a:gd name="T50" fmla="*/ 99 w 130"/>
                <a:gd name="T51" fmla="*/ 18 h 113"/>
                <a:gd name="T52" fmla="*/ 92 w 130"/>
                <a:gd name="T53" fmla="*/ 14 h 113"/>
                <a:gd name="T54" fmla="*/ 81 w 130"/>
                <a:gd name="T55" fmla="*/ 18 h 113"/>
                <a:gd name="T56" fmla="*/ 78 w 130"/>
                <a:gd name="T57" fmla="*/ 21 h 113"/>
                <a:gd name="T58" fmla="*/ 78 w 130"/>
                <a:gd name="T59" fmla="*/ 25 h 113"/>
                <a:gd name="T60" fmla="*/ 74 w 130"/>
                <a:gd name="T61" fmla="*/ 28 h 113"/>
                <a:gd name="T62" fmla="*/ 74 w 130"/>
                <a:gd name="T63" fmla="*/ 35 h 113"/>
                <a:gd name="T64" fmla="*/ 70 w 130"/>
                <a:gd name="T65" fmla="*/ 42 h 113"/>
                <a:gd name="T66" fmla="*/ 67 w 130"/>
                <a:gd name="T67" fmla="*/ 46 h 113"/>
                <a:gd name="T68" fmla="*/ 60 w 130"/>
                <a:gd name="T69" fmla="*/ 46 h 113"/>
                <a:gd name="T70" fmla="*/ 53 w 130"/>
                <a:gd name="T71" fmla="*/ 46 h 113"/>
                <a:gd name="T72" fmla="*/ 46 w 130"/>
                <a:gd name="T73" fmla="*/ 42 h 113"/>
                <a:gd name="T74" fmla="*/ 42 w 130"/>
                <a:gd name="T75" fmla="*/ 35 h 113"/>
                <a:gd name="T76" fmla="*/ 39 w 130"/>
                <a:gd name="T77" fmla="*/ 28 h 113"/>
                <a:gd name="T78" fmla="*/ 35 w 130"/>
                <a:gd name="T79" fmla="*/ 21 h 113"/>
                <a:gd name="T80" fmla="*/ 35 w 130"/>
                <a:gd name="T81" fmla="*/ 18 h 113"/>
                <a:gd name="T82" fmla="*/ 32 w 130"/>
                <a:gd name="T83" fmla="*/ 14 h 113"/>
                <a:gd name="T84" fmla="*/ 32 w 130"/>
                <a:gd name="T85" fmla="*/ 14 h 113"/>
                <a:gd name="T86" fmla="*/ 28 w 130"/>
                <a:gd name="T87" fmla="*/ 11 h 113"/>
                <a:gd name="T88" fmla="*/ 25 w 130"/>
                <a:gd name="T89" fmla="*/ 7 h 113"/>
                <a:gd name="T90" fmla="*/ 21 w 130"/>
                <a:gd name="T91" fmla="*/ 4 h 113"/>
                <a:gd name="T92" fmla="*/ 14 w 130"/>
                <a:gd name="T93" fmla="*/ 0 h 113"/>
                <a:gd name="T94" fmla="*/ 7 w 130"/>
                <a:gd name="T95" fmla="*/ 0 h 113"/>
                <a:gd name="T96" fmla="*/ 4 w 130"/>
                <a:gd name="T97" fmla="*/ 7 h 113"/>
                <a:gd name="T98" fmla="*/ 4 w 130"/>
                <a:gd name="T99" fmla="*/ 7 h 113"/>
                <a:gd name="T100" fmla="*/ 0 w 130"/>
                <a:gd name="T101" fmla="*/ 11 h 113"/>
                <a:gd name="T102" fmla="*/ 0 w 130"/>
                <a:gd name="T103" fmla="*/ 11 h 113"/>
                <a:gd name="T104" fmla="*/ 0 w 130"/>
                <a:gd name="T105" fmla="*/ 1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113">
                  <a:moveTo>
                    <a:pt x="0" y="14"/>
                  </a:moveTo>
                  <a:lnTo>
                    <a:pt x="7" y="21"/>
                  </a:lnTo>
                  <a:lnTo>
                    <a:pt x="11" y="28"/>
                  </a:lnTo>
                  <a:lnTo>
                    <a:pt x="14" y="35"/>
                  </a:lnTo>
                  <a:lnTo>
                    <a:pt x="14" y="42"/>
                  </a:lnTo>
                  <a:lnTo>
                    <a:pt x="18" y="46"/>
                  </a:lnTo>
                  <a:lnTo>
                    <a:pt x="18" y="49"/>
                  </a:lnTo>
                  <a:lnTo>
                    <a:pt x="21" y="53"/>
                  </a:lnTo>
                  <a:lnTo>
                    <a:pt x="25" y="53"/>
                  </a:lnTo>
                  <a:lnTo>
                    <a:pt x="32" y="53"/>
                  </a:lnTo>
                  <a:lnTo>
                    <a:pt x="39" y="53"/>
                  </a:lnTo>
                  <a:lnTo>
                    <a:pt x="46" y="56"/>
                  </a:lnTo>
                  <a:lnTo>
                    <a:pt x="49" y="56"/>
                  </a:lnTo>
                  <a:lnTo>
                    <a:pt x="56" y="60"/>
                  </a:lnTo>
                  <a:lnTo>
                    <a:pt x="67" y="60"/>
                  </a:lnTo>
                  <a:lnTo>
                    <a:pt x="74" y="60"/>
                  </a:lnTo>
                  <a:lnTo>
                    <a:pt x="78" y="64"/>
                  </a:lnTo>
                  <a:lnTo>
                    <a:pt x="92" y="78"/>
                  </a:lnTo>
                  <a:lnTo>
                    <a:pt x="102" y="95"/>
                  </a:lnTo>
                  <a:lnTo>
                    <a:pt x="120" y="113"/>
                  </a:lnTo>
                  <a:lnTo>
                    <a:pt x="123" y="113"/>
                  </a:lnTo>
                  <a:lnTo>
                    <a:pt x="130" y="32"/>
                  </a:lnTo>
                  <a:lnTo>
                    <a:pt x="123" y="28"/>
                  </a:lnTo>
                  <a:lnTo>
                    <a:pt x="116" y="25"/>
                  </a:lnTo>
                  <a:lnTo>
                    <a:pt x="106" y="18"/>
                  </a:lnTo>
                  <a:lnTo>
                    <a:pt x="99" y="18"/>
                  </a:lnTo>
                  <a:lnTo>
                    <a:pt x="92" y="14"/>
                  </a:lnTo>
                  <a:lnTo>
                    <a:pt x="81" y="18"/>
                  </a:lnTo>
                  <a:lnTo>
                    <a:pt x="78" y="21"/>
                  </a:lnTo>
                  <a:lnTo>
                    <a:pt x="78" y="25"/>
                  </a:lnTo>
                  <a:lnTo>
                    <a:pt x="74" y="28"/>
                  </a:lnTo>
                  <a:lnTo>
                    <a:pt x="74" y="35"/>
                  </a:lnTo>
                  <a:lnTo>
                    <a:pt x="70" y="42"/>
                  </a:lnTo>
                  <a:lnTo>
                    <a:pt x="67" y="46"/>
                  </a:lnTo>
                  <a:lnTo>
                    <a:pt x="60" y="46"/>
                  </a:lnTo>
                  <a:lnTo>
                    <a:pt x="53" y="46"/>
                  </a:lnTo>
                  <a:lnTo>
                    <a:pt x="46" y="42"/>
                  </a:lnTo>
                  <a:lnTo>
                    <a:pt x="42" y="35"/>
                  </a:lnTo>
                  <a:lnTo>
                    <a:pt x="39" y="28"/>
                  </a:lnTo>
                  <a:lnTo>
                    <a:pt x="35" y="21"/>
                  </a:lnTo>
                  <a:lnTo>
                    <a:pt x="35" y="18"/>
                  </a:lnTo>
                  <a:lnTo>
                    <a:pt x="32" y="14"/>
                  </a:lnTo>
                  <a:lnTo>
                    <a:pt x="32" y="14"/>
                  </a:lnTo>
                  <a:lnTo>
                    <a:pt x="28" y="11"/>
                  </a:lnTo>
                  <a:lnTo>
                    <a:pt x="25" y="7"/>
                  </a:lnTo>
                  <a:lnTo>
                    <a:pt x="21" y="4"/>
                  </a:lnTo>
                  <a:lnTo>
                    <a:pt x="14" y="0"/>
                  </a:lnTo>
                  <a:lnTo>
                    <a:pt x="7" y="0"/>
                  </a:lnTo>
                  <a:lnTo>
                    <a:pt x="4" y="7"/>
                  </a:lnTo>
                  <a:lnTo>
                    <a:pt x="4" y="7"/>
                  </a:lnTo>
                  <a:lnTo>
                    <a:pt x="0" y="11"/>
                  </a:lnTo>
                  <a:lnTo>
                    <a:pt x="0" y="11"/>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9" name="Freeform 325"/>
            <p:cNvSpPr>
              <a:spLocks/>
            </p:cNvSpPr>
            <p:nvPr userDrawn="1"/>
          </p:nvSpPr>
          <p:spPr bwMode="gray">
            <a:xfrm>
              <a:off x="2183" y="2495"/>
              <a:ext cx="551" cy="463"/>
            </a:xfrm>
            <a:custGeom>
              <a:avLst/>
              <a:gdLst>
                <a:gd name="T0" fmla="*/ 458 w 536"/>
                <a:gd name="T1" fmla="*/ 117 h 430"/>
                <a:gd name="T2" fmla="*/ 437 w 536"/>
                <a:gd name="T3" fmla="*/ 95 h 430"/>
                <a:gd name="T4" fmla="*/ 430 w 536"/>
                <a:gd name="T5" fmla="*/ 71 h 430"/>
                <a:gd name="T6" fmla="*/ 416 w 536"/>
                <a:gd name="T7" fmla="*/ 46 h 430"/>
                <a:gd name="T8" fmla="*/ 399 w 536"/>
                <a:gd name="T9" fmla="*/ 43 h 430"/>
                <a:gd name="T10" fmla="*/ 399 w 536"/>
                <a:gd name="T11" fmla="*/ 25 h 430"/>
                <a:gd name="T12" fmla="*/ 391 w 536"/>
                <a:gd name="T13" fmla="*/ 4 h 430"/>
                <a:gd name="T14" fmla="*/ 377 w 536"/>
                <a:gd name="T15" fmla="*/ 7 h 430"/>
                <a:gd name="T16" fmla="*/ 374 w 536"/>
                <a:gd name="T17" fmla="*/ 53 h 430"/>
                <a:gd name="T18" fmla="*/ 356 w 536"/>
                <a:gd name="T19" fmla="*/ 88 h 430"/>
                <a:gd name="T20" fmla="*/ 342 w 536"/>
                <a:gd name="T21" fmla="*/ 81 h 430"/>
                <a:gd name="T22" fmla="*/ 303 w 536"/>
                <a:gd name="T23" fmla="*/ 57 h 430"/>
                <a:gd name="T24" fmla="*/ 310 w 536"/>
                <a:gd name="T25" fmla="*/ 36 h 430"/>
                <a:gd name="T26" fmla="*/ 318 w 536"/>
                <a:gd name="T27" fmla="*/ 22 h 430"/>
                <a:gd name="T28" fmla="*/ 296 w 536"/>
                <a:gd name="T29" fmla="*/ 14 h 430"/>
                <a:gd name="T30" fmla="*/ 272 w 536"/>
                <a:gd name="T31" fmla="*/ 4 h 430"/>
                <a:gd name="T32" fmla="*/ 265 w 536"/>
                <a:gd name="T33" fmla="*/ 11 h 430"/>
                <a:gd name="T34" fmla="*/ 258 w 536"/>
                <a:gd name="T35" fmla="*/ 7 h 430"/>
                <a:gd name="T36" fmla="*/ 247 w 536"/>
                <a:gd name="T37" fmla="*/ 0 h 430"/>
                <a:gd name="T38" fmla="*/ 233 w 536"/>
                <a:gd name="T39" fmla="*/ 11 h 430"/>
                <a:gd name="T40" fmla="*/ 240 w 536"/>
                <a:gd name="T41" fmla="*/ 18 h 430"/>
                <a:gd name="T42" fmla="*/ 212 w 536"/>
                <a:gd name="T43" fmla="*/ 29 h 430"/>
                <a:gd name="T44" fmla="*/ 205 w 536"/>
                <a:gd name="T45" fmla="*/ 46 h 430"/>
                <a:gd name="T46" fmla="*/ 212 w 536"/>
                <a:gd name="T47" fmla="*/ 60 h 430"/>
                <a:gd name="T48" fmla="*/ 198 w 536"/>
                <a:gd name="T49" fmla="*/ 60 h 430"/>
                <a:gd name="T50" fmla="*/ 177 w 536"/>
                <a:gd name="T51" fmla="*/ 50 h 430"/>
                <a:gd name="T52" fmla="*/ 145 w 536"/>
                <a:gd name="T53" fmla="*/ 67 h 430"/>
                <a:gd name="T54" fmla="*/ 134 w 536"/>
                <a:gd name="T55" fmla="*/ 85 h 430"/>
                <a:gd name="T56" fmla="*/ 120 w 536"/>
                <a:gd name="T57" fmla="*/ 95 h 430"/>
                <a:gd name="T58" fmla="*/ 110 w 536"/>
                <a:gd name="T59" fmla="*/ 120 h 430"/>
                <a:gd name="T60" fmla="*/ 64 w 536"/>
                <a:gd name="T61" fmla="*/ 141 h 430"/>
                <a:gd name="T62" fmla="*/ 15 w 536"/>
                <a:gd name="T63" fmla="*/ 159 h 430"/>
                <a:gd name="T64" fmla="*/ 0 w 536"/>
                <a:gd name="T65" fmla="*/ 187 h 430"/>
                <a:gd name="T66" fmla="*/ 7 w 536"/>
                <a:gd name="T67" fmla="*/ 215 h 430"/>
                <a:gd name="T68" fmla="*/ 18 w 536"/>
                <a:gd name="T69" fmla="*/ 282 h 430"/>
                <a:gd name="T70" fmla="*/ 29 w 536"/>
                <a:gd name="T71" fmla="*/ 314 h 430"/>
                <a:gd name="T72" fmla="*/ 18 w 536"/>
                <a:gd name="T73" fmla="*/ 356 h 430"/>
                <a:gd name="T74" fmla="*/ 29 w 536"/>
                <a:gd name="T75" fmla="*/ 360 h 430"/>
                <a:gd name="T76" fmla="*/ 36 w 536"/>
                <a:gd name="T77" fmla="*/ 370 h 430"/>
                <a:gd name="T78" fmla="*/ 67 w 536"/>
                <a:gd name="T79" fmla="*/ 370 h 430"/>
                <a:gd name="T80" fmla="*/ 81 w 536"/>
                <a:gd name="T81" fmla="*/ 356 h 430"/>
                <a:gd name="T82" fmla="*/ 131 w 536"/>
                <a:gd name="T83" fmla="*/ 360 h 430"/>
                <a:gd name="T84" fmla="*/ 148 w 536"/>
                <a:gd name="T85" fmla="*/ 342 h 430"/>
                <a:gd name="T86" fmla="*/ 222 w 536"/>
                <a:gd name="T87" fmla="*/ 310 h 430"/>
                <a:gd name="T88" fmla="*/ 286 w 536"/>
                <a:gd name="T89" fmla="*/ 332 h 430"/>
                <a:gd name="T90" fmla="*/ 349 w 536"/>
                <a:gd name="T91" fmla="*/ 381 h 430"/>
                <a:gd name="T92" fmla="*/ 363 w 536"/>
                <a:gd name="T93" fmla="*/ 413 h 430"/>
                <a:gd name="T94" fmla="*/ 399 w 536"/>
                <a:gd name="T95" fmla="*/ 420 h 430"/>
                <a:gd name="T96" fmla="*/ 420 w 536"/>
                <a:gd name="T97" fmla="*/ 416 h 430"/>
                <a:gd name="T98" fmla="*/ 441 w 536"/>
                <a:gd name="T99" fmla="*/ 430 h 430"/>
                <a:gd name="T100" fmla="*/ 480 w 536"/>
                <a:gd name="T101" fmla="*/ 409 h 430"/>
                <a:gd name="T102" fmla="*/ 487 w 536"/>
                <a:gd name="T103" fmla="*/ 377 h 430"/>
                <a:gd name="T104" fmla="*/ 494 w 536"/>
                <a:gd name="T105" fmla="*/ 353 h 430"/>
                <a:gd name="T106" fmla="*/ 508 w 536"/>
                <a:gd name="T107" fmla="*/ 328 h 430"/>
                <a:gd name="T108" fmla="*/ 536 w 536"/>
                <a:gd name="T109" fmla="*/ 289 h 430"/>
                <a:gd name="T110" fmla="*/ 532 w 536"/>
                <a:gd name="T111" fmla="*/ 222 h 430"/>
                <a:gd name="T112" fmla="*/ 515 w 536"/>
                <a:gd name="T113" fmla="*/ 18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6" h="430">
                  <a:moveTo>
                    <a:pt x="515" y="180"/>
                  </a:moveTo>
                  <a:lnTo>
                    <a:pt x="480" y="152"/>
                  </a:lnTo>
                  <a:lnTo>
                    <a:pt x="480" y="141"/>
                  </a:lnTo>
                  <a:lnTo>
                    <a:pt x="458" y="120"/>
                  </a:lnTo>
                  <a:lnTo>
                    <a:pt x="458" y="117"/>
                  </a:lnTo>
                  <a:lnTo>
                    <a:pt x="455" y="113"/>
                  </a:lnTo>
                  <a:lnTo>
                    <a:pt x="451" y="110"/>
                  </a:lnTo>
                  <a:lnTo>
                    <a:pt x="444" y="106"/>
                  </a:lnTo>
                  <a:lnTo>
                    <a:pt x="441" y="99"/>
                  </a:lnTo>
                  <a:lnTo>
                    <a:pt x="437" y="95"/>
                  </a:lnTo>
                  <a:lnTo>
                    <a:pt x="437" y="92"/>
                  </a:lnTo>
                  <a:lnTo>
                    <a:pt x="434" y="85"/>
                  </a:lnTo>
                  <a:lnTo>
                    <a:pt x="434" y="78"/>
                  </a:lnTo>
                  <a:lnTo>
                    <a:pt x="430" y="74"/>
                  </a:lnTo>
                  <a:lnTo>
                    <a:pt x="430" y="71"/>
                  </a:lnTo>
                  <a:lnTo>
                    <a:pt x="427" y="71"/>
                  </a:lnTo>
                  <a:lnTo>
                    <a:pt x="423" y="67"/>
                  </a:lnTo>
                  <a:lnTo>
                    <a:pt x="420" y="60"/>
                  </a:lnTo>
                  <a:lnTo>
                    <a:pt x="416" y="53"/>
                  </a:lnTo>
                  <a:lnTo>
                    <a:pt x="416" y="46"/>
                  </a:lnTo>
                  <a:lnTo>
                    <a:pt x="413" y="46"/>
                  </a:lnTo>
                  <a:lnTo>
                    <a:pt x="409" y="43"/>
                  </a:lnTo>
                  <a:lnTo>
                    <a:pt x="406" y="43"/>
                  </a:lnTo>
                  <a:lnTo>
                    <a:pt x="402" y="43"/>
                  </a:lnTo>
                  <a:lnTo>
                    <a:pt x="399" y="43"/>
                  </a:lnTo>
                  <a:lnTo>
                    <a:pt x="399" y="39"/>
                  </a:lnTo>
                  <a:lnTo>
                    <a:pt x="395" y="36"/>
                  </a:lnTo>
                  <a:lnTo>
                    <a:pt x="395" y="29"/>
                  </a:lnTo>
                  <a:lnTo>
                    <a:pt x="399" y="25"/>
                  </a:lnTo>
                  <a:lnTo>
                    <a:pt x="399" y="25"/>
                  </a:lnTo>
                  <a:lnTo>
                    <a:pt x="399" y="22"/>
                  </a:lnTo>
                  <a:lnTo>
                    <a:pt x="399" y="18"/>
                  </a:lnTo>
                  <a:lnTo>
                    <a:pt x="399" y="14"/>
                  </a:lnTo>
                  <a:lnTo>
                    <a:pt x="395" y="7"/>
                  </a:lnTo>
                  <a:lnTo>
                    <a:pt x="391" y="4"/>
                  </a:lnTo>
                  <a:lnTo>
                    <a:pt x="388" y="0"/>
                  </a:lnTo>
                  <a:lnTo>
                    <a:pt x="381" y="0"/>
                  </a:lnTo>
                  <a:lnTo>
                    <a:pt x="377" y="0"/>
                  </a:lnTo>
                  <a:lnTo>
                    <a:pt x="377" y="4"/>
                  </a:lnTo>
                  <a:lnTo>
                    <a:pt x="377" y="7"/>
                  </a:lnTo>
                  <a:lnTo>
                    <a:pt x="377" y="11"/>
                  </a:lnTo>
                  <a:lnTo>
                    <a:pt x="377" y="11"/>
                  </a:lnTo>
                  <a:lnTo>
                    <a:pt x="374" y="43"/>
                  </a:lnTo>
                  <a:lnTo>
                    <a:pt x="374" y="46"/>
                  </a:lnTo>
                  <a:lnTo>
                    <a:pt x="374" y="53"/>
                  </a:lnTo>
                  <a:lnTo>
                    <a:pt x="370" y="60"/>
                  </a:lnTo>
                  <a:lnTo>
                    <a:pt x="367" y="67"/>
                  </a:lnTo>
                  <a:lnTo>
                    <a:pt x="367" y="78"/>
                  </a:lnTo>
                  <a:lnTo>
                    <a:pt x="363" y="81"/>
                  </a:lnTo>
                  <a:lnTo>
                    <a:pt x="356" y="88"/>
                  </a:lnTo>
                  <a:lnTo>
                    <a:pt x="353" y="88"/>
                  </a:lnTo>
                  <a:lnTo>
                    <a:pt x="349" y="88"/>
                  </a:lnTo>
                  <a:lnTo>
                    <a:pt x="346" y="88"/>
                  </a:lnTo>
                  <a:lnTo>
                    <a:pt x="346" y="85"/>
                  </a:lnTo>
                  <a:lnTo>
                    <a:pt x="342" y="81"/>
                  </a:lnTo>
                  <a:lnTo>
                    <a:pt x="332" y="78"/>
                  </a:lnTo>
                  <a:lnTo>
                    <a:pt x="325" y="74"/>
                  </a:lnTo>
                  <a:lnTo>
                    <a:pt x="318" y="67"/>
                  </a:lnTo>
                  <a:lnTo>
                    <a:pt x="310" y="64"/>
                  </a:lnTo>
                  <a:lnTo>
                    <a:pt x="303" y="57"/>
                  </a:lnTo>
                  <a:lnTo>
                    <a:pt x="300" y="57"/>
                  </a:lnTo>
                  <a:lnTo>
                    <a:pt x="300" y="53"/>
                  </a:lnTo>
                  <a:lnTo>
                    <a:pt x="303" y="46"/>
                  </a:lnTo>
                  <a:lnTo>
                    <a:pt x="307" y="43"/>
                  </a:lnTo>
                  <a:lnTo>
                    <a:pt x="310" y="36"/>
                  </a:lnTo>
                  <a:lnTo>
                    <a:pt x="314" y="36"/>
                  </a:lnTo>
                  <a:lnTo>
                    <a:pt x="318" y="32"/>
                  </a:lnTo>
                  <a:lnTo>
                    <a:pt x="318" y="29"/>
                  </a:lnTo>
                  <a:lnTo>
                    <a:pt x="318" y="25"/>
                  </a:lnTo>
                  <a:lnTo>
                    <a:pt x="318" y="22"/>
                  </a:lnTo>
                  <a:lnTo>
                    <a:pt x="314" y="18"/>
                  </a:lnTo>
                  <a:lnTo>
                    <a:pt x="307" y="14"/>
                  </a:lnTo>
                  <a:lnTo>
                    <a:pt x="300" y="14"/>
                  </a:lnTo>
                  <a:lnTo>
                    <a:pt x="296" y="14"/>
                  </a:lnTo>
                  <a:lnTo>
                    <a:pt x="296" y="14"/>
                  </a:lnTo>
                  <a:lnTo>
                    <a:pt x="282" y="18"/>
                  </a:lnTo>
                  <a:lnTo>
                    <a:pt x="282" y="18"/>
                  </a:lnTo>
                  <a:lnTo>
                    <a:pt x="279" y="11"/>
                  </a:lnTo>
                  <a:lnTo>
                    <a:pt x="275" y="7"/>
                  </a:lnTo>
                  <a:lnTo>
                    <a:pt x="272" y="4"/>
                  </a:lnTo>
                  <a:lnTo>
                    <a:pt x="268" y="4"/>
                  </a:lnTo>
                  <a:lnTo>
                    <a:pt x="268" y="4"/>
                  </a:lnTo>
                  <a:lnTo>
                    <a:pt x="268" y="7"/>
                  </a:lnTo>
                  <a:lnTo>
                    <a:pt x="268" y="11"/>
                  </a:lnTo>
                  <a:lnTo>
                    <a:pt x="265" y="11"/>
                  </a:lnTo>
                  <a:lnTo>
                    <a:pt x="265" y="11"/>
                  </a:lnTo>
                  <a:lnTo>
                    <a:pt x="258" y="11"/>
                  </a:lnTo>
                  <a:lnTo>
                    <a:pt x="258" y="11"/>
                  </a:lnTo>
                  <a:lnTo>
                    <a:pt x="258" y="7"/>
                  </a:lnTo>
                  <a:lnTo>
                    <a:pt x="258" y="7"/>
                  </a:lnTo>
                  <a:lnTo>
                    <a:pt x="261" y="4"/>
                  </a:lnTo>
                  <a:lnTo>
                    <a:pt x="258" y="0"/>
                  </a:lnTo>
                  <a:lnTo>
                    <a:pt x="258" y="0"/>
                  </a:lnTo>
                  <a:lnTo>
                    <a:pt x="254" y="0"/>
                  </a:lnTo>
                  <a:lnTo>
                    <a:pt x="247" y="0"/>
                  </a:lnTo>
                  <a:lnTo>
                    <a:pt x="244" y="0"/>
                  </a:lnTo>
                  <a:lnTo>
                    <a:pt x="240" y="0"/>
                  </a:lnTo>
                  <a:lnTo>
                    <a:pt x="236" y="4"/>
                  </a:lnTo>
                  <a:lnTo>
                    <a:pt x="233" y="7"/>
                  </a:lnTo>
                  <a:lnTo>
                    <a:pt x="233" y="11"/>
                  </a:lnTo>
                  <a:lnTo>
                    <a:pt x="233" y="11"/>
                  </a:lnTo>
                  <a:lnTo>
                    <a:pt x="244" y="11"/>
                  </a:lnTo>
                  <a:lnTo>
                    <a:pt x="244" y="14"/>
                  </a:lnTo>
                  <a:lnTo>
                    <a:pt x="244" y="18"/>
                  </a:lnTo>
                  <a:lnTo>
                    <a:pt x="240" y="18"/>
                  </a:lnTo>
                  <a:lnTo>
                    <a:pt x="240" y="18"/>
                  </a:lnTo>
                  <a:lnTo>
                    <a:pt x="222" y="22"/>
                  </a:lnTo>
                  <a:lnTo>
                    <a:pt x="219" y="22"/>
                  </a:lnTo>
                  <a:lnTo>
                    <a:pt x="215" y="25"/>
                  </a:lnTo>
                  <a:lnTo>
                    <a:pt x="212" y="29"/>
                  </a:lnTo>
                  <a:lnTo>
                    <a:pt x="212" y="32"/>
                  </a:lnTo>
                  <a:lnTo>
                    <a:pt x="212" y="36"/>
                  </a:lnTo>
                  <a:lnTo>
                    <a:pt x="212" y="43"/>
                  </a:lnTo>
                  <a:lnTo>
                    <a:pt x="208" y="43"/>
                  </a:lnTo>
                  <a:lnTo>
                    <a:pt x="205" y="46"/>
                  </a:lnTo>
                  <a:lnTo>
                    <a:pt x="208" y="50"/>
                  </a:lnTo>
                  <a:lnTo>
                    <a:pt x="208" y="50"/>
                  </a:lnTo>
                  <a:lnTo>
                    <a:pt x="212" y="53"/>
                  </a:lnTo>
                  <a:lnTo>
                    <a:pt x="212" y="57"/>
                  </a:lnTo>
                  <a:lnTo>
                    <a:pt x="212" y="60"/>
                  </a:lnTo>
                  <a:lnTo>
                    <a:pt x="208" y="64"/>
                  </a:lnTo>
                  <a:lnTo>
                    <a:pt x="208" y="64"/>
                  </a:lnTo>
                  <a:lnTo>
                    <a:pt x="205" y="64"/>
                  </a:lnTo>
                  <a:lnTo>
                    <a:pt x="201" y="64"/>
                  </a:lnTo>
                  <a:lnTo>
                    <a:pt x="198" y="60"/>
                  </a:lnTo>
                  <a:lnTo>
                    <a:pt x="191" y="57"/>
                  </a:lnTo>
                  <a:lnTo>
                    <a:pt x="187" y="57"/>
                  </a:lnTo>
                  <a:lnTo>
                    <a:pt x="184" y="53"/>
                  </a:lnTo>
                  <a:lnTo>
                    <a:pt x="180" y="50"/>
                  </a:lnTo>
                  <a:lnTo>
                    <a:pt x="177" y="50"/>
                  </a:lnTo>
                  <a:lnTo>
                    <a:pt x="170" y="50"/>
                  </a:lnTo>
                  <a:lnTo>
                    <a:pt x="163" y="53"/>
                  </a:lnTo>
                  <a:lnTo>
                    <a:pt x="155" y="57"/>
                  </a:lnTo>
                  <a:lnTo>
                    <a:pt x="152" y="60"/>
                  </a:lnTo>
                  <a:lnTo>
                    <a:pt x="145" y="67"/>
                  </a:lnTo>
                  <a:lnTo>
                    <a:pt x="145" y="71"/>
                  </a:lnTo>
                  <a:lnTo>
                    <a:pt x="145" y="74"/>
                  </a:lnTo>
                  <a:lnTo>
                    <a:pt x="138" y="74"/>
                  </a:lnTo>
                  <a:lnTo>
                    <a:pt x="134" y="78"/>
                  </a:lnTo>
                  <a:lnTo>
                    <a:pt x="134" y="85"/>
                  </a:lnTo>
                  <a:lnTo>
                    <a:pt x="134" y="88"/>
                  </a:lnTo>
                  <a:lnTo>
                    <a:pt x="134" y="88"/>
                  </a:lnTo>
                  <a:lnTo>
                    <a:pt x="127" y="88"/>
                  </a:lnTo>
                  <a:lnTo>
                    <a:pt x="124" y="92"/>
                  </a:lnTo>
                  <a:lnTo>
                    <a:pt x="120" y="95"/>
                  </a:lnTo>
                  <a:lnTo>
                    <a:pt x="117" y="99"/>
                  </a:lnTo>
                  <a:lnTo>
                    <a:pt x="113" y="106"/>
                  </a:lnTo>
                  <a:lnTo>
                    <a:pt x="113" y="110"/>
                  </a:lnTo>
                  <a:lnTo>
                    <a:pt x="113" y="113"/>
                  </a:lnTo>
                  <a:lnTo>
                    <a:pt x="110" y="120"/>
                  </a:lnTo>
                  <a:lnTo>
                    <a:pt x="106" y="127"/>
                  </a:lnTo>
                  <a:lnTo>
                    <a:pt x="99" y="131"/>
                  </a:lnTo>
                  <a:lnTo>
                    <a:pt x="96" y="134"/>
                  </a:lnTo>
                  <a:lnTo>
                    <a:pt x="96" y="138"/>
                  </a:lnTo>
                  <a:lnTo>
                    <a:pt x="64" y="141"/>
                  </a:lnTo>
                  <a:lnTo>
                    <a:pt x="32" y="145"/>
                  </a:lnTo>
                  <a:lnTo>
                    <a:pt x="29" y="145"/>
                  </a:lnTo>
                  <a:lnTo>
                    <a:pt x="25" y="148"/>
                  </a:lnTo>
                  <a:lnTo>
                    <a:pt x="22" y="155"/>
                  </a:lnTo>
                  <a:lnTo>
                    <a:pt x="15" y="159"/>
                  </a:lnTo>
                  <a:lnTo>
                    <a:pt x="7" y="166"/>
                  </a:lnTo>
                  <a:lnTo>
                    <a:pt x="4" y="169"/>
                  </a:lnTo>
                  <a:lnTo>
                    <a:pt x="0" y="173"/>
                  </a:lnTo>
                  <a:lnTo>
                    <a:pt x="0" y="180"/>
                  </a:lnTo>
                  <a:lnTo>
                    <a:pt x="0" y="187"/>
                  </a:lnTo>
                  <a:lnTo>
                    <a:pt x="0" y="194"/>
                  </a:lnTo>
                  <a:lnTo>
                    <a:pt x="4" y="201"/>
                  </a:lnTo>
                  <a:lnTo>
                    <a:pt x="4" y="205"/>
                  </a:lnTo>
                  <a:lnTo>
                    <a:pt x="7" y="208"/>
                  </a:lnTo>
                  <a:lnTo>
                    <a:pt x="7" y="215"/>
                  </a:lnTo>
                  <a:lnTo>
                    <a:pt x="7" y="222"/>
                  </a:lnTo>
                  <a:lnTo>
                    <a:pt x="4" y="229"/>
                  </a:lnTo>
                  <a:lnTo>
                    <a:pt x="4" y="243"/>
                  </a:lnTo>
                  <a:lnTo>
                    <a:pt x="11" y="265"/>
                  </a:lnTo>
                  <a:lnTo>
                    <a:pt x="18" y="282"/>
                  </a:lnTo>
                  <a:lnTo>
                    <a:pt x="22" y="293"/>
                  </a:lnTo>
                  <a:lnTo>
                    <a:pt x="22" y="296"/>
                  </a:lnTo>
                  <a:lnTo>
                    <a:pt x="25" y="303"/>
                  </a:lnTo>
                  <a:lnTo>
                    <a:pt x="29" y="310"/>
                  </a:lnTo>
                  <a:lnTo>
                    <a:pt x="29" y="314"/>
                  </a:lnTo>
                  <a:lnTo>
                    <a:pt x="32" y="317"/>
                  </a:lnTo>
                  <a:lnTo>
                    <a:pt x="25" y="342"/>
                  </a:lnTo>
                  <a:lnTo>
                    <a:pt x="18" y="349"/>
                  </a:lnTo>
                  <a:lnTo>
                    <a:pt x="15" y="353"/>
                  </a:lnTo>
                  <a:lnTo>
                    <a:pt x="18" y="356"/>
                  </a:lnTo>
                  <a:lnTo>
                    <a:pt x="18" y="360"/>
                  </a:lnTo>
                  <a:lnTo>
                    <a:pt x="22" y="363"/>
                  </a:lnTo>
                  <a:lnTo>
                    <a:pt x="25" y="363"/>
                  </a:lnTo>
                  <a:lnTo>
                    <a:pt x="25" y="360"/>
                  </a:lnTo>
                  <a:lnTo>
                    <a:pt x="29" y="360"/>
                  </a:lnTo>
                  <a:lnTo>
                    <a:pt x="32" y="360"/>
                  </a:lnTo>
                  <a:lnTo>
                    <a:pt x="32" y="360"/>
                  </a:lnTo>
                  <a:lnTo>
                    <a:pt x="32" y="363"/>
                  </a:lnTo>
                  <a:lnTo>
                    <a:pt x="32" y="367"/>
                  </a:lnTo>
                  <a:lnTo>
                    <a:pt x="36" y="370"/>
                  </a:lnTo>
                  <a:lnTo>
                    <a:pt x="43" y="370"/>
                  </a:lnTo>
                  <a:lnTo>
                    <a:pt x="50" y="370"/>
                  </a:lnTo>
                  <a:lnTo>
                    <a:pt x="53" y="370"/>
                  </a:lnTo>
                  <a:lnTo>
                    <a:pt x="60" y="374"/>
                  </a:lnTo>
                  <a:lnTo>
                    <a:pt x="67" y="370"/>
                  </a:lnTo>
                  <a:lnTo>
                    <a:pt x="71" y="367"/>
                  </a:lnTo>
                  <a:lnTo>
                    <a:pt x="74" y="363"/>
                  </a:lnTo>
                  <a:lnTo>
                    <a:pt x="78" y="360"/>
                  </a:lnTo>
                  <a:lnTo>
                    <a:pt x="81" y="356"/>
                  </a:lnTo>
                  <a:lnTo>
                    <a:pt x="81" y="356"/>
                  </a:lnTo>
                  <a:lnTo>
                    <a:pt x="106" y="356"/>
                  </a:lnTo>
                  <a:lnTo>
                    <a:pt x="110" y="356"/>
                  </a:lnTo>
                  <a:lnTo>
                    <a:pt x="117" y="360"/>
                  </a:lnTo>
                  <a:lnTo>
                    <a:pt x="124" y="360"/>
                  </a:lnTo>
                  <a:lnTo>
                    <a:pt x="131" y="360"/>
                  </a:lnTo>
                  <a:lnTo>
                    <a:pt x="134" y="356"/>
                  </a:lnTo>
                  <a:lnTo>
                    <a:pt x="138" y="349"/>
                  </a:lnTo>
                  <a:lnTo>
                    <a:pt x="141" y="346"/>
                  </a:lnTo>
                  <a:lnTo>
                    <a:pt x="141" y="342"/>
                  </a:lnTo>
                  <a:lnTo>
                    <a:pt x="148" y="342"/>
                  </a:lnTo>
                  <a:lnTo>
                    <a:pt x="187" y="321"/>
                  </a:lnTo>
                  <a:lnTo>
                    <a:pt x="194" y="317"/>
                  </a:lnTo>
                  <a:lnTo>
                    <a:pt x="205" y="314"/>
                  </a:lnTo>
                  <a:lnTo>
                    <a:pt x="212" y="310"/>
                  </a:lnTo>
                  <a:lnTo>
                    <a:pt x="222" y="310"/>
                  </a:lnTo>
                  <a:lnTo>
                    <a:pt x="229" y="310"/>
                  </a:lnTo>
                  <a:lnTo>
                    <a:pt x="229" y="307"/>
                  </a:lnTo>
                  <a:lnTo>
                    <a:pt x="258" y="314"/>
                  </a:lnTo>
                  <a:lnTo>
                    <a:pt x="275" y="324"/>
                  </a:lnTo>
                  <a:lnTo>
                    <a:pt x="286" y="332"/>
                  </a:lnTo>
                  <a:lnTo>
                    <a:pt x="289" y="335"/>
                  </a:lnTo>
                  <a:lnTo>
                    <a:pt x="307" y="353"/>
                  </a:lnTo>
                  <a:lnTo>
                    <a:pt x="335" y="353"/>
                  </a:lnTo>
                  <a:lnTo>
                    <a:pt x="349" y="374"/>
                  </a:lnTo>
                  <a:lnTo>
                    <a:pt x="349" y="381"/>
                  </a:lnTo>
                  <a:lnTo>
                    <a:pt x="353" y="391"/>
                  </a:lnTo>
                  <a:lnTo>
                    <a:pt x="356" y="398"/>
                  </a:lnTo>
                  <a:lnTo>
                    <a:pt x="360" y="406"/>
                  </a:lnTo>
                  <a:lnTo>
                    <a:pt x="363" y="413"/>
                  </a:lnTo>
                  <a:lnTo>
                    <a:pt x="363" y="413"/>
                  </a:lnTo>
                  <a:lnTo>
                    <a:pt x="384" y="416"/>
                  </a:lnTo>
                  <a:lnTo>
                    <a:pt x="384" y="416"/>
                  </a:lnTo>
                  <a:lnTo>
                    <a:pt x="388" y="416"/>
                  </a:lnTo>
                  <a:lnTo>
                    <a:pt x="395" y="420"/>
                  </a:lnTo>
                  <a:lnTo>
                    <a:pt x="399" y="420"/>
                  </a:lnTo>
                  <a:lnTo>
                    <a:pt x="406" y="416"/>
                  </a:lnTo>
                  <a:lnTo>
                    <a:pt x="409" y="416"/>
                  </a:lnTo>
                  <a:lnTo>
                    <a:pt x="413" y="413"/>
                  </a:lnTo>
                  <a:lnTo>
                    <a:pt x="416" y="413"/>
                  </a:lnTo>
                  <a:lnTo>
                    <a:pt x="420" y="416"/>
                  </a:lnTo>
                  <a:lnTo>
                    <a:pt x="427" y="423"/>
                  </a:lnTo>
                  <a:lnTo>
                    <a:pt x="430" y="427"/>
                  </a:lnTo>
                  <a:lnTo>
                    <a:pt x="437" y="430"/>
                  </a:lnTo>
                  <a:lnTo>
                    <a:pt x="437" y="430"/>
                  </a:lnTo>
                  <a:lnTo>
                    <a:pt x="441" y="430"/>
                  </a:lnTo>
                  <a:lnTo>
                    <a:pt x="448" y="427"/>
                  </a:lnTo>
                  <a:lnTo>
                    <a:pt x="455" y="423"/>
                  </a:lnTo>
                  <a:lnTo>
                    <a:pt x="462" y="416"/>
                  </a:lnTo>
                  <a:lnTo>
                    <a:pt x="473" y="413"/>
                  </a:lnTo>
                  <a:lnTo>
                    <a:pt x="480" y="409"/>
                  </a:lnTo>
                  <a:lnTo>
                    <a:pt x="487" y="406"/>
                  </a:lnTo>
                  <a:lnTo>
                    <a:pt x="490" y="398"/>
                  </a:lnTo>
                  <a:lnTo>
                    <a:pt x="490" y="395"/>
                  </a:lnTo>
                  <a:lnTo>
                    <a:pt x="490" y="384"/>
                  </a:lnTo>
                  <a:lnTo>
                    <a:pt x="487" y="377"/>
                  </a:lnTo>
                  <a:lnTo>
                    <a:pt x="483" y="370"/>
                  </a:lnTo>
                  <a:lnTo>
                    <a:pt x="483" y="363"/>
                  </a:lnTo>
                  <a:lnTo>
                    <a:pt x="487" y="360"/>
                  </a:lnTo>
                  <a:lnTo>
                    <a:pt x="490" y="356"/>
                  </a:lnTo>
                  <a:lnTo>
                    <a:pt x="494" y="353"/>
                  </a:lnTo>
                  <a:lnTo>
                    <a:pt x="497" y="349"/>
                  </a:lnTo>
                  <a:lnTo>
                    <a:pt x="501" y="342"/>
                  </a:lnTo>
                  <a:lnTo>
                    <a:pt x="504" y="335"/>
                  </a:lnTo>
                  <a:lnTo>
                    <a:pt x="504" y="332"/>
                  </a:lnTo>
                  <a:lnTo>
                    <a:pt x="508" y="328"/>
                  </a:lnTo>
                  <a:lnTo>
                    <a:pt x="515" y="310"/>
                  </a:lnTo>
                  <a:lnTo>
                    <a:pt x="522" y="307"/>
                  </a:lnTo>
                  <a:lnTo>
                    <a:pt x="529" y="300"/>
                  </a:lnTo>
                  <a:lnTo>
                    <a:pt x="532" y="293"/>
                  </a:lnTo>
                  <a:lnTo>
                    <a:pt x="536" y="289"/>
                  </a:lnTo>
                  <a:lnTo>
                    <a:pt x="536" y="286"/>
                  </a:lnTo>
                  <a:lnTo>
                    <a:pt x="536" y="279"/>
                  </a:lnTo>
                  <a:lnTo>
                    <a:pt x="536" y="261"/>
                  </a:lnTo>
                  <a:lnTo>
                    <a:pt x="536" y="240"/>
                  </a:lnTo>
                  <a:lnTo>
                    <a:pt x="532" y="222"/>
                  </a:lnTo>
                  <a:lnTo>
                    <a:pt x="532" y="212"/>
                  </a:lnTo>
                  <a:lnTo>
                    <a:pt x="529" y="201"/>
                  </a:lnTo>
                  <a:lnTo>
                    <a:pt x="522" y="191"/>
                  </a:lnTo>
                  <a:lnTo>
                    <a:pt x="518" y="184"/>
                  </a:lnTo>
                  <a:lnTo>
                    <a:pt x="515" y="180"/>
                  </a:lnTo>
                  <a:lnTo>
                    <a:pt x="515" y="18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0" name="Freeform 326"/>
            <p:cNvSpPr>
              <a:spLocks/>
            </p:cNvSpPr>
            <p:nvPr userDrawn="1"/>
          </p:nvSpPr>
          <p:spPr bwMode="gray">
            <a:xfrm>
              <a:off x="2201" y="2404"/>
              <a:ext cx="22" cy="11"/>
            </a:xfrm>
            <a:custGeom>
              <a:avLst/>
              <a:gdLst>
                <a:gd name="T0" fmla="*/ 0 w 21"/>
                <a:gd name="T1" fmla="*/ 3 h 10"/>
                <a:gd name="T2" fmla="*/ 0 w 21"/>
                <a:gd name="T3" fmla="*/ 7 h 10"/>
                <a:gd name="T4" fmla="*/ 4 w 21"/>
                <a:gd name="T5" fmla="*/ 10 h 10"/>
                <a:gd name="T6" fmla="*/ 11 w 21"/>
                <a:gd name="T7" fmla="*/ 10 h 10"/>
                <a:gd name="T8" fmla="*/ 14 w 21"/>
                <a:gd name="T9" fmla="*/ 10 h 10"/>
                <a:gd name="T10" fmla="*/ 18 w 21"/>
                <a:gd name="T11" fmla="*/ 7 h 10"/>
                <a:gd name="T12" fmla="*/ 21 w 21"/>
                <a:gd name="T13" fmla="*/ 3 h 10"/>
                <a:gd name="T14" fmla="*/ 18 w 21"/>
                <a:gd name="T15" fmla="*/ 3 h 10"/>
                <a:gd name="T16" fmla="*/ 14 w 21"/>
                <a:gd name="T17" fmla="*/ 0 h 10"/>
                <a:gd name="T18" fmla="*/ 11 w 21"/>
                <a:gd name="T19" fmla="*/ 0 h 10"/>
                <a:gd name="T20" fmla="*/ 4 w 21"/>
                <a:gd name="T21" fmla="*/ 0 h 10"/>
                <a:gd name="T22" fmla="*/ 0 w 21"/>
                <a:gd name="T23" fmla="*/ 3 h 10"/>
                <a:gd name="T24" fmla="*/ 0 w 21"/>
                <a:gd name="T25"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0">
                  <a:moveTo>
                    <a:pt x="0" y="3"/>
                  </a:moveTo>
                  <a:lnTo>
                    <a:pt x="0" y="7"/>
                  </a:lnTo>
                  <a:lnTo>
                    <a:pt x="4" y="10"/>
                  </a:lnTo>
                  <a:lnTo>
                    <a:pt x="11" y="10"/>
                  </a:lnTo>
                  <a:lnTo>
                    <a:pt x="14" y="10"/>
                  </a:lnTo>
                  <a:lnTo>
                    <a:pt x="18" y="7"/>
                  </a:lnTo>
                  <a:lnTo>
                    <a:pt x="21" y="3"/>
                  </a:lnTo>
                  <a:lnTo>
                    <a:pt x="18" y="3"/>
                  </a:lnTo>
                  <a:lnTo>
                    <a:pt x="14" y="0"/>
                  </a:lnTo>
                  <a:lnTo>
                    <a:pt x="11"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1" name="Freeform 327"/>
            <p:cNvSpPr>
              <a:spLocks/>
            </p:cNvSpPr>
            <p:nvPr userDrawn="1"/>
          </p:nvSpPr>
          <p:spPr bwMode="gray">
            <a:xfrm>
              <a:off x="2237" y="2408"/>
              <a:ext cx="22" cy="7"/>
            </a:xfrm>
            <a:custGeom>
              <a:avLst/>
              <a:gdLst>
                <a:gd name="T0" fmla="*/ 0 w 21"/>
                <a:gd name="T1" fmla="*/ 4 h 7"/>
                <a:gd name="T2" fmla="*/ 4 w 21"/>
                <a:gd name="T3" fmla="*/ 7 h 7"/>
                <a:gd name="T4" fmla="*/ 7 w 21"/>
                <a:gd name="T5" fmla="*/ 7 h 7"/>
                <a:gd name="T6" fmla="*/ 11 w 21"/>
                <a:gd name="T7" fmla="*/ 7 h 7"/>
                <a:gd name="T8" fmla="*/ 14 w 21"/>
                <a:gd name="T9" fmla="*/ 7 h 7"/>
                <a:gd name="T10" fmla="*/ 18 w 21"/>
                <a:gd name="T11" fmla="*/ 7 h 7"/>
                <a:gd name="T12" fmla="*/ 21 w 21"/>
                <a:gd name="T13" fmla="*/ 4 h 7"/>
                <a:gd name="T14" fmla="*/ 18 w 21"/>
                <a:gd name="T15" fmla="*/ 0 h 7"/>
                <a:gd name="T16" fmla="*/ 11 w 21"/>
                <a:gd name="T17" fmla="*/ 0 h 7"/>
                <a:gd name="T18" fmla="*/ 7 w 21"/>
                <a:gd name="T19" fmla="*/ 0 h 7"/>
                <a:gd name="T20" fmla="*/ 4 w 21"/>
                <a:gd name="T21" fmla="*/ 0 h 7"/>
                <a:gd name="T22" fmla="*/ 0 w 21"/>
                <a:gd name="T23"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7">
                  <a:moveTo>
                    <a:pt x="0" y="4"/>
                  </a:moveTo>
                  <a:lnTo>
                    <a:pt x="4" y="7"/>
                  </a:lnTo>
                  <a:lnTo>
                    <a:pt x="7" y="7"/>
                  </a:lnTo>
                  <a:lnTo>
                    <a:pt x="11" y="7"/>
                  </a:lnTo>
                  <a:lnTo>
                    <a:pt x="14" y="7"/>
                  </a:lnTo>
                  <a:lnTo>
                    <a:pt x="18" y="7"/>
                  </a:lnTo>
                  <a:lnTo>
                    <a:pt x="21" y="4"/>
                  </a:lnTo>
                  <a:lnTo>
                    <a:pt x="18" y="0"/>
                  </a:lnTo>
                  <a:lnTo>
                    <a:pt x="11" y="0"/>
                  </a:lnTo>
                  <a:lnTo>
                    <a:pt x="7"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2" name="Freeform 328"/>
            <p:cNvSpPr>
              <a:spLocks/>
            </p:cNvSpPr>
            <p:nvPr userDrawn="1"/>
          </p:nvSpPr>
          <p:spPr bwMode="gray">
            <a:xfrm>
              <a:off x="2259" y="2419"/>
              <a:ext cx="15" cy="27"/>
            </a:xfrm>
            <a:custGeom>
              <a:avLst/>
              <a:gdLst>
                <a:gd name="T0" fmla="*/ 0 w 15"/>
                <a:gd name="T1" fmla="*/ 14 h 25"/>
                <a:gd name="T2" fmla="*/ 0 w 15"/>
                <a:gd name="T3" fmla="*/ 18 h 25"/>
                <a:gd name="T4" fmla="*/ 4 w 15"/>
                <a:gd name="T5" fmla="*/ 21 h 25"/>
                <a:gd name="T6" fmla="*/ 7 w 15"/>
                <a:gd name="T7" fmla="*/ 25 h 25"/>
                <a:gd name="T8" fmla="*/ 11 w 15"/>
                <a:gd name="T9" fmla="*/ 21 h 25"/>
                <a:gd name="T10" fmla="*/ 15 w 15"/>
                <a:gd name="T11" fmla="*/ 18 h 25"/>
                <a:gd name="T12" fmla="*/ 15 w 15"/>
                <a:gd name="T13" fmla="*/ 14 h 25"/>
                <a:gd name="T14" fmla="*/ 15 w 15"/>
                <a:gd name="T15" fmla="*/ 7 h 25"/>
                <a:gd name="T16" fmla="*/ 11 w 15"/>
                <a:gd name="T17" fmla="*/ 3 h 25"/>
                <a:gd name="T18" fmla="*/ 7 w 15"/>
                <a:gd name="T19" fmla="*/ 0 h 25"/>
                <a:gd name="T20" fmla="*/ 4 w 15"/>
                <a:gd name="T21" fmla="*/ 3 h 25"/>
                <a:gd name="T22" fmla="*/ 0 w 15"/>
                <a:gd name="T23" fmla="*/ 7 h 25"/>
                <a:gd name="T24" fmla="*/ 0 w 15"/>
                <a:gd name="T25"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25">
                  <a:moveTo>
                    <a:pt x="0" y="14"/>
                  </a:moveTo>
                  <a:lnTo>
                    <a:pt x="0" y="18"/>
                  </a:lnTo>
                  <a:lnTo>
                    <a:pt x="4" y="21"/>
                  </a:lnTo>
                  <a:lnTo>
                    <a:pt x="7" y="25"/>
                  </a:lnTo>
                  <a:lnTo>
                    <a:pt x="11" y="21"/>
                  </a:lnTo>
                  <a:lnTo>
                    <a:pt x="15" y="18"/>
                  </a:lnTo>
                  <a:lnTo>
                    <a:pt x="15" y="14"/>
                  </a:lnTo>
                  <a:lnTo>
                    <a:pt x="15" y="7"/>
                  </a:lnTo>
                  <a:lnTo>
                    <a:pt x="11" y="3"/>
                  </a:lnTo>
                  <a:lnTo>
                    <a:pt x="7" y="0"/>
                  </a:lnTo>
                  <a:lnTo>
                    <a:pt x="4"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3" name="Freeform 329"/>
            <p:cNvSpPr>
              <a:spLocks/>
            </p:cNvSpPr>
            <p:nvPr userDrawn="1"/>
          </p:nvSpPr>
          <p:spPr bwMode="gray">
            <a:xfrm>
              <a:off x="2266" y="2400"/>
              <a:ext cx="44" cy="19"/>
            </a:xfrm>
            <a:custGeom>
              <a:avLst/>
              <a:gdLst>
                <a:gd name="T0" fmla="*/ 43 w 43"/>
                <a:gd name="T1" fmla="*/ 7 h 18"/>
                <a:gd name="T2" fmla="*/ 39 w 43"/>
                <a:gd name="T3" fmla="*/ 4 h 18"/>
                <a:gd name="T4" fmla="*/ 32 w 43"/>
                <a:gd name="T5" fmla="*/ 0 h 18"/>
                <a:gd name="T6" fmla="*/ 22 w 43"/>
                <a:gd name="T7" fmla="*/ 0 h 18"/>
                <a:gd name="T8" fmla="*/ 11 w 43"/>
                <a:gd name="T9" fmla="*/ 0 h 18"/>
                <a:gd name="T10" fmla="*/ 4 w 43"/>
                <a:gd name="T11" fmla="*/ 4 h 18"/>
                <a:gd name="T12" fmla="*/ 0 w 43"/>
                <a:gd name="T13" fmla="*/ 7 h 18"/>
                <a:gd name="T14" fmla="*/ 4 w 43"/>
                <a:gd name="T15" fmla="*/ 14 h 18"/>
                <a:gd name="T16" fmla="*/ 11 w 43"/>
                <a:gd name="T17" fmla="*/ 18 h 18"/>
                <a:gd name="T18" fmla="*/ 22 w 43"/>
                <a:gd name="T19" fmla="*/ 18 h 18"/>
                <a:gd name="T20" fmla="*/ 32 w 43"/>
                <a:gd name="T21" fmla="*/ 18 h 18"/>
                <a:gd name="T22" fmla="*/ 39 w 43"/>
                <a:gd name="T23" fmla="*/ 14 h 18"/>
                <a:gd name="T24" fmla="*/ 43 w 43"/>
                <a:gd name="T25"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8">
                  <a:moveTo>
                    <a:pt x="43" y="7"/>
                  </a:moveTo>
                  <a:lnTo>
                    <a:pt x="39" y="4"/>
                  </a:lnTo>
                  <a:lnTo>
                    <a:pt x="32" y="0"/>
                  </a:lnTo>
                  <a:lnTo>
                    <a:pt x="22" y="0"/>
                  </a:lnTo>
                  <a:lnTo>
                    <a:pt x="11" y="0"/>
                  </a:lnTo>
                  <a:lnTo>
                    <a:pt x="4" y="4"/>
                  </a:lnTo>
                  <a:lnTo>
                    <a:pt x="0" y="7"/>
                  </a:lnTo>
                  <a:lnTo>
                    <a:pt x="4" y="14"/>
                  </a:lnTo>
                  <a:lnTo>
                    <a:pt x="11" y="18"/>
                  </a:lnTo>
                  <a:lnTo>
                    <a:pt x="22" y="18"/>
                  </a:lnTo>
                  <a:lnTo>
                    <a:pt x="32" y="18"/>
                  </a:lnTo>
                  <a:lnTo>
                    <a:pt x="39" y="14"/>
                  </a:lnTo>
                  <a:lnTo>
                    <a:pt x="4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4" name="Freeform 330"/>
            <p:cNvSpPr>
              <a:spLocks/>
            </p:cNvSpPr>
            <p:nvPr userDrawn="1"/>
          </p:nvSpPr>
          <p:spPr bwMode="gray">
            <a:xfrm>
              <a:off x="1922" y="2207"/>
              <a:ext cx="148" cy="167"/>
            </a:xfrm>
            <a:custGeom>
              <a:avLst/>
              <a:gdLst>
                <a:gd name="T0" fmla="*/ 141 w 144"/>
                <a:gd name="T1" fmla="*/ 126 h 155"/>
                <a:gd name="T2" fmla="*/ 144 w 144"/>
                <a:gd name="T3" fmla="*/ 119 h 155"/>
                <a:gd name="T4" fmla="*/ 141 w 144"/>
                <a:gd name="T5" fmla="*/ 116 h 155"/>
                <a:gd name="T6" fmla="*/ 134 w 144"/>
                <a:gd name="T7" fmla="*/ 105 h 155"/>
                <a:gd name="T8" fmla="*/ 120 w 144"/>
                <a:gd name="T9" fmla="*/ 102 h 155"/>
                <a:gd name="T10" fmla="*/ 113 w 144"/>
                <a:gd name="T11" fmla="*/ 84 h 155"/>
                <a:gd name="T12" fmla="*/ 109 w 144"/>
                <a:gd name="T13" fmla="*/ 77 h 155"/>
                <a:gd name="T14" fmla="*/ 116 w 144"/>
                <a:gd name="T15" fmla="*/ 77 h 155"/>
                <a:gd name="T16" fmla="*/ 113 w 144"/>
                <a:gd name="T17" fmla="*/ 74 h 155"/>
                <a:gd name="T18" fmla="*/ 98 w 144"/>
                <a:gd name="T19" fmla="*/ 63 h 155"/>
                <a:gd name="T20" fmla="*/ 84 w 144"/>
                <a:gd name="T21" fmla="*/ 49 h 155"/>
                <a:gd name="T22" fmla="*/ 74 w 144"/>
                <a:gd name="T23" fmla="*/ 42 h 155"/>
                <a:gd name="T24" fmla="*/ 70 w 144"/>
                <a:gd name="T25" fmla="*/ 42 h 155"/>
                <a:gd name="T26" fmla="*/ 46 w 144"/>
                <a:gd name="T27" fmla="*/ 21 h 155"/>
                <a:gd name="T28" fmla="*/ 42 w 144"/>
                <a:gd name="T29" fmla="*/ 17 h 155"/>
                <a:gd name="T30" fmla="*/ 39 w 144"/>
                <a:gd name="T31" fmla="*/ 7 h 155"/>
                <a:gd name="T32" fmla="*/ 28 w 144"/>
                <a:gd name="T33" fmla="*/ 0 h 155"/>
                <a:gd name="T34" fmla="*/ 17 w 144"/>
                <a:gd name="T35" fmla="*/ 0 h 155"/>
                <a:gd name="T36" fmla="*/ 7 w 144"/>
                <a:gd name="T37" fmla="*/ 0 h 155"/>
                <a:gd name="T38" fmla="*/ 0 w 144"/>
                <a:gd name="T39" fmla="*/ 0 h 155"/>
                <a:gd name="T40" fmla="*/ 3 w 144"/>
                <a:gd name="T41" fmla="*/ 7 h 155"/>
                <a:gd name="T42" fmla="*/ 10 w 144"/>
                <a:gd name="T43" fmla="*/ 14 h 155"/>
                <a:gd name="T44" fmla="*/ 17 w 144"/>
                <a:gd name="T45" fmla="*/ 17 h 155"/>
                <a:gd name="T46" fmla="*/ 39 w 144"/>
                <a:gd name="T47" fmla="*/ 45 h 155"/>
                <a:gd name="T48" fmla="*/ 46 w 144"/>
                <a:gd name="T49" fmla="*/ 56 h 155"/>
                <a:gd name="T50" fmla="*/ 46 w 144"/>
                <a:gd name="T51" fmla="*/ 63 h 155"/>
                <a:gd name="T52" fmla="*/ 60 w 144"/>
                <a:gd name="T53" fmla="*/ 81 h 155"/>
                <a:gd name="T54" fmla="*/ 81 w 144"/>
                <a:gd name="T55" fmla="*/ 112 h 155"/>
                <a:gd name="T56" fmla="*/ 105 w 144"/>
                <a:gd name="T57" fmla="*/ 141 h 155"/>
                <a:gd name="T58" fmla="*/ 130 w 144"/>
                <a:gd name="T59" fmla="*/ 155 h 155"/>
                <a:gd name="T60" fmla="*/ 134 w 144"/>
                <a:gd name="T61" fmla="*/ 155 h 155"/>
                <a:gd name="T62" fmla="*/ 141 w 144"/>
                <a:gd name="T63" fmla="*/ 151 h 155"/>
                <a:gd name="T64" fmla="*/ 144 w 144"/>
                <a:gd name="T65" fmla="*/ 141 h 155"/>
                <a:gd name="T66" fmla="*/ 144 w 144"/>
                <a:gd name="T67" fmla="*/ 13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4" h="155">
                  <a:moveTo>
                    <a:pt x="144" y="133"/>
                  </a:moveTo>
                  <a:lnTo>
                    <a:pt x="141" y="126"/>
                  </a:lnTo>
                  <a:lnTo>
                    <a:pt x="141" y="123"/>
                  </a:lnTo>
                  <a:lnTo>
                    <a:pt x="144" y="119"/>
                  </a:lnTo>
                  <a:lnTo>
                    <a:pt x="144" y="119"/>
                  </a:lnTo>
                  <a:lnTo>
                    <a:pt x="141" y="116"/>
                  </a:lnTo>
                  <a:lnTo>
                    <a:pt x="137" y="109"/>
                  </a:lnTo>
                  <a:lnTo>
                    <a:pt x="134" y="105"/>
                  </a:lnTo>
                  <a:lnTo>
                    <a:pt x="134" y="102"/>
                  </a:lnTo>
                  <a:lnTo>
                    <a:pt x="120" y="102"/>
                  </a:lnTo>
                  <a:lnTo>
                    <a:pt x="120" y="91"/>
                  </a:lnTo>
                  <a:lnTo>
                    <a:pt x="113" y="84"/>
                  </a:lnTo>
                  <a:lnTo>
                    <a:pt x="109" y="81"/>
                  </a:lnTo>
                  <a:lnTo>
                    <a:pt x="109" y="77"/>
                  </a:lnTo>
                  <a:lnTo>
                    <a:pt x="113" y="77"/>
                  </a:lnTo>
                  <a:lnTo>
                    <a:pt x="116" y="77"/>
                  </a:lnTo>
                  <a:lnTo>
                    <a:pt x="116" y="77"/>
                  </a:lnTo>
                  <a:lnTo>
                    <a:pt x="113" y="74"/>
                  </a:lnTo>
                  <a:lnTo>
                    <a:pt x="105" y="67"/>
                  </a:lnTo>
                  <a:lnTo>
                    <a:pt x="98" y="63"/>
                  </a:lnTo>
                  <a:lnTo>
                    <a:pt x="91" y="56"/>
                  </a:lnTo>
                  <a:lnTo>
                    <a:pt x="84" y="49"/>
                  </a:lnTo>
                  <a:lnTo>
                    <a:pt x="77" y="45"/>
                  </a:lnTo>
                  <a:lnTo>
                    <a:pt x="74" y="42"/>
                  </a:lnTo>
                  <a:lnTo>
                    <a:pt x="74" y="38"/>
                  </a:lnTo>
                  <a:lnTo>
                    <a:pt x="70" y="42"/>
                  </a:lnTo>
                  <a:lnTo>
                    <a:pt x="46" y="21"/>
                  </a:lnTo>
                  <a:lnTo>
                    <a:pt x="46" y="21"/>
                  </a:lnTo>
                  <a:lnTo>
                    <a:pt x="46" y="17"/>
                  </a:lnTo>
                  <a:lnTo>
                    <a:pt x="42" y="17"/>
                  </a:lnTo>
                  <a:lnTo>
                    <a:pt x="42" y="14"/>
                  </a:lnTo>
                  <a:lnTo>
                    <a:pt x="39" y="7"/>
                  </a:lnTo>
                  <a:lnTo>
                    <a:pt x="32" y="0"/>
                  </a:lnTo>
                  <a:lnTo>
                    <a:pt x="28" y="0"/>
                  </a:lnTo>
                  <a:lnTo>
                    <a:pt x="24" y="0"/>
                  </a:lnTo>
                  <a:lnTo>
                    <a:pt x="17" y="0"/>
                  </a:lnTo>
                  <a:lnTo>
                    <a:pt x="14" y="3"/>
                  </a:lnTo>
                  <a:lnTo>
                    <a:pt x="7" y="0"/>
                  </a:lnTo>
                  <a:lnTo>
                    <a:pt x="3" y="0"/>
                  </a:lnTo>
                  <a:lnTo>
                    <a:pt x="0" y="0"/>
                  </a:lnTo>
                  <a:lnTo>
                    <a:pt x="0" y="3"/>
                  </a:lnTo>
                  <a:lnTo>
                    <a:pt x="3" y="7"/>
                  </a:lnTo>
                  <a:lnTo>
                    <a:pt x="7" y="10"/>
                  </a:lnTo>
                  <a:lnTo>
                    <a:pt x="10" y="14"/>
                  </a:lnTo>
                  <a:lnTo>
                    <a:pt x="14" y="17"/>
                  </a:lnTo>
                  <a:lnTo>
                    <a:pt x="17" y="17"/>
                  </a:lnTo>
                  <a:lnTo>
                    <a:pt x="35" y="42"/>
                  </a:lnTo>
                  <a:lnTo>
                    <a:pt x="39" y="45"/>
                  </a:lnTo>
                  <a:lnTo>
                    <a:pt x="42" y="52"/>
                  </a:lnTo>
                  <a:lnTo>
                    <a:pt x="46" y="56"/>
                  </a:lnTo>
                  <a:lnTo>
                    <a:pt x="46" y="60"/>
                  </a:lnTo>
                  <a:lnTo>
                    <a:pt x="46" y="63"/>
                  </a:lnTo>
                  <a:lnTo>
                    <a:pt x="56" y="70"/>
                  </a:lnTo>
                  <a:lnTo>
                    <a:pt x="60" y="81"/>
                  </a:lnTo>
                  <a:lnTo>
                    <a:pt x="67" y="95"/>
                  </a:lnTo>
                  <a:lnTo>
                    <a:pt x="81" y="112"/>
                  </a:lnTo>
                  <a:lnTo>
                    <a:pt x="95" y="130"/>
                  </a:lnTo>
                  <a:lnTo>
                    <a:pt x="105" y="141"/>
                  </a:lnTo>
                  <a:lnTo>
                    <a:pt x="109" y="148"/>
                  </a:lnTo>
                  <a:lnTo>
                    <a:pt x="130" y="155"/>
                  </a:lnTo>
                  <a:lnTo>
                    <a:pt x="130" y="155"/>
                  </a:lnTo>
                  <a:lnTo>
                    <a:pt x="134" y="155"/>
                  </a:lnTo>
                  <a:lnTo>
                    <a:pt x="137" y="151"/>
                  </a:lnTo>
                  <a:lnTo>
                    <a:pt x="141" y="151"/>
                  </a:lnTo>
                  <a:lnTo>
                    <a:pt x="144" y="144"/>
                  </a:lnTo>
                  <a:lnTo>
                    <a:pt x="144" y="141"/>
                  </a:lnTo>
                  <a:lnTo>
                    <a:pt x="144" y="133"/>
                  </a:lnTo>
                  <a:lnTo>
                    <a:pt x="144" y="13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5" name="Freeform 331"/>
            <p:cNvSpPr>
              <a:spLocks/>
            </p:cNvSpPr>
            <p:nvPr userDrawn="1"/>
          </p:nvSpPr>
          <p:spPr bwMode="gray">
            <a:xfrm>
              <a:off x="2067" y="2377"/>
              <a:ext cx="123" cy="38"/>
            </a:xfrm>
            <a:custGeom>
              <a:avLst/>
              <a:gdLst>
                <a:gd name="T0" fmla="*/ 116 w 119"/>
                <a:gd name="T1" fmla="*/ 21 h 35"/>
                <a:gd name="T2" fmla="*/ 116 w 119"/>
                <a:gd name="T3" fmla="*/ 21 h 35"/>
                <a:gd name="T4" fmla="*/ 109 w 119"/>
                <a:gd name="T5" fmla="*/ 18 h 35"/>
                <a:gd name="T6" fmla="*/ 105 w 119"/>
                <a:gd name="T7" fmla="*/ 14 h 35"/>
                <a:gd name="T8" fmla="*/ 95 w 119"/>
                <a:gd name="T9" fmla="*/ 14 h 35"/>
                <a:gd name="T10" fmla="*/ 88 w 119"/>
                <a:gd name="T11" fmla="*/ 11 h 35"/>
                <a:gd name="T12" fmla="*/ 81 w 119"/>
                <a:gd name="T13" fmla="*/ 7 h 35"/>
                <a:gd name="T14" fmla="*/ 74 w 119"/>
                <a:gd name="T15" fmla="*/ 7 h 35"/>
                <a:gd name="T16" fmla="*/ 67 w 119"/>
                <a:gd name="T17" fmla="*/ 7 h 35"/>
                <a:gd name="T18" fmla="*/ 60 w 119"/>
                <a:gd name="T19" fmla="*/ 7 h 35"/>
                <a:gd name="T20" fmla="*/ 60 w 119"/>
                <a:gd name="T21" fmla="*/ 7 h 35"/>
                <a:gd name="T22" fmla="*/ 24 w 119"/>
                <a:gd name="T23" fmla="*/ 0 h 35"/>
                <a:gd name="T24" fmla="*/ 17 w 119"/>
                <a:gd name="T25" fmla="*/ 0 h 35"/>
                <a:gd name="T26" fmla="*/ 10 w 119"/>
                <a:gd name="T27" fmla="*/ 0 h 35"/>
                <a:gd name="T28" fmla="*/ 7 w 119"/>
                <a:gd name="T29" fmla="*/ 0 h 35"/>
                <a:gd name="T30" fmla="*/ 3 w 119"/>
                <a:gd name="T31" fmla="*/ 4 h 35"/>
                <a:gd name="T32" fmla="*/ 0 w 119"/>
                <a:gd name="T33" fmla="*/ 4 h 35"/>
                <a:gd name="T34" fmla="*/ 0 w 119"/>
                <a:gd name="T35" fmla="*/ 11 h 35"/>
                <a:gd name="T36" fmla="*/ 21 w 119"/>
                <a:gd name="T37" fmla="*/ 25 h 35"/>
                <a:gd name="T38" fmla="*/ 53 w 119"/>
                <a:gd name="T39" fmla="*/ 25 h 35"/>
                <a:gd name="T40" fmla="*/ 74 w 119"/>
                <a:gd name="T41" fmla="*/ 32 h 35"/>
                <a:gd name="T42" fmla="*/ 77 w 119"/>
                <a:gd name="T43" fmla="*/ 32 h 35"/>
                <a:gd name="T44" fmla="*/ 84 w 119"/>
                <a:gd name="T45" fmla="*/ 32 h 35"/>
                <a:gd name="T46" fmla="*/ 91 w 119"/>
                <a:gd name="T47" fmla="*/ 32 h 35"/>
                <a:gd name="T48" fmla="*/ 98 w 119"/>
                <a:gd name="T49" fmla="*/ 35 h 35"/>
                <a:gd name="T50" fmla="*/ 109 w 119"/>
                <a:gd name="T51" fmla="*/ 35 h 35"/>
                <a:gd name="T52" fmla="*/ 116 w 119"/>
                <a:gd name="T53" fmla="*/ 35 h 35"/>
                <a:gd name="T54" fmla="*/ 119 w 119"/>
                <a:gd name="T55" fmla="*/ 35 h 35"/>
                <a:gd name="T56" fmla="*/ 119 w 119"/>
                <a:gd name="T57" fmla="*/ 32 h 35"/>
                <a:gd name="T58" fmla="*/ 119 w 119"/>
                <a:gd name="T59" fmla="*/ 28 h 35"/>
                <a:gd name="T60" fmla="*/ 119 w 119"/>
                <a:gd name="T61" fmla="*/ 25 h 35"/>
                <a:gd name="T62" fmla="*/ 119 w 119"/>
                <a:gd name="T63" fmla="*/ 21 h 35"/>
                <a:gd name="T64" fmla="*/ 116 w 119"/>
                <a:gd name="T65" fmla="*/ 2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9" h="35">
                  <a:moveTo>
                    <a:pt x="116" y="21"/>
                  </a:moveTo>
                  <a:lnTo>
                    <a:pt x="116" y="21"/>
                  </a:lnTo>
                  <a:lnTo>
                    <a:pt x="109" y="18"/>
                  </a:lnTo>
                  <a:lnTo>
                    <a:pt x="105" y="14"/>
                  </a:lnTo>
                  <a:lnTo>
                    <a:pt x="95" y="14"/>
                  </a:lnTo>
                  <a:lnTo>
                    <a:pt x="88" y="11"/>
                  </a:lnTo>
                  <a:lnTo>
                    <a:pt x="81" y="7"/>
                  </a:lnTo>
                  <a:lnTo>
                    <a:pt x="74" y="7"/>
                  </a:lnTo>
                  <a:lnTo>
                    <a:pt x="67" y="7"/>
                  </a:lnTo>
                  <a:lnTo>
                    <a:pt x="60" y="7"/>
                  </a:lnTo>
                  <a:lnTo>
                    <a:pt x="60" y="7"/>
                  </a:lnTo>
                  <a:lnTo>
                    <a:pt x="24" y="0"/>
                  </a:lnTo>
                  <a:lnTo>
                    <a:pt x="17" y="0"/>
                  </a:lnTo>
                  <a:lnTo>
                    <a:pt x="10" y="0"/>
                  </a:lnTo>
                  <a:lnTo>
                    <a:pt x="7" y="0"/>
                  </a:lnTo>
                  <a:lnTo>
                    <a:pt x="3" y="4"/>
                  </a:lnTo>
                  <a:lnTo>
                    <a:pt x="0" y="4"/>
                  </a:lnTo>
                  <a:lnTo>
                    <a:pt x="0" y="11"/>
                  </a:lnTo>
                  <a:lnTo>
                    <a:pt x="21" y="25"/>
                  </a:lnTo>
                  <a:lnTo>
                    <a:pt x="53" y="25"/>
                  </a:lnTo>
                  <a:lnTo>
                    <a:pt x="74" y="32"/>
                  </a:lnTo>
                  <a:lnTo>
                    <a:pt x="77" y="32"/>
                  </a:lnTo>
                  <a:lnTo>
                    <a:pt x="84" y="32"/>
                  </a:lnTo>
                  <a:lnTo>
                    <a:pt x="91" y="32"/>
                  </a:lnTo>
                  <a:lnTo>
                    <a:pt x="98" y="35"/>
                  </a:lnTo>
                  <a:lnTo>
                    <a:pt x="109" y="35"/>
                  </a:lnTo>
                  <a:lnTo>
                    <a:pt x="116" y="35"/>
                  </a:lnTo>
                  <a:lnTo>
                    <a:pt x="119" y="35"/>
                  </a:lnTo>
                  <a:lnTo>
                    <a:pt x="119" y="32"/>
                  </a:lnTo>
                  <a:lnTo>
                    <a:pt x="119" y="28"/>
                  </a:lnTo>
                  <a:lnTo>
                    <a:pt x="119" y="25"/>
                  </a:lnTo>
                  <a:lnTo>
                    <a:pt x="119" y="21"/>
                  </a:lnTo>
                  <a:lnTo>
                    <a:pt x="116"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6" name="Freeform 332"/>
            <p:cNvSpPr>
              <a:spLocks/>
            </p:cNvSpPr>
            <p:nvPr userDrawn="1"/>
          </p:nvSpPr>
          <p:spPr bwMode="gray">
            <a:xfrm>
              <a:off x="2313" y="2404"/>
              <a:ext cx="66" cy="31"/>
            </a:xfrm>
            <a:custGeom>
              <a:avLst/>
              <a:gdLst>
                <a:gd name="T0" fmla="*/ 28 w 64"/>
                <a:gd name="T1" fmla="*/ 3 h 28"/>
                <a:gd name="T2" fmla="*/ 25 w 64"/>
                <a:gd name="T3" fmla="*/ 3 h 28"/>
                <a:gd name="T4" fmla="*/ 18 w 64"/>
                <a:gd name="T5" fmla="*/ 7 h 28"/>
                <a:gd name="T6" fmla="*/ 11 w 64"/>
                <a:gd name="T7" fmla="*/ 10 h 28"/>
                <a:gd name="T8" fmla="*/ 7 w 64"/>
                <a:gd name="T9" fmla="*/ 14 h 28"/>
                <a:gd name="T10" fmla="*/ 4 w 64"/>
                <a:gd name="T11" fmla="*/ 17 h 28"/>
                <a:gd name="T12" fmla="*/ 0 w 64"/>
                <a:gd name="T13" fmla="*/ 17 h 28"/>
                <a:gd name="T14" fmla="*/ 0 w 64"/>
                <a:gd name="T15" fmla="*/ 28 h 28"/>
                <a:gd name="T16" fmla="*/ 18 w 64"/>
                <a:gd name="T17" fmla="*/ 24 h 28"/>
                <a:gd name="T18" fmla="*/ 46 w 64"/>
                <a:gd name="T19" fmla="*/ 14 h 28"/>
                <a:gd name="T20" fmla="*/ 46 w 64"/>
                <a:gd name="T21" fmla="*/ 14 h 28"/>
                <a:gd name="T22" fmla="*/ 50 w 64"/>
                <a:gd name="T23" fmla="*/ 10 h 28"/>
                <a:gd name="T24" fmla="*/ 57 w 64"/>
                <a:gd name="T25" fmla="*/ 7 h 28"/>
                <a:gd name="T26" fmla="*/ 60 w 64"/>
                <a:gd name="T27" fmla="*/ 7 h 28"/>
                <a:gd name="T28" fmla="*/ 64 w 64"/>
                <a:gd name="T29" fmla="*/ 3 h 28"/>
                <a:gd name="T30" fmla="*/ 64 w 64"/>
                <a:gd name="T31" fmla="*/ 0 h 28"/>
                <a:gd name="T32" fmla="*/ 60 w 64"/>
                <a:gd name="T33" fmla="*/ 0 h 28"/>
                <a:gd name="T34" fmla="*/ 57 w 64"/>
                <a:gd name="T35" fmla="*/ 0 h 28"/>
                <a:gd name="T36" fmla="*/ 53 w 64"/>
                <a:gd name="T37" fmla="*/ 0 h 28"/>
                <a:gd name="T38" fmla="*/ 53 w 64"/>
                <a:gd name="T39" fmla="*/ 0 h 28"/>
                <a:gd name="T40" fmla="*/ 53 w 64"/>
                <a:gd name="T41" fmla="*/ 0 h 28"/>
                <a:gd name="T42" fmla="*/ 46 w 64"/>
                <a:gd name="T43" fmla="*/ 3 h 28"/>
                <a:gd name="T44" fmla="*/ 39 w 64"/>
                <a:gd name="T45" fmla="*/ 3 h 28"/>
                <a:gd name="T46" fmla="*/ 36 w 64"/>
                <a:gd name="T47" fmla="*/ 3 h 28"/>
                <a:gd name="T48" fmla="*/ 28 w 64"/>
                <a:gd name="T4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28">
                  <a:moveTo>
                    <a:pt x="28" y="3"/>
                  </a:moveTo>
                  <a:lnTo>
                    <a:pt x="25" y="3"/>
                  </a:lnTo>
                  <a:lnTo>
                    <a:pt x="18" y="7"/>
                  </a:lnTo>
                  <a:lnTo>
                    <a:pt x="11" y="10"/>
                  </a:lnTo>
                  <a:lnTo>
                    <a:pt x="7" y="14"/>
                  </a:lnTo>
                  <a:lnTo>
                    <a:pt x="4" y="17"/>
                  </a:lnTo>
                  <a:lnTo>
                    <a:pt x="0" y="17"/>
                  </a:lnTo>
                  <a:lnTo>
                    <a:pt x="0" y="28"/>
                  </a:lnTo>
                  <a:lnTo>
                    <a:pt x="18" y="24"/>
                  </a:lnTo>
                  <a:lnTo>
                    <a:pt x="46" y="14"/>
                  </a:lnTo>
                  <a:lnTo>
                    <a:pt x="46" y="14"/>
                  </a:lnTo>
                  <a:lnTo>
                    <a:pt x="50" y="10"/>
                  </a:lnTo>
                  <a:lnTo>
                    <a:pt x="57" y="7"/>
                  </a:lnTo>
                  <a:lnTo>
                    <a:pt x="60" y="7"/>
                  </a:lnTo>
                  <a:lnTo>
                    <a:pt x="64" y="3"/>
                  </a:lnTo>
                  <a:lnTo>
                    <a:pt x="64" y="0"/>
                  </a:lnTo>
                  <a:lnTo>
                    <a:pt x="60" y="0"/>
                  </a:lnTo>
                  <a:lnTo>
                    <a:pt x="57" y="0"/>
                  </a:lnTo>
                  <a:lnTo>
                    <a:pt x="53" y="0"/>
                  </a:lnTo>
                  <a:lnTo>
                    <a:pt x="53" y="0"/>
                  </a:lnTo>
                  <a:lnTo>
                    <a:pt x="53" y="0"/>
                  </a:lnTo>
                  <a:lnTo>
                    <a:pt x="46" y="3"/>
                  </a:lnTo>
                  <a:lnTo>
                    <a:pt x="39" y="3"/>
                  </a:lnTo>
                  <a:lnTo>
                    <a:pt x="36" y="3"/>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7" name="Freeform 333"/>
            <p:cNvSpPr>
              <a:spLocks/>
            </p:cNvSpPr>
            <p:nvPr userDrawn="1"/>
          </p:nvSpPr>
          <p:spPr bwMode="gray">
            <a:xfrm>
              <a:off x="4614" y="1986"/>
              <a:ext cx="22" cy="12"/>
            </a:xfrm>
            <a:custGeom>
              <a:avLst/>
              <a:gdLst>
                <a:gd name="T0" fmla="*/ 21 w 21"/>
                <a:gd name="T1" fmla="*/ 7 h 11"/>
                <a:gd name="T2" fmla="*/ 14 w 21"/>
                <a:gd name="T3" fmla="*/ 4 h 11"/>
                <a:gd name="T4" fmla="*/ 11 w 21"/>
                <a:gd name="T5" fmla="*/ 0 h 11"/>
                <a:gd name="T6" fmla="*/ 4 w 21"/>
                <a:gd name="T7" fmla="*/ 0 h 11"/>
                <a:gd name="T8" fmla="*/ 0 w 21"/>
                <a:gd name="T9" fmla="*/ 4 h 11"/>
                <a:gd name="T10" fmla="*/ 11 w 21"/>
                <a:gd name="T11" fmla="*/ 11 h 11"/>
                <a:gd name="T12" fmla="*/ 21 w 21"/>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21" h="11">
                  <a:moveTo>
                    <a:pt x="21" y="7"/>
                  </a:moveTo>
                  <a:lnTo>
                    <a:pt x="14" y="4"/>
                  </a:lnTo>
                  <a:lnTo>
                    <a:pt x="11" y="0"/>
                  </a:lnTo>
                  <a:lnTo>
                    <a:pt x="4" y="0"/>
                  </a:lnTo>
                  <a:lnTo>
                    <a:pt x="0" y="4"/>
                  </a:lnTo>
                  <a:lnTo>
                    <a:pt x="11" y="11"/>
                  </a:lnTo>
                  <a:lnTo>
                    <a:pt x="21"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8" name="Freeform 334"/>
            <p:cNvSpPr>
              <a:spLocks noEditPoints="1"/>
            </p:cNvSpPr>
            <p:nvPr userDrawn="1"/>
          </p:nvSpPr>
          <p:spPr bwMode="gray">
            <a:xfrm>
              <a:off x="4597" y="2005"/>
              <a:ext cx="83" cy="43"/>
            </a:xfrm>
            <a:custGeom>
              <a:avLst/>
              <a:gdLst>
                <a:gd name="T0" fmla="*/ 17 w 81"/>
                <a:gd name="T1" fmla="*/ 28 h 39"/>
                <a:gd name="T2" fmla="*/ 21 w 81"/>
                <a:gd name="T3" fmla="*/ 32 h 39"/>
                <a:gd name="T4" fmla="*/ 24 w 81"/>
                <a:gd name="T5" fmla="*/ 32 h 39"/>
                <a:gd name="T6" fmla="*/ 28 w 81"/>
                <a:gd name="T7" fmla="*/ 35 h 39"/>
                <a:gd name="T8" fmla="*/ 31 w 81"/>
                <a:gd name="T9" fmla="*/ 39 h 39"/>
                <a:gd name="T10" fmla="*/ 38 w 81"/>
                <a:gd name="T11" fmla="*/ 39 h 39"/>
                <a:gd name="T12" fmla="*/ 42 w 81"/>
                <a:gd name="T13" fmla="*/ 35 h 39"/>
                <a:gd name="T14" fmla="*/ 42 w 81"/>
                <a:gd name="T15" fmla="*/ 35 h 39"/>
                <a:gd name="T16" fmla="*/ 42 w 81"/>
                <a:gd name="T17" fmla="*/ 35 h 39"/>
                <a:gd name="T18" fmla="*/ 42 w 81"/>
                <a:gd name="T19" fmla="*/ 35 h 39"/>
                <a:gd name="T20" fmla="*/ 46 w 81"/>
                <a:gd name="T21" fmla="*/ 35 h 39"/>
                <a:gd name="T22" fmla="*/ 49 w 81"/>
                <a:gd name="T23" fmla="*/ 35 h 39"/>
                <a:gd name="T24" fmla="*/ 53 w 81"/>
                <a:gd name="T25" fmla="*/ 32 h 39"/>
                <a:gd name="T26" fmla="*/ 56 w 81"/>
                <a:gd name="T27" fmla="*/ 28 h 39"/>
                <a:gd name="T28" fmla="*/ 60 w 81"/>
                <a:gd name="T29" fmla="*/ 28 h 39"/>
                <a:gd name="T30" fmla="*/ 60 w 81"/>
                <a:gd name="T31" fmla="*/ 28 h 39"/>
                <a:gd name="T32" fmla="*/ 63 w 81"/>
                <a:gd name="T33" fmla="*/ 32 h 39"/>
                <a:gd name="T34" fmla="*/ 74 w 81"/>
                <a:gd name="T35" fmla="*/ 28 h 39"/>
                <a:gd name="T36" fmla="*/ 81 w 81"/>
                <a:gd name="T37" fmla="*/ 25 h 39"/>
                <a:gd name="T38" fmla="*/ 77 w 81"/>
                <a:gd name="T39" fmla="*/ 18 h 39"/>
                <a:gd name="T40" fmla="*/ 74 w 81"/>
                <a:gd name="T41" fmla="*/ 14 h 39"/>
                <a:gd name="T42" fmla="*/ 63 w 81"/>
                <a:gd name="T43" fmla="*/ 14 h 39"/>
                <a:gd name="T44" fmla="*/ 70 w 81"/>
                <a:gd name="T45" fmla="*/ 10 h 39"/>
                <a:gd name="T46" fmla="*/ 60 w 81"/>
                <a:gd name="T47" fmla="*/ 10 h 39"/>
                <a:gd name="T48" fmla="*/ 53 w 81"/>
                <a:gd name="T49" fmla="*/ 7 h 39"/>
                <a:gd name="T50" fmla="*/ 46 w 81"/>
                <a:gd name="T51" fmla="*/ 3 h 39"/>
                <a:gd name="T52" fmla="*/ 42 w 81"/>
                <a:gd name="T53" fmla="*/ 3 h 39"/>
                <a:gd name="T54" fmla="*/ 42 w 81"/>
                <a:gd name="T55" fmla="*/ 3 h 39"/>
                <a:gd name="T56" fmla="*/ 28 w 81"/>
                <a:gd name="T57" fmla="*/ 0 h 39"/>
                <a:gd name="T58" fmla="*/ 17 w 81"/>
                <a:gd name="T59" fmla="*/ 0 h 39"/>
                <a:gd name="T60" fmla="*/ 10 w 81"/>
                <a:gd name="T61" fmla="*/ 0 h 39"/>
                <a:gd name="T62" fmla="*/ 7 w 81"/>
                <a:gd name="T63" fmla="*/ 7 h 39"/>
                <a:gd name="T64" fmla="*/ 10 w 81"/>
                <a:gd name="T65" fmla="*/ 7 h 39"/>
                <a:gd name="T66" fmla="*/ 14 w 81"/>
                <a:gd name="T67" fmla="*/ 7 h 39"/>
                <a:gd name="T68" fmla="*/ 17 w 81"/>
                <a:gd name="T69" fmla="*/ 7 h 39"/>
                <a:gd name="T70" fmla="*/ 21 w 81"/>
                <a:gd name="T71" fmla="*/ 7 h 39"/>
                <a:gd name="T72" fmla="*/ 24 w 81"/>
                <a:gd name="T73" fmla="*/ 10 h 39"/>
                <a:gd name="T74" fmla="*/ 24 w 81"/>
                <a:gd name="T75" fmla="*/ 14 h 39"/>
                <a:gd name="T76" fmla="*/ 24 w 81"/>
                <a:gd name="T77" fmla="*/ 14 h 39"/>
                <a:gd name="T78" fmla="*/ 24 w 81"/>
                <a:gd name="T79" fmla="*/ 18 h 39"/>
                <a:gd name="T80" fmla="*/ 24 w 81"/>
                <a:gd name="T81" fmla="*/ 18 h 39"/>
                <a:gd name="T82" fmla="*/ 24 w 81"/>
                <a:gd name="T83" fmla="*/ 21 h 39"/>
                <a:gd name="T84" fmla="*/ 17 w 81"/>
                <a:gd name="T85" fmla="*/ 21 h 39"/>
                <a:gd name="T86" fmla="*/ 7 w 81"/>
                <a:gd name="T87" fmla="*/ 18 h 39"/>
                <a:gd name="T88" fmla="*/ 0 w 81"/>
                <a:gd name="T89" fmla="*/ 18 h 39"/>
                <a:gd name="T90" fmla="*/ 0 w 81"/>
                <a:gd name="T91" fmla="*/ 21 h 39"/>
                <a:gd name="T92" fmla="*/ 3 w 81"/>
                <a:gd name="T93" fmla="*/ 25 h 39"/>
                <a:gd name="T94" fmla="*/ 7 w 81"/>
                <a:gd name="T95" fmla="*/ 25 h 39"/>
                <a:gd name="T96" fmla="*/ 10 w 81"/>
                <a:gd name="T97" fmla="*/ 25 h 39"/>
                <a:gd name="T98" fmla="*/ 14 w 81"/>
                <a:gd name="T99" fmla="*/ 28 h 39"/>
                <a:gd name="T100" fmla="*/ 17 w 81"/>
                <a:gd name="T101" fmla="*/ 28 h 39"/>
                <a:gd name="T102" fmla="*/ 38 w 81"/>
                <a:gd name="T103" fmla="*/ 18 h 39"/>
                <a:gd name="T104" fmla="*/ 42 w 81"/>
                <a:gd name="T105" fmla="*/ 18 h 39"/>
                <a:gd name="T106" fmla="*/ 42 w 81"/>
                <a:gd name="T107" fmla="*/ 14 h 39"/>
                <a:gd name="T108" fmla="*/ 46 w 81"/>
                <a:gd name="T109" fmla="*/ 10 h 39"/>
                <a:gd name="T110" fmla="*/ 46 w 81"/>
                <a:gd name="T111" fmla="*/ 14 h 39"/>
                <a:gd name="T112" fmla="*/ 42 w 81"/>
                <a:gd name="T113" fmla="*/ 18 h 39"/>
                <a:gd name="T114" fmla="*/ 38 w 81"/>
                <a:gd name="T115" fmla="*/ 18 h 39"/>
                <a:gd name="T116" fmla="*/ 38 w 81"/>
                <a:gd name="T117" fmla="*/ 21 h 39"/>
                <a:gd name="T118" fmla="*/ 38 w 81"/>
                <a:gd name="T119" fmla="*/ 21 h 39"/>
                <a:gd name="T120" fmla="*/ 38 w 81"/>
                <a:gd name="T121" fmla="*/ 21 h 39"/>
                <a:gd name="T122" fmla="*/ 38 w 81"/>
                <a:gd name="T123" fmla="*/ 21 h 39"/>
                <a:gd name="T124" fmla="*/ 38 w 81"/>
                <a:gd name="T125"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 h="39">
                  <a:moveTo>
                    <a:pt x="17" y="28"/>
                  </a:moveTo>
                  <a:lnTo>
                    <a:pt x="21" y="32"/>
                  </a:lnTo>
                  <a:lnTo>
                    <a:pt x="24" y="32"/>
                  </a:lnTo>
                  <a:lnTo>
                    <a:pt x="28" y="35"/>
                  </a:lnTo>
                  <a:lnTo>
                    <a:pt x="31" y="39"/>
                  </a:lnTo>
                  <a:lnTo>
                    <a:pt x="38" y="39"/>
                  </a:lnTo>
                  <a:lnTo>
                    <a:pt x="42" y="35"/>
                  </a:lnTo>
                  <a:lnTo>
                    <a:pt x="42" y="35"/>
                  </a:lnTo>
                  <a:lnTo>
                    <a:pt x="42" y="35"/>
                  </a:lnTo>
                  <a:lnTo>
                    <a:pt x="42" y="35"/>
                  </a:lnTo>
                  <a:lnTo>
                    <a:pt x="46" y="35"/>
                  </a:lnTo>
                  <a:lnTo>
                    <a:pt x="49" y="35"/>
                  </a:lnTo>
                  <a:lnTo>
                    <a:pt x="53" y="32"/>
                  </a:lnTo>
                  <a:lnTo>
                    <a:pt x="56" y="28"/>
                  </a:lnTo>
                  <a:lnTo>
                    <a:pt x="60" y="28"/>
                  </a:lnTo>
                  <a:lnTo>
                    <a:pt x="60" y="28"/>
                  </a:lnTo>
                  <a:lnTo>
                    <a:pt x="63" y="32"/>
                  </a:lnTo>
                  <a:lnTo>
                    <a:pt x="74" y="28"/>
                  </a:lnTo>
                  <a:lnTo>
                    <a:pt x="81" y="25"/>
                  </a:lnTo>
                  <a:lnTo>
                    <a:pt x="77" y="18"/>
                  </a:lnTo>
                  <a:lnTo>
                    <a:pt x="74" y="14"/>
                  </a:lnTo>
                  <a:lnTo>
                    <a:pt x="63" y="14"/>
                  </a:lnTo>
                  <a:lnTo>
                    <a:pt x="70" y="10"/>
                  </a:lnTo>
                  <a:lnTo>
                    <a:pt x="60" y="10"/>
                  </a:lnTo>
                  <a:lnTo>
                    <a:pt x="53" y="7"/>
                  </a:lnTo>
                  <a:lnTo>
                    <a:pt x="46" y="3"/>
                  </a:lnTo>
                  <a:lnTo>
                    <a:pt x="42" y="3"/>
                  </a:lnTo>
                  <a:lnTo>
                    <a:pt x="42" y="3"/>
                  </a:lnTo>
                  <a:lnTo>
                    <a:pt x="28" y="0"/>
                  </a:lnTo>
                  <a:lnTo>
                    <a:pt x="17" y="0"/>
                  </a:lnTo>
                  <a:lnTo>
                    <a:pt x="10" y="0"/>
                  </a:lnTo>
                  <a:lnTo>
                    <a:pt x="7" y="7"/>
                  </a:lnTo>
                  <a:lnTo>
                    <a:pt x="10" y="7"/>
                  </a:lnTo>
                  <a:lnTo>
                    <a:pt x="14" y="7"/>
                  </a:lnTo>
                  <a:lnTo>
                    <a:pt x="17" y="7"/>
                  </a:lnTo>
                  <a:lnTo>
                    <a:pt x="21" y="7"/>
                  </a:lnTo>
                  <a:lnTo>
                    <a:pt x="24" y="10"/>
                  </a:lnTo>
                  <a:lnTo>
                    <a:pt x="24" y="14"/>
                  </a:lnTo>
                  <a:lnTo>
                    <a:pt x="24" y="14"/>
                  </a:lnTo>
                  <a:lnTo>
                    <a:pt x="24" y="18"/>
                  </a:lnTo>
                  <a:lnTo>
                    <a:pt x="24" y="18"/>
                  </a:lnTo>
                  <a:lnTo>
                    <a:pt x="24" y="21"/>
                  </a:lnTo>
                  <a:lnTo>
                    <a:pt x="17" y="21"/>
                  </a:lnTo>
                  <a:lnTo>
                    <a:pt x="7" y="18"/>
                  </a:lnTo>
                  <a:lnTo>
                    <a:pt x="0" y="18"/>
                  </a:lnTo>
                  <a:lnTo>
                    <a:pt x="0" y="21"/>
                  </a:lnTo>
                  <a:lnTo>
                    <a:pt x="3" y="25"/>
                  </a:lnTo>
                  <a:lnTo>
                    <a:pt x="7" y="25"/>
                  </a:lnTo>
                  <a:lnTo>
                    <a:pt x="10" y="25"/>
                  </a:lnTo>
                  <a:lnTo>
                    <a:pt x="14" y="28"/>
                  </a:lnTo>
                  <a:lnTo>
                    <a:pt x="17" y="28"/>
                  </a:lnTo>
                  <a:close/>
                  <a:moveTo>
                    <a:pt x="38" y="18"/>
                  </a:moveTo>
                  <a:lnTo>
                    <a:pt x="42" y="18"/>
                  </a:lnTo>
                  <a:lnTo>
                    <a:pt x="42" y="14"/>
                  </a:lnTo>
                  <a:lnTo>
                    <a:pt x="46" y="10"/>
                  </a:lnTo>
                  <a:lnTo>
                    <a:pt x="46" y="14"/>
                  </a:lnTo>
                  <a:lnTo>
                    <a:pt x="42" y="18"/>
                  </a:lnTo>
                  <a:lnTo>
                    <a:pt x="38" y="18"/>
                  </a:lnTo>
                  <a:lnTo>
                    <a:pt x="38" y="21"/>
                  </a:lnTo>
                  <a:lnTo>
                    <a:pt x="38" y="21"/>
                  </a:lnTo>
                  <a:lnTo>
                    <a:pt x="38" y="21"/>
                  </a:lnTo>
                  <a:lnTo>
                    <a:pt x="38" y="21"/>
                  </a:lnTo>
                  <a:lnTo>
                    <a:pt x="38"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9" name="Freeform 335"/>
            <p:cNvSpPr>
              <a:spLocks/>
            </p:cNvSpPr>
            <p:nvPr userDrawn="1"/>
          </p:nvSpPr>
          <p:spPr bwMode="gray">
            <a:xfrm>
              <a:off x="4445" y="1953"/>
              <a:ext cx="155" cy="60"/>
            </a:xfrm>
            <a:custGeom>
              <a:avLst/>
              <a:gdLst>
                <a:gd name="T0" fmla="*/ 98 w 151"/>
                <a:gd name="T1" fmla="*/ 52 h 56"/>
                <a:gd name="T2" fmla="*/ 98 w 151"/>
                <a:gd name="T3" fmla="*/ 56 h 56"/>
                <a:gd name="T4" fmla="*/ 102 w 151"/>
                <a:gd name="T5" fmla="*/ 56 h 56"/>
                <a:gd name="T6" fmla="*/ 105 w 151"/>
                <a:gd name="T7" fmla="*/ 56 h 56"/>
                <a:gd name="T8" fmla="*/ 112 w 151"/>
                <a:gd name="T9" fmla="*/ 56 h 56"/>
                <a:gd name="T10" fmla="*/ 120 w 151"/>
                <a:gd name="T11" fmla="*/ 56 h 56"/>
                <a:gd name="T12" fmla="*/ 127 w 151"/>
                <a:gd name="T13" fmla="*/ 56 h 56"/>
                <a:gd name="T14" fmla="*/ 134 w 151"/>
                <a:gd name="T15" fmla="*/ 56 h 56"/>
                <a:gd name="T16" fmla="*/ 148 w 151"/>
                <a:gd name="T17" fmla="*/ 56 h 56"/>
                <a:gd name="T18" fmla="*/ 148 w 151"/>
                <a:gd name="T19" fmla="*/ 52 h 56"/>
                <a:gd name="T20" fmla="*/ 151 w 151"/>
                <a:gd name="T21" fmla="*/ 52 h 56"/>
                <a:gd name="T22" fmla="*/ 151 w 151"/>
                <a:gd name="T23" fmla="*/ 49 h 56"/>
                <a:gd name="T24" fmla="*/ 148 w 151"/>
                <a:gd name="T25" fmla="*/ 45 h 56"/>
                <a:gd name="T26" fmla="*/ 130 w 151"/>
                <a:gd name="T27" fmla="*/ 35 h 56"/>
                <a:gd name="T28" fmla="*/ 127 w 151"/>
                <a:gd name="T29" fmla="*/ 31 h 56"/>
                <a:gd name="T30" fmla="*/ 95 w 151"/>
                <a:gd name="T31" fmla="*/ 21 h 56"/>
                <a:gd name="T32" fmla="*/ 81 w 151"/>
                <a:gd name="T33" fmla="*/ 21 h 56"/>
                <a:gd name="T34" fmla="*/ 81 w 151"/>
                <a:gd name="T35" fmla="*/ 21 h 56"/>
                <a:gd name="T36" fmla="*/ 77 w 151"/>
                <a:gd name="T37" fmla="*/ 17 h 56"/>
                <a:gd name="T38" fmla="*/ 70 w 151"/>
                <a:gd name="T39" fmla="*/ 14 h 56"/>
                <a:gd name="T40" fmla="*/ 63 w 151"/>
                <a:gd name="T41" fmla="*/ 7 h 56"/>
                <a:gd name="T42" fmla="*/ 35 w 151"/>
                <a:gd name="T43" fmla="*/ 0 h 56"/>
                <a:gd name="T44" fmla="*/ 21 w 151"/>
                <a:gd name="T45" fmla="*/ 3 h 56"/>
                <a:gd name="T46" fmla="*/ 21 w 151"/>
                <a:gd name="T47" fmla="*/ 3 h 56"/>
                <a:gd name="T48" fmla="*/ 14 w 151"/>
                <a:gd name="T49" fmla="*/ 3 h 56"/>
                <a:gd name="T50" fmla="*/ 7 w 151"/>
                <a:gd name="T51" fmla="*/ 7 h 56"/>
                <a:gd name="T52" fmla="*/ 3 w 151"/>
                <a:gd name="T53" fmla="*/ 14 h 56"/>
                <a:gd name="T54" fmla="*/ 0 w 151"/>
                <a:gd name="T55" fmla="*/ 17 h 56"/>
                <a:gd name="T56" fmla="*/ 3 w 151"/>
                <a:gd name="T57" fmla="*/ 21 h 56"/>
                <a:gd name="T58" fmla="*/ 7 w 151"/>
                <a:gd name="T59" fmla="*/ 21 h 56"/>
                <a:gd name="T60" fmla="*/ 10 w 151"/>
                <a:gd name="T61" fmla="*/ 21 h 56"/>
                <a:gd name="T62" fmla="*/ 14 w 151"/>
                <a:gd name="T63" fmla="*/ 21 h 56"/>
                <a:gd name="T64" fmla="*/ 21 w 151"/>
                <a:gd name="T65" fmla="*/ 21 h 56"/>
                <a:gd name="T66" fmla="*/ 24 w 151"/>
                <a:gd name="T67" fmla="*/ 17 h 56"/>
                <a:gd name="T68" fmla="*/ 31 w 151"/>
                <a:gd name="T69" fmla="*/ 17 h 56"/>
                <a:gd name="T70" fmla="*/ 35 w 151"/>
                <a:gd name="T71" fmla="*/ 17 h 56"/>
                <a:gd name="T72" fmla="*/ 39 w 151"/>
                <a:gd name="T73" fmla="*/ 17 h 56"/>
                <a:gd name="T74" fmla="*/ 42 w 151"/>
                <a:gd name="T75" fmla="*/ 21 h 56"/>
                <a:gd name="T76" fmla="*/ 49 w 151"/>
                <a:gd name="T77" fmla="*/ 21 h 56"/>
                <a:gd name="T78" fmla="*/ 56 w 151"/>
                <a:gd name="T79" fmla="*/ 24 h 56"/>
                <a:gd name="T80" fmla="*/ 60 w 151"/>
                <a:gd name="T81" fmla="*/ 24 h 56"/>
                <a:gd name="T82" fmla="*/ 74 w 151"/>
                <a:gd name="T83" fmla="*/ 31 h 56"/>
                <a:gd name="T84" fmla="*/ 74 w 151"/>
                <a:gd name="T85" fmla="*/ 35 h 56"/>
                <a:gd name="T86" fmla="*/ 77 w 151"/>
                <a:gd name="T87" fmla="*/ 38 h 56"/>
                <a:gd name="T88" fmla="*/ 84 w 151"/>
                <a:gd name="T89" fmla="*/ 38 h 56"/>
                <a:gd name="T90" fmla="*/ 95 w 151"/>
                <a:gd name="T91" fmla="*/ 42 h 56"/>
                <a:gd name="T92" fmla="*/ 105 w 151"/>
                <a:gd name="T93" fmla="*/ 42 h 56"/>
                <a:gd name="T94" fmla="*/ 105 w 151"/>
                <a:gd name="T95" fmla="*/ 45 h 56"/>
                <a:gd name="T96" fmla="*/ 98 w 151"/>
                <a:gd name="T97"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1" h="56">
                  <a:moveTo>
                    <a:pt x="98" y="52"/>
                  </a:moveTo>
                  <a:lnTo>
                    <a:pt x="98" y="56"/>
                  </a:lnTo>
                  <a:lnTo>
                    <a:pt x="102" y="56"/>
                  </a:lnTo>
                  <a:lnTo>
                    <a:pt x="105" y="56"/>
                  </a:lnTo>
                  <a:lnTo>
                    <a:pt x="112" y="56"/>
                  </a:lnTo>
                  <a:lnTo>
                    <a:pt x="120" y="56"/>
                  </a:lnTo>
                  <a:lnTo>
                    <a:pt x="127" y="56"/>
                  </a:lnTo>
                  <a:lnTo>
                    <a:pt x="134" y="56"/>
                  </a:lnTo>
                  <a:lnTo>
                    <a:pt x="148" y="56"/>
                  </a:lnTo>
                  <a:lnTo>
                    <a:pt x="148" y="52"/>
                  </a:lnTo>
                  <a:lnTo>
                    <a:pt x="151" y="52"/>
                  </a:lnTo>
                  <a:lnTo>
                    <a:pt x="151" y="49"/>
                  </a:lnTo>
                  <a:lnTo>
                    <a:pt x="148" y="45"/>
                  </a:lnTo>
                  <a:lnTo>
                    <a:pt x="130" y="35"/>
                  </a:lnTo>
                  <a:lnTo>
                    <a:pt x="127" y="31"/>
                  </a:lnTo>
                  <a:lnTo>
                    <a:pt x="95" y="21"/>
                  </a:lnTo>
                  <a:lnTo>
                    <a:pt x="81" y="21"/>
                  </a:lnTo>
                  <a:lnTo>
                    <a:pt x="81" y="21"/>
                  </a:lnTo>
                  <a:lnTo>
                    <a:pt x="77" y="17"/>
                  </a:lnTo>
                  <a:lnTo>
                    <a:pt x="70" y="14"/>
                  </a:lnTo>
                  <a:lnTo>
                    <a:pt x="63" y="7"/>
                  </a:lnTo>
                  <a:lnTo>
                    <a:pt x="35" y="0"/>
                  </a:lnTo>
                  <a:lnTo>
                    <a:pt x="21" y="3"/>
                  </a:lnTo>
                  <a:lnTo>
                    <a:pt x="21" y="3"/>
                  </a:lnTo>
                  <a:lnTo>
                    <a:pt x="14" y="3"/>
                  </a:lnTo>
                  <a:lnTo>
                    <a:pt x="7" y="7"/>
                  </a:lnTo>
                  <a:lnTo>
                    <a:pt x="3" y="14"/>
                  </a:lnTo>
                  <a:lnTo>
                    <a:pt x="0" y="17"/>
                  </a:lnTo>
                  <a:lnTo>
                    <a:pt x="3" y="21"/>
                  </a:lnTo>
                  <a:lnTo>
                    <a:pt x="7" y="21"/>
                  </a:lnTo>
                  <a:lnTo>
                    <a:pt x="10" y="21"/>
                  </a:lnTo>
                  <a:lnTo>
                    <a:pt x="14" y="21"/>
                  </a:lnTo>
                  <a:lnTo>
                    <a:pt x="21" y="21"/>
                  </a:lnTo>
                  <a:lnTo>
                    <a:pt x="24" y="17"/>
                  </a:lnTo>
                  <a:lnTo>
                    <a:pt x="31" y="17"/>
                  </a:lnTo>
                  <a:lnTo>
                    <a:pt x="35" y="17"/>
                  </a:lnTo>
                  <a:lnTo>
                    <a:pt x="39" y="17"/>
                  </a:lnTo>
                  <a:lnTo>
                    <a:pt x="42" y="21"/>
                  </a:lnTo>
                  <a:lnTo>
                    <a:pt x="49" y="21"/>
                  </a:lnTo>
                  <a:lnTo>
                    <a:pt x="56" y="24"/>
                  </a:lnTo>
                  <a:lnTo>
                    <a:pt x="60" y="24"/>
                  </a:lnTo>
                  <a:lnTo>
                    <a:pt x="74" y="31"/>
                  </a:lnTo>
                  <a:lnTo>
                    <a:pt x="74" y="35"/>
                  </a:lnTo>
                  <a:lnTo>
                    <a:pt x="77" y="38"/>
                  </a:lnTo>
                  <a:lnTo>
                    <a:pt x="84" y="38"/>
                  </a:lnTo>
                  <a:lnTo>
                    <a:pt x="95" y="42"/>
                  </a:lnTo>
                  <a:lnTo>
                    <a:pt x="105" y="42"/>
                  </a:lnTo>
                  <a:lnTo>
                    <a:pt x="105" y="45"/>
                  </a:lnTo>
                  <a:lnTo>
                    <a:pt x="98" y="5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0" name="Freeform 336"/>
            <p:cNvSpPr>
              <a:spLocks/>
            </p:cNvSpPr>
            <p:nvPr userDrawn="1"/>
          </p:nvSpPr>
          <p:spPr bwMode="gray">
            <a:xfrm>
              <a:off x="4690" y="2028"/>
              <a:ext cx="33" cy="15"/>
            </a:xfrm>
            <a:custGeom>
              <a:avLst/>
              <a:gdLst>
                <a:gd name="T0" fmla="*/ 11 w 32"/>
                <a:gd name="T1" fmla="*/ 0 h 14"/>
                <a:gd name="T2" fmla="*/ 4 w 32"/>
                <a:gd name="T3" fmla="*/ 4 h 14"/>
                <a:gd name="T4" fmla="*/ 0 w 32"/>
                <a:gd name="T5" fmla="*/ 7 h 14"/>
                <a:gd name="T6" fmla="*/ 0 w 32"/>
                <a:gd name="T7" fmla="*/ 11 h 14"/>
                <a:gd name="T8" fmla="*/ 7 w 32"/>
                <a:gd name="T9" fmla="*/ 14 h 14"/>
                <a:gd name="T10" fmla="*/ 14 w 32"/>
                <a:gd name="T11" fmla="*/ 11 h 14"/>
                <a:gd name="T12" fmla="*/ 25 w 32"/>
                <a:gd name="T13" fmla="*/ 14 h 14"/>
                <a:gd name="T14" fmla="*/ 25 w 32"/>
                <a:gd name="T15" fmla="*/ 11 h 14"/>
                <a:gd name="T16" fmla="*/ 32 w 32"/>
                <a:gd name="T17" fmla="*/ 4 h 14"/>
                <a:gd name="T18" fmla="*/ 21 w 32"/>
                <a:gd name="T19" fmla="*/ 0 h 14"/>
                <a:gd name="T20" fmla="*/ 11 w 32"/>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4">
                  <a:moveTo>
                    <a:pt x="11" y="0"/>
                  </a:moveTo>
                  <a:lnTo>
                    <a:pt x="4" y="4"/>
                  </a:lnTo>
                  <a:lnTo>
                    <a:pt x="0" y="7"/>
                  </a:lnTo>
                  <a:lnTo>
                    <a:pt x="0" y="11"/>
                  </a:lnTo>
                  <a:lnTo>
                    <a:pt x="7" y="14"/>
                  </a:lnTo>
                  <a:lnTo>
                    <a:pt x="14" y="11"/>
                  </a:lnTo>
                  <a:lnTo>
                    <a:pt x="25" y="14"/>
                  </a:lnTo>
                  <a:lnTo>
                    <a:pt x="25" y="11"/>
                  </a:lnTo>
                  <a:lnTo>
                    <a:pt x="32" y="4"/>
                  </a:lnTo>
                  <a:lnTo>
                    <a:pt x="21"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1" name="Freeform 337"/>
            <p:cNvSpPr>
              <a:spLocks/>
            </p:cNvSpPr>
            <p:nvPr userDrawn="1"/>
          </p:nvSpPr>
          <p:spPr bwMode="gray">
            <a:xfrm>
              <a:off x="3752" y="1253"/>
              <a:ext cx="11" cy="19"/>
            </a:xfrm>
            <a:custGeom>
              <a:avLst/>
              <a:gdLst>
                <a:gd name="T0" fmla="*/ 0 w 10"/>
                <a:gd name="T1" fmla="*/ 14 h 18"/>
                <a:gd name="T2" fmla="*/ 0 w 10"/>
                <a:gd name="T3" fmla="*/ 14 h 18"/>
                <a:gd name="T4" fmla="*/ 3 w 10"/>
                <a:gd name="T5" fmla="*/ 14 h 18"/>
                <a:gd name="T6" fmla="*/ 3 w 10"/>
                <a:gd name="T7" fmla="*/ 18 h 18"/>
                <a:gd name="T8" fmla="*/ 7 w 10"/>
                <a:gd name="T9" fmla="*/ 18 h 18"/>
                <a:gd name="T10" fmla="*/ 7 w 10"/>
                <a:gd name="T11" fmla="*/ 18 h 18"/>
                <a:gd name="T12" fmla="*/ 10 w 10"/>
                <a:gd name="T13" fmla="*/ 14 h 18"/>
                <a:gd name="T14" fmla="*/ 10 w 10"/>
                <a:gd name="T15" fmla="*/ 7 h 18"/>
                <a:gd name="T16" fmla="*/ 7 w 10"/>
                <a:gd name="T17" fmla="*/ 0 h 18"/>
                <a:gd name="T18" fmla="*/ 7 w 10"/>
                <a:gd name="T19" fmla="*/ 0 h 18"/>
                <a:gd name="T20" fmla="*/ 3 w 10"/>
                <a:gd name="T21" fmla="*/ 0 h 18"/>
                <a:gd name="T22" fmla="*/ 3 w 10"/>
                <a:gd name="T23" fmla="*/ 0 h 18"/>
                <a:gd name="T24" fmla="*/ 0 w 10"/>
                <a:gd name="T25" fmla="*/ 0 h 18"/>
                <a:gd name="T26" fmla="*/ 0 w 10"/>
                <a:gd name="T27" fmla="*/ 4 h 18"/>
                <a:gd name="T28" fmla="*/ 0 w 10"/>
                <a:gd name="T29" fmla="*/ 7 h 18"/>
                <a:gd name="T30" fmla="*/ 0 w 10"/>
                <a:gd name="T31"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8">
                  <a:moveTo>
                    <a:pt x="0" y="14"/>
                  </a:moveTo>
                  <a:lnTo>
                    <a:pt x="0" y="14"/>
                  </a:lnTo>
                  <a:lnTo>
                    <a:pt x="3" y="14"/>
                  </a:lnTo>
                  <a:lnTo>
                    <a:pt x="3" y="18"/>
                  </a:lnTo>
                  <a:lnTo>
                    <a:pt x="7" y="18"/>
                  </a:lnTo>
                  <a:lnTo>
                    <a:pt x="7" y="18"/>
                  </a:lnTo>
                  <a:lnTo>
                    <a:pt x="10" y="14"/>
                  </a:lnTo>
                  <a:lnTo>
                    <a:pt x="10" y="7"/>
                  </a:lnTo>
                  <a:lnTo>
                    <a:pt x="7" y="0"/>
                  </a:lnTo>
                  <a:lnTo>
                    <a:pt x="7" y="0"/>
                  </a:lnTo>
                  <a:lnTo>
                    <a:pt x="3" y="0"/>
                  </a:lnTo>
                  <a:lnTo>
                    <a:pt x="3" y="0"/>
                  </a:lnTo>
                  <a:lnTo>
                    <a:pt x="0" y="0"/>
                  </a:lnTo>
                  <a:lnTo>
                    <a:pt x="0" y="4"/>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2" name="Freeform 338"/>
            <p:cNvSpPr>
              <a:spLocks/>
            </p:cNvSpPr>
            <p:nvPr userDrawn="1"/>
          </p:nvSpPr>
          <p:spPr bwMode="gray">
            <a:xfrm>
              <a:off x="3484" y="1257"/>
              <a:ext cx="18" cy="27"/>
            </a:xfrm>
            <a:custGeom>
              <a:avLst/>
              <a:gdLst>
                <a:gd name="T0" fmla="*/ 11 w 18"/>
                <a:gd name="T1" fmla="*/ 0 h 25"/>
                <a:gd name="T2" fmla="*/ 7 w 18"/>
                <a:gd name="T3" fmla="*/ 0 h 25"/>
                <a:gd name="T4" fmla="*/ 7 w 18"/>
                <a:gd name="T5" fmla="*/ 0 h 25"/>
                <a:gd name="T6" fmla="*/ 4 w 18"/>
                <a:gd name="T7" fmla="*/ 0 h 25"/>
                <a:gd name="T8" fmla="*/ 4 w 18"/>
                <a:gd name="T9" fmla="*/ 3 h 25"/>
                <a:gd name="T10" fmla="*/ 0 w 18"/>
                <a:gd name="T11" fmla="*/ 7 h 25"/>
                <a:gd name="T12" fmla="*/ 0 w 18"/>
                <a:gd name="T13" fmla="*/ 14 h 25"/>
                <a:gd name="T14" fmla="*/ 0 w 18"/>
                <a:gd name="T15" fmla="*/ 14 h 25"/>
                <a:gd name="T16" fmla="*/ 0 w 18"/>
                <a:gd name="T17" fmla="*/ 17 h 25"/>
                <a:gd name="T18" fmla="*/ 0 w 18"/>
                <a:gd name="T19" fmla="*/ 21 h 25"/>
                <a:gd name="T20" fmla="*/ 0 w 18"/>
                <a:gd name="T21" fmla="*/ 21 h 25"/>
                <a:gd name="T22" fmla="*/ 4 w 18"/>
                <a:gd name="T23" fmla="*/ 25 h 25"/>
                <a:gd name="T24" fmla="*/ 7 w 18"/>
                <a:gd name="T25" fmla="*/ 21 h 25"/>
                <a:gd name="T26" fmla="*/ 14 w 18"/>
                <a:gd name="T27" fmla="*/ 17 h 25"/>
                <a:gd name="T28" fmla="*/ 14 w 18"/>
                <a:gd name="T29" fmla="*/ 17 h 25"/>
                <a:gd name="T30" fmla="*/ 18 w 18"/>
                <a:gd name="T31" fmla="*/ 14 h 25"/>
                <a:gd name="T32" fmla="*/ 14 w 18"/>
                <a:gd name="T33" fmla="*/ 7 h 25"/>
                <a:gd name="T34" fmla="*/ 14 w 18"/>
                <a:gd name="T35" fmla="*/ 3 h 25"/>
                <a:gd name="T36" fmla="*/ 11 w 18"/>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5">
                  <a:moveTo>
                    <a:pt x="11" y="0"/>
                  </a:moveTo>
                  <a:lnTo>
                    <a:pt x="7" y="0"/>
                  </a:lnTo>
                  <a:lnTo>
                    <a:pt x="7" y="0"/>
                  </a:lnTo>
                  <a:lnTo>
                    <a:pt x="4" y="0"/>
                  </a:lnTo>
                  <a:lnTo>
                    <a:pt x="4" y="3"/>
                  </a:lnTo>
                  <a:lnTo>
                    <a:pt x="0" y="7"/>
                  </a:lnTo>
                  <a:lnTo>
                    <a:pt x="0" y="14"/>
                  </a:lnTo>
                  <a:lnTo>
                    <a:pt x="0" y="14"/>
                  </a:lnTo>
                  <a:lnTo>
                    <a:pt x="0" y="17"/>
                  </a:lnTo>
                  <a:lnTo>
                    <a:pt x="0" y="21"/>
                  </a:lnTo>
                  <a:lnTo>
                    <a:pt x="0" y="21"/>
                  </a:lnTo>
                  <a:lnTo>
                    <a:pt x="4" y="25"/>
                  </a:lnTo>
                  <a:lnTo>
                    <a:pt x="7" y="21"/>
                  </a:lnTo>
                  <a:lnTo>
                    <a:pt x="14" y="17"/>
                  </a:lnTo>
                  <a:lnTo>
                    <a:pt x="14" y="17"/>
                  </a:lnTo>
                  <a:lnTo>
                    <a:pt x="18" y="14"/>
                  </a:lnTo>
                  <a:lnTo>
                    <a:pt x="14" y="7"/>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3" name="Freeform 339"/>
            <p:cNvSpPr>
              <a:spLocks/>
            </p:cNvSpPr>
            <p:nvPr userDrawn="1"/>
          </p:nvSpPr>
          <p:spPr bwMode="gray">
            <a:xfrm>
              <a:off x="575" y="454"/>
              <a:ext cx="2567" cy="1699"/>
            </a:xfrm>
            <a:custGeom>
              <a:avLst/>
              <a:gdLst>
                <a:gd name="T0" fmla="*/ 2269 w 2660"/>
                <a:gd name="T1" fmla="*/ 395 h 1723"/>
                <a:gd name="T2" fmla="*/ 2093 w 2660"/>
                <a:gd name="T3" fmla="*/ 303 h 1723"/>
                <a:gd name="T4" fmla="*/ 1889 w 2660"/>
                <a:gd name="T5" fmla="*/ 342 h 1723"/>
                <a:gd name="T6" fmla="*/ 1638 w 2660"/>
                <a:gd name="T7" fmla="*/ 194 h 1723"/>
                <a:gd name="T8" fmla="*/ 1603 w 2660"/>
                <a:gd name="T9" fmla="*/ 53 h 1723"/>
                <a:gd name="T10" fmla="*/ 1455 w 2660"/>
                <a:gd name="T11" fmla="*/ 81 h 1723"/>
                <a:gd name="T12" fmla="*/ 1300 w 2660"/>
                <a:gd name="T13" fmla="*/ 166 h 1723"/>
                <a:gd name="T14" fmla="*/ 1247 w 2660"/>
                <a:gd name="T15" fmla="*/ 395 h 1723"/>
                <a:gd name="T16" fmla="*/ 1156 w 2660"/>
                <a:gd name="T17" fmla="*/ 261 h 1723"/>
                <a:gd name="T18" fmla="*/ 1145 w 2660"/>
                <a:gd name="T19" fmla="*/ 412 h 1723"/>
                <a:gd name="T20" fmla="*/ 1202 w 2660"/>
                <a:gd name="T21" fmla="*/ 543 h 1723"/>
                <a:gd name="T22" fmla="*/ 1121 w 2660"/>
                <a:gd name="T23" fmla="*/ 451 h 1723"/>
                <a:gd name="T24" fmla="*/ 1110 w 2660"/>
                <a:gd name="T25" fmla="*/ 451 h 1723"/>
                <a:gd name="T26" fmla="*/ 1043 w 2660"/>
                <a:gd name="T27" fmla="*/ 310 h 1723"/>
                <a:gd name="T28" fmla="*/ 853 w 2660"/>
                <a:gd name="T29" fmla="*/ 423 h 1723"/>
                <a:gd name="T30" fmla="*/ 712 w 2660"/>
                <a:gd name="T31" fmla="*/ 430 h 1723"/>
                <a:gd name="T32" fmla="*/ 599 w 2660"/>
                <a:gd name="T33" fmla="*/ 571 h 1723"/>
                <a:gd name="T34" fmla="*/ 578 w 2660"/>
                <a:gd name="T35" fmla="*/ 402 h 1723"/>
                <a:gd name="T36" fmla="*/ 434 w 2660"/>
                <a:gd name="T37" fmla="*/ 342 h 1723"/>
                <a:gd name="T38" fmla="*/ 293 w 2660"/>
                <a:gd name="T39" fmla="*/ 546 h 1723"/>
                <a:gd name="T40" fmla="*/ 240 w 2660"/>
                <a:gd name="T41" fmla="*/ 754 h 1723"/>
                <a:gd name="T42" fmla="*/ 356 w 2660"/>
                <a:gd name="T43" fmla="*/ 779 h 1723"/>
                <a:gd name="T44" fmla="*/ 441 w 2660"/>
                <a:gd name="T45" fmla="*/ 532 h 1723"/>
                <a:gd name="T46" fmla="*/ 518 w 2660"/>
                <a:gd name="T47" fmla="*/ 694 h 1723"/>
                <a:gd name="T48" fmla="*/ 412 w 2660"/>
                <a:gd name="T49" fmla="*/ 779 h 1723"/>
                <a:gd name="T50" fmla="*/ 268 w 2660"/>
                <a:gd name="T51" fmla="*/ 811 h 1723"/>
                <a:gd name="T52" fmla="*/ 191 w 2660"/>
                <a:gd name="T53" fmla="*/ 885 h 1723"/>
                <a:gd name="T54" fmla="*/ 191 w 2660"/>
                <a:gd name="T55" fmla="*/ 948 h 1723"/>
                <a:gd name="T56" fmla="*/ 102 w 2660"/>
                <a:gd name="T57" fmla="*/ 1001 h 1723"/>
                <a:gd name="T58" fmla="*/ 18 w 2660"/>
                <a:gd name="T59" fmla="*/ 1184 h 1723"/>
                <a:gd name="T60" fmla="*/ 127 w 2660"/>
                <a:gd name="T61" fmla="*/ 1138 h 1723"/>
                <a:gd name="T62" fmla="*/ 346 w 2660"/>
                <a:gd name="T63" fmla="*/ 1156 h 1723"/>
                <a:gd name="T64" fmla="*/ 314 w 2660"/>
                <a:gd name="T65" fmla="*/ 1040 h 1723"/>
                <a:gd name="T66" fmla="*/ 423 w 2660"/>
                <a:gd name="T67" fmla="*/ 1198 h 1723"/>
                <a:gd name="T68" fmla="*/ 508 w 2660"/>
                <a:gd name="T69" fmla="*/ 1096 h 1723"/>
                <a:gd name="T70" fmla="*/ 571 w 2660"/>
                <a:gd name="T71" fmla="*/ 1025 h 1723"/>
                <a:gd name="T72" fmla="*/ 624 w 2660"/>
                <a:gd name="T73" fmla="*/ 1029 h 1723"/>
                <a:gd name="T74" fmla="*/ 606 w 2660"/>
                <a:gd name="T75" fmla="*/ 1107 h 1723"/>
                <a:gd name="T76" fmla="*/ 483 w 2660"/>
                <a:gd name="T77" fmla="*/ 1149 h 1723"/>
                <a:gd name="T78" fmla="*/ 603 w 2660"/>
                <a:gd name="T79" fmla="*/ 1205 h 1723"/>
                <a:gd name="T80" fmla="*/ 599 w 2660"/>
                <a:gd name="T81" fmla="*/ 1343 h 1723"/>
                <a:gd name="T82" fmla="*/ 708 w 2660"/>
                <a:gd name="T83" fmla="*/ 1561 h 1723"/>
                <a:gd name="T84" fmla="*/ 877 w 2660"/>
                <a:gd name="T85" fmla="*/ 1473 h 1723"/>
                <a:gd name="T86" fmla="*/ 832 w 2660"/>
                <a:gd name="T87" fmla="*/ 1406 h 1723"/>
                <a:gd name="T88" fmla="*/ 849 w 2660"/>
                <a:gd name="T89" fmla="*/ 1357 h 1723"/>
                <a:gd name="T90" fmla="*/ 983 w 2660"/>
                <a:gd name="T91" fmla="*/ 1385 h 1723"/>
                <a:gd name="T92" fmla="*/ 1075 w 2660"/>
                <a:gd name="T93" fmla="*/ 1441 h 1723"/>
                <a:gd name="T94" fmla="*/ 1184 w 2660"/>
                <a:gd name="T95" fmla="*/ 1554 h 1723"/>
                <a:gd name="T96" fmla="*/ 1346 w 2660"/>
                <a:gd name="T97" fmla="*/ 1431 h 1723"/>
                <a:gd name="T98" fmla="*/ 1455 w 2660"/>
                <a:gd name="T99" fmla="*/ 1660 h 1723"/>
                <a:gd name="T100" fmla="*/ 1455 w 2660"/>
                <a:gd name="T101" fmla="*/ 1540 h 1723"/>
                <a:gd name="T102" fmla="*/ 1533 w 2660"/>
                <a:gd name="T103" fmla="*/ 1455 h 1723"/>
                <a:gd name="T104" fmla="*/ 1628 w 2660"/>
                <a:gd name="T105" fmla="*/ 1420 h 1723"/>
                <a:gd name="T106" fmla="*/ 1755 w 2660"/>
                <a:gd name="T107" fmla="*/ 1188 h 1723"/>
                <a:gd name="T108" fmla="*/ 1741 w 2660"/>
                <a:gd name="T109" fmla="*/ 1159 h 1723"/>
                <a:gd name="T110" fmla="*/ 1825 w 2660"/>
                <a:gd name="T111" fmla="*/ 1159 h 1723"/>
                <a:gd name="T112" fmla="*/ 1882 w 2660"/>
                <a:gd name="T113" fmla="*/ 1064 h 1723"/>
                <a:gd name="T114" fmla="*/ 1934 w 2660"/>
                <a:gd name="T115" fmla="*/ 839 h 1723"/>
                <a:gd name="T116" fmla="*/ 2283 w 2660"/>
                <a:gd name="T117" fmla="*/ 680 h 1723"/>
                <a:gd name="T118" fmla="*/ 2297 w 2660"/>
                <a:gd name="T119" fmla="*/ 768 h 1723"/>
                <a:gd name="T120" fmla="*/ 2505 w 2660"/>
                <a:gd name="T121" fmla="*/ 645 h 1723"/>
                <a:gd name="T122" fmla="*/ 2621 w 2660"/>
                <a:gd name="T123" fmla="*/ 578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60" h="1723">
                  <a:moveTo>
                    <a:pt x="2618" y="501"/>
                  </a:moveTo>
                  <a:lnTo>
                    <a:pt x="2611" y="497"/>
                  </a:lnTo>
                  <a:lnTo>
                    <a:pt x="2607" y="497"/>
                  </a:lnTo>
                  <a:lnTo>
                    <a:pt x="2600" y="501"/>
                  </a:lnTo>
                  <a:lnTo>
                    <a:pt x="2600" y="504"/>
                  </a:lnTo>
                  <a:lnTo>
                    <a:pt x="2597" y="504"/>
                  </a:lnTo>
                  <a:lnTo>
                    <a:pt x="2590" y="490"/>
                  </a:lnTo>
                  <a:lnTo>
                    <a:pt x="2576" y="465"/>
                  </a:lnTo>
                  <a:lnTo>
                    <a:pt x="2554" y="451"/>
                  </a:lnTo>
                  <a:lnTo>
                    <a:pt x="2537" y="437"/>
                  </a:lnTo>
                  <a:lnTo>
                    <a:pt x="2519" y="430"/>
                  </a:lnTo>
                  <a:lnTo>
                    <a:pt x="2516" y="427"/>
                  </a:lnTo>
                  <a:lnTo>
                    <a:pt x="2477" y="395"/>
                  </a:lnTo>
                  <a:lnTo>
                    <a:pt x="2473" y="395"/>
                  </a:lnTo>
                  <a:lnTo>
                    <a:pt x="2470" y="395"/>
                  </a:lnTo>
                  <a:lnTo>
                    <a:pt x="2459" y="395"/>
                  </a:lnTo>
                  <a:lnTo>
                    <a:pt x="2452" y="395"/>
                  </a:lnTo>
                  <a:lnTo>
                    <a:pt x="2442" y="395"/>
                  </a:lnTo>
                  <a:lnTo>
                    <a:pt x="2438" y="391"/>
                  </a:lnTo>
                  <a:lnTo>
                    <a:pt x="2435" y="388"/>
                  </a:lnTo>
                  <a:lnTo>
                    <a:pt x="2428" y="384"/>
                  </a:lnTo>
                  <a:lnTo>
                    <a:pt x="2424" y="384"/>
                  </a:lnTo>
                  <a:lnTo>
                    <a:pt x="2417" y="384"/>
                  </a:lnTo>
                  <a:lnTo>
                    <a:pt x="2417" y="384"/>
                  </a:lnTo>
                  <a:lnTo>
                    <a:pt x="2413" y="409"/>
                  </a:lnTo>
                  <a:lnTo>
                    <a:pt x="2413" y="427"/>
                  </a:lnTo>
                  <a:lnTo>
                    <a:pt x="2410" y="437"/>
                  </a:lnTo>
                  <a:lnTo>
                    <a:pt x="2396" y="437"/>
                  </a:lnTo>
                  <a:lnTo>
                    <a:pt x="2396" y="430"/>
                  </a:lnTo>
                  <a:lnTo>
                    <a:pt x="2378" y="405"/>
                  </a:lnTo>
                  <a:lnTo>
                    <a:pt x="2396" y="395"/>
                  </a:lnTo>
                  <a:lnTo>
                    <a:pt x="2392" y="388"/>
                  </a:lnTo>
                  <a:lnTo>
                    <a:pt x="2354" y="405"/>
                  </a:lnTo>
                  <a:lnTo>
                    <a:pt x="2347" y="402"/>
                  </a:lnTo>
                  <a:lnTo>
                    <a:pt x="2301" y="398"/>
                  </a:lnTo>
                  <a:lnTo>
                    <a:pt x="2283" y="420"/>
                  </a:lnTo>
                  <a:lnTo>
                    <a:pt x="2269" y="398"/>
                  </a:lnTo>
                  <a:lnTo>
                    <a:pt x="2269" y="398"/>
                  </a:lnTo>
                  <a:lnTo>
                    <a:pt x="2269" y="395"/>
                  </a:lnTo>
                  <a:lnTo>
                    <a:pt x="2269" y="388"/>
                  </a:lnTo>
                  <a:lnTo>
                    <a:pt x="2269" y="381"/>
                  </a:lnTo>
                  <a:lnTo>
                    <a:pt x="2269" y="370"/>
                  </a:lnTo>
                  <a:lnTo>
                    <a:pt x="2262" y="360"/>
                  </a:lnTo>
                  <a:lnTo>
                    <a:pt x="2258" y="353"/>
                  </a:lnTo>
                  <a:lnTo>
                    <a:pt x="2251" y="346"/>
                  </a:lnTo>
                  <a:lnTo>
                    <a:pt x="2241" y="342"/>
                  </a:lnTo>
                  <a:lnTo>
                    <a:pt x="2234" y="342"/>
                  </a:lnTo>
                  <a:lnTo>
                    <a:pt x="2227" y="342"/>
                  </a:lnTo>
                  <a:lnTo>
                    <a:pt x="2220" y="342"/>
                  </a:lnTo>
                  <a:lnTo>
                    <a:pt x="2216" y="346"/>
                  </a:lnTo>
                  <a:lnTo>
                    <a:pt x="2213" y="346"/>
                  </a:lnTo>
                  <a:lnTo>
                    <a:pt x="2213" y="346"/>
                  </a:lnTo>
                  <a:lnTo>
                    <a:pt x="2206" y="346"/>
                  </a:lnTo>
                  <a:lnTo>
                    <a:pt x="2199" y="346"/>
                  </a:lnTo>
                  <a:lnTo>
                    <a:pt x="2188" y="349"/>
                  </a:lnTo>
                  <a:lnTo>
                    <a:pt x="2181" y="349"/>
                  </a:lnTo>
                  <a:lnTo>
                    <a:pt x="2174" y="346"/>
                  </a:lnTo>
                  <a:lnTo>
                    <a:pt x="2167" y="346"/>
                  </a:lnTo>
                  <a:lnTo>
                    <a:pt x="2160" y="342"/>
                  </a:lnTo>
                  <a:lnTo>
                    <a:pt x="2153" y="338"/>
                  </a:lnTo>
                  <a:lnTo>
                    <a:pt x="2149" y="338"/>
                  </a:lnTo>
                  <a:lnTo>
                    <a:pt x="2146" y="342"/>
                  </a:lnTo>
                  <a:lnTo>
                    <a:pt x="2146" y="331"/>
                  </a:lnTo>
                  <a:lnTo>
                    <a:pt x="2139" y="324"/>
                  </a:lnTo>
                  <a:lnTo>
                    <a:pt x="2139" y="324"/>
                  </a:lnTo>
                  <a:lnTo>
                    <a:pt x="2139" y="317"/>
                  </a:lnTo>
                  <a:lnTo>
                    <a:pt x="2139" y="307"/>
                  </a:lnTo>
                  <a:lnTo>
                    <a:pt x="2132" y="296"/>
                  </a:lnTo>
                  <a:lnTo>
                    <a:pt x="2128" y="293"/>
                  </a:lnTo>
                  <a:lnTo>
                    <a:pt x="2121" y="289"/>
                  </a:lnTo>
                  <a:lnTo>
                    <a:pt x="2118" y="293"/>
                  </a:lnTo>
                  <a:lnTo>
                    <a:pt x="2111" y="296"/>
                  </a:lnTo>
                  <a:lnTo>
                    <a:pt x="2107" y="300"/>
                  </a:lnTo>
                  <a:lnTo>
                    <a:pt x="2103" y="300"/>
                  </a:lnTo>
                  <a:lnTo>
                    <a:pt x="2100" y="303"/>
                  </a:lnTo>
                  <a:lnTo>
                    <a:pt x="2100" y="303"/>
                  </a:lnTo>
                  <a:lnTo>
                    <a:pt x="2096" y="303"/>
                  </a:lnTo>
                  <a:lnTo>
                    <a:pt x="2093" y="303"/>
                  </a:lnTo>
                  <a:lnTo>
                    <a:pt x="2093" y="303"/>
                  </a:lnTo>
                  <a:lnTo>
                    <a:pt x="2089" y="300"/>
                  </a:lnTo>
                  <a:lnTo>
                    <a:pt x="2089" y="296"/>
                  </a:lnTo>
                  <a:lnTo>
                    <a:pt x="2089" y="289"/>
                  </a:lnTo>
                  <a:lnTo>
                    <a:pt x="2086" y="286"/>
                  </a:lnTo>
                  <a:lnTo>
                    <a:pt x="2082" y="282"/>
                  </a:lnTo>
                  <a:lnTo>
                    <a:pt x="2075" y="282"/>
                  </a:lnTo>
                  <a:lnTo>
                    <a:pt x="2065" y="282"/>
                  </a:lnTo>
                  <a:lnTo>
                    <a:pt x="2054" y="279"/>
                  </a:lnTo>
                  <a:lnTo>
                    <a:pt x="2044" y="275"/>
                  </a:lnTo>
                  <a:lnTo>
                    <a:pt x="2033" y="275"/>
                  </a:lnTo>
                  <a:lnTo>
                    <a:pt x="2026" y="272"/>
                  </a:lnTo>
                  <a:lnTo>
                    <a:pt x="2019" y="268"/>
                  </a:lnTo>
                  <a:lnTo>
                    <a:pt x="2019" y="268"/>
                  </a:lnTo>
                  <a:lnTo>
                    <a:pt x="2022" y="275"/>
                  </a:lnTo>
                  <a:lnTo>
                    <a:pt x="2019" y="279"/>
                  </a:lnTo>
                  <a:lnTo>
                    <a:pt x="2012" y="286"/>
                  </a:lnTo>
                  <a:lnTo>
                    <a:pt x="2005" y="286"/>
                  </a:lnTo>
                  <a:lnTo>
                    <a:pt x="1998" y="286"/>
                  </a:lnTo>
                  <a:lnTo>
                    <a:pt x="1998" y="293"/>
                  </a:lnTo>
                  <a:lnTo>
                    <a:pt x="1994" y="300"/>
                  </a:lnTo>
                  <a:lnTo>
                    <a:pt x="1994" y="307"/>
                  </a:lnTo>
                  <a:lnTo>
                    <a:pt x="1994" y="314"/>
                  </a:lnTo>
                  <a:lnTo>
                    <a:pt x="1994" y="321"/>
                  </a:lnTo>
                  <a:lnTo>
                    <a:pt x="1994" y="324"/>
                  </a:lnTo>
                  <a:lnTo>
                    <a:pt x="1994" y="324"/>
                  </a:lnTo>
                  <a:lnTo>
                    <a:pt x="1984" y="328"/>
                  </a:lnTo>
                  <a:lnTo>
                    <a:pt x="1973" y="335"/>
                  </a:lnTo>
                  <a:lnTo>
                    <a:pt x="1948" y="321"/>
                  </a:lnTo>
                  <a:lnTo>
                    <a:pt x="1941" y="324"/>
                  </a:lnTo>
                  <a:lnTo>
                    <a:pt x="1927" y="324"/>
                  </a:lnTo>
                  <a:lnTo>
                    <a:pt x="1910" y="310"/>
                  </a:lnTo>
                  <a:lnTo>
                    <a:pt x="1910" y="310"/>
                  </a:lnTo>
                  <a:lnTo>
                    <a:pt x="1906" y="314"/>
                  </a:lnTo>
                  <a:lnTo>
                    <a:pt x="1903" y="321"/>
                  </a:lnTo>
                  <a:lnTo>
                    <a:pt x="1899" y="328"/>
                  </a:lnTo>
                  <a:lnTo>
                    <a:pt x="1896" y="331"/>
                  </a:lnTo>
                  <a:lnTo>
                    <a:pt x="1892" y="338"/>
                  </a:lnTo>
                  <a:lnTo>
                    <a:pt x="1889" y="342"/>
                  </a:lnTo>
                  <a:lnTo>
                    <a:pt x="1885" y="346"/>
                  </a:lnTo>
                  <a:lnTo>
                    <a:pt x="1882" y="349"/>
                  </a:lnTo>
                  <a:lnTo>
                    <a:pt x="1882" y="353"/>
                  </a:lnTo>
                  <a:lnTo>
                    <a:pt x="1878" y="335"/>
                  </a:lnTo>
                  <a:lnTo>
                    <a:pt x="1867" y="321"/>
                  </a:lnTo>
                  <a:lnTo>
                    <a:pt x="1867" y="289"/>
                  </a:lnTo>
                  <a:lnTo>
                    <a:pt x="1871" y="268"/>
                  </a:lnTo>
                  <a:lnTo>
                    <a:pt x="1871" y="261"/>
                  </a:lnTo>
                  <a:lnTo>
                    <a:pt x="1867" y="257"/>
                  </a:lnTo>
                  <a:lnTo>
                    <a:pt x="1864" y="254"/>
                  </a:lnTo>
                  <a:lnTo>
                    <a:pt x="1860" y="254"/>
                  </a:lnTo>
                  <a:lnTo>
                    <a:pt x="1857" y="254"/>
                  </a:lnTo>
                  <a:lnTo>
                    <a:pt x="1853" y="257"/>
                  </a:lnTo>
                  <a:lnTo>
                    <a:pt x="1853" y="257"/>
                  </a:lnTo>
                  <a:lnTo>
                    <a:pt x="1853" y="254"/>
                  </a:lnTo>
                  <a:lnTo>
                    <a:pt x="1850" y="250"/>
                  </a:lnTo>
                  <a:lnTo>
                    <a:pt x="1843" y="247"/>
                  </a:lnTo>
                  <a:lnTo>
                    <a:pt x="1832" y="243"/>
                  </a:lnTo>
                  <a:lnTo>
                    <a:pt x="1822" y="240"/>
                  </a:lnTo>
                  <a:lnTo>
                    <a:pt x="1811" y="240"/>
                  </a:lnTo>
                  <a:lnTo>
                    <a:pt x="1804" y="240"/>
                  </a:lnTo>
                  <a:lnTo>
                    <a:pt x="1801" y="243"/>
                  </a:lnTo>
                  <a:lnTo>
                    <a:pt x="1793" y="243"/>
                  </a:lnTo>
                  <a:lnTo>
                    <a:pt x="1786" y="250"/>
                  </a:lnTo>
                  <a:lnTo>
                    <a:pt x="1779" y="254"/>
                  </a:lnTo>
                  <a:lnTo>
                    <a:pt x="1772" y="254"/>
                  </a:lnTo>
                  <a:lnTo>
                    <a:pt x="1762" y="254"/>
                  </a:lnTo>
                  <a:lnTo>
                    <a:pt x="1751" y="250"/>
                  </a:lnTo>
                  <a:lnTo>
                    <a:pt x="1744" y="247"/>
                  </a:lnTo>
                  <a:lnTo>
                    <a:pt x="1741" y="247"/>
                  </a:lnTo>
                  <a:lnTo>
                    <a:pt x="1737" y="247"/>
                  </a:lnTo>
                  <a:lnTo>
                    <a:pt x="1702" y="226"/>
                  </a:lnTo>
                  <a:lnTo>
                    <a:pt x="1681" y="226"/>
                  </a:lnTo>
                  <a:lnTo>
                    <a:pt x="1663" y="222"/>
                  </a:lnTo>
                  <a:lnTo>
                    <a:pt x="1649" y="215"/>
                  </a:lnTo>
                  <a:lnTo>
                    <a:pt x="1642" y="212"/>
                  </a:lnTo>
                  <a:lnTo>
                    <a:pt x="1631" y="205"/>
                  </a:lnTo>
                  <a:lnTo>
                    <a:pt x="1628" y="198"/>
                  </a:lnTo>
                  <a:lnTo>
                    <a:pt x="1638" y="194"/>
                  </a:lnTo>
                  <a:lnTo>
                    <a:pt x="1638" y="194"/>
                  </a:lnTo>
                  <a:lnTo>
                    <a:pt x="1638" y="187"/>
                  </a:lnTo>
                  <a:lnTo>
                    <a:pt x="1635" y="180"/>
                  </a:lnTo>
                  <a:lnTo>
                    <a:pt x="1631" y="176"/>
                  </a:lnTo>
                  <a:lnTo>
                    <a:pt x="1628" y="176"/>
                  </a:lnTo>
                  <a:lnTo>
                    <a:pt x="1624" y="176"/>
                  </a:lnTo>
                  <a:lnTo>
                    <a:pt x="1621" y="180"/>
                  </a:lnTo>
                  <a:lnTo>
                    <a:pt x="1617" y="180"/>
                  </a:lnTo>
                  <a:lnTo>
                    <a:pt x="1617" y="183"/>
                  </a:lnTo>
                  <a:lnTo>
                    <a:pt x="1614" y="187"/>
                  </a:lnTo>
                  <a:lnTo>
                    <a:pt x="1610" y="194"/>
                  </a:lnTo>
                  <a:lnTo>
                    <a:pt x="1607" y="201"/>
                  </a:lnTo>
                  <a:lnTo>
                    <a:pt x="1600" y="205"/>
                  </a:lnTo>
                  <a:lnTo>
                    <a:pt x="1596" y="208"/>
                  </a:lnTo>
                  <a:lnTo>
                    <a:pt x="1589" y="212"/>
                  </a:lnTo>
                  <a:lnTo>
                    <a:pt x="1586" y="219"/>
                  </a:lnTo>
                  <a:lnTo>
                    <a:pt x="1582" y="222"/>
                  </a:lnTo>
                  <a:lnTo>
                    <a:pt x="1579" y="229"/>
                  </a:lnTo>
                  <a:lnTo>
                    <a:pt x="1575" y="233"/>
                  </a:lnTo>
                  <a:lnTo>
                    <a:pt x="1575" y="236"/>
                  </a:lnTo>
                  <a:lnTo>
                    <a:pt x="1564" y="236"/>
                  </a:lnTo>
                  <a:lnTo>
                    <a:pt x="1561" y="215"/>
                  </a:lnTo>
                  <a:lnTo>
                    <a:pt x="1554" y="205"/>
                  </a:lnTo>
                  <a:lnTo>
                    <a:pt x="1579" y="201"/>
                  </a:lnTo>
                  <a:lnTo>
                    <a:pt x="1607" y="166"/>
                  </a:lnTo>
                  <a:lnTo>
                    <a:pt x="1617" y="155"/>
                  </a:lnTo>
                  <a:lnTo>
                    <a:pt x="1624" y="145"/>
                  </a:lnTo>
                  <a:lnTo>
                    <a:pt x="1631" y="138"/>
                  </a:lnTo>
                  <a:lnTo>
                    <a:pt x="1635" y="131"/>
                  </a:lnTo>
                  <a:lnTo>
                    <a:pt x="1635" y="127"/>
                  </a:lnTo>
                  <a:lnTo>
                    <a:pt x="1635" y="124"/>
                  </a:lnTo>
                  <a:lnTo>
                    <a:pt x="1638" y="99"/>
                  </a:lnTo>
                  <a:lnTo>
                    <a:pt x="1638" y="88"/>
                  </a:lnTo>
                  <a:lnTo>
                    <a:pt x="1638" y="78"/>
                  </a:lnTo>
                  <a:lnTo>
                    <a:pt x="1635" y="67"/>
                  </a:lnTo>
                  <a:lnTo>
                    <a:pt x="1628" y="60"/>
                  </a:lnTo>
                  <a:lnTo>
                    <a:pt x="1617" y="57"/>
                  </a:lnTo>
                  <a:lnTo>
                    <a:pt x="1610" y="53"/>
                  </a:lnTo>
                  <a:lnTo>
                    <a:pt x="1603" y="53"/>
                  </a:lnTo>
                  <a:lnTo>
                    <a:pt x="1596" y="57"/>
                  </a:lnTo>
                  <a:lnTo>
                    <a:pt x="1586" y="60"/>
                  </a:lnTo>
                  <a:lnTo>
                    <a:pt x="1579" y="67"/>
                  </a:lnTo>
                  <a:lnTo>
                    <a:pt x="1564" y="71"/>
                  </a:lnTo>
                  <a:lnTo>
                    <a:pt x="1554" y="71"/>
                  </a:lnTo>
                  <a:lnTo>
                    <a:pt x="1550" y="71"/>
                  </a:lnTo>
                  <a:lnTo>
                    <a:pt x="1547" y="71"/>
                  </a:lnTo>
                  <a:lnTo>
                    <a:pt x="1547" y="53"/>
                  </a:lnTo>
                  <a:lnTo>
                    <a:pt x="1540" y="46"/>
                  </a:lnTo>
                  <a:lnTo>
                    <a:pt x="1550" y="18"/>
                  </a:lnTo>
                  <a:lnTo>
                    <a:pt x="1550" y="18"/>
                  </a:lnTo>
                  <a:lnTo>
                    <a:pt x="1554" y="18"/>
                  </a:lnTo>
                  <a:lnTo>
                    <a:pt x="1554" y="14"/>
                  </a:lnTo>
                  <a:lnTo>
                    <a:pt x="1557" y="14"/>
                  </a:lnTo>
                  <a:lnTo>
                    <a:pt x="1557" y="11"/>
                  </a:lnTo>
                  <a:lnTo>
                    <a:pt x="1554" y="7"/>
                  </a:lnTo>
                  <a:lnTo>
                    <a:pt x="1550" y="4"/>
                  </a:lnTo>
                  <a:lnTo>
                    <a:pt x="1536" y="0"/>
                  </a:lnTo>
                  <a:lnTo>
                    <a:pt x="1529" y="0"/>
                  </a:lnTo>
                  <a:lnTo>
                    <a:pt x="1519" y="4"/>
                  </a:lnTo>
                  <a:lnTo>
                    <a:pt x="1512" y="11"/>
                  </a:lnTo>
                  <a:lnTo>
                    <a:pt x="1508" y="14"/>
                  </a:lnTo>
                  <a:lnTo>
                    <a:pt x="1505" y="18"/>
                  </a:lnTo>
                  <a:lnTo>
                    <a:pt x="1501" y="25"/>
                  </a:lnTo>
                  <a:lnTo>
                    <a:pt x="1498" y="32"/>
                  </a:lnTo>
                  <a:lnTo>
                    <a:pt x="1490" y="39"/>
                  </a:lnTo>
                  <a:lnTo>
                    <a:pt x="1487" y="46"/>
                  </a:lnTo>
                  <a:lnTo>
                    <a:pt x="1480" y="50"/>
                  </a:lnTo>
                  <a:lnTo>
                    <a:pt x="1480" y="53"/>
                  </a:lnTo>
                  <a:lnTo>
                    <a:pt x="1476" y="57"/>
                  </a:lnTo>
                  <a:lnTo>
                    <a:pt x="1480" y="64"/>
                  </a:lnTo>
                  <a:lnTo>
                    <a:pt x="1473" y="78"/>
                  </a:lnTo>
                  <a:lnTo>
                    <a:pt x="1455" y="71"/>
                  </a:lnTo>
                  <a:lnTo>
                    <a:pt x="1452" y="71"/>
                  </a:lnTo>
                  <a:lnTo>
                    <a:pt x="1448" y="71"/>
                  </a:lnTo>
                  <a:lnTo>
                    <a:pt x="1448" y="71"/>
                  </a:lnTo>
                  <a:lnTo>
                    <a:pt x="1452" y="74"/>
                  </a:lnTo>
                  <a:lnTo>
                    <a:pt x="1455" y="78"/>
                  </a:lnTo>
                  <a:lnTo>
                    <a:pt x="1455" y="81"/>
                  </a:lnTo>
                  <a:lnTo>
                    <a:pt x="1455" y="81"/>
                  </a:lnTo>
                  <a:lnTo>
                    <a:pt x="1483" y="102"/>
                  </a:lnTo>
                  <a:lnTo>
                    <a:pt x="1483" y="102"/>
                  </a:lnTo>
                  <a:lnTo>
                    <a:pt x="1483" y="109"/>
                  </a:lnTo>
                  <a:lnTo>
                    <a:pt x="1483" y="117"/>
                  </a:lnTo>
                  <a:lnTo>
                    <a:pt x="1483" y="127"/>
                  </a:lnTo>
                  <a:lnTo>
                    <a:pt x="1480" y="134"/>
                  </a:lnTo>
                  <a:lnTo>
                    <a:pt x="1476" y="134"/>
                  </a:lnTo>
                  <a:lnTo>
                    <a:pt x="1473" y="134"/>
                  </a:lnTo>
                  <a:lnTo>
                    <a:pt x="1466" y="127"/>
                  </a:lnTo>
                  <a:lnTo>
                    <a:pt x="1462" y="117"/>
                  </a:lnTo>
                  <a:lnTo>
                    <a:pt x="1459" y="106"/>
                  </a:lnTo>
                  <a:lnTo>
                    <a:pt x="1452" y="102"/>
                  </a:lnTo>
                  <a:lnTo>
                    <a:pt x="1441" y="95"/>
                  </a:lnTo>
                  <a:lnTo>
                    <a:pt x="1434" y="95"/>
                  </a:lnTo>
                  <a:lnTo>
                    <a:pt x="1424" y="95"/>
                  </a:lnTo>
                  <a:lnTo>
                    <a:pt x="1413" y="95"/>
                  </a:lnTo>
                  <a:lnTo>
                    <a:pt x="1402" y="95"/>
                  </a:lnTo>
                  <a:lnTo>
                    <a:pt x="1395" y="95"/>
                  </a:lnTo>
                  <a:lnTo>
                    <a:pt x="1392" y="92"/>
                  </a:lnTo>
                  <a:lnTo>
                    <a:pt x="1388" y="92"/>
                  </a:lnTo>
                  <a:lnTo>
                    <a:pt x="1388" y="88"/>
                  </a:lnTo>
                  <a:lnTo>
                    <a:pt x="1388" y="88"/>
                  </a:lnTo>
                  <a:lnTo>
                    <a:pt x="1388" y="88"/>
                  </a:lnTo>
                  <a:lnTo>
                    <a:pt x="1381" y="88"/>
                  </a:lnTo>
                  <a:lnTo>
                    <a:pt x="1378" y="92"/>
                  </a:lnTo>
                  <a:lnTo>
                    <a:pt x="1371" y="95"/>
                  </a:lnTo>
                  <a:lnTo>
                    <a:pt x="1364" y="99"/>
                  </a:lnTo>
                  <a:lnTo>
                    <a:pt x="1360" y="102"/>
                  </a:lnTo>
                  <a:lnTo>
                    <a:pt x="1353" y="109"/>
                  </a:lnTo>
                  <a:lnTo>
                    <a:pt x="1343" y="117"/>
                  </a:lnTo>
                  <a:lnTo>
                    <a:pt x="1328" y="120"/>
                  </a:lnTo>
                  <a:lnTo>
                    <a:pt x="1325" y="124"/>
                  </a:lnTo>
                  <a:lnTo>
                    <a:pt x="1318" y="131"/>
                  </a:lnTo>
                  <a:lnTo>
                    <a:pt x="1314" y="138"/>
                  </a:lnTo>
                  <a:lnTo>
                    <a:pt x="1307" y="145"/>
                  </a:lnTo>
                  <a:lnTo>
                    <a:pt x="1304" y="155"/>
                  </a:lnTo>
                  <a:lnTo>
                    <a:pt x="1300" y="162"/>
                  </a:lnTo>
                  <a:lnTo>
                    <a:pt x="1300" y="166"/>
                  </a:lnTo>
                  <a:lnTo>
                    <a:pt x="1300" y="169"/>
                  </a:lnTo>
                  <a:lnTo>
                    <a:pt x="1293" y="176"/>
                  </a:lnTo>
                  <a:lnTo>
                    <a:pt x="1286" y="183"/>
                  </a:lnTo>
                  <a:lnTo>
                    <a:pt x="1279" y="187"/>
                  </a:lnTo>
                  <a:lnTo>
                    <a:pt x="1276" y="191"/>
                  </a:lnTo>
                  <a:lnTo>
                    <a:pt x="1272" y="194"/>
                  </a:lnTo>
                  <a:lnTo>
                    <a:pt x="1272" y="198"/>
                  </a:lnTo>
                  <a:lnTo>
                    <a:pt x="1276" y="201"/>
                  </a:lnTo>
                  <a:lnTo>
                    <a:pt x="1276" y="208"/>
                  </a:lnTo>
                  <a:lnTo>
                    <a:pt x="1272" y="212"/>
                  </a:lnTo>
                  <a:lnTo>
                    <a:pt x="1265" y="215"/>
                  </a:lnTo>
                  <a:lnTo>
                    <a:pt x="1251" y="219"/>
                  </a:lnTo>
                  <a:lnTo>
                    <a:pt x="1233" y="226"/>
                  </a:lnTo>
                  <a:lnTo>
                    <a:pt x="1223" y="233"/>
                  </a:lnTo>
                  <a:lnTo>
                    <a:pt x="1216" y="247"/>
                  </a:lnTo>
                  <a:lnTo>
                    <a:pt x="1216" y="264"/>
                  </a:lnTo>
                  <a:lnTo>
                    <a:pt x="1216" y="279"/>
                  </a:lnTo>
                  <a:lnTo>
                    <a:pt x="1216" y="286"/>
                  </a:lnTo>
                  <a:lnTo>
                    <a:pt x="1219" y="289"/>
                  </a:lnTo>
                  <a:lnTo>
                    <a:pt x="1226" y="293"/>
                  </a:lnTo>
                  <a:lnTo>
                    <a:pt x="1230" y="293"/>
                  </a:lnTo>
                  <a:lnTo>
                    <a:pt x="1237" y="293"/>
                  </a:lnTo>
                  <a:lnTo>
                    <a:pt x="1237" y="293"/>
                  </a:lnTo>
                  <a:lnTo>
                    <a:pt x="1237" y="296"/>
                  </a:lnTo>
                  <a:lnTo>
                    <a:pt x="1240" y="300"/>
                  </a:lnTo>
                  <a:lnTo>
                    <a:pt x="1244" y="307"/>
                  </a:lnTo>
                  <a:lnTo>
                    <a:pt x="1251" y="310"/>
                  </a:lnTo>
                  <a:lnTo>
                    <a:pt x="1254" y="310"/>
                  </a:lnTo>
                  <a:lnTo>
                    <a:pt x="1254" y="314"/>
                  </a:lnTo>
                  <a:lnTo>
                    <a:pt x="1254" y="363"/>
                  </a:lnTo>
                  <a:lnTo>
                    <a:pt x="1251" y="374"/>
                  </a:lnTo>
                  <a:lnTo>
                    <a:pt x="1251" y="381"/>
                  </a:lnTo>
                  <a:lnTo>
                    <a:pt x="1254" y="388"/>
                  </a:lnTo>
                  <a:lnTo>
                    <a:pt x="1258" y="391"/>
                  </a:lnTo>
                  <a:lnTo>
                    <a:pt x="1261" y="395"/>
                  </a:lnTo>
                  <a:lnTo>
                    <a:pt x="1265" y="395"/>
                  </a:lnTo>
                  <a:lnTo>
                    <a:pt x="1265" y="402"/>
                  </a:lnTo>
                  <a:lnTo>
                    <a:pt x="1254" y="402"/>
                  </a:lnTo>
                  <a:lnTo>
                    <a:pt x="1247" y="395"/>
                  </a:lnTo>
                  <a:lnTo>
                    <a:pt x="1240" y="391"/>
                  </a:lnTo>
                  <a:lnTo>
                    <a:pt x="1233" y="381"/>
                  </a:lnTo>
                  <a:lnTo>
                    <a:pt x="1233" y="377"/>
                  </a:lnTo>
                  <a:lnTo>
                    <a:pt x="1233" y="370"/>
                  </a:lnTo>
                  <a:lnTo>
                    <a:pt x="1233" y="363"/>
                  </a:lnTo>
                  <a:lnTo>
                    <a:pt x="1233" y="360"/>
                  </a:lnTo>
                  <a:lnTo>
                    <a:pt x="1230" y="356"/>
                  </a:lnTo>
                  <a:lnTo>
                    <a:pt x="1226" y="353"/>
                  </a:lnTo>
                  <a:lnTo>
                    <a:pt x="1226" y="353"/>
                  </a:lnTo>
                  <a:lnTo>
                    <a:pt x="1230" y="349"/>
                  </a:lnTo>
                  <a:lnTo>
                    <a:pt x="1233" y="342"/>
                  </a:lnTo>
                  <a:lnTo>
                    <a:pt x="1237" y="338"/>
                  </a:lnTo>
                  <a:lnTo>
                    <a:pt x="1240" y="331"/>
                  </a:lnTo>
                  <a:lnTo>
                    <a:pt x="1240" y="324"/>
                  </a:lnTo>
                  <a:lnTo>
                    <a:pt x="1240" y="317"/>
                  </a:lnTo>
                  <a:lnTo>
                    <a:pt x="1240" y="314"/>
                  </a:lnTo>
                  <a:lnTo>
                    <a:pt x="1237" y="314"/>
                  </a:lnTo>
                  <a:lnTo>
                    <a:pt x="1230" y="314"/>
                  </a:lnTo>
                  <a:lnTo>
                    <a:pt x="1223" y="314"/>
                  </a:lnTo>
                  <a:lnTo>
                    <a:pt x="1219" y="310"/>
                  </a:lnTo>
                  <a:lnTo>
                    <a:pt x="1216" y="307"/>
                  </a:lnTo>
                  <a:lnTo>
                    <a:pt x="1212" y="307"/>
                  </a:lnTo>
                  <a:lnTo>
                    <a:pt x="1212" y="303"/>
                  </a:lnTo>
                  <a:lnTo>
                    <a:pt x="1209" y="303"/>
                  </a:lnTo>
                  <a:lnTo>
                    <a:pt x="1205" y="303"/>
                  </a:lnTo>
                  <a:lnTo>
                    <a:pt x="1195" y="303"/>
                  </a:lnTo>
                  <a:lnTo>
                    <a:pt x="1188" y="300"/>
                  </a:lnTo>
                  <a:lnTo>
                    <a:pt x="1180" y="296"/>
                  </a:lnTo>
                  <a:lnTo>
                    <a:pt x="1177" y="293"/>
                  </a:lnTo>
                  <a:lnTo>
                    <a:pt x="1173" y="289"/>
                  </a:lnTo>
                  <a:lnTo>
                    <a:pt x="1170" y="289"/>
                  </a:lnTo>
                  <a:lnTo>
                    <a:pt x="1166" y="293"/>
                  </a:lnTo>
                  <a:lnTo>
                    <a:pt x="1166" y="296"/>
                  </a:lnTo>
                  <a:lnTo>
                    <a:pt x="1163" y="296"/>
                  </a:lnTo>
                  <a:lnTo>
                    <a:pt x="1159" y="293"/>
                  </a:lnTo>
                  <a:lnTo>
                    <a:pt x="1159" y="286"/>
                  </a:lnTo>
                  <a:lnTo>
                    <a:pt x="1159" y="279"/>
                  </a:lnTo>
                  <a:lnTo>
                    <a:pt x="1156" y="272"/>
                  </a:lnTo>
                  <a:lnTo>
                    <a:pt x="1156" y="261"/>
                  </a:lnTo>
                  <a:lnTo>
                    <a:pt x="1156" y="257"/>
                  </a:lnTo>
                  <a:lnTo>
                    <a:pt x="1152" y="254"/>
                  </a:lnTo>
                  <a:lnTo>
                    <a:pt x="1145" y="254"/>
                  </a:lnTo>
                  <a:lnTo>
                    <a:pt x="1142" y="254"/>
                  </a:lnTo>
                  <a:lnTo>
                    <a:pt x="1138" y="257"/>
                  </a:lnTo>
                  <a:lnTo>
                    <a:pt x="1138" y="257"/>
                  </a:lnTo>
                  <a:lnTo>
                    <a:pt x="1131" y="257"/>
                  </a:lnTo>
                  <a:lnTo>
                    <a:pt x="1131" y="261"/>
                  </a:lnTo>
                  <a:lnTo>
                    <a:pt x="1131" y="264"/>
                  </a:lnTo>
                  <a:lnTo>
                    <a:pt x="1131" y="272"/>
                  </a:lnTo>
                  <a:lnTo>
                    <a:pt x="1131" y="275"/>
                  </a:lnTo>
                  <a:lnTo>
                    <a:pt x="1131" y="279"/>
                  </a:lnTo>
                  <a:lnTo>
                    <a:pt x="1135" y="286"/>
                  </a:lnTo>
                  <a:lnTo>
                    <a:pt x="1135" y="289"/>
                  </a:lnTo>
                  <a:lnTo>
                    <a:pt x="1135" y="296"/>
                  </a:lnTo>
                  <a:lnTo>
                    <a:pt x="1135" y="300"/>
                  </a:lnTo>
                  <a:lnTo>
                    <a:pt x="1128" y="303"/>
                  </a:lnTo>
                  <a:lnTo>
                    <a:pt x="1121" y="310"/>
                  </a:lnTo>
                  <a:lnTo>
                    <a:pt x="1117" y="314"/>
                  </a:lnTo>
                  <a:lnTo>
                    <a:pt x="1114" y="321"/>
                  </a:lnTo>
                  <a:lnTo>
                    <a:pt x="1114" y="328"/>
                  </a:lnTo>
                  <a:lnTo>
                    <a:pt x="1114" y="335"/>
                  </a:lnTo>
                  <a:lnTo>
                    <a:pt x="1117" y="338"/>
                  </a:lnTo>
                  <a:lnTo>
                    <a:pt x="1121" y="342"/>
                  </a:lnTo>
                  <a:lnTo>
                    <a:pt x="1124" y="342"/>
                  </a:lnTo>
                  <a:lnTo>
                    <a:pt x="1128" y="346"/>
                  </a:lnTo>
                  <a:lnTo>
                    <a:pt x="1128" y="349"/>
                  </a:lnTo>
                  <a:lnTo>
                    <a:pt x="1124" y="360"/>
                  </a:lnTo>
                  <a:lnTo>
                    <a:pt x="1124" y="367"/>
                  </a:lnTo>
                  <a:lnTo>
                    <a:pt x="1121" y="374"/>
                  </a:lnTo>
                  <a:lnTo>
                    <a:pt x="1117" y="377"/>
                  </a:lnTo>
                  <a:lnTo>
                    <a:pt x="1114" y="384"/>
                  </a:lnTo>
                  <a:lnTo>
                    <a:pt x="1114" y="395"/>
                  </a:lnTo>
                  <a:lnTo>
                    <a:pt x="1114" y="402"/>
                  </a:lnTo>
                  <a:lnTo>
                    <a:pt x="1114" y="412"/>
                  </a:lnTo>
                  <a:lnTo>
                    <a:pt x="1114" y="416"/>
                  </a:lnTo>
                  <a:lnTo>
                    <a:pt x="1114" y="420"/>
                  </a:lnTo>
                  <a:lnTo>
                    <a:pt x="1131" y="420"/>
                  </a:lnTo>
                  <a:lnTo>
                    <a:pt x="1145" y="412"/>
                  </a:lnTo>
                  <a:lnTo>
                    <a:pt x="1152" y="409"/>
                  </a:lnTo>
                  <a:lnTo>
                    <a:pt x="1159" y="412"/>
                  </a:lnTo>
                  <a:lnTo>
                    <a:pt x="1163" y="416"/>
                  </a:lnTo>
                  <a:lnTo>
                    <a:pt x="1166" y="420"/>
                  </a:lnTo>
                  <a:lnTo>
                    <a:pt x="1170" y="423"/>
                  </a:lnTo>
                  <a:lnTo>
                    <a:pt x="1170" y="423"/>
                  </a:lnTo>
                  <a:lnTo>
                    <a:pt x="1170" y="427"/>
                  </a:lnTo>
                  <a:lnTo>
                    <a:pt x="1173" y="430"/>
                  </a:lnTo>
                  <a:lnTo>
                    <a:pt x="1173" y="437"/>
                  </a:lnTo>
                  <a:lnTo>
                    <a:pt x="1177" y="448"/>
                  </a:lnTo>
                  <a:lnTo>
                    <a:pt x="1177" y="455"/>
                  </a:lnTo>
                  <a:lnTo>
                    <a:pt x="1180" y="462"/>
                  </a:lnTo>
                  <a:lnTo>
                    <a:pt x="1180" y="469"/>
                  </a:lnTo>
                  <a:lnTo>
                    <a:pt x="1184" y="472"/>
                  </a:lnTo>
                  <a:lnTo>
                    <a:pt x="1188" y="472"/>
                  </a:lnTo>
                  <a:lnTo>
                    <a:pt x="1191" y="472"/>
                  </a:lnTo>
                  <a:lnTo>
                    <a:pt x="1191" y="472"/>
                  </a:lnTo>
                  <a:lnTo>
                    <a:pt x="1191" y="472"/>
                  </a:lnTo>
                  <a:lnTo>
                    <a:pt x="1198" y="472"/>
                  </a:lnTo>
                  <a:lnTo>
                    <a:pt x="1202" y="472"/>
                  </a:lnTo>
                  <a:lnTo>
                    <a:pt x="1205" y="476"/>
                  </a:lnTo>
                  <a:lnTo>
                    <a:pt x="1212" y="479"/>
                  </a:lnTo>
                  <a:lnTo>
                    <a:pt x="1219" y="483"/>
                  </a:lnTo>
                  <a:lnTo>
                    <a:pt x="1223" y="483"/>
                  </a:lnTo>
                  <a:lnTo>
                    <a:pt x="1226" y="483"/>
                  </a:lnTo>
                  <a:lnTo>
                    <a:pt x="1223" y="486"/>
                  </a:lnTo>
                  <a:lnTo>
                    <a:pt x="1216" y="490"/>
                  </a:lnTo>
                  <a:lnTo>
                    <a:pt x="1212" y="493"/>
                  </a:lnTo>
                  <a:lnTo>
                    <a:pt x="1209" y="493"/>
                  </a:lnTo>
                  <a:lnTo>
                    <a:pt x="1205" y="493"/>
                  </a:lnTo>
                  <a:lnTo>
                    <a:pt x="1202" y="497"/>
                  </a:lnTo>
                  <a:lnTo>
                    <a:pt x="1198" y="501"/>
                  </a:lnTo>
                  <a:lnTo>
                    <a:pt x="1195" y="504"/>
                  </a:lnTo>
                  <a:lnTo>
                    <a:pt x="1195" y="508"/>
                  </a:lnTo>
                  <a:lnTo>
                    <a:pt x="1198" y="511"/>
                  </a:lnTo>
                  <a:lnTo>
                    <a:pt x="1198" y="518"/>
                  </a:lnTo>
                  <a:lnTo>
                    <a:pt x="1202" y="525"/>
                  </a:lnTo>
                  <a:lnTo>
                    <a:pt x="1202" y="532"/>
                  </a:lnTo>
                  <a:lnTo>
                    <a:pt x="1202" y="543"/>
                  </a:lnTo>
                  <a:lnTo>
                    <a:pt x="1202" y="546"/>
                  </a:lnTo>
                  <a:lnTo>
                    <a:pt x="1198" y="550"/>
                  </a:lnTo>
                  <a:lnTo>
                    <a:pt x="1195" y="550"/>
                  </a:lnTo>
                  <a:lnTo>
                    <a:pt x="1191" y="550"/>
                  </a:lnTo>
                  <a:lnTo>
                    <a:pt x="1188" y="543"/>
                  </a:lnTo>
                  <a:lnTo>
                    <a:pt x="1188" y="539"/>
                  </a:lnTo>
                  <a:lnTo>
                    <a:pt x="1184" y="529"/>
                  </a:lnTo>
                  <a:lnTo>
                    <a:pt x="1184" y="522"/>
                  </a:lnTo>
                  <a:lnTo>
                    <a:pt x="1180" y="515"/>
                  </a:lnTo>
                  <a:lnTo>
                    <a:pt x="1177" y="508"/>
                  </a:lnTo>
                  <a:lnTo>
                    <a:pt x="1173" y="501"/>
                  </a:lnTo>
                  <a:lnTo>
                    <a:pt x="1170" y="501"/>
                  </a:lnTo>
                  <a:lnTo>
                    <a:pt x="1166" y="501"/>
                  </a:lnTo>
                  <a:lnTo>
                    <a:pt x="1166" y="504"/>
                  </a:lnTo>
                  <a:lnTo>
                    <a:pt x="1163" y="508"/>
                  </a:lnTo>
                  <a:lnTo>
                    <a:pt x="1163" y="511"/>
                  </a:lnTo>
                  <a:lnTo>
                    <a:pt x="1159" y="515"/>
                  </a:lnTo>
                  <a:lnTo>
                    <a:pt x="1156" y="518"/>
                  </a:lnTo>
                  <a:lnTo>
                    <a:pt x="1152" y="522"/>
                  </a:lnTo>
                  <a:lnTo>
                    <a:pt x="1149" y="522"/>
                  </a:lnTo>
                  <a:lnTo>
                    <a:pt x="1149" y="518"/>
                  </a:lnTo>
                  <a:lnTo>
                    <a:pt x="1152" y="515"/>
                  </a:lnTo>
                  <a:lnTo>
                    <a:pt x="1152" y="515"/>
                  </a:lnTo>
                  <a:lnTo>
                    <a:pt x="1152" y="511"/>
                  </a:lnTo>
                  <a:lnTo>
                    <a:pt x="1156" y="493"/>
                  </a:lnTo>
                  <a:lnTo>
                    <a:pt x="1159" y="465"/>
                  </a:lnTo>
                  <a:lnTo>
                    <a:pt x="1159" y="441"/>
                  </a:lnTo>
                  <a:lnTo>
                    <a:pt x="1159" y="430"/>
                  </a:lnTo>
                  <a:lnTo>
                    <a:pt x="1152" y="420"/>
                  </a:lnTo>
                  <a:lnTo>
                    <a:pt x="1145" y="430"/>
                  </a:lnTo>
                  <a:lnTo>
                    <a:pt x="1145" y="430"/>
                  </a:lnTo>
                  <a:lnTo>
                    <a:pt x="1138" y="430"/>
                  </a:lnTo>
                  <a:lnTo>
                    <a:pt x="1131" y="434"/>
                  </a:lnTo>
                  <a:lnTo>
                    <a:pt x="1128" y="434"/>
                  </a:lnTo>
                  <a:lnTo>
                    <a:pt x="1124" y="437"/>
                  </a:lnTo>
                  <a:lnTo>
                    <a:pt x="1124" y="441"/>
                  </a:lnTo>
                  <a:lnTo>
                    <a:pt x="1121" y="441"/>
                  </a:lnTo>
                  <a:lnTo>
                    <a:pt x="1121" y="444"/>
                  </a:lnTo>
                  <a:lnTo>
                    <a:pt x="1121" y="451"/>
                  </a:lnTo>
                  <a:lnTo>
                    <a:pt x="1121" y="462"/>
                  </a:lnTo>
                  <a:lnTo>
                    <a:pt x="1121" y="476"/>
                  </a:lnTo>
                  <a:lnTo>
                    <a:pt x="1121" y="486"/>
                  </a:lnTo>
                  <a:lnTo>
                    <a:pt x="1121" y="493"/>
                  </a:lnTo>
                  <a:lnTo>
                    <a:pt x="1121" y="501"/>
                  </a:lnTo>
                  <a:lnTo>
                    <a:pt x="1117" y="508"/>
                  </a:lnTo>
                  <a:lnTo>
                    <a:pt x="1114" y="511"/>
                  </a:lnTo>
                  <a:lnTo>
                    <a:pt x="1106" y="511"/>
                  </a:lnTo>
                  <a:lnTo>
                    <a:pt x="1099" y="515"/>
                  </a:lnTo>
                  <a:lnTo>
                    <a:pt x="1096" y="515"/>
                  </a:lnTo>
                  <a:lnTo>
                    <a:pt x="1089" y="518"/>
                  </a:lnTo>
                  <a:lnTo>
                    <a:pt x="1089" y="518"/>
                  </a:lnTo>
                  <a:lnTo>
                    <a:pt x="1078" y="522"/>
                  </a:lnTo>
                  <a:lnTo>
                    <a:pt x="1068" y="518"/>
                  </a:lnTo>
                  <a:lnTo>
                    <a:pt x="1061" y="518"/>
                  </a:lnTo>
                  <a:lnTo>
                    <a:pt x="1050" y="515"/>
                  </a:lnTo>
                  <a:lnTo>
                    <a:pt x="1047" y="511"/>
                  </a:lnTo>
                  <a:lnTo>
                    <a:pt x="1043" y="511"/>
                  </a:lnTo>
                  <a:lnTo>
                    <a:pt x="1047" y="508"/>
                  </a:lnTo>
                  <a:lnTo>
                    <a:pt x="1054" y="508"/>
                  </a:lnTo>
                  <a:lnTo>
                    <a:pt x="1061" y="504"/>
                  </a:lnTo>
                  <a:lnTo>
                    <a:pt x="1068" y="504"/>
                  </a:lnTo>
                  <a:lnTo>
                    <a:pt x="1078" y="501"/>
                  </a:lnTo>
                  <a:lnTo>
                    <a:pt x="1082" y="501"/>
                  </a:lnTo>
                  <a:lnTo>
                    <a:pt x="1085" y="501"/>
                  </a:lnTo>
                  <a:lnTo>
                    <a:pt x="1089" y="497"/>
                  </a:lnTo>
                  <a:lnTo>
                    <a:pt x="1092" y="493"/>
                  </a:lnTo>
                  <a:lnTo>
                    <a:pt x="1092" y="493"/>
                  </a:lnTo>
                  <a:lnTo>
                    <a:pt x="1092" y="490"/>
                  </a:lnTo>
                  <a:lnTo>
                    <a:pt x="1089" y="486"/>
                  </a:lnTo>
                  <a:lnTo>
                    <a:pt x="1089" y="483"/>
                  </a:lnTo>
                  <a:lnTo>
                    <a:pt x="1089" y="479"/>
                  </a:lnTo>
                  <a:lnTo>
                    <a:pt x="1089" y="479"/>
                  </a:lnTo>
                  <a:lnTo>
                    <a:pt x="1092" y="476"/>
                  </a:lnTo>
                  <a:lnTo>
                    <a:pt x="1096" y="472"/>
                  </a:lnTo>
                  <a:lnTo>
                    <a:pt x="1099" y="465"/>
                  </a:lnTo>
                  <a:lnTo>
                    <a:pt x="1103" y="458"/>
                  </a:lnTo>
                  <a:lnTo>
                    <a:pt x="1106" y="455"/>
                  </a:lnTo>
                  <a:lnTo>
                    <a:pt x="1110" y="451"/>
                  </a:lnTo>
                  <a:lnTo>
                    <a:pt x="1110" y="448"/>
                  </a:lnTo>
                  <a:lnTo>
                    <a:pt x="1114" y="444"/>
                  </a:lnTo>
                  <a:lnTo>
                    <a:pt x="1114" y="441"/>
                  </a:lnTo>
                  <a:lnTo>
                    <a:pt x="1110" y="437"/>
                  </a:lnTo>
                  <a:lnTo>
                    <a:pt x="1110" y="437"/>
                  </a:lnTo>
                  <a:lnTo>
                    <a:pt x="1110" y="437"/>
                  </a:lnTo>
                  <a:lnTo>
                    <a:pt x="1106" y="437"/>
                  </a:lnTo>
                  <a:lnTo>
                    <a:pt x="1103" y="434"/>
                  </a:lnTo>
                  <a:lnTo>
                    <a:pt x="1099" y="430"/>
                  </a:lnTo>
                  <a:lnTo>
                    <a:pt x="1099" y="430"/>
                  </a:lnTo>
                  <a:lnTo>
                    <a:pt x="1099" y="416"/>
                  </a:lnTo>
                  <a:lnTo>
                    <a:pt x="1099" y="395"/>
                  </a:lnTo>
                  <a:lnTo>
                    <a:pt x="1099" y="377"/>
                  </a:lnTo>
                  <a:lnTo>
                    <a:pt x="1099" y="367"/>
                  </a:lnTo>
                  <a:lnTo>
                    <a:pt x="1103" y="356"/>
                  </a:lnTo>
                  <a:lnTo>
                    <a:pt x="1099" y="349"/>
                  </a:lnTo>
                  <a:lnTo>
                    <a:pt x="1096" y="342"/>
                  </a:lnTo>
                  <a:lnTo>
                    <a:pt x="1096" y="335"/>
                  </a:lnTo>
                  <a:lnTo>
                    <a:pt x="1092" y="335"/>
                  </a:lnTo>
                  <a:lnTo>
                    <a:pt x="1092" y="307"/>
                  </a:lnTo>
                  <a:lnTo>
                    <a:pt x="1099" y="300"/>
                  </a:lnTo>
                  <a:lnTo>
                    <a:pt x="1103" y="289"/>
                  </a:lnTo>
                  <a:lnTo>
                    <a:pt x="1114" y="275"/>
                  </a:lnTo>
                  <a:lnTo>
                    <a:pt x="1117" y="272"/>
                  </a:lnTo>
                  <a:lnTo>
                    <a:pt x="1114" y="268"/>
                  </a:lnTo>
                  <a:lnTo>
                    <a:pt x="1110" y="264"/>
                  </a:lnTo>
                  <a:lnTo>
                    <a:pt x="1106" y="261"/>
                  </a:lnTo>
                  <a:lnTo>
                    <a:pt x="1103" y="261"/>
                  </a:lnTo>
                  <a:lnTo>
                    <a:pt x="1075" y="264"/>
                  </a:lnTo>
                  <a:lnTo>
                    <a:pt x="1071" y="257"/>
                  </a:lnTo>
                  <a:lnTo>
                    <a:pt x="1064" y="261"/>
                  </a:lnTo>
                  <a:lnTo>
                    <a:pt x="1057" y="264"/>
                  </a:lnTo>
                  <a:lnTo>
                    <a:pt x="1054" y="272"/>
                  </a:lnTo>
                  <a:lnTo>
                    <a:pt x="1054" y="282"/>
                  </a:lnTo>
                  <a:lnTo>
                    <a:pt x="1050" y="289"/>
                  </a:lnTo>
                  <a:lnTo>
                    <a:pt x="1050" y="293"/>
                  </a:lnTo>
                  <a:lnTo>
                    <a:pt x="1050" y="296"/>
                  </a:lnTo>
                  <a:lnTo>
                    <a:pt x="1047" y="303"/>
                  </a:lnTo>
                  <a:lnTo>
                    <a:pt x="1043" y="310"/>
                  </a:lnTo>
                  <a:lnTo>
                    <a:pt x="1036" y="314"/>
                  </a:lnTo>
                  <a:lnTo>
                    <a:pt x="1033" y="317"/>
                  </a:lnTo>
                  <a:lnTo>
                    <a:pt x="1033" y="321"/>
                  </a:lnTo>
                  <a:lnTo>
                    <a:pt x="1022" y="335"/>
                  </a:lnTo>
                  <a:lnTo>
                    <a:pt x="1018" y="360"/>
                  </a:lnTo>
                  <a:lnTo>
                    <a:pt x="1022" y="381"/>
                  </a:lnTo>
                  <a:lnTo>
                    <a:pt x="1022" y="388"/>
                  </a:lnTo>
                  <a:lnTo>
                    <a:pt x="1022" y="391"/>
                  </a:lnTo>
                  <a:lnTo>
                    <a:pt x="1025" y="395"/>
                  </a:lnTo>
                  <a:lnTo>
                    <a:pt x="1025" y="402"/>
                  </a:lnTo>
                  <a:lnTo>
                    <a:pt x="1029" y="409"/>
                  </a:lnTo>
                  <a:lnTo>
                    <a:pt x="1029" y="416"/>
                  </a:lnTo>
                  <a:lnTo>
                    <a:pt x="1029" y="423"/>
                  </a:lnTo>
                  <a:lnTo>
                    <a:pt x="1029" y="423"/>
                  </a:lnTo>
                  <a:lnTo>
                    <a:pt x="1025" y="427"/>
                  </a:lnTo>
                  <a:lnTo>
                    <a:pt x="1022" y="427"/>
                  </a:lnTo>
                  <a:lnTo>
                    <a:pt x="1022" y="427"/>
                  </a:lnTo>
                  <a:lnTo>
                    <a:pt x="990" y="391"/>
                  </a:lnTo>
                  <a:lnTo>
                    <a:pt x="951" y="388"/>
                  </a:lnTo>
                  <a:lnTo>
                    <a:pt x="948" y="402"/>
                  </a:lnTo>
                  <a:lnTo>
                    <a:pt x="951" y="409"/>
                  </a:lnTo>
                  <a:lnTo>
                    <a:pt x="951" y="423"/>
                  </a:lnTo>
                  <a:lnTo>
                    <a:pt x="930" y="441"/>
                  </a:lnTo>
                  <a:lnTo>
                    <a:pt x="930" y="430"/>
                  </a:lnTo>
                  <a:lnTo>
                    <a:pt x="930" y="423"/>
                  </a:lnTo>
                  <a:lnTo>
                    <a:pt x="934" y="420"/>
                  </a:lnTo>
                  <a:lnTo>
                    <a:pt x="934" y="416"/>
                  </a:lnTo>
                  <a:lnTo>
                    <a:pt x="923" y="416"/>
                  </a:lnTo>
                  <a:lnTo>
                    <a:pt x="916" y="427"/>
                  </a:lnTo>
                  <a:lnTo>
                    <a:pt x="913" y="437"/>
                  </a:lnTo>
                  <a:lnTo>
                    <a:pt x="888" y="434"/>
                  </a:lnTo>
                  <a:lnTo>
                    <a:pt x="881" y="434"/>
                  </a:lnTo>
                  <a:lnTo>
                    <a:pt x="870" y="437"/>
                  </a:lnTo>
                  <a:lnTo>
                    <a:pt x="867" y="441"/>
                  </a:lnTo>
                  <a:lnTo>
                    <a:pt x="863" y="441"/>
                  </a:lnTo>
                  <a:lnTo>
                    <a:pt x="863" y="441"/>
                  </a:lnTo>
                  <a:lnTo>
                    <a:pt x="863" y="420"/>
                  </a:lnTo>
                  <a:lnTo>
                    <a:pt x="856" y="420"/>
                  </a:lnTo>
                  <a:lnTo>
                    <a:pt x="853" y="423"/>
                  </a:lnTo>
                  <a:lnTo>
                    <a:pt x="846" y="427"/>
                  </a:lnTo>
                  <a:lnTo>
                    <a:pt x="839" y="430"/>
                  </a:lnTo>
                  <a:lnTo>
                    <a:pt x="832" y="437"/>
                  </a:lnTo>
                  <a:lnTo>
                    <a:pt x="825" y="441"/>
                  </a:lnTo>
                  <a:lnTo>
                    <a:pt x="821" y="444"/>
                  </a:lnTo>
                  <a:lnTo>
                    <a:pt x="818" y="444"/>
                  </a:lnTo>
                  <a:lnTo>
                    <a:pt x="804" y="448"/>
                  </a:lnTo>
                  <a:lnTo>
                    <a:pt x="796" y="451"/>
                  </a:lnTo>
                  <a:lnTo>
                    <a:pt x="789" y="458"/>
                  </a:lnTo>
                  <a:lnTo>
                    <a:pt x="782" y="465"/>
                  </a:lnTo>
                  <a:lnTo>
                    <a:pt x="779" y="472"/>
                  </a:lnTo>
                  <a:lnTo>
                    <a:pt x="775" y="479"/>
                  </a:lnTo>
                  <a:lnTo>
                    <a:pt x="775" y="483"/>
                  </a:lnTo>
                  <a:lnTo>
                    <a:pt x="775" y="483"/>
                  </a:lnTo>
                  <a:lnTo>
                    <a:pt x="775" y="490"/>
                  </a:lnTo>
                  <a:lnTo>
                    <a:pt x="772" y="497"/>
                  </a:lnTo>
                  <a:lnTo>
                    <a:pt x="772" y="497"/>
                  </a:lnTo>
                  <a:lnTo>
                    <a:pt x="768" y="497"/>
                  </a:lnTo>
                  <a:lnTo>
                    <a:pt x="765" y="493"/>
                  </a:lnTo>
                  <a:lnTo>
                    <a:pt x="765" y="490"/>
                  </a:lnTo>
                  <a:lnTo>
                    <a:pt x="765" y="490"/>
                  </a:lnTo>
                  <a:lnTo>
                    <a:pt x="747" y="483"/>
                  </a:lnTo>
                  <a:lnTo>
                    <a:pt x="747" y="469"/>
                  </a:lnTo>
                  <a:lnTo>
                    <a:pt x="758" y="462"/>
                  </a:lnTo>
                  <a:lnTo>
                    <a:pt x="761" y="455"/>
                  </a:lnTo>
                  <a:lnTo>
                    <a:pt x="761" y="451"/>
                  </a:lnTo>
                  <a:lnTo>
                    <a:pt x="761" y="448"/>
                  </a:lnTo>
                  <a:lnTo>
                    <a:pt x="761" y="448"/>
                  </a:lnTo>
                  <a:lnTo>
                    <a:pt x="758" y="441"/>
                  </a:lnTo>
                  <a:lnTo>
                    <a:pt x="754" y="434"/>
                  </a:lnTo>
                  <a:lnTo>
                    <a:pt x="747" y="430"/>
                  </a:lnTo>
                  <a:lnTo>
                    <a:pt x="740" y="427"/>
                  </a:lnTo>
                  <a:lnTo>
                    <a:pt x="737" y="427"/>
                  </a:lnTo>
                  <a:lnTo>
                    <a:pt x="733" y="427"/>
                  </a:lnTo>
                  <a:lnTo>
                    <a:pt x="730" y="427"/>
                  </a:lnTo>
                  <a:lnTo>
                    <a:pt x="726" y="427"/>
                  </a:lnTo>
                  <a:lnTo>
                    <a:pt x="722" y="430"/>
                  </a:lnTo>
                  <a:lnTo>
                    <a:pt x="719" y="430"/>
                  </a:lnTo>
                  <a:lnTo>
                    <a:pt x="712" y="430"/>
                  </a:lnTo>
                  <a:lnTo>
                    <a:pt x="712" y="430"/>
                  </a:lnTo>
                  <a:lnTo>
                    <a:pt x="726" y="437"/>
                  </a:lnTo>
                  <a:lnTo>
                    <a:pt x="722" y="462"/>
                  </a:lnTo>
                  <a:lnTo>
                    <a:pt x="726" y="479"/>
                  </a:lnTo>
                  <a:lnTo>
                    <a:pt x="726" y="479"/>
                  </a:lnTo>
                  <a:lnTo>
                    <a:pt x="730" y="483"/>
                  </a:lnTo>
                  <a:lnTo>
                    <a:pt x="730" y="490"/>
                  </a:lnTo>
                  <a:lnTo>
                    <a:pt x="730" y="493"/>
                  </a:lnTo>
                  <a:lnTo>
                    <a:pt x="730" y="504"/>
                  </a:lnTo>
                  <a:lnTo>
                    <a:pt x="730" y="511"/>
                  </a:lnTo>
                  <a:lnTo>
                    <a:pt x="726" y="515"/>
                  </a:lnTo>
                  <a:lnTo>
                    <a:pt x="726" y="515"/>
                  </a:lnTo>
                  <a:lnTo>
                    <a:pt x="715" y="511"/>
                  </a:lnTo>
                  <a:lnTo>
                    <a:pt x="708" y="508"/>
                  </a:lnTo>
                  <a:lnTo>
                    <a:pt x="701" y="508"/>
                  </a:lnTo>
                  <a:lnTo>
                    <a:pt x="684" y="525"/>
                  </a:lnTo>
                  <a:lnTo>
                    <a:pt x="666" y="536"/>
                  </a:lnTo>
                  <a:lnTo>
                    <a:pt x="666" y="543"/>
                  </a:lnTo>
                  <a:lnTo>
                    <a:pt x="666" y="546"/>
                  </a:lnTo>
                  <a:lnTo>
                    <a:pt x="670" y="550"/>
                  </a:lnTo>
                  <a:lnTo>
                    <a:pt x="673" y="553"/>
                  </a:lnTo>
                  <a:lnTo>
                    <a:pt x="677" y="557"/>
                  </a:lnTo>
                  <a:lnTo>
                    <a:pt x="677" y="557"/>
                  </a:lnTo>
                  <a:lnTo>
                    <a:pt x="677" y="567"/>
                  </a:lnTo>
                  <a:lnTo>
                    <a:pt x="652" y="567"/>
                  </a:lnTo>
                  <a:lnTo>
                    <a:pt x="641" y="553"/>
                  </a:lnTo>
                  <a:lnTo>
                    <a:pt x="634" y="539"/>
                  </a:lnTo>
                  <a:lnTo>
                    <a:pt x="624" y="536"/>
                  </a:lnTo>
                  <a:lnTo>
                    <a:pt x="620" y="546"/>
                  </a:lnTo>
                  <a:lnTo>
                    <a:pt x="627" y="564"/>
                  </a:lnTo>
                  <a:lnTo>
                    <a:pt x="638" y="585"/>
                  </a:lnTo>
                  <a:lnTo>
                    <a:pt x="638" y="589"/>
                  </a:lnTo>
                  <a:lnTo>
                    <a:pt x="634" y="592"/>
                  </a:lnTo>
                  <a:lnTo>
                    <a:pt x="634" y="592"/>
                  </a:lnTo>
                  <a:lnTo>
                    <a:pt x="631" y="592"/>
                  </a:lnTo>
                  <a:lnTo>
                    <a:pt x="627" y="589"/>
                  </a:lnTo>
                  <a:lnTo>
                    <a:pt x="627" y="589"/>
                  </a:lnTo>
                  <a:lnTo>
                    <a:pt x="617" y="578"/>
                  </a:lnTo>
                  <a:lnTo>
                    <a:pt x="599" y="571"/>
                  </a:lnTo>
                  <a:lnTo>
                    <a:pt x="599" y="567"/>
                  </a:lnTo>
                  <a:lnTo>
                    <a:pt x="599" y="564"/>
                  </a:lnTo>
                  <a:lnTo>
                    <a:pt x="599" y="557"/>
                  </a:lnTo>
                  <a:lnTo>
                    <a:pt x="599" y="553"/>
                  </a:lnTo>
                  <a:lnTo>
                    <a:pt x="603" y="550"/>
                  </a:lnTo>
                  <a:lnTo>
                    <a:pt x="603" y="543"/>
                  </a:lnTo>
                  <a:lnTo>
                    <a:pt x="603" y="539"/>
                  </a:lnTo>
                  <a:lnTo>
                    <a:pt x="603" y="532"/>
                  </a:lnTo>
                  <a:lnTo>
                    <a:pt x="603" y="532"/>
                  </a:lnTo>
                  <a:lnTo>
                    <a:pt x="578" y="511"/>
                  </a:lnTo>
                  <a:lnTo>
                    <a:pt x="571" y="493"/>
                  </a:lnTo>
                  <a:lnTo>
                    <a:pt x="592" y="501"/>
                  </a:lnTo>
                  <a:lnTo>
                    <a:pt x="599" y="508"/>
                  </a:lnTo>
                  <a:lnTo>
                    <a:pt x="613" y="515"/>
                  </a:lnTo>
                  <a:lnTo>
                    <a:pt x="627" y="525"/>
                  </a:lnTo>
                  <a:lnTo>
                    <a:pt x="634" y="529"/>
                  </a:lnTo>
                  <a:lnTo>
                    <a:pt x="645" y="529"/>
                  </a:lnTo>
                  <a:lnTo>
                    <a:pt x="652" y="525"/>
                  </a:lnTo>
                  <a:lnTo>
                    <a:pt x="659" y="525"/>
                  </a:lnTo>
                  <a:lnTo>
                    <a:pt x="666" y="522"/>
                  </a:lnTo>
                  <a:lnTo>
                    <a:pt x="666" y="522"/>
                  </a:lnTo>
                  <a:lnTo>
                    <a:pt x="680" y="508"/>
                  </a:lnTo>
                  <a:lnTo>
                    <a:pt x="684" y="497"/>
                  </a:lnTo>
                  <a:lnTo>
                    <a:pt x="687" y="486"/>
                  </a:lnTo>
                  <a:lnTo>
                    <a:pt x="691" y="479"/>
                  </a:lnTo>
                  <a:lnTo>
                    <a:pt x="691" y="472"/>
                  </a:lnTo>
                  <a:lnTo>
                    <a:pt x="691" y="469"/>
                  </a:lnTo>
                  <a:lnTo>
                    <a:pt x="687" y="465"/>
                  </a:lnTo>
                  <a:lnTo>
                    <a:pt x="680" y="458"/>
                  </a:lnTo>
                  <a:lnTo>
                    <a:pt x="673" y="455"/>
                  </a:lnTo>
                  <a:lnTo>
                    <a:pt x="666" y="455"/>
                  </a:lnTo>
                  <a:lnTo>
                    <a:pt x="659" y="451"/>
                  </a:lnTo>
                  <a:lnTo>
                    <a:pt x="656" y="451"/>
                  </a:lnTo>
                  <a:lnTo>
                    <a:pt x="649" y="434"/>
                  </a:lnTo>
                  <a:lnTo>
                    <a:pt x="634" y="416"/>
                  </a:lnTo>
                  <a:lnTo>
                    <a:pt x="617" y="405"/>
                  </a:lnTo>
                  <a:lnTo>
                    <a:pt x="599" y="402"/>
                  </a:lnTo>
                  <a:lnTo>
                    <a:pt x="585" y="402"/>
                  </a:lnTo>
                  <a:lnTo>
                    <a:pt x="578" y="402"/>
                  </a:lnTo>
                  <a:lnTo>
                    <a:pt x="578" y="398"/>
                  </a:lnTo>
                  <a:lnTo>
                    <a:pt x="575" y="395"/>
                  </a:lnTo>
                  <a:lnTo>
                    <a:pt x="571" y="391"/>
                  </a:lnTo>
                  <a:lnTo>
                    <a:pt x="567" y="391"/>
                  </a:lnTo>
                  <a:lnTo>
                    <a:pt x="564" y="391"/>
                  </a:lnTo>
                  <a:lnTo>
                    <a:pt x="567" y="384"/>
                  </a:lnTo>
                  <a:lnTo>
                    <a:pt x="578" y="388"/>
                  </a:lnTo>
                  <a:lnTo>
                    <a:pt x="585" y="384"/>
                  </a:lnTo>
                  <a:lnTo>
                    <a:pt x="560" y="374"/>
                  </a:lnTo>
                  <a:lnTo>
                    <a:pt x="553" y="384"/>
                  </a:lnTo>
                  <a:lnTo>
                    <a:pt x="543" y="381"/>
                  </a:lnTo>
                  <a:lnTo>
                    <a:pt x="532" y="377"/>
                  </a:lnTo>
                  <a:lnTo>
                    <a:pt x="525" y="374"/>
                  </a:lnTo>
                  <a:lnTo>
                    <a:pt x="518" y="370"/>
                  </a:lnTo>
                  <a:lnTo>
                    <a:pt x="515" y="370"/>
                  </a:lnTo>
                  <a:lnTo>
                    <a:pt x="515" y="370"/>
                  </a:lnTo>
                  <a:lnTo>
                    <a:pt x="532" y="367"/>
                  </a:lnTo>
                  <a:lnTo>
                    <a:pt x="532" y="370"/>
                  </a:lnTo>
                  <a:lnTo>
                    <a:pt x="529" y="370"/>
                  </a:lnTo>
                  <a:lnTo>
                    <a:pt x="529" y="370"/>
                  </a:lnTo>
                  <a:lnTo>
                    <a:pt x="532" y="370"/>
                  </a:lnTo>
                  <a:lnTo>
                    <a:pt x="536" y="367"/>
                  </a:lnTo>
                  <a:lnTo>
                    <a:pt x="543" y="367"/>
                  </a:lnTo>
                  <a:lnTo>
                    <a:pt x="546" y="360"/>
                  </a:lnTo>
                  <a:lnTo>
                    <a:pt x="546" y="353"/>
                  </a:lnTo>
                  <a:lnTo>
                    <a:pt x="546" y="349"/>
                  </a:lnTo>
                  <a:lnTo>
                    <a:pt x="546" y="346"/>
                  </a:lnTo>
                  <a:lnTo>
                    <a:pt x="532" y="346"/>
                  </a:lnTo>
                  <a:lnTo>
                    <a:pt x="529" y="335"/>
                  </a:lnTo>
                  <a:lnTo>
                    <a:pt x="518" y="328"/>
                  </a:lnTo>
                  <a:lnTo>
                    <a:pt x="497" y="331"/>
                  </a:lnTo>
                  <a:lnTo>
                    <a:pt x="472" y="324"/>
                  </a:lnTo>
                  <a:lnTo>
                    <a:pt x="469" y="331"/>
                  </a:lnTo>
                  <a:lnTo>
                    <a:pt x="462" y="335"/>
                  </a:lnTo>
                  <a:lnTo>
                    <a:pt x="455" y="335"/>
                  </a:lnTo>
                  <a:lnTo>
                    <a:pt x="448" y="338"/>
                  </a:lnTo>
                  <a:lnTo>
                    <a:pt x="444" y="338"/>
                  </a:lnTo>
                  <a:lnTo>
                    <a:pt x="441" y="338"/>
                  </a:lnTo>
                  <a:lnTo>
                    <a:pt x="434" y="342"/>
                  </a:lnTo>
                  <a:lnTo>
                    <a:pt x="430" y="342"/>
                  </a:lnTo>
                  <a:lnTo>
                    <a:pt x="427" y="346"/>
                  </a:lnTo>
                  <a:lnTo>
                    <a:pt x="427" y="346"/>
                  </a:lnTo>
                  <a:lnTo>
                    <a:pt x="427" y="349"/>
                  </a:lnTo>
                  <a:lnTo>
                    <a:pt x="427" y="353"/>
                  </a:lnTo>
                  <a:lnTo>
                    <a:pt x="423" y="356"/>
                  </a:lnTo>
                  <a:lnTo>
                    <a:pt x="420" y="360"/>
                  </a:lnTo>
                  <a:lnTo>
                    <a:pt x="416" y="363"/>
                  </a:lnTo>
                  <a:lnTo>
                    <a:pt x="409" y="363"/>
                  </a:lnTo>
                  <a:lnTo>
                    <a:pt x="405" y="363"/>
                  </a:lnTo>
                  <a:lnTo>
                    <a:pt x="405" y="360"/>
                  </a:lnTo>
                  <a:lnTo>
                    <a:pt x="405" y="360"/>
                  </a:lnTo>
                  <a:lnTo>
                    <a:pt x="405" y="356"/>
                  </a:lnTo>
                  <a:lnTo>
                    <a:pt x="398" y="360"/>
                  </a:lnTo>
                  <a:lnTo>
                    <a:pt x="391" y="363"/>
                  </a:lnTo>
                  <a:lnTo>
                    <a:pt x="388" y="370"/>
                  </a:lnTo>
                  <a:lnTo>
                    <a:pt x="384" y="374"/>
                  </a:lnTo>
                  <a:lnTo>
                    <a:pt x="384" y="377"/>
                  </a:lnTo>
                  <a:lnTo>
                    <a:pt x="377" y="381"/>
                  </a:lnTo>
                  <a:lnTo>
                    <a:pt x="370" y="384"/>
                  </a:lnTo>
                  <a:lnTo>
                    <a:pt x="363" y="388"/>
                  </a:lnTo>
                  <a:lnTo>
                    <a:pt x="360" y="391"/>
                  </a:lnTo>
                  <a:lnTo>
                    <a:pt x="356" y="398"/>
                  </a:lnTo>
                  <a:lnTo>
                    <a:pt x="356" y="405"/>
                  </a:lnTo>
                  <a:lnTo>
                    <a:pt x="356" y="409"/>
                  </a:lnTo>
                  <a:lnTo>
                    <a:pt x="356" y="412"/>
                  </a:lnTo>
                  <a:lnTo>
                    <a:pt x="342" y="444"/>
                  </a:lnTo>
                  <a:lnTo>
                    <a:pt x="321" y="483"/>
                  </a:lnTo>
                  <a:lnTo>
                    <a:pt x="321" y="483"/>
                  </a:lnTo>
                  <a:lnTo>
                    <a:pt x="317" y="490"/>
                  </a:lnTo>
                  <a:lnTo>
                    <a:pt x="317" y="497"/>
                  </a:lnTo>
                  <a:lnTo>
                    <a:pt x="314" y="504"/>
                  </a:lnTo>
                  <a:lnTo>
                    <a:pt x="310" y="511"/>
                  </a:lnTo>
                  <a:lnTo>
                    <a:pt x="307" y="515"/>
                  </a:lnTo>
                  <a:lnTo>
                    <a:pt x="307" y="518"/>
                  </a:lnTo>
                  <a:lnTo>
                    <a:pt x="303" y="522"/>
                  </a:lnTo>
                  <a:lnTo>
                    <a:pt x="300" y="529"/>
                  </a:lnTo>
                  <a:lnTo>
                    <a:pt x="296" y="536"/>
                  </a:lnTo>
                  <a:lnTo>
                    <a:pt x="293" y="546"/>
                  </a:lnTo>
                  <a:lnTo>
                    <a:pt x="289" y="553"/>
                  </a:lnTo>
                  <a:lnTo>
                    <a:pt x="286" y="557"/>
                  </a:lnTo>
                  <a:lnTo>
                    <a:pt x="286" y="560"/>
                  </a:lnTo>
                  <a:lnTo>
                    <a:pt x="275" y="567"/>
                  </a:lnTo>
                  <a:lnTo>
                    <a:pt x="257" y="592"/>
                  </a:lnTo>
                  <a:lnTo>
                    <a:pt x="233" y="610"/>
                  </a:lnTo>
                  <a:lnTo>
                    <a:pt x="229" y="617"/>
                  </a:lnTo>
                  <a:lnTo>
                    <a:pt x="222" y="620"/>
                  </a:lnTo>
                  <a:lnTo>
                    <a:pt x="219" y="624"/>
                  </a:lnTo>
                  <a:lnTo>
                    <a:pt x="215" y="624"/>
                  </a:lnTo>
                  <a:lnTo>
                    <a:pt x="215" y="631"/>
                  </a:lnTo>
                  <a:lnTo>
                    <a:pt x="212" y="638"/>
                  </a:lnTo>
                  <a:lnTo>
                    <a:pt x="208" y="641"/>
                  </a:lnTo>
                  <a:lnTo>
                    <a:pt x="208" y="641"/>
                  </a:lnTo>
                  <a:lnTo>
                    <a:pt x="201" y="652"/>
                  </a:lnTo>
                  <a:lnTo>
                    <a:pt x="201" y="663"/>
                  </a:lnTo>
                  <a:lnTo>
                    <a:pt x="201" y="670"/>
                  </a:lnTo>
                  <a:lnTo>
                    <a:pt x="205" y="677"/>
                  </a:lnTo>
                  <a:lnTo>
                    <a:pt x="208" y="680"/>
                  </a:lnTo>
                  <a:lnTo>
                    <a:pt x="208" y="684"/>
                  </a:lnTo>
                  <a:lnTo>
                    <a:pt x="208" y="687"/>
                  </a:lnTo>
                  <a:lnTo>
                    <a:pt x="208" y="687"/>
                  </a:lnTo>
                  <a:lnTo>
                    <a:pt x="208" y="691"/>
                  </a:lnTo>
                  <a:lnTo>
                    <a:pt x="205" y="694"/>
                  </a:lnTo>
                  <a:lnTo>
                    <a:pt x="205" y="698"/>
                  </a:lnTo>
                  <a:lnTo>
                    <a:pt x="205" y="701"/>
                  </a:lnTo>
                  <a:lnTo>
                    <a:pt x="205" y="705"/>
                  </a:lnTo>
                  <a:lnTo>
                    <a:pt x="201" y="712"/>
                  </a:lnTo>
                  <a:lnTo>
                    <a:pt x="201" y="719"/>
                  </a:lnTo>
                  <a:lnTo>
                    <a:pt x="201" y="726"/>
                  </a:lnTo>
                  <a:lnTo>
                    <a:pt x="205" y="733"/>
                  </a:lnTo>
                  <a:lnTo>
                    <a:pt x="205" y="733"/>
                  </a:lnTo>
                  <a:lnTo>
                    <a:pt x="208" y="744"/>
                  </a:lnTo>
                  <a:lnTo>
                    <a:pt x="212" y="747"/>
                  </a:lnTo>
                  <a:lnTo>
                    <a:pt x="219" y="754"/>
                  </a:lnTo>
                  <a:lnTo>
                    <a:pt x="226" y="758"/>
                  </a:lnTo>
                  <a:lnTo>
                    <a:pt x="229" y="758"/>
                  </a:lnTo>
                  <a:lnTo>
                    <a:pt x="229" y="758"/>
                  </a:lnTo>
                  <a:lnTo>
                    <a:pt x="240" y="754"/>
                  </a:lnTo>
                  <a:lnTo>
                    <a:pt x="247" y="751"/>
                  </a:lnTo>
                  <a:lnTo>
                    <a:pt x="250" y="744"/>
                  </a:lnTo>
                  <a:lnTo>
                    <a:pt x="254" y="740"/>
                  </a:lnTo>
                  <a:lnTo>
                    <a:pt x="257" y="737"/>
                  </a:lnTo>
                  <a:lnTo>
                    <a:pt x="257" y="730"/>
                  </a:lnTo>
                  <a:lnTo>
                    <a:pt x="257" y="722"/>
                  </a:lnTo>
                  <a:lnTo>
                    <a:pt x="261" y="722"/>
                  </a:lnTo>
                  <a:lnTo>
                    <a:pt x="261" y="719"/>
                  </a:lnTo>
                  <a:lnTo>
                    <a:pt x="265" y="719"/>
                  </a:lnTo>
                  <a:lnTo>
                    <a:pt x="272" y="715"/>
                  </a:lnTo>
                  <a:lnTo>
                    <a:pt x="275" y="712"/>
                  </a:lnTo>
                  <a:lnTo>
                    <a:pt x="275" y="708"/>
                  </a:lnTo>
                  <a:lnTo>
                    <a:pt x="282" y="701"/>
                  </a:lnTo>
                  <a:lnTo>
                    <a:pt x="282" y="694"/>
                  </a:lnTo>
                  <a:lnTo>
                    <a:pt x="286" y="687"/>
                  </a:lnTo>
                  <a:lnTo>
                    <a:pt x="286" y="684"/>
                  </a:lnTo>
                  <a:lnTo>
                    <a:pt x="282" y="684"/>
                  </a:lnTo>
                  <a:lnTo>
                    <a:pt x="289" y="701"/>
                  </a:lnTo>
                  <a:lnTo>
                    <a:pt x="289" y="705"/>
                  </a:lnTo>
                  <a:lnTo>
                    <a:pt x="289" y="708"/>
                  </a:lnTo>
                  <a:lnTo>
                    <a:pt x="293" y="715"/>
                  </a:lnTo>
                  <a:lnTo>
                    <a:pt x="293" y="722"/>
                  </a:lnTo>
                  <a:lnTo>
                    <a:pt x="293" y="726"/>
                  </a:lnTo>
                  <a:lnTo>
                    <a:pt x="289" y="730"/>
                  </a:lnTo>
                  <a:lnTo>
                    <a:pt x="289" y="737"/>
                  </a:lnTo>
                  <a:lnTo>
                    <a:pt x="289" y="744"/>
                  </a:lnTo>
                  <a:lnTo>
                    <a:pt x="289" y="744"/>
                  </a:lnTo>
                  <a:lnTo>
                    <a:pt x="289" y="775"/>
                  </a:lnTo>
                  <a:lnTo>
                    <a:pt x="303" y="793"/>
                  </a:lnTo>
                  <a:lnTo>
                    <a:pt x="307" y="814"/>
                  </a:lnTo>
                  <a:lnTo>
                    <a:pt x="317" y="818"/>
                  </a:lnTo>
                  <a:lnTo>
                    <a:pt x="328" y="811"/>
                  </a:lnTo>
                  <a:lnTo>
                    <a:pt x="331" y="807"/>
                  </a:lnTo>
                  <a:lnTo>
                    <a:pt x="335" y="800"/>
                  </a:lnTo>
                  <a:lnTo>
                    <a:pt x="342" y="800"/>
                  </a:lnTo>
                  <a:lnTo>
                    <a:pt x="346" y="796"/>
                  </a:lnTo>
                  <a:lnTo>
                    <a:pt x="349" y="796"/>
                  </a:lnTo>
                  <a:lnTo>
                    <a:pt x="353" y="789"/>
                  </a:lnTo>
                  <a:lnTo>
                    <a:pt x="356" y="779"/>
                  </a:lnTo>
                  <a:lnTo>
                    <a:pt x="356" y="768"/>
                  </a:lnTo>
                  <a:lnTo>
                    <a:pt x="360" y="761"/>
                  </a:lnTo>
                  <a:lnTo>
                    <a:pt x="360" y="754"/>
                  </a:lnTo>
                  <a:lnTo>
                    <a:pt x="360" y="751"/>
                  </a:lnTo>
                  <a:lnTo>
                    <a:pt x="360" y="744"/>
                  </a:lnTo>
                  <a:lnTo>
                    <a:pt x="377" y="722"/>
                  </a:lnTo>
                  <a:lnTo>
                    <a:pt x="384" y="715"/>
                  </a:lnTo>
                  <a:lnTo>
                    <a:pt x="388" y="708"/>
                  </a:lnTo>
                  <a:lnTo>
                    <a:pt x="388" y="705"/>
                  </a:lnTo>
                  <a:lnTo>
                    <a:pt x="388" y="698"/>
                  </a:lnTo>
                  <a:lnTo>
                    <a:pt x="388" y="698"/>
                  </a:lnTo>
                  <a:lnTo>
                    <a:pt x="388" y="691"/>
                  </a:lnTo>
                  <a:lnTo>
                    <a:pt x="381" y="687"/>
                  </a:lnTo>
                  <a:lnTo>
                    <a:pt x="377" y="684"/>
                  </a:lnTo>
                  <a:lnTo>
                    <a:pt x="374" y="684"/>
                  </a:lnTo>
                  <a:lnTo>
                    <a:pt x="370" y="680"/>
                  </a:lnTo>
                  <a:lnTo>
                    <a:pt x="374" y="645"/>
                  </a:lnTo>
                  <a:lnTo>
                    <a:pt x="374" y="649"/>
                  </a:lnTo>
                  <a:lnTo>
                    <a:pt x="374" y="649"/>
                  </a:lnTo>
                  <a:lnTo>
                    <a:pt x="374" y="649"/>
                  </a:lnTo>
                  <a:lnTo>
                    <a:pt x="374" y="649"/>
                  </a:lnTo>
                  <a:lnTo>
                    <a:pt x="374" y="641"/>
                  </a:lnTo>
                  <a:lnTo>
                    <a:pt x="374" y="634"/>
                  </a:lnTo>
                  <a:lnTo>
                    <a:pt x="377" y="627"/>
                  </a:lnTo>
                  <a:lnTo>
                    <a:pt x="381" y="620"/>
                  </a:lnTo>
                  <a:lnTo>
                    <a:pt x="384" y="617"/>
                  </a:lnTo>
                  <a:lnTo>
                    <a:pt x="388" y="613"/>
                  </a:lnTo>
                  <a:lnTo>
                    <a:pt x="391" y="606"/>
                  </a:lnTo>
                  <a:lnTo>
                    <a:pt x="398" y="603"/>
                  </a:lnTo>
                  <a:lnTo>
                    <a:pt x="402" y="599"/>
                  </a:lnTo>
                  <a:lnTo>
                    <a:pt x="405" y="599"/>
                  </a:lnTo>
                  <a:lnTo>
                    <a:pt x="409" y="596"/>
                  </a:lnTo>
                  <a:lnTo>
                    <a:pt x="416" y="589"/>
                  </a:lnTo>
                  <a:lnTo>
                    <a:pt x="420" y="578"/>
                  </a:lnTo>
                  <a:lnTo>
                    <a:pt x="420" y="571"/>
                  </a:lnTo>
                  <a:lnTo>
                    <a:pt x="420" y="567"/>
                  </a:lnTo>
                  <a:lnTo>
                    <a:pt x="420" y="553"/>
                  </a:lnTo>
                  <a:lnTo>
                    <a:pt x="430" y="539"/>
                  </a:lnTo>
                  <a:lnTo>
                    <a:pt x="441" y="532"/>
                  </a:lnTo>
                  <a:lnTo>
                    <a:pt x="448" y="529"/>
                  </a:lnTo>
                  <a:lnTo>
                    <a:pt x="458" y="529"/>
                  </a:lnTo>
                  <a:lnTo>
                    <a:pt x="465" y="532"/>
                  </a:lnTo>
                  <a:lnTo>
                    <a:pt x="472" y="539"/>
                  </a:lnTo>
                  <a:lnTo>
                    <a:pt x="476" y="546"/>
                  </a:lnTo>
                  <a:lnTo>
                    <a:pt x="472" y="553"/>
                  </a:lnTo>
                  <a:lnTo>
                    <a:pt x="469" y="560"/>
                  </a:lnTo>
                  <a:lnTo>
                    <a:pt x="465" y="567"/>
                  </a:lnTo>
                  <a:lnTo>
                    <a:pt x="462" y="571"/>
                  </a:lnTo>
                  <a:lnTo>
                    <a:pt x="458" y="571"/>
                  </a:lnTo>
                  <a:lnTo>
                    <a:pt x="437" y="592"/>
                  </a:lnTo>
                  <a:lnTo>
                    <a:pt x="427" y="599"/>
                  </a:lnTo>
                  <a:lnTo>
                    <a:pt x="423" y="610"/>
                  </a:lnTo>
                  <a:lnTo>
                    <a:pt x="420" y="613"/>
                  </a:lnTo>
                  <a:lnTo>
                    <a:pt x="420" y="617"/>
                  </a:lnTo>
                  <a:lnTo>
                    <a:pt x="420" y="652"/>
                  </a:lnTo>
                  <a:lnTo>
                    <a:pt x="420" y="659"/>
                  </a:lnTo>
                  <a:lnTo>
                    <a:pt x="420" y="666"/>
                  </a:lnTo>
                  <a:lnTo>
                    <a:pt x="420" y="673"/>
                  </a:lnTo>
                  <a:lnTo>
                    <a:pt x="420" y="677"/>
                  </a:lnTo>
                  <a:lnTo>
                    <a:pt x="420" y="680"/>
                  </a:lnTo>
                  <a:lnTo>
                    <a:pt x="423" y="684"/>
                  </a:lnTo>
                  <a:lnTo>
                    <a:pt x="427" y="687"/>
                  </a:lnTo>
                  <a:lnTo>
                    <a:pt x="434" y="694"/>
                  </a:lnTo>
                  <a:lnTo>
                    <a:pt x="437" y="694"/>
                  </a:lnTo>
                  <a:lnTo>
                    <a:pt x="441" y="698"/>
                  </a:lnTo>
                  <a:lnTo>
                    <a:pt x="451" y="701"/>
                  </a:lnTo>
                  <a:lnTo>
                    <a:pt x="458" y="698"/>
                  </a:lnTo>
                  <a:lnTo>
                    <a:pt x="465" y="694"/>
                  </a:lnTo>
                  <a:lnTo>
                    <a:pt x="469" y="694"/>
                  </a:lnTo>
                  <a:lnTo>
                    <a:pt x="472" y="694"/>
                  </a:lnTo>
                  <a:lnTo>
                    <a:pt x="486" y="691"/>
                  </a:lnTo>
                  <a:lnTo>
                    <a:pt x="493" y="687"/>
                  </a:lnTo>
                  <a:lnTo>
                    <a:pt x="501" y="684"/>
                  </a:lnTo>
                  <a:lnTo>
                    <a:pt x="504" y="684"/>
                  </a:lnTo>
                  <a:lnTo>
                    <a:pt x="508" y="684"/>
                  </a:lnTo>
                  <a:lnTo>
                    <a:pt x="508" y="684"/>
                  </a:lnTo>
                  <a:lnTo>
                    <a:pt x="515" y="691"/>
                  </a:lnTo>
                  <a:lnTo>
                    <a:pt x="518" y="694"/>
                  </a:lnTo>
                  <a:lnTo>
                    <a:pt x="525" y="698"/>
                  </a:lnTo>
                  <a:lnTo>
                    <a:pt x="532" y="698"/>
                  </a:lnTo>
                  <a:lnTo>
                    <a:pt x="536" y="698"/>
                  </a:lnTo>
                  <a:lnTo>
                    <a:pt x="532" y="701"/>
                  </a:lnTo>
                  <a:lnTo>
                    <a:pt x="529" y="701"/>
                  </a:lnTo>
                  <a:lnTo>
                    <a:pt x="525" y="705"/>
                  </a:lnTo>
                  <a:lnTo>
                    <a:pt x="525" y="705"/>
                  </a:lnTo>
                  <a:lnTo>
                    <a:pt x="515" y="705"/>
                  </a:lnTo>
                  <a:lnTo>
                    <a:pt x="508" y="708"/>
                  </a:lnTo>
                  <a:lnTo>
                    <a:pt x="501" y="712"/>
                  </a:lnTo>
                  <a:lnTo>
                    <a:pt x="497" y="715"/>
                  </a:lnTo>
                  <a:lnTo>
                    <a:pt x="493" y="715"/>
                  </a:lnTo>
                  <a:lnTo>
                    <a:pt x="490" y="712"/>
                  </a:lnTo>
                  <a:lnTo>
                    <a:pt x="479" y="708"/>
                  </a:lnTo>
                  <a:lnTo>
                    <a:pt x="469" y="708"/>
                  </a:lnTo>
                  <a:lnTo>
                    <a:pt x="462" y="712"/>
                  </a:lnTo>
                  <a:lnTo>
                    <a:pt x="458" y="715"/>
                  </a:lnTo>
                  <a:lnTo>
                    <a:pt x="455" y="719"/>
                  </a:lnTo>
                  <a:lnTo>
                    <a:pt x="451" y="722"/>
                  </a:lnTo>
                  <a:lnTo>
                    <a:pt x="451" y="722"/>
                  </a:lnTo>
                  <a:lnTo>
                    <a:pt x="451" y="726"/>
                  </a:lnTo>
                  <a:lnTo>
                    <a:pt x="448" y="730"/>
                  </a:lnTo>
                  <a:lnTo>
                    <a:pt x="448" y="737"/>
                  </a:lnTo>
                  <a:lnTo>
                    <a:pt x="448" y="744"/>
                  </a:lnTo>
                  <a:lnTo>
                    <a:pt x="448" y="744"/>
                  </a:lnTo>
                  <a:lnTo>
                    <a:pt x="455" y="747"/>
                  </a:lnTo>
                  <a:lnTo>
                    <a:pt x="458" y="758"/>
                  </a:lnTo>
                  <a:lnTo>
                    <a:pt x="458" y="768"/>
                  </a:lnTo>
                  <a:lnTo>
                    <a:pt x="455" y="772"/>
                  </a:lnTo>
                  <a:lnTo>
                    <a:pt x="455" y="775"/>
                  </a:lnTo>
                  <a:lnTo>
                    <a:pt x="451" y="779"/>
                  </a:lnTo>
                  <a:lnTo>
                    <a:pt x="451" y="779"/>
                  </a:lnTo>
                  <a:lnTo>
                    <a:pt x="444" y="775"/>
                  </a:lnTo>
                  <a:lnTo>
                    <a:pt x="441" y="772"/>
                  </a:lnTo>
                  <a:lnTo>
                    <a:pt x="437" y="772"/>
                  </a:lnTo>
                  <a:lnTo>
                    <a:pt x="437" y="768"/>
                  </a:lnTo>
                  <a:lnTo>
                    <a:pt x="427" y="761"/>
                  </a:lnTo>
                  <a:lnTo>
                    <a:pt x="412" y="775"/>
                  </a:lnTo>
                  <a:lnTo>
                    <a:pt x="412" y="779"/>
                  </a:lnTo>
                  <a:lnTo>
                    <a:pt x="409" y="786"/>
                  </a:lnTo>
                  <a:lnTo>
                    <a:pt x="409" y="796"/>
                  </a:lnTo>
                  <a:lnTo>
                    <a:pt x="409" y="804"/>
                  </a:lnTo>
                  <a:lnTo>
                    <a:pt x="409" y="821"/>
                  </a:lnTo>
                  <a:lnTo>
                    <a:pt x="398" y="818"/>
                  </a:lnTo>
                  <a:lnTo>
                    <a:pt x="398" y="821"/>
                  </a:lnTo>
                  <a:lnTo>
                    <a:pt x="398" y="825"/>
                  </a:lnTo>
                  <a:lnTo>
                    <a:pt x="395" y="828"/>
                  </a:lnTo>
                  <a:lnTo>
                    <a:pt x="395" y="828"/>
                  </a:lnTo>
                  <a:lnTo>
                    <a:pt x="374" y="835"/>
                  </a:lnTo>
                  <a:lnTo>
                    <a:pt x="370" y="835"/>
                  </a:lnTo>
                  <a:lnTo>
                    <a:pt x="367" y="835"/>
                  </a:lnTo>
                  <a:lnTo>
                    <a:pt x="367" y="835"/>
                  </a:lnTo>
                  <a:lnTo>
                    <a:pt x="363" y="832"/>
                  </a:lnTo>
                  <a:lnTo>
                    <a:pt x="356" y="835"/>
                  </a:lnTo>
                  <a:lnTo>
                    <a:pt x="353" y="835"/>
                  </a:lnTo>
                  <a:lnTo>
                    <a:pt x="349" y="842"/>
                  </a:lnTo>
                  <a:lnTo>
                    <a:pt x="342" y="842"/>
                  </a:lnTo>
                  <a:lnTo>
                    <a:pt x="342" y="846"/>
                  </a:lnTo>
                  <a:lnTo>
                    <a:pt x="314" y="849"/>
                  </a:lnTo>
                  <a:lnTo>
                    <a:pt x="307" y="839"/>
                  </a:lnTo>
                  <a:lnTo>
                    <a:pt x="300" y="839"/>
                  </a:lnTo>
                  <a:lnTo>
                    <a:pt x="289" y="849"/>
                  </a:lnTo>
                  <a:lnTo>
                    <a:pt x="286" y="853"/>
                  </a:lnTo>
                  <a:lnTo>
                    <a:pt x="282" y="853"/>
                  </a:lnTo>
                  <a:lnTo>
                    <a:pt x="279" y="853"/>
                  </a:lnTo>
                  <a:lnTo>
                    <a:pt x="279" y="853"/>
                  </a:lnTo>
                  <a:lnTo>
                    <a:pt x="279" y="856"/>
                  </a:lnTo>
                  <a:lnTo>
                    <a:pt x="279" y="853"/>
                  </a:lnTo>
                  <a:lnTo>
                    <a:pt x="279" y="853"/>
                  </a:lnTo>
                  <a:lnTo>
                    <a:pt x="279" y="849"/>
                  </a:lnTo>
                  <a:lnTo>
                    <a:pt x="279" y="846"/>
                  </a:lnTo>
                  <a:lnTo>
                    <a:pt x="282" y="846"/>
                  </a:lnTo>
                  <a:lnTo>
                    <a:pt x="282" y="842"/>
                  </a:lnTo>
                  <a:lnTo>
                    <a:pt x="279" y="839"/>
                  </a:lnTo>
                  <a:lnTo>
                    <a:pt x="272" y="835"/>
                  </a:lnTo>
                  <a:lnTo>
                    <a:pt x="268" y="828"/>
                  </a:lnTo>
                  <a:lnTo>
                    <a:pt x="268" y="825"/>
                  </a:lnTo>
                  <a:lnTo>
                    <a:pt x="268" y="811"/>
                  </a:lnTo>
                  <a:lnTo>
                    <a:pt x="268" y="807"/>
                  </a:lnTo>
                  <a:lnTo>
                    <a:pt x="268" y="804"/>
                  </a:lnTo>
                  <a:lnTo>
                    <a:pt x="268" y="800"/>
                  </a:lnTo>
                  <a:lnTo>
                    <a:pt x="268" y="796"/>
                  </a:lnTo>
                  <a:lnTo>
                    <a:pt x="272" y="793"/>
                  </a:lnTo>
                  <a:lnTo>
                    <a:pt x="275" y="793"/>
                  </a:lnTo>
                  <a:lnTo>
                    <a:pt x="275" y="789"/>
                  </a:lnTo>
                  <a:lnTo>
                    <a:pt x="275" y="786"/>
                  </a:lnTo>
                  <a:lnTo>
                    <a:pt x="275" y="782"/>
                  </a:lnTo>
                  <a:lnTo>
                    <a:pt x="272" y="779"/>
                  </a:lnTo>
                  <a:lnTo>
                    <a:pt x="272" y="779"/>
                  </a:lnTo>
                  <a:lnTo>
                    <a:pt x="268" y="772"/>
                  </a:lnTo>
                  <a:lnTo>
                    <a:pt x="268" y="768"/>
                  </a:lnTo>
                  <a:lnTo>
                    <a:pt x="268" y="761"/>
                  </a:lnTo>
                  <a:lnTo>
                    <a:pt x="268" y="761"/>
                  </a:lnTo>
                  <a:lnTo>
                    <a:pt x="265" y="761"/>
                  </a:lnTo>
                  <a:lnTo>
                    <a:pt x="240" y="782"/>
                  </a:lnTo>
                  <a:lnTo>
                    <a:pt x="240" y="786"/>
                  </a:lnTo>
                  <a:lnTo>
                    <a:pt x="236" y="789"/>
                  </a:lnTo>
                  <a:lnTo>
                    <a:pt x="236" y="796"/>
                  </a:lnTo>
                  <a:lnTo>
                    <a:pt x="240" y="804"/>
                  </a:lnTo>
                  <a:lnTo>
                    <a:pt x="240" y="807"/>
                  </a:lnTo>
                  <a:lnTo>
                    <a:pt x="240" y="811"/>
                  </a:lnTo>
                  <a:lnTo>
                    <a:pt x="247" y="821"/>
                  </a:lnTo>
                  <a:lnTo>
                    <a:pt x="247" y="828"/>
                  </a:lnTo>
                  <a:lnTo>
                    <a:pt x="247" y="849"/>
                  </a:lnTo>
                  <a:lnTo>
                    <a:pt x="243" y="856"/>
                  </a:lnTo>
                  <a:lnTo>
                    <a:pt x="240" y="853"/>
                  </a:lnTo>
                  <a:lnTo>
                    <a:pt x="233" y="856"/>
                  </a:lnTo>
                  <a:lnTo>
                    <a:pt x="229" y="860"/>
                  </a:lnTo>
                  <a:lnTo>
                    <a:pt x="222" y="863"/>
                  </a:lnTo>
                  <a:lnTo>
                    <a:pt x="215" y="860"/>
                  </a:lnTo>
                  <a:lnTo>
                    <a:pt x="212" y="860"/>
                  </a:lnTo>
                  <a:lnTo>
                    <a:pt x="212" y="860"/>
                  </a:lnTo>
                  <a:lnTo>
                    <a:pt x="205" y="863"/>
                  </a:lnTo>
                  <a:lnTo>
                    <a:pt x="198" y="870"/>
                  </a:lnTo>
                  <a:lnTo>
                    <a:pt x="194" y="878"/>
                  </a:lnTo>
                  <a:lnTo>
                    <a:pt x="191" y="885"/>
                  </a:lnTo>
                  <a:lnTo>
                    <a:pt x="191" y="885"/>
                  </a:lnTo>
                  <a:lnTo>
                    <a:pt x="187" y="892"/>
                  </a:lnTo>
                  <a:lnTo>
                    <a:pt x="187" y="895"/>
                  </a:lnTo>
                  <a:lnTo>
                    <a:pt x="183" y="902"/>
                  </a:lnTo>
                  <a:lnTo>
                    <a:pt x="180" y="902"/>
                  </a:lnTo>
                  <a:lnTo>
                    <a:pt x="176" y="909"/>
                  </a:lnTo>
                  <a:lnTo>
                    <a:pt x="173" y="913"/>
                  </a:lnTo>
                  <a:lnTo>
                    <a:pt x="169" y="916"/>
                  </a:lnTo>
                  <a:lnTo>
                    <a:pt x="169" y="916"/>
                  </a:lnTo>
                  <a:lnTo>
                    <a:pt x="183" y="934"/>
                  </a:lnTo>
                  <a:lnTo>
                    <a:pt x="183" y="934"/>
                  </a:lnTo>
                  <a:lnTo>
                    <a:pt x="183" y="937"/>
                  </a:lnTo>
                  <a:lnTo>
                    <a:pt x="183" y="941"/>
                  </a:lnTo>
                  <a:lnTo>
                    <a:pt x="187" y="944"/>
                  </a:lnTo>
                  <a:lnTo>
                    <a:pt x="191" y="948"/>
                  </a:lnTo>
                  <a:lnTo>
                    <a:pt x="191" y="948"/>
                  </a:lnTo>
                  <a:lnTo>
                    <a:pt x="194" y="951"/>
                  </a:lnTo>
                  <a:lnTo>
                    <a:pt x="194" y="951"/>
                  </a:lnTo>
                  <a:lnTo>
                    <a:pt x="198" y="959"/>
                  </a:lnTo>
                  <a:lnTo>
                    <a:pt x="198" y="955"/>
                  </a:lnTo>
                  <a:lnTo>
                    <a:pt x="198" y="955"/>
                  </a:lnTo>
                  <a:lnTo>
                    <a:pt x="198" y="955"/>
                  </a:lnTo>
                  <a:lnTo>
                    <a:pt x="198" y="959"/>
                  </a:lnTo>
                  <a:lnTo>
                    <a:pt x="198" y="959"/>
                  </a:lnTo>
                  <a:lnTo>
                    <a:pt x="198" y="962"/>
                  </a:lnTo>
                  <a:lnTo>
                    <a:pt x="201" y="966"/>
                  </a:lnTo>
                  <a:lnTo>
                    <a:pt x="208" y="969"/>
                  </a:lnTo>
                  <a:lnTo>
                    <a:pt x="212" y="973"/>
                  </a:lnTo>
                  <a:lnTo>
                    <a:pt x="212" y="973"/>
                  </a:lnTo>
                  <a:lnTo>
                    <a:pt x="215" y="973"/>
                  </a:lnTo>
                  <a:lnTo>
                    <a:pt x="212" y="973"/>
                  </a:lnTo>
                  <a:lnTo>
                    <a:pt x="212" y="973"/>
                  </a:lnTo>
                  <a:lnTo>
                    <a:pt x="205" y="969"/>
                  </a:lnTo>
                  <a:lnTo>
                    <a:pt x="201" y="966"/>
                  </a:lnTo>
                  <a:lnTo>
                    <a:pt x="201" y="962"/>
                  </a:lnTo>
                  <a:lnTo>
                    <a:pt x="198" y="962"/>
                  </a:lnTo>
                  <a:lnTo>
                    <a:pt x="198" y="959"/>
                  </a:lnTo>
                  <a:lnTo>
                    <a:pt x="198" y="955"/>
                  </a:lnTo>
                  <a:lnTo>
                    <a:pt x="194" y="951"/>
                  </a:lnTo>
                  <a:lnTo>
                    <a:pt x="191" y="948"/>
                  </a:lnTo>
                  <a:lnTo>
                    <a:pt x="183" y="948"/>
                  </a:lnTo>
                  <a:lnTo>
                    <a:pt x="183" y="941"/>
                  </a:lnTo>
                  <a:lnTo>
                    <a:pt x="183" y="937"/>
                  </a:lnTo>
                  <a:lnTo>
                    <a:pt x="183" y="934"/>
                  </a:lnTo>
                  <a:lnTo>
                    <a:pt x="183" y="934"/>
                  </a:lnTo>
                  <a:lnTo>
                    <a:pt x="183" y="930"/>
                  </a:lnTo>
                  <a:lnTo>
                    <a:pt x="180" y="930"/>
                  </a:lnTo>
                  <a:lnTo>
                    <a:pt x="176" y="923"/>
                  </a:lnTo>
                  <a:lnTo>
                    <a:pt x="173" y="920"/>
                  </a:lnTo>
                  <a:lnTo>
                    <a:pt x="169" y="920"/>
                  </a:lnTo>
                  <a:lnTo>
                    <a:pt x="169" y="916"/>
                  </a:lnTo>
                  <a:lnTo>
                    <a:pt x="162" y="920"/>
                  </a:lnTo>
                  <a:lnTo>
                    <a:pt x="159" y="923"/>
                  </a:lnTo>
                  <a:lnTo>
                    <a:pt x="155" y="927"/>
                  </a:lnTo>
                  <a:lnTo>
                    <a:pt x="152" y="930"/>
                  </a:lnTo>
                  <a:lnTo>
                    <a:pt x="148" y="930"/>
                  </a:lnTo>
                  <a:lnTo>
                    <a:pt x="141" y="934"/>
                  </a:lnTo>
                  <a:lnTo>
                    <a:pt x="134" y="944"/>
                  </a:lnTo>
                  <a:lnTo>
                    <a:pt x="131" y="944"/>
                  </a:lnTo>
                  <a:lnTo>
                    <a:pt x="124" y="944"/>
                  </a:lnTo>
                  <a:lnTo>
                    <a:pt x="120" y="948"/>
                  </a:lnTo>
                  <a:lnTo>
                    <a:pt x="117" y="948"/>
                  </a:lnTo>
                  <a:lnTo>
                    <a:pt x="113" y="948"/>
                  </a:lnTo>
                  <a:lnTo>
                    <a:pt x="106" y="951"/>
                  </a:lnTo>
                  <a:lnTo>
                    <a:pt x="99" y="955"/>
                  </a:lnTo>
                  <a:lnTo>
                    <a:pt x="92" y="955"/>
                  </a:lnTo>
                  <a:lnTo>
                    <a:pt x="92" y="955"/>
                  </a:lnTo>
                  <a:lnTo>
                    <a:pt x="81" y="955"/>
                  </a:lnTo>
                  <a:lnTo>
                    <a:pt x="85" y="969"/>
                  </a:lnTo>
                  <a:lnTo>
                    <a:pt x="74" y="966"/>
                  </a:lnTo>
                  <a:lnTo>
                    <a:pt x="71" y="969"/>
                  </a:lnTo>
                  <a:lnTo>
                    <a:pt x="67" y="973"/>
                  </a:lnTo>
                  <a:lnTo>
                    <a:pt x="71" y="976"/>
                  </a:lnTo>
                  <a:lnTo>
                    <a:pt x="71" y="976"/>
                  </a:lnTo>
                  <a:lnTo>
                    <a:pt x="71" y="980"/>
                  </a:lnTo>
                  <a:lnTo>
                    <a:pt x="92" y="987"/>
                  </a:lnTo>
                  <a:lnTo>
                    <a:pt x="92" y="990"/>
                  </a:lnTo>
                  <a:lnTo>
                    <a:pt x="102" y="997"/>
                  </a:lnTo>
                  <a:lnTo>
                    <a:pt x="102" y="1001"/>
                  </a:lnTo>
                  <a:lnTo>
                    <a:pt x="106" y="1004"/>
                  </a:lnTo>
                  <a:lnTo>
                    <a:pt x="109" y="1008"/>
                  </a:lnTo>
                  <a:lnTo>
                    <a:pt x="109" y="1011"/>
                  </a:lnTo>
                  <a:lnTo>
                    <a:pt x="109" y="1015"/>
                  </a:lnTo>
                  <a:lnTo>
                    <a:pt x="109" y="1064"/>
                  </a:lnTo>
                  <a:lnTo>
                    <a:pt x="106" y="1068"/>
                  </a:lnTo>
                  <a:lnTo>
                    <a:pt x="106" y="1068"/>
                  </a:lnTo>
                  <a:lnTo>
                    <a:pt x="106" y="1068"/>
                  </a:lnTo>
                  <a:lnTo>
                    <a:pt x="92" y="1071"/>
                  </a:lnTo>
                  <a:lnTo>
                    <a:pt x="78" y="1068"/>
                  </a:lnTo>
                  <a:lnTo>
                    <a:pt x="64" y="1068"/>
                  </a:lnTo>
                  <a:lnTo>
                    <a:pt x="60" y="1068"/>
                  </a:lnTo>
                  <a:lnTo>
                    <a:pt x="32" y="1064"/>
                  </a:lnTo>
                  <a:lnTo>
                    <a:pt x="28" y="1061"/>
                  </a:lnTo>
                  <a:lnTo>
                    <a:pt x="25" y="1061"/>
                  </a:lnTo>
                  <a:lnTo>
                    <a:pt x="21" y="1061"/>
                  </a:lnTo>
                  <a:lnTo>
                    <a:pt x="11" y="1071"/>
                  </a:lnTo>
                  <a:lnTo>
                    <a:pt x="7" y="1071"/>
                  </a:lnTo>
                  <a:lnTo>
                    <a:pt x="4" y="1075"/>
                  </a:lnTo>
                  <a:lnTo>
                    <a:pt x="4" y="1075"/>
                  </a:lnTo>
                  <a:lnTo>
                    <a:pt x="4" y="1075"/>
                  </a:lnTo>
                  <a:lnTo>
                    <a:pt x="7" y="1082"/>
                  </a:lnTo>
                  <a:lnTo>
                    <a:pt x="7" y="1085"/>
                  </a:lnTo>
                  <a:lnTo>
                    <a:pt x="7" y="1085"/>
                  </a:lnTo>
                  <a:lnTo>
                    <a:pt x="7" y="1092"/>
                  </a:lnTo>
                  <a:lnTo>
                    <a:pt x="7" y="1124"/>
                  </a:lnTo>
                  <a:lnTo>
                    <a:pt x="7" y="1135"/>
                  </a:lnTo>
                  <a:lnTo>
                    <a:pt x="4" y="1145"/>
                  </a:lnTo>
                  <a:lnTo>
                    <a:pt x="0" y="1149"/>
                  </a:lnTo>
                  <a:lnTo>
                    <a:pt x="0" y="1149"/>
                  </a:lnTo>
                  <a:lnTo>
                    <a:pt x="0" y="1156"/>
                  </a:lnTo>
                  <a:lnTo>
                    <a:pt x="4" y="1159"/>
                  </a:lnTo>
                  <a:lnTo>
                    <a:pt x="4" y="1163"/>
                  </a:lnTo>
                  <a:lnTo>
                    <a:pt x="4" y="1163"/>
                  </a:lnTo>
                  <a:lnTo>
                    <a:pt x="4" y="1180"/>
                  </a:lnTo>
                  <a:lnTo>
                    <a:pt x="11" y="1184"/>
                  </a:lnTo>
                  <a:lnTo>
                    <a:pt x="14" y="1184"/>
                  </a:lnTo>
                  <a:lnTo>
                    <a:pt x="14" y="1184"/>
                  </a:lnTo>
                  <a:lnTo>
                    <a:pt x="18" y="1184"/>
                  </a:lnTo>
                  <a:lnTo>
                    <a:pt x="18" y="1184"/>
                  </a:lnTo>
                  <a:lnTo>
                    <a:pt x="18" y="1188"/>
                  </a:lnTo>
                  <a:lnTo>
                    <a:pt x="21" y="1184"/>
                  </a:lnTo>
                  <a:lnTo>
                    <a:pt x="21" y="1180"/>
                  </a:lnTo>
                  <a:lnTo>
                    <a:pt x="25" y="1173"/>
                  </a:lnTo>
                  <a:lnTo>
                    <a:pt x="21" y="1173"/>
                  </a:lnTo>
                  <a:lnTo>
                    <a:pt x="21" y="1177"/>
                  </a:lnTo>
                  <a:lnTo>
                    <a:pt x="21" y="1180"/>
                  </a:lnTo>
                  <a:lnTo>
                    <a:pt x="21" y="1184"/>
                  </a:lnTo>
                  <a:lnTo>
                    <a:pt x="18" y="1188"/>
                  </a:lnTo>
                  <a:lnTo>
                    <a:pt x="21" y="1191"/>
                  </a:lnTo>
                  <a:lnTo>
                    <a:pt x="21" y="1191"/>
                  </a:lnTo>
                  <a:lnTo>
                    <a:pt x="21" y="1195"/>
                  </a:lnTo>
                  <a:lnTo>
                    <a:pt x="25" y="1198"/>
                  </a:lnTo>
                  <a:lnTo>
                    <a:pt x="28" y="1202"/>
                  </a:lnTo>
                  <a:lnTo>
                    <a:pt x="32" y="1202"/>
                  </a:lnTo>
                  <a:lnTo>
                    <a:pt x="32" y="1202"/>
                  </a:lnTo>
                  <a:lnTo>
                    <a:pt x="36" y="1198"/>
                  </a:lnTo>
                  <a:lnTo>
                    <a:pt x="36" y="1191"/>
                  </a:lnTo>
                  <a:lnTo>
                    <a:pt x="43" y="1188"/>
                  </a:lnTo>
                  <a:lnTo>
                    <a:pt x="46" y="1188"/>
                  </a:lnTo>
                  <a:lnTo>
                    <a:pt x="50" y="1188"/>
                  </a:lnTo>
                  <a:lnTo>
                    <a:pt x="53" y="1191"/>
                  </a:lnTo>
                  <a:lnTo>
                    <a:pt x="57" y="1191"/>
                  </a:lnTo>
                  <a:lnTo>
                    <a:pt x="60" y="1188"/>
                  </a:lnTo>
                  <a:lnTo>
                    <a:pt x="67" y="1184"/>
                  </a:lnTo>
                  <a:lnTo>
                    <a:pt x="74" y="1184"/>
                  </a:lnTo>
                  <a:lnTo>
                    <a:pt x="74" y="1184"/>
                  </a:lnTo>
                  <a:lnTo>
                    <a:pt x="88" y="1184"/>
                  </a:lnTo>
                  <a:lnTo>
                    <a:pt x="95" y="1188"/>
                  </a:lnTo>
                  <a:lnTo>
                    <a:pt x="102" y="1184"/>
                  </a:lnTo>
                  <a:lnTo>
                    <a:pt x="106" y="1184"/>
                  </a:lnTo>
                  <a:lnTo>
                    <a:pt x="117" y="1163"/>
                  </a:lnTo>
                  <a:lnTo>
                    <a:pt x="120" y="1156"/>
                  </a:lnTo>
                  <a:lnTo>
                    <a:pt x="124" y="1152"/>
                  </a:lnTo>
                  <a:lnTo>
                    <a:pt x="127" y="1149"/>
                  </a:lnTo>
                  <a:lnTo>
                    <a:pt x="131" y="1145"/>
                  </a:lnTo>
                  <a:lnTo>
                    <a:pt x="131" y="1145"/>
                  </a:lnTo>
                  <a:lnTo>
                    <a:pt x="127" y="1138"/>
                  </a:lnTo>
                  <a:lnTo>
                    <a:pt x="131" y="1131"/>
                  </a:lnTo>
                  <a:lnTo>
                    <a:pt x="134" y="1128"/>
                  </a:lnTo>
                  <a:lnTo>
                    <a:pt x="138" y="1121"/>
                  </a:lnTo>
                  <a:lnTo>
                    <a:pt x="141" y="1117"/>
                  </a:lnTo>
                  <a:lnTo>
                    <a:pt x="141" y="1117"/>
                  </a:lnTo>
                  <a:lnTo>
                    <a:pt x="148" y="1114"/>
                  </a:lnTo>
                  <a:lnTo>
                    <a:pt x="155" y="1110"/>
                  </a:lnTo>
                  <a:lnTo>
                    <a:pt x="162" y="1110"/>
                  </a:lnTo>
                  <a:lnTo>
                    <a:pt x="166" y="1110"/>
                  </a:lnTo>
                  <a:lnTo>
                    <a:pt x="166" y="1110"/>
                  </a:lnTo>
                  <a:lnTo>
                    <a:pt x="169" y="1107"/>
                  </a:lnTo>
                  <a:lnTo>
                    <a:pt x="176" y="1099"/>
                  </a:lnTo>
                  <a:lnTo>
                    <a:pt x="176" y="1096"/>
                  </a:lnTo>
                  <a:lnTo>
                    <a:pt x="173" y="1092"/>
                  </a:lnTo>
                  <a:lnTo>
                    <a:pt x="173" y="1092"/>
                  </a:lnTo>
                  <a:lnTo>
                    <a:pt x="176" y="1082"/>
                  </a:lnTo>
                  <a:lnTo>
                    <a:pt x="183" y="1078"/>
                  </a:lnTo>
                  <a:lnTo>
                    <a:pt x="191" y="1078"/>
                  </a:lnTo>
                  <a:lnTo>
                    <a:pt x="201" y="1078"/>
                  </a:lnTo>
                  <a:lnTo>
                    <a:pt x="208" y="1078"/>
                  </a:lnTo>
                  <a:lnTo>
                    <a:pt x="215" y="1078"/>
                  </a:lnTo>
                  <a:lnTo>
                    <a:pt x="215" y="1078"/>
                  </a:lnTo>
                  <a:lnTo>
                    <a:pt x="226" y="1075"/>
                  </a:lnTo>
                  <a:lnTo>
                    <a:pt x="226" y="1071"/>
                  </a:lnTo>
                  <a:lnTo>
                    <a:pt x="229" y="1071"/>
                  </a:lnTo>
                  <a:lnTo>
                    <a:pt x="233" y="1071"/>
                  </a:lnTo>
                  <a:lnTo>
                    <a:pt x="254" y="1061"/>
                  </a:lnTo>
                  <a:lnTo>
                    <a:pt x="261" y="1064"/>
                  </a:lnTo>
                  <a:lnTo>
                    <a:pt x="265" y="1068"/>
                  </a:lnTo>
                  <a:lnTo>
                    <a:pt x="268" y="1071"/>
                  </a:lnTo>
                  <a:lnTo>
                    <a:pt x="268" y="1075"/>
                  </a:lnTo>
                  <a:lnTo>
                    <a:pt x="268" y="1078"/>
                  </a:lnTo>
                  <a:lnTo>
                    <a:pt x="293" y="1099"/>
                  </a:lnTo>
                  <a:lnTo>
                    <a:pt x="300" y="1110"/>
                  </a:lnTo>
                  <a:lnTo>
                    <a:pt x="307" y="1121"/>
                  </a:lnTo>
                  <a:lnTo>
                    <a:pt x="331" y="1135"/>
                  </a:lnTo>
                  <a:lnTo>
                    <a:pt x="335" y="1138"/>
                  </a:lnTo>
                  <a:lnTo>
                    <a:pt x="342" y="1142"/>
                  </a:lnTo>
                  <a:lnTo>
                    <a:pt x="346" y="1156"/>
                  </a:lnTo>
                  <a:lnTo>
                    <a:pt x="338" y="1156"/>
                  </a:lnTo>
                  <a:lnTo>
                    <a:pt x="338" y="1159"/>
                  </a:lnTo>
                  <a:lnTo>
                    <a:pt x="338" y="1159"/>
                  </a:lnTo>
                  <a:lnTo>
                    <a:pt x="338" y="1159"/>
                  </a:lnTo>
                  <a:lnTo>
                    <a:pt x="342" y="1163"/>
                  </a:lnTo>
                  <a:lnTo>
                    <a:pt x="342" y="1163"/>
                  </a:lnTo>
                  <a:lnTo>
                    <a:pt x="338" y="1173"/>
                  </a:lnTo>
                  <a:lnTo>
                    <a:pt x="346" y="1177"/>
                  </a:lnTo>
                  <a:lnTo>
                    <a:pt x="353" y="1170"/>
                  </a:lnTo>
                  <a:lnTo>
                    <a:pt x="353" y="1163"/>
                  </a:lnTo>
                  <a:lnTo>
                    <a:pt x="360" y="1159"/>
                  </a:lnTo>
                  <a:lnTo>
                    <a:pt x="356" y="1152"/>
                  </a:lnTo>
                  <a:lnTo>
                    <a:pt x="360" y="1145"/>
                  </a:lnTo>
                  <a:lnTo>
                    <a:pt x="367" y="1145"/>
                  </a:lnTo>
                  <a:lnTo>
                    <a:pt x="374" y="1156"/>
                  </a:lnTo>
                  <a:lnTo>
                    <a:pt x="381" y="1149"/>
                  </a:lnTo>
                  <a:lnTo>
                    <a:pt x="370" y="1128"/>
                  </a:lnTo>
                  <a:lnTo>
                    <a:pt x="360" y="1117"/>
                  </a:lnTo>
                  <a:lnTo>
                    <a:pt x="328" y="1089"/>
                  </a:lnTo>
                  <a:lnTo>
                    <a:pt x="324" y="1085"/>
                  </a:lnTo>
                  <a:lnTo>
                    <a:pt x="324" y="1082"/>
                  </a:lnTo>
                  <a:lnTo>
                    <a:pt x="324" y="1078"/>
                  </a:lnTo>
                  <a:lnTo>
                    <a:pt x="324" y="1075"/>
                  </a:lnTo>
                  <a:lnTo>
                    <a:pt x="317" y="1075"/>
                  </a:lnTo>
                  <a:lnTo>
                    <a:pt x="310" y="1068"/>
                  </a:lnTo>
                  <a:lnTo>
                    <a:pt x="303" y="1061"/>
                  </a:lnTo>
                  <a:lnTo>
                    <a:pt x="300" y="1057"/>
                  </a:lnTo>
                  <a:lnTo>
                    <a:pt x="296" y="1054"/>
                  </a:lnTo>
                  <a:lnTo>
                    <a:pt x="296" y="1050"/>
                  </a:lnTo>
                  <a:lnTo>
                    <a:pt x="303" y="1047"/>
                  </a:lnTo>
                  <a:lnTo>
                    <a:pt x="314" y="1043"/>
                  </a:lnTo>
                  <a:lnTo>
                    <a:pt x="314" y="1043"/>
                  </a:lnTo>
                  <a:lnTo>
                    <a:pt x="314" y="1040"/>
                  </a:lnTo>
                  <a:lnTo>
                    <a:pt x="314" y="1040"/>
                  </a:lnTo>
                  <a:lnTo>
                    <a:pt x="310" y="1040"/>
                  </a:lnTo>
                  <a:lnTo>
                    <a:pt x="310" y="1040"/>
                  </a:lnTo>
                  <a:lnTo>
                    <a:pt x="310" y="1040"/>
                  </a:lnTo>
                  <a:lnTo>
                    <a:pt x="314" y="1040"/>
                  </a:lnTo>
                  <a:lnTo>
                    <a:pt x="314" y="1040"/>
                  </a:lnTo>
                  <a:lnTo>
                    <a:pt x="314" y="1043"/>
                  </a:lnTo>
                  <a:lnTo>
                    <a:pt x="321" y="1054"/>
                  </a:lnTo>
                  <a:lnTo>
                    <a:pt x="331" y="1061"/>
                  </a:lnTo>
                  <a:lnTo>
                    <a:pt x="338" y="1057"/>
                  </a:lnTo>
                  <a:lnTo>
                    <a:pt x="342" y="1064"/>
                  </a:lnTo>
                  <a:lnTo>
                    <a:pt x="346" y="1068"/>
                  </a:lnTo>
                  <a:lnTo>
                    <a:pt x="349" y="1075"/>
                  </a:lnTo>
                  <a:lnTo>
                    <a:pt x="353" y="1078"/>
                  </a:lnTo>
                  <a:lnTo>
                    <a:pt x="353" y="1078"/>
                  </a:lnTo>
                  <a:lnTo>
                    <a:pt x="360" y="1078"/>
                  </a:lnTo>
                  <a:lnTo>
                    <a:pt x="384" y="1103"/>
                  </a:lnTo>
                  <a:lnTo>
                    <a:pt x="391" y="1110"/>
                  </a:lnTo>
                  <a:lnTo>
                    <a:pt x="395" y="1110"/>
                  </a:lnTo>
                  <a:lnTo>
                    <a:pt x="395" y="1114"/>
                  </a:lnTo>
                  <a:lnTo>
                    <a:pt x="395" y="1117"/>
                  </a:lnTo>
                  <a:lnTo>
                    <a:pt x="395" y="1124"/>
                  </a:lnTo>
                  <a:lnTo>
                    <a:pt x="395" y="1124"/>
                  </a:lnTo>
                  <a:lnTo>
                    <a:pt x="395" y="1124"/>
                  </a:lnTo>
                  <a:lnTo>
                    <a:pt x="391" y="1128"/>
                  </a:lnTo>
                  <a:lnTo>
                    <a:pt x="391" y="1131"/>
                  </a:lnTo>
                  <a:lnTo>
                    <a:pt x="391" y="1138"/>
                  </a:lnTo>
                  <a:lnTo>
                    <a:pt x="391" y="1138"/>
                  </a:lnTo>
                  <a:lnTo>
                    <a:pt x="391" y="1145"/>
                  </a:lnTo>
                  <a:lnTo>
                    <a:pt x="391" y="1149"/>
                  </a:lnTo>
                  <a:lnTo>
                    <a:pt x="391" y="1145"/>
                  </a:lnTo>
                  <a:lnTo>
                    <a:pt x="395" y="1142"/>
                  </a:lnTo>
                  <a:lnTo>
                    <a:pt x="398" y="1138"/>
                  </a:lnTo>
                  <a:lnTo>
                    <a:pt x="395" y="1142"/>
                  </a:lnTo>
                  <a:lnTo>
                    <a:pt x="391" y="1149"/>
                  </a:lnTo>
                  <a:lnTo>
                    <a:pt x="391" y="1149"/>
                  </a:lnTo>
                  <a:lnTo>
                    <a:pt x="391" y="1152"/>
                  </a:lnTo>
                  <a:lnTo>
                    <a:pt x="395" y="1156"/>
                  </a:lnTo>
                  <a:lnTo>
                    <a:pt x="395" y="1159"/>
                  </a:lnTo>
                  <a:lnTo>
                    <a:pt x="398" y="1163"/>
                  </a:lnTo>
                  <a:lnTo>
                    <a:pt x="405" y="1170"/>
                  </a:lnTo>
                  <a:lnTo>
                    <a:pt x="409" y="1177"/>
                  </a:lnTo>
                  <a:lnTo>
                    <a:pt x="416" y="1184"/>
                  </a:lnTo>
                  <a:lnTo>
                    <a:pt x="420" y="1195"/>
                  </a:lnTo>
                  <a:lnTo>
                    <a:pt x="423" y="1198"/>
                  </a:lnTo>
                  <a:lnTo>
                    <a:pt x="437" y="1198"/>
                  </a:lnTo>
                  <a:lnTo>
                    <a:pt x="437" y="1180"/>
                  </a:lnTo>
                  <a:lnTo>
                    <a:pt x="441" y="1180"/>
                  </a:lnTo>
                  <a:lnTo>
                    <a:pt x="444" y="1177"/>
                  </a:lnTo>
                  <a:lnTo>
                    <a:pt x="448" y="1170"/>
                  </a:lnTo>
                  <a:lnTo>
                    <a:pt x="455" y="1159"/>
                  </a:lnTo>
                  <a:lnTo>
                    <a:pt x="455" y="1159"/>
                  </a:lnTo>
                  <a:lnTo>
                    <a:pt x="455" y="1156"/>
                  </a:lnTo>
                  <a:lnTo>
                    <a:pt x="455" y="1152"/>
                  </a:lnTo>
                  <a:lnTo>
                    <a:pt x="455" y="1145"/>
                  </a:lnTo>
                  <a:lnTo>
                    <a:pt x="458" y="1138"/>
                  </a:lnTo>
                  <a:lnTo>
                    <a:pt x="458" y="1135"/>
                  </a:lnTo>
                  <a:lnTo>
                    <a:pt x="462" y="1135"/>
                  </a:lnTo>
                  <a:lnTo>
                    <a:pt x="465" y="1131"/>
                  </a:lnTo>
                  <a:lnTo>
                    <a:pt x="469" y="1128"/>
                  </a:lnTo>
                  <a:lnTo>
                    <a:pt x="472" y="1128"/>
                  </a:lnTo>
                  <a:lnTo>
                    <a:pt x="479" y="1131"/>
                  </a:lnTo>
                  <a:lnTo>
                    <a:pt x="479" y="1138"/>
                  </a:lnTo>
                  <a:lnTo>
                    <a:pt x="483" y="1138"/>
                  </a:lnTo>
                  <a:lnTo>
                    <a:pt x="486" y="1138"/>
                  </a:lnTo>
                  <a:lnTo>
                    <a:pt x="486" y="1138"/>
                  </a:lnTo>
                  <a:lnTo>
                    <a:pt x="490" y="1135"/>
                  </a:lnTo>
                  <a:lnTo>
                    <a:pt x="493" y="1135"/>
                  </a:lnTo>
                  <a:lnTo>
                    <a:pt x="493" y="1131"/>
                  </a:lnTo>
                  <a:lnTo>
                    <a:pt x="497" y="1131"/>
                  </a:lnTo>
                  <a:lnTo>
                    <a:pt x="497" y="1128"/>
                  </a:lnTo>
                  <a:lnTo>
                    <a:pt x="501" y="1128"/>
                  </a:lnTo>
                  <a:lnTo>
                    <a:pt x="501" y="1124"/>
                  </a:lnTo>
                  <a:lnTo>
                    <a:pt x="504" y="1124"/>
                  </a:lnTo>
                  <a:lnTo>
                    <a:pt x="511" y="1124"/>
                  </a:lnTo>
                  <a:lnTo>
                    <a:pt x="515" y="1124"/>
                  </a:lnTo>
                  <a:lnTo>
                    <a:pt x="515" y="1124"/>
                  </a:lnTo>
                  <a:lnTo>
                    <a:pt x="518" y="1121"/>
                  </a:lnTo>
                  <a:lnTo>
                    <a:pt x="518" y="1117"/>
                  </a:lnTo>
                  <a:lnTo>
                    <a:pt x="522" y="1117"/>
                  </a:lnTo>
                  <a:lnTo>
                    <a:pt x="522" y="1114"/>
                  </a:lnTo>
                  <a:lnTo>
                    <a:pt x="515" y="1107"/>
                  </a:lnTo>
                  <a:lnTo>
                    <a:pt x="511" y="1099"/>
                  </a:lnTo>
                  <a:lnTo>
                    <a:pt x="508" y="1096"/>
                  </a:lnTo>
                  <a:lnTo>
                    <a:pt x="508" y="1092"/>
                  </a:lnTo>
                  <a:lnTo>
                    <a:pt x="504" y="1092"/>
                  </a:lnTo>
                  <a:lnTo>
                    <a:pt x="504" y="1092"/>
                  </a:lnTo>
                  <a:lnTo>
                    <a:pt x="504" y="1092"/>
                  </a:lnTo>
                  <a:lnTo>
                    <a:pt x="504" y="1092"/>
                  </a:lnTo>
                  <a:lnTo>
                    <a:pt x="504" y="1092"/>
                  </a:lnTo>
                  <a:lnTo>
                    <a:pt x="504" y="1092"/>
                  </a:lnTo>
                  <a:lnTo>
                    <a:pt x="504" y="1089"/>
                  </a:lnTo>
                  <a:lnTo>
                    <a:pt x="508" y="1082"/>
                  </a:lnTo>
                  <a:lnTo>
                    <a:pt x="508" y="1078"/>
                  </a:lnTo>
                  <a:lnTo>
                    <a:pt x="511" y="1078"/>
                  </a:lnTo>
                  <a:lnTo>
                    <a:pt x="511" y="1075"/>
                  </a:lnTo>
                  <a:lnTo>
                    <a:pt x="515" y="1071"/>
                  </a:lnTo>
                  <a:lnTo>
                    <a:pt x="515" y="1068"/>
                  </a:lnTo>
                  <a:lnTo>
                    <a:pt x="515" y="1068"/>
                  </a:lnTo>
                  <a:lnTo>
                    <a:pt x="518" y="1061"/>
                  </a:lnTo>
                  <a:lnTo>
                    <a:pt x="518" y="1057"/>
                  </a:lnTo>
                  <a:lnTo>
                    <a:pt x="522" y="1054"/>
                  </a:lnTo>
                  <a:lnTo>
                    <a:pt x="518" y="1050"/>
                  </a:lnTo>
                  <a:lnTo>
                    <a:pt x="518" y="1047"/>
                  </a:lnTo>
                  <a:lnTo>
                    <a:pt x="518" y="1050"/>
                  </a:lnTo>
                  <a:lnTo>
                    <a:pt x="522" y="1050"/>
                  </a:lnTo>
                  <a:lnTo>
                    <a:pt x="522" y="1047"/>
                  </a:lnTo>
                  <a:lnTo>
                    <a:pt x="522" y="1043"/>
                  </a:lnTo>
                  <a:lnTo>
                    <a:pt x="522" y="1040"/>
                  </a:lnTo>
                  <a:lnTo>
                    <a:pt x="522" y="1036"/>
                  </a:lnTo>
                  <a:lnTo>
                    <a:pt x="522" y="1033"/>
                  </a:lnTo>
                  <a:lnTo>
                    <a:pt x="522" y="1029"/>
                  </a:lnTo>
                  <a:lnTo>
                    <a:pt x="522" y="1029"/>
                  </a:lnTo>
                  <a:lnTo>
                    <a:pt x="525" y="1025"/>
                  </a:lnTo>
                  <a:lnTo>
                    <a:pt x="529" y="1022"/>
                  </a:lnTo>
                  <a:lnTo>
                    <a:pt x="529" y="1022"/>
                  </a:lnTo>
                  <a:lnTo>
                    <a:pt x="536" y="1022"/>
                  </a:lnTo>
                  <a:lnTo>
                    <a:pt x="543" y="1018"/>
                  </a:lnTo>
                  <a:lnTo>
                    <a:pt x="543" y="1018"/>
                  </a:lnTo>
                  <a:lnTo>
                    <a:pt x="550" y="1018"/>
                  </a:lnTo>
                  <a:lnTo>
                    <a:pt x="557" y="1018"/>
                  </a:lnTo>
                  <a:lnTo>
                    <a:pt x="564" y="1022"/>
                  </a:lnTo>
                  <a:lnTo>
                    <a:pt x="571" y="1025"/>
                  </a:lnTo>
                  <a:lnTo>
                    <a:pt x="575" y="1025"/>
                  </a:lnTo>
                  <a:lnTo>
                    <a:pt x="578" y="1029"/>
                  </a:lnTo>
                  <a:lnTo>
                    <a:pt x="575" y="1029"/>
                  </a:lnTo>
                  <a:lnTo>
                    <a:pt x="578" y="1029"/>
                  </a:lnTo>
                  <a:lnTo>
                    <a:pt x="589" y="1029"/>
                  </a:lnTo>
                  <a:lnTo>
                    <a:pt x="592" y="1029"/>
                  </a:lnTo>
                  <a:lnTo>
                    <a:pt x="596" y="1033"/>
                  </a:lnTo>
                  <a:lnTo>
                    <a:pt x="599" y="1033"/>
                  </a:lnTo>
                  <a:lnTo>
                    <a:pt x="596" y="1033"/>
                  </a:lnTo>
                  <a:lnTo>
                    <a:pt x="596" y="1036"/>
                  </a:lnTo>
                  <a:lnTo>
                    <a:pt x="592" y="1036"/>
                  </a:lnTo>
                  <a:lnTo>
                    <a:pt x="592" y="1040"/>
                  </a:lnTo>
                  <a:lnTo>
                    <a:pt x="589" y="1043"/>
                  </a:lnTo>
                  <a:lnTo>
                    <a:pt x="589" y="1047"/>
                  </a:lnTo>
                  <a:lnTo>
                    <a:pt x="589" y="1054"/>
                  </a:lnTo>
                  <a:lnTo>
                    <a:pt x="596" y="1054"/>
                  </a:lnTo>
                  <a:lnTo>
                    <a:pt x="599" y="1054"/>
                  </a:lnTo>
                  <a:lnTo>
                    <a:pt x="606" y="1050"/>
                  </a:lnTo>
                  <a:lnTo>
                    <a:pt x="610" y="1043"/>
                  </a:lnTo>
                  <a:lnTo>
                    <a:pt x="610" y="1040"/>
                  </a:lnTo>
                  <a:lnTo>
                    <a:pt x="613" y="1040"/>
                  </a:lnTo>
                  <a:lnTo>
                    <a:pt x="610" y="1040"/>
                  </a:lnTo>
                  <a:lnTo>
                    <a:pt x="606" y="1036"/>
                  </a:lnTo>
                  <a:lnTo>
                    <a:pt x="603" y="1033"/>
                  </a:lnTo>
                  <a:lnTo>
                    <a:pt x="603" y="1029"/>
                  </a:lnTo>
                  <a:lnTo>
                    <a:pt x="603" y="1025"/>
                  </a:lnTo>
                  <a:lnTo>
                    <a:pt x="603" y="1022"/>
                  </a:lnTo>
                  <a:lnTo>
                    <a:pt x="606" y="1018"/>
                  </a:lnTo>
                  <a:lnTo>
                    <a:pt x="610" y="1015"/>
                  </a:lnTo>
                  <a:lnTo>
                    <a:pt x="617" y="1015"/>
                  </a:lnTo>
                  <a:lnTo>
                    <a:pt x="620" y="1011"/>
                  </a:lnTo>
                  <a:lnTo>
                    <a:pt x="627" y="1011"/>
                  </a:lnTo>
                  <a:lnTo>
                    <a:pt x="631" y="1015"/>
                  </a:lnTo>
                  <a:lnTo>
                    <a:pt x="634" y="1022"/>
                  </a:lnTo>
                  <a:lnTo>
                    <a:pt x="634" y="1025"/>
                  </a:lnTo>
                  <a:lnTo>
                    <a:pt x="631" y="1029"/>
                  </a:lnTo>
                  <a:lnTo>
                    <a:pt x="627" y="1029"/>
                  </a:lnTo>
                  <a:lnTo>
                    <a:pt x="627" y="1029"/>
                  </a:lnTo>
                  <a:lnTo>
                    <a:pt x="624" y="1029"/>
                  </a:lnTo>
                  <a:lnTo>
                    <a:pt x="620" y="1033"/>
                  </a:lnTo>
                  <a:lnTo>
                    <a:pt x="617" y="1033"/>
                  </a:lnTo>
                  <a:lnTo>
                    <a:pt x="617" y="1033"/>
                  </a:lnTo>
                  <a:lnTo>
                    <a:pt x="617" y="1040"/>
                  </a:lnTo>
                  <a:lnTo>
                    <a:pt x="617" y="1043"/>
                  </a:lnTo>
                  <a:lnTo>
                    <a:pt x="620" y="1047"/>
                  </a:lnTo>
                  <a:lnTo>
                    <a:pt x="624" y="1050"/>
                  </a:lnTo>
                  <a:lnTo>
                    <a:pt x="627" y="1050"/>
                  </a:lnTo>
                  <a:lnTo>
                    <a:pt x="631" y="1054"/>
                  </a:lnTo>
                  <a:lnTo>
                    <a:pt x="634" y="1057"/>
                  </a:lnTo>
                  <a:lnTo>
                    <a:pt x="638" y="1057"/>
                  </a:lnTo>
                  <a:lnTo>
                    <a:pt x="638" y="1061"/>
                  </a:lnTo>
                  <a:lnTo>
                    <a:pt x="641" y="1064"/>
                  </a:lnTo>
                  <a:lnTo>
                    <a:pt x="645" y="1068"/>
                  </a:lnTo>
                  <a:lnTo>
                    <a:pt x="645" y="1071"/>
                  </a:lnTo>
                  <a:lnTo>
                    <a:pt x="649" y="1071"/>
                  </a:lnTo>
                  <a:lnTo>
                    <a:pt x="652" y="1075"/>
                  </a:lnTo>
                  <a:lnTo>
                    <a:pt x="659" y="1078"/>
                  </a:lnTo>
                  <a:lnTo>
                    <a:pt x="666" y="1082"/>
                  </a:lnTo>
                  <a:lnTo>
                    <a:pt x="670" y="1085"/>
                  </a:lnTo>
                  <a:lnTo>
                    <a:pt x="673" y="1089"/>
                  </a:lnTo>
                  <a:lnTo>
                    <a:pt x="677" y="1089"/>
                  </a:lnTo>
                  <a:lnTo>
                    <a:pt x="677" y="1099"/>
                  </a:lnTo>
                  <a:lnTo>
                    <a:pt x="677" y="1107"/>
                  </a:lnTo>
                  <a:lnTo>
                    <a:pt x="673" y="1117"/>
                  </a:lnTo>
                  <a:lnTo>
                    <a:pt x="670" y="1121"/>
                  </a:lnTo>
                  <a:lnTo>
                    <a:pt x="659" y="1117"/>
                  </a:lnTo>
                  <a:lnTo>
                    <a:pt x="652" y="1114"/>
                  </a:lnTo>
                  <a:lnTo>
                    <a:pt x="649" y="1110"/>
                  </a:lnTo>
                  <a:lnTo>
                    <a:pt x="649" y="1110"/>
                  </a:lnTo>
                  <a:lnTo>
                    <a:pt x="645" y="1107"/>
                  </a:lnTo>
                  <a:lnTo>
                    <a:pt x="638" y="1107"/>
                  </a:lnTo>
                  <a:lnTo>
                    <a:pt x="634" y="1107"/>
                  </a:lnTo>
                  <a:lnTo>
                    <a:pt x="627" y="1107"/>
                  </a:lnTo>
                  <a:lnTo>
                    <a:pt x="627" y="1107"/>
                  </a:lnTo>
                  <a:lnTo>
                    <a:pt x="624" y="1110"/>
                  </a:lnTo>
                  <a:lnTo>
                    <a:pt x="617" y="1110"/>
                  </a:lnTo>
                  <a:lnTo>
                    <a:pt x="613" y="1110"/>
                  </a:lnTo>
                  <a:lnTo>
                    <a:pt x="606" y="1107"/>
                  </a:lnTo>
                  <a:lnTo>
                    <a:pt x="603" y="1103"/>
                  </a:lnTo>
                  <a:lnTo>
                    <a:pt x="599" y="1099"/>
                  </a:lnTo>
                  <a:lnTo>
                    <a:pt x="599" y="1096"/>
                  </a:lnTo>
                  <a:lnTo>
                    <a:pt x="589" y="1096"/>
                  </a:lnTo>
                  <a:lnTo>
                    <a:pt x="582" y="1092"/>
                  </a:lnTo>
                  <a:lnTo>
                    <a:pt x="578" y="1096"/>
                  </a:lnTo>
                  <a:lnTo>
                    <a:pt x="575" y="1096"/>
                  </a:lnTo>
                  <a:lnTo>
                    <a:pt x="571" y="1096"/>
                  </a:lnTo>
                  <a:lnTo>
                    <a:pt x="571" y="1099"/>
                  </a:lnTo>
                  <a:lnTo>
                    <a:pt x="567" y="1103"/>
                  </a:lnTo>
                  <a:lnTo>
                    <a:pt x="560" y="1107"/>
                  </a:lnTo>
                  <a:lnTo>
                    <a:pt x="553" y="1110"/>
                  </a:lnTo>
                  <a:lnTo>
                    <a:pt x="546" y="1110"/>
                  </a:lnTo>
                  <a:lnTo>
                    <a:pt x="546" y="1110"/>
                  </a:lnTo>
                  <a:lnTo>
                    <a:pt x="543" y="1110"/>
                  </a:lnTo>
                  <a:lnTo>
                    <a:pt x="539" y="1110"/>
                  </a:lnTo>
                  <a:lnTo>
                    <a:pt x="532" y="1110"/>
                  </a:lnTo>
                  <a:lnTo>
                    <a:pt x="532" y="1110"/>
                  </a:lnTo>
                  <a:lnTo>
                    <a:pt x="525" y="1114"/>
                  </a:lnTo>
                  <a:lnTo>
                    <a:pt x="522" y="1121"/>
                  </a:lnTo>
                  <a:lnTo>
                    <a:pt x="522" y="1124"/>
                  </a:lnTo>
                  <a:lnTo>
                    <a:pt x="522" y="1128"/>
                  </a:lnTo>
                  <a:lnTo>
                    <a:pt x="522" y="1131"/>
                  </a:lnTo>
                  <a:lnTo>
                    <a:pt x="525" y="1131"/>
                  </a:lnTo>
                  <a:lnTo>
                    <a:pt x="529" y="1135"/>
                  </a:lnTo>
                  <a:lnTo>
                    <a:pt x="532" y="1135"/>
                  </a:lnTo>
                  <a:lnTo>
                    <a:pt x="536" y="1135"/>
                  </a:lnTo>
                  <a:lnTo>
                    <a:pt x="525" y="1135"/>
                  </a:lnTo>
                  <a:lnTo>
                    <a:pt x="522" y="1135"/>
                  </a:lnTo>
                  <a:lnTo>
                    <a:pt x="518" y="1138"/>
                  </a:lnTo>
                  <a:lnTo>
                    <a:pt x="515" y="1138"/>
                  </a:lnTo>
                  <a:lnTo>
                    <a:pt x="511" y="1142"/>
                  </a:lnTo>
                  <a:lnTo>
                    <a:pt x="508" y="1142"/>
                  </a:lnTo>
                  <a:lnTo>
                    <a:pt x="501" y="1142"/>
                  </a:lnTo>
                  <a:lnTo>
                    <a:pt x="497" y="1142"/>
                  </a:lnTo>
                  <a:lnTo>
                    <a:pt x="493" y="1138"/>
                  </a:lnTo>
                  <a:lnTo>
                    <a:pt x="490" y="1142"/>
                  </a:lnTo>
                  <a:lnTo>
                    <a:pt x="486" y="1145"/>
                  </a:lnTo>
                  <a:lnTo>
                    <a:pt x="483" y="1149"/>
                  </a:lnTo>
                  <a:lnTo>
                    <a:pt x="483" y="1149"/>
                  </a:lnTo>
                  <a:lnTo>
                    <a:pt x="483" y="1152"/>
                  </a:lnTo>
                  <a:lnTo>
                    <a:pt x="483" y="1156"/>
                  </a:lnTo>
                  <a:lnTo>
                    <a:pt x="483" y="1159"/>
                  </a:lnTo>
                  <a:lnTo>
                    <a:pt x="483" y="1166"/>
                  </a:lnTo>
                  <a:lnTo>
                    <a:pt x="483" y="1166"/>
                  </a:lnTo>
                  <a:lnTo>
                    <a:pt x="490" y="1173"/>
                  </a:lnTo>
                  <a:lnTo>
                    <a:pt x="490" y="1177"/>
                  </a:lnTo>
                  <a:lnTo>
                    <a:pt x="493" y="1184"/>
                  </a:lnTo>
                  <a:lnTo>
                    <a:pt x="493" y="1188"/>
                  </a:lnTo>
                  <a:lnTo>
                    <a:pt x="493" y="1188"/>
                  </a:lnTo>
                  <a:lnTo>
                    <a:pt x="497" y="1195"/>
                  </a:lnTo>
                  <a:lnTo>
                    <a:pt x="504" y="1198"/>
                  </a:lnTo>
                  <a:lnTo>
                    <a:pt x="511" y="1202"/>
                  </a:lnTo>
                  <a:lnTo>
                    <a:pt x="515" y="1205"/>
                  </a:lnTo>
                  <a:lnTo>
                    <a:pt x="515" y="1205"/>
                  </a:lnTo>
                  <a:lnTo>
                    <a:pt x="522" y="1205"/>
                  </a:lnTo>
                  <a:lnTo>
                    <a:pt x="525" y="1209"/>
                  </a:lnTo>
                  <a:lnTo>
                    <a:pt x="529" y="1209"/>
                  </a:lnTo>
                  <a:lnTo>
                    <a:pt x="532" y="1209"/>
                  </a:lnTo>
                  <a:lnTo>
                    <a:pt x="536" y="1209"/>
                  </a:lnTo>
                  <a:lnTo>
                    <a:pt x="539" y="1205"/>
                  </a:lnTo>
                  <a:lnTo>
                    <a:pt x="543" y="1202"/>
                  </a:lnTo>
                  <a:lnTo>
                    <a:pt x="543" y="1202"/>
                  </a:lnTo>
                  <a:lnTo>
                    <a:pt x="550" y="1202"/>
                  </a:lnTo>
                  <a:lnTo>
                    <a:pt x="557" y="1205"/>
                  </a:lnTo>
                  <a:lnTo>
                    <a:pt x="564" y="1205"/>
                  </a:lnTo>
                  <a:lnTo>
                    <a:pt x="567" y="1205"/>
                  </a:lnTo>
                  <a:lnTo>
                    <a:pt x="571" y="1209"/>
                  </a:lnTo>
                  <a:lnTo>
                    <a:pt x="575" y="1205"/>
                  </a:lnTo>
                  <a:lnTo>
                    <a:pt x="578" y="1205"/>
                  </a:lnTo>
                  <a:lnTo>
                    <a:pt x="582" y="1202"/>
                  </a:lnTo>
                  <a:lnTo>
                    <a:pt x="585" y="1202"/>
                  </a:lnTo>
                  <a:lnTo>
                    <a:pt x="589" y="1205"/>
                  </a:lnTo>
                  <a:lnTo>
                    <a:pt x="596" y="1202"/>
                  </a:lnTo>
                  <a:lnTo>
                    <a:pt x="603" y="1198"/>
                  </a:lnTo>
                  <a:lnTo>
                    <a:pt x="603" y="1202"/>
                  </a:lnTo>
                  <a:lnTo>
                    <a:pt x="603" y="1202"/>
                  </a:lnTo>
                  <a:lnTo>
                    <a:pt x="603" y="1205"/>
                  </a:lnTo>
                  <a:lnTo>
                    <a:pt x="599" y="1205"/>
                  </a:lnTo>
                  <a:lnTo>
                    <a:pt x="599" y="1209"/>
                  </a:lnTo>
                  <a:lnTo>
                    <a:pt x="599" y="1209"/>
                  </a:lnTo>
                  <a:lnTo>
                    <a:pt x="603" y="1212"/>
                  </a:lnTo>
                  <a:lnTo>
                    <a:pt x="603" y="1212"/>
                  </a:lnTo>
                  <a:lnTo>
                    <a:pt x="603" y="1216"/>
                  </a:lnTo>
                  <a:lnTo>
                    <a:pt x="603" y="1219"/>
                  </a:lnTo>
                  <a:lnTo>
                    <a:pt x="599" y="1223"/>
                  </a:lnTo>
                  <a:lnTo>
                    <a:pt x="599" y="1223"/>
                  </a:lnTo>
                  <a:lnTo>
                    <a:pt x="599" y="1223"/>
                  </a:lnTo>
                  <a:lnTo>
                    <a:pt x="596" y="1230"/>
                  </a:lnTo>
                  <a:lnTo>
                    <a:pt x="599" y="1230"/>
                  </a:lnTo>
                  <a:lnTo>
                    <a:pt x="603" y="1226"/>
                  </a:lnTo>
                  <a:lnTo>
                    <a:pt x="603" y="1226"/>
                  </a:lnTo>
                  <a:lnTo>
                    <a:pt x="606" y="1230"/>
                  </a:lnTo>
                  <a:lnTo>
                    <a:pt x="606" y="1233"/>
                  </a:lnTo>
                  <a:lnTo>
                    <a:pt x="603" y="1237"/>
                  </a:lnTo>
                  <a:lnTo>
                    <a:pt x="603" y="1237"/>
                  </a:lnTo>
                  <a:lnTo>
                    <a:pt x="603" y="1240"/>
                  </a:lnTo>
                  <a:lnTo>
                    <a:pt x="603" y="1244"/>
                  </a:lnTo>
                  <a:lnTo>
                    <a:pt x="599" y="1247"/>
                  </a:lnTo>
                  <a:lnTo>
                    <a:pt x="599" y="1247"/>
                  </a:lnTo>
                  <a:lnTo>
                    <a:pt x="599" y="1251"/>
                  </a:lnTo>
                  <a:lnTo>
                    <a:pt x="599" y="1251"/>
                  </a:lnTo>
                  <a:lnTo>
                    <a:pt x="596" y="1254"/>
                  </a:lnTo>
                  <a:lnTo>
                    <a:pt x="596" y="1254"/>
                  </a:lnTo>
                  <a:lnTo>
                    <a:pt x="596" y="1290"/>
                  </a:lnTo>
                  <a:lnTo>
                    <a:pt x="589" y="1321"/>
                  </a:lnTo>
                  <a:lnTo>
                    <a:pt x="592" y="1321"/>
                  </a:lnTo>
                  <a:lnTo>
                    <a:pt x="603" y="1321"/>
                  </a:lnTo>
                  <a:lnTo>
                    <a:pt x="610" y="1321"/>
                  </a:lnTo>
                  <a:lnTo>
                    <a:pt x="617" y="1321"/>
                  </a:lnTo>
                  <a:lnTo>
                    <a:pt x="617" y="1321"/>
                  </a:lnTo>
                  <a:lnTo>
                    <a:pt x="617" y="1321"/>
                  </a:lnTo>
                  <a:lnTo>
                    <a:pt x="592" y="1321"/>
                  </a:lnTo>
                  <a:lnTo>
                    <a:pt x="592" y="1328"/>
                  </a:lnTo>
                  <a:lnTo>
                    <a:pt x="596" y="1339"/>
                  </a:lnTo>
                  <a:lnTo>
                    <a:pt x="596" y="1339"/>
                  </a:lnTo>
                  <a:lnTo>
                    <a:pt x="599" y="1343"/>
                  </a:lnTo>
                  <a:lnTo>
                    <a:pt x="603" y="1350"/>
                  </a:lnTo>
                  <a:lnTo>
                    <a:pt x="606" y="1357"/>
                  </a:lnTo>
                  <a:lnTo>
                    <a:pt x="610" y="1360"/>
                  </a:lnTo>
                  <a:lnTo>
                    <a:pt x="613" y="1367"/>
                  </a:lnTo>
                  <a:lnTo>
                    <a:pt x="617" y="1371"/>
                  </a:lnTo>
                  <a:lnTo>
                    <a:pt x="620" y="1378"/>
                  </a:lnTo>
                  <a:lnTo>
                    <a:pt x="624" y="1385"/>
                  </a:lnTo>
                  <a:lnTo>
                    <a:pt x="631" y="1392"/>
                  </a:lnTo>
                  <a:lnTo>
                    <a:pt x="634" y="1399"/>
                  </a:lnTo>
                  <a:lnTo>
                    <a:pt x="634" y="1399"/>
                  </a:lnTo>
                  <a:lnTo>
                    <a:pt x="634" y="1402"/>
                  </a:lnTo>
                  <a:lnTo>
                    <a:pt x="638" y="1406"/>
                  </a:lnTo>
                  <a:lnTo>
                    <a:pt x="641" y="1413"/>
                  </a:lnTo>
                  <a:lnTo>
                    <a:pt x="645" y="1424"/>
                  </a:lnTo>
                  <a:lnTo>
                    <a:pt x="649" y="1431"/>
                  </a:lnTo>
                  <a:lnTo>
                    <a:pt x="652" y="1438"/>
                  </a:lnTo>
                  <a:lnTo>
                    <a:pt x="663" y="1459"/>
                  </a:lnTo>
                  <a:lnTo>
                    <a:pt x="666" y="1462"/>
                  </a:lnTo>
                  <a:lnTo>
                    <a:pt x="670" y="1469"/>
                  </a:lnTo>
                  <a:lnTo>
                    <a:pt x="673" y="1476"/>
                  </a:lnTo>
                  <a:lnTo>
                    <a:pt x="677" y="1487"/>
                  </a:lnTo>
                  <a:lnTo>
                    <a:pt x="684" y="1494"/>
                  </a:lnTo>
                  <a:lnTo>
                    <a:pt x="687" y="1501"/>
                  </a:lnTo>
                  <a:lnTo>
                    <a:pt x="687" y="1505"/>
                  </a:lnTo>
                  <a:lnTo>
                    <a:pt x="691" y="1508"/>
                  </a:lnTo>
                  <a:lnTo>
                    <a:pt x="691" y="1505"/>
                  </a:lnTo>
                  <a:lnTo>
                    <a:pt x="694" y="1505"/>
                  </a:lnTo>
                  <a:lnTo>
                    <a:pt x="691" y="1505"/>
                  </a:lnTo>
                  <a:lnTo>
                    <a:pt x="691" y="1508"/>
                  </a:lnTo>
                  <a:lnTo>
                    <a:pt x="691" y="1508"/>
                  </a:lnTo>
                  <a:lnTo>
                    <a:pt x="691" y="1515"/>
                  </a:lnTo>
                  <a:lnTo>
                    <a:pt x="691" y="1526"/>
                  </a:lnTo>
                  <a:lnTo>
                    <a:pt x="694" y="1529"/>
                  </a:lnTo>
                  <a:lnTo>
                    <a:pt x="694" y="1533"/>
                  </a:lnTo>
                  <a:lnTo>
                    <a:pt x="698" y="1543"/>
                  </a:lnTo>
                  <a:lnTo>
                    <a:pt x="701" y="1557"/>
                  </a:lnTo>
                  <a:lnTo>
                    <a:pt x="701" y="1557"/>
                  </a:lnTo>
                  <a:lnTo>
                    <a:pt x="705" y="1561"/>
                  </a:lnTo>
                  <a:lnTo>
                    <a:pt x="708" y="1561"/>
                  </a:lnTo>
                  <a:lnTo>
                    <a:pt x="712" y="1561"/>
                  </a:lnTo>
                  <a:lnTo>
                    <a:pt x="712" y="1561"/>
                  </a:lnTo>
                  <a:lnTo>
                    <a:pt x="715" y="1557"/>
                  </a:lnTo>
                  <a:lnTo>
                    <a:pt x="715" y="1557"/>
                  </a:lnTo>
                  <a:lnTo>
                    <a:pt x="719" y="1557"/>
                  </a:lnTo>
                  <a:lnTo>
                    <a:pt x="719" y="1557"/>
                  </a:lnTo>
                  <a:lnTo>
                    <a:pt x="722" y="1557"/>
                  </a:lnTo>
                  <a:lnTo>
                    <a:pt x="722" y="1557"/>
                  </a:lnTo>
                  <a:lnTo>
                    <a:pt x="719" y="1557"/>
                  </a:lnTo>
                  <a:lnTo>
                    <a:pt x="719" y="1557"/>
                  </a:lnTo>
                  <a:lnTo>
                    <a:pt x="715" y="1557"/>
                  </a:lnTo>
                  <a:lnTo>
                    <a:pt x="715" y="1557"/>
                  </a:lnTo>
                  <a:lnTo>
                    <a:pt x="712" y="1561"/>
                  </a:lnTo>
                  <a:lnTo>
                    <a:pt x="712" y="1561"/>
                  </a:lnTo>
                  <a:lnTo>
                    <a:pt x="708" y="1561"/>
                  </a:lnTo>
                  <a:lnTo>
                    <a:pt x="712" y="1564"/>
                  </a:lnTo>
                  <a:lnTo>
                    <a:pt x="719" y="1564"/>
                  </a:lnTo>
                  <a:lnTo>
                    <a:pt x="751" y="1557"/>
                  </a:lnTo>
                  <a:lnTo>
                    <a:pt x="768" y="1543"/>
                  </a:lnTo>
                  <a:lnTo>
                    <a:pt x="768" y="1540"/>
                  </a:lnTo>
                  <a:lnTo>
                    <a:pt x="775" y="1540"/>
                  </a:lnTo>
                  <a:lnTo>
                    <a:pt x="786" y="1536"/>
                  </a:lnTo>
                  <a:lnTo>
                    <a:pt x="793" y="1529"/>
                  </a:lnTo>
                  <a:lnTo>
                    <a:pt x="800" y="1526"/>
                  </a:lnTo>
                  <a:lnTo>
                    <a:pt x="804" y="1519"/>
                  </a:lnTo>
                  <a:lnTo>
                    <a:pt x="811" y="1515"/>
                  </a:lnTo>
                  <a:lnTo>
                    <a:pt x="814" y="1512"/>
                  </a:lnTo>
                  <a:lnTo>
                    <a:pt x="825" y="1508"/>
                  </a:lnTo>
                  <a:lnTo>
                    <a:pt x="835" y="1505"/>
                  </a:lnTo>
                  <a:lnTo>
                    <a:pt x="849" y="1501"/>
                  </a:lnTo>
                  <a:lnTo>
                    <a:pt x="856" y="1498"/>
                  </a:lnTo>
                  <a:lnTo>
                    <a:pt x="863" y="1494"/>
                  </a:lnTo>
                  <a:lnTo>
                    <a:pt x="870" y="1487"/>
                  </a:lnTo>
                  <a:lnTo>
                    <a:pt x="874" y="1483"/>
                  </a:lnTo>
                  <a:lnTo>
                    <a:pt x="874" y="1480"/>
                  </a:lnTo>
                  <a:lnTo>
                    <a:pt x="874" y="1480"/>
                  </a:lnTo>
                  <a:lnTo>
                    <a:pt x="874" y="1480"/>
                  </a:lnTo>
                  <a:lnTo>
                    <a:pt x="874" y="1476"/>
                  </a:lnTo>
                  <a:lnTo>
                    <a:pt x="877" y="1473"/>
                  </a:lnTo>
                  <a:lnTo>
                    <a:pt x="877" y="1469"/>
                  </a:lnTo>
                  <a:lnTo>
                    <a:pt x="885" y="1466"/>
                  </a:lnTo>
                  <a:lnTo>
                    <a:pt x="892" y="1466"/>
                  </a:lnTo>
                  <a:lnTo>
                    <a:pt x="892" y="1462"/>
                  </a:lnTo>
                  <a:lnTo>
                    <a:pt x="895" y="1462"/>
                  </a:lnTo>
                  <a:lnTo>
                    <a:pt x="899" y="1459"/>
                  </a:lnTo>
                  <a:lnTo>
                    <a:pt x="902" y="1455"/>
                  </a:lnTo>
                  <a:lnTo>
                    <a:pt x="902" y="1448"/>
                  </a:lnTo>
                  <a:lnTo>
                    <a:pt x="902" y="1448"/>
                  </a:lnTo>
                  <a:lnTo>
                    <a:pt x="909" y="1445"/>
                  </a:lnTo>
                  <a:lnTo>
                    <a:pt x="913" y="1441"/>
                  </a:lnTo>
                  <a:lnTo>
                    <a:pt x="920" y="1434"/>
                  </a:lnTo>
                  <a:lnTo>
                    <a:pt x="920" y="1431"/>
                  </a:lnTo>
                  <a:lnTo>
                    <a:pt x="920" y="1420"/>
                  </a:lnTo>
                  <a:lnTo>
                    <a:pt x="916" y="1420"/>
                  </a:lnTo>
                  <a:lnTo>
                    <a:pt x="913" y="1420"/>
                  </a:lnTo>
                  <a:lnTo>
                    <a:pt x="909" y="1417"/>
                  </a:lnTo>
                  <a:lnTo>
                    <a:pt x="906" y="1413"/>
                  </a:lnTo>
                  <a:lnTo>
                    <a:pt x="899" y="1406"/>
                  </a:lnTo>
                  <a:lnTo>
                    <a:pt x="899" y="1402"/>
                  </a:lnTo>
                  <a:lnTo>
                    <a:pt x="899" y="1399"/>
                  </a:lnTo>
                  <a:lnTo>
                    <a:pt x="899" y="1395"/>
                  </a:lnTo>
                  <a:lnTo>
                    <a:pt x="892" y="1399"/>
                  </a:lnTo>
                  <a:lnTo>
                    <a:pt x="892" y="1399"/>
                  </a:lnTo>
                  <a:lnTo>
                    <a:pt x="888" y="1402"/>
                  </a:lnTo>
                  <a:lnTo>
                    <a:pt x="888" y="1402"/>
                  </a:lnTo>
                  <a:lnTo>
                    <a:pt x="885" y="1402"/>
                  </a:lnTo>
                  <a:lnTo>
                    <a:pt x="885" y="1406"/>
                  </a:lnTo>
                  <a:lnTo>
                    <a:pt x="877" y="1409"/>
                  </a:lnTo>
                  <a:lnTo>
                    <a:pt x="877" y="1409"/>
                  </a:lnTo>
                  <a:lnTo>
                    <a:pt x="874" y="1409"/>
                  </a:lnTo>
                  <a:lnTo>
                    <a:pt x="874" y="1409"/>
                  </a:lnTo>
                  <a:lnTo>
                    <a:pt x="874" y="1409"/>
                  </a:lnTo>
                  <a:lnTo>
                    <a:pt x="874" y="1409"/>
                  </a:lnTo>
                  <a:lnTo>
                    <a:pt x="860" y="1409"/>
                  </a:lnTo>
                  <a:lnTo>
                    <a:pt x="839" y="1409"/>
                  </a:lnTo>
                  <a:lnTo>
                    <a:pt x="835" y="1409"/>
                  </a:lnTo>
                  <a:lnTo>
                    <a:pt x="835" y="1409"/>
                  </a:lnTo>
                  <a:lnTo>
                    <a:pt x="832" y="1406"/>
                  </a:lnTo>
                  <a:lnTo>
                    <a:pt x="832" y="1402"/>
                  </a:lnTo>
                  <a:lnTo>
                    <a:pt x="835" y="1395"/>
                  </a:lnTo>
                  <a:lnTo>
                    <a:pt x="821" y="1392"/>
                  </a:lnTo>
                  <a:lnTo>
                    <a:pt x="821" y="1395"/>
                  </a:lnTo>
                  <a:lnTo>
                    <a:pt x="818" y="1395"/>
                  </a:lnTo>
                  <a:lnTo>
                    <a:pt x="814" y="1395"/>
                  </a:lnTo>
                  <a:lnTo>
                    <a:pt x="811" y="1395"/>
                  </a:lnTo>
                  <a:lnTo>
                    <a:pt x="807" y="1392"/>
                  </a:lnTo>
                  <a:lnTo>
                    <a:pt x="807" y="1388"/>
                  </a:lnTo>
                  <a:lnTo>
                    <a:pt x="804" y="1381"/>
                  </a:lnTo>
                  <a:lnTo>
                    <a:pt x="800" y="1374"/>
                  </a:lnTo>
                  <a:lnTo>
                    <a:pt x="796" y="1367"/>
                  </a:lnTo>
                  <a:lnTo>
                    <a:pt x="793" y="1364"/>
                  </a:lnTo>
                  <a:lnTo>
                    <a:pt x="793" y="1364"/>
                  </a:lnTo>
                  <a:lnTo>
                    <a:pt x="772" y="1336"/>
                  </a:lnTo>
                  <a:lnTo>
                    <a:pt x="754" y="1336"/>
                  </a:lnTo>
                  <a:lnTo>
                    <a:pt x="751" y="1336"/>
                  </a:lnTo>
                  <a:lnTo>
                    <a:pt x="751" y="1332"/>
                  </a:lnTo>
                  <a:lnTo>
                    <a:pt x="744" y="1328"/>
                  </a:lnTo>
                  <a:lnTo>
                    <a:pt x="744" y="1328"/>
                  </a:lnTo>
                  <a:lnTo>
                    <a:pt x="740" y="1325"/>
                  </a:lnTo>
                  <a:lnTo>
                    <a:pt x="737" y="1321"/>
                  </a:lnTo>
                  <a:lnTo>
                    <a:pt x="730" y="1318"/>
                  </a:lnTo>
                  <a:lnTo>
                    <a:pt x="751" y="1311"/>
                  </a:lnTo>
                  <a:lnTo>
                    <a:pt x="754" y="1307"/>
                  </a:lnTo>
                  <a:lnTo>
                    <a:pt x="758" y="1307"/>
                  </a:lnTo>
                  <a:lnTo>
                    <a:pt x="758" y="1307"/>
                  </a:lnTo>
                  <a:lnTo>
                    <a:pt x="772" y="1307"/>
                  </a:lnTo>
                  <a:lnTo>
                    <a:pt x="786" y="1307"/>
                  </a:lnTo>
                  <a:lnTo>
                    <a:pt x="786" y="1307"/>
                  </a:lnTo>
                  <a:lnTo>
                    <a:pt x="789" y="1311"/>
                  </a:lnTo>
                  <a:lnTo>
                    <a:pt x="796" y="1318"/>
                  </a:lnTo>
                  <a:lnTo>
                    <a:pt x="804" y="1328"/>
                  </a:lnTo>
                  <a:lnTo>
                    <a:pt x="825" y="1350"/>
                  </a:lnTo>
                  <a:lnTo>
                    <a:pt x="825" y="1350"/>
                  </a:lnTo>
                  <a:lnTo>
                    <a:pt x="832" y="1353"/>
                  </a:lnTo>
                  <a:lnTo>
                    <a:pt x="839" y="1353"/>
                  </a:lnTo>
                  <a:lnTo>
                    <a:pt x="842" y="1357"/>
                  </a:lnTo>
                  <a:lnTo>
                    <a:pt x="849" y="1357"/>
                  </a:lnTo>
                  <a:lnTo>
                    <a:pt x="856" y="1357"/>
                  </a:lnTo>
                  <a:lnTo>
                    <a:pt x="863" y="1357"/>
                  </a:lnTo>
                  <a:lnTo>
                    <a:pt x="867" y="1357"/>
                  </a:lnTo>
                  <a:lnTo>
                    <a:pt x="874" y="1353"/>
                  </a:lnTo>
                  <a:lnTo>
                    <a:pt x="881" y="1360"/>
                  </a:lnTo>
                  <a:lnTo>
                    <a:pt x="881" y="1374"/>
                  </a:lnTo>
                  <a:lnTo>
                    <a:pt x="892" y="1381"/>
                  </a:lnTo>
                  <a:lnTo>
                    <a:pt x="892" y="1381"/>
                  </a:lnTo>
                  <a:lnTo>
                    <a:pt x="895" y="1381"/>
                  </a:lnTo>
                  <a:lnTo>
                    <a:pt x="899" y="1378"/>
                  </a:lnTo>
                  <a:lnTo>
                    <a:pt x="902" y="1378"/>
                  </a:lnTo>
                  <a:lnTo>
                    <a:pt x="906" y="1378"/>
                  </a:lnTo>
                  <a:lnTo>
                    <a:pt x="913" y="1378"/>
                  </a:lnTo>
                  <a:lnTo>
                    <a:pt x="916" y="1381"/>
                  </a:lnTo>
                  <a:lnTo>
                    <a:pt x="916" y="1388"/>
                  </a:lnTo>
                  <a:lnTo>
                    <a:pt x="923" y="1399"/>
                  </a:lnTo>
                  <a:lnTo>
                    <a:pt x="941" y="1388"/>
                  </a:lnTo>
                  <a:lnTo>
                    <a:pt x="941" y="1388"/>
                  </a:lnTo>
                  <a:lnTo>
                    <a:pt x="941" y="1381"/>
                  </a:lnTo>
                  <a:lnTo>
                    <a:pt x="941" y="1378"/>
                  </a:lnTo>
                  <a:lnTo>
                    <a:pt x="937" y="1371"/>
                  </a:lnTo>
                  <a:lnTo>
                    <a:pt x="937" y="1371"/>
                  </a:lnTo>
                  <a:lnTo>
                    <a:pt x="941" y="1367"/>
                  </a:lnTo>
                  <a:lnTo>
                    <a:pt x="941" y="1367"/>
                  </a:lnTo>
                  <a:lnTo>
                    <a:pt x="941" y="1371"/>
                  </a:lnTo>
                  <a:lnTo>
                    <a:pt x="941" y="1371"/>
                  </a:lnTo>
                  <a:lnTo>
                    <a:pt x="941" y="1378"/>
                  </a:lnTo>
                  <a:lnTo>
                    <a:pt x="941" y="1385"/>
                  </a:lnTo>
                  <a:lnTo>
                    <a:pt x="941" y="1388"/>
                  </a:lnTo>
                  <a:lnTo>
                    <a:pt x="944" y="1388"/>
                  </a:lnTo>
                  <a:lnTo>
                    <a:pt x="948" y="1388"/>
                  </a:lnTo>
                  <a:lnTo>
                    <a:pt x="951" y="1385"/>
                  </a:lnTo>
                  <a:lnTo>
                    <a:pt x="959" y="1385"/>
                  </a:lnTo>
                  <a:lnTo>
                    <a:pt x="962" y="1385"/>
                  </a:lnTo>
                  <a:lnTo>
                    <a:pt x="966" y="1385"/>
                  </a:lnTo>
                  <a:lnTo>
                    <a:pt x="973" y="1385"/>
                  </a:lnTo>
                  <a:lnTo>
                    <a:pt x="980" y="1385"/>
                  </a:lnTo>
                  <a:lnTo>
                    <a:pt x="983" y="1385"/>
                  </a:lnTo>
                  <a:lnTo>
                    <a:pt x="983" y="1385"/>
                  </a:lnTo>
                  <a:lnTo>
                    <a:pt x="990" y="1385"/>
                  </a:lnTo>
                  <a:lnTo>
                    <a:pt x="994" y="1385"/>
                  </a:lnTo>
                  <a:lnTo>
                    <a:pt x="1001" y="1388"/>
                  </a:lnTo>
                  <a:lnTo>
                    <a:pt x="1004" y="1392"/>
                  </a:lnTo>
                  <a:lnTo>
                    <a:pt x="1015" y="1402"/>
                  </a:lnTo>
                  <a:lnTo>
                    <a:pt x="1015" y="1402"/>
                  </a:lnTo>
                  <a:lnTo>
                    <a:pt x="1018" y="1402"/>
                  </a:lnTo>
                  <a:lnTo>
                    <a:pt x="1018" y="1406"/>
                  </a:lnTo>
                  <a:lnTo>
                    <a:pt x="1025" y="1406"/>
                  </a:lnTo>
                  <a:lnTo>
                    <a:pt x="1033" y="1406"/>
                  </a:lnTo>
                  <a:lnTo>
                    <a:pt x="1040" y="1402"/>
                  </a:lnTo>
                  <a:lnTo>
                    <a:pt x="1043" y="1402"/>
                  </a:lnTo>
                  <a:lnTo>
                    <a:pt x="1047" y="1402"/>
                  </a:lnTo>
                  <a:lnTo>
                    <a:pt x="1050" y="1402"/>
                  </a:lnTo>
                  <a:lnTo>
                    <a:pt x="1054" y="1402"/>
                  </a:lnTo>
                  <a:lnTo>
                    <a:pt x="1054" y="1402"/>
                  </a:lnTo>
                  <a:lnTo>
                    <a:pt x="1054" y="1406"/>
                  </a:lnTo>
                  <a:lnTo>
                    <a:pt x="1050" y="1409"/>
                  </a:lnTo>
                  <a:lnTo>
                    <a:pt x="1047" y="1413"/>
                  </a:lnTo>
                  <a:lnTo>
                    <a:pt x="1043" y="1420"/>
                  </a:lnTo>
                  <a:lnTo>
                    <a:pt x="1036" y="1424"/>
                  </a:lnTo>
                  <a:lnTo>
                    <a:pt x="1033" y="1427"/>
                  </a:lnTo>
                  <a:lnTo>
                    <a:pt x="1033" y="1427"/>
                  </a:lnTo>
                  <a:lnTo>
                    <a:pt x="1033" y="1431"/>
                  </a:lnTo>
                  <a:lnTo>
                    <a:pt x="1036" y="1438"/>
                  </a:lnTo>
                  <a:lnTo>
                    <a:pt x="1040" y="1441"/>
                  </a:lnTo>
                  <a:lnTo>
                    <a:pt x="1047" y="1448"/>
                  </a:lnTo>
                  <a:lnTo>
                    <a:pt x="1057" y="1452"/>
                  </a:lnTo>
                  <a:lnTo>
                    <a:pt x="1057" y="1452"/>
                  </a:lnTo>
                  <a:lnTo>
                    <a:pt x="1061" y="1452"/>
                  </a:lnTo>
                  <a:lnTo>
                    <a:pt x="1064" y="1452"/>
                  </a:lnTo>
                  <a:lnTo>
                    <a:pt x="1068" y="1445"/>
                  </a:lnTo>
                  <a:lnTo>
                    <a:pt x="1068" y="1441"/>
                  </a:lnTo>
                  <a:lnTo>
                    <a:pt x="1068" y="1438"/>
                  </a:lnTo>
                  <a:lnTo>
                    <a:pt x="1071" y="1434"/>
                  </a:lnTo>
                  <a:lnTo>
                    <a:pt x="1075" y="1431"/>
                  </a:lnTo>
                  <a:lnTo>
                    <a:pt x="1075" y="1431"/>
                  </a:lnTo>
                  <a:lnTo>
                    <a:pt x="1075" y="1434"/>
                  </a:lnTo>
                  <a:lnTo>
                    <a:pt x="1075" y="1441"/>
                  </a:lnTo>
                  <a:lnTo>
                    <a:pt x="1075" y="1445"/>
                  </a:lnTo>
                  <a:lnTo>
                    <a:pt x="1075" y="1445"/>
                  </a:lnTo>
                  <a:lnTo>
                    <a:pt x="1075" y="1448"/>
                  </a:lnTo>
                  <a:lnTo>
                    <a:pt x="1075" y="1455"/>
                  </a:lnTo>
                  <a:lnTo>
                    <a:pt x="1075" y="1459"/>
                  </a:lnTo>
                  <a:lnTo>
                    <a:pt x="1075" y="1469"/>
                  </a:lnTo>
                  <a:lnTo>
                    <a:pt x="1078" y="1501"/>
                  </a:lnTo>
                  <a:lnTo>
                    <a:pt x="1096" y="1554"/>
                  </a:lnTo>
                  <a:lnTo>
                    <a:pt x="1114" y="1582"/>
                  </a:lnTo>
                  <a:lnTo>
                    <a:pt x="1114" y="1582"/>
                  </a:lnTo>
                  <a:lnTo>
                    <a:pt x="1117" y="1589"/>
                  </a:lnTo>
                  <a:lnTo>
                    <a:pt x="1124" y="1600"/>
                  </a:lnTo>
                  <a:lnTo>
                    <a:pt x="1124" y="1600"/>
                  </a:lnTo>
                  <a:lnTo>
                    <a:pt x="1128" y="1603"/>
                  </a:lnTo>
                  <a:lnTo>
                    <a:pt x="1131" y="1607"/>
                  </a:lnTo>
                  <a:lnTo>
                    <a:pt x="1135" y="1610"/>
                  </a:lnTo>
                  <a:lnTo>
                    <a:pt x="1135" y="1617"/>
                  </a:lnTo>
                  <a:lnTo>
                    <a:pt x="1138" y="1617"/>
                  </a:lnTo>
                  <a:lnTo>
                    <a:pt x="1142" y="1621"/>
                  </a:lnTo>
                  <a:lnTo>
                    <a:pt x="1149" y="1621"/>
                  </a:lnTo>
                  <a:lnTo>
                    <a:pt x="1152" y="1621"/>
                  </a:lnTo>
                  <a:lnTo>
                    <a:pt x="1156" y="1617"/>
                  </a:lnTo>
                  <a:lnTo>
                    <a:pt x="1156" y="1617"/>
                  </a:lnTo>
                  <a:lnTo>
                    <a:pt x="1156" y="1617"/>
                  </a:lnTo>
                  <a:lnTo>
                    <a:pt x="1156" y="1614"/>
                  </a:lnTo>
                  <a:lnTo>
                    <a:pt x="1156" y="1610"/>
                  </a:lnTo>
                  <a:lnTo>
                    <a:pt x="1159" y="1607"/>
                  </a:lnTo>
                  <a:lnTo>
                    <a:pt x="1163" y="1603"/>
                  </a:lnTo>
                  <a:lnTo>
                    <a:pt x="1166" y="1603"/>
                  </a:lnTo>
                  <a:lnTo>
                    <a:pt x="1166" y="1600"/>
                  </a:lnTo>
                  <a:lnTo>
                    <a:pt x="1170" y="1596"/>
                  </a:lnTo>
                  <a:lnTo>
                    <a:pt x="1173" y="1589"/>
                  </a:lnTo>
                  <a:lnTo>
                    <a:pt x="1180" y="1589"/>
                  </a:lnTo>
                  <a:lnTo>
                    <a:pt x="1180" y="1586"/>
                  </a:lnTo>
                  <a:lnTo>
                    <a:pt x="1180" y="1582"/>
                  </a:lnTo>
                  <a:lnTo>
                    <a:pt x="1184" y="1575"/>
                  </a:lnTo>
                  <a:lnTo>
                    <a:pt x="1184" y="1568"/>
                  </a:lnTo>
                  <a:lnTo>
                    <a:pt x="1184" y="1561"/>
                  </a:lnTo>
                  <a:lnTo>
                    <a:pt x="1184" y="1554"/>
                  </a:lnTo>
                  <a:lnTo>
                    <a:pt x="1180" y="1543"/>
                  </a:lnTo>
                  <a:lnTo>
                    <a:pt x="1180" y="1536"/>
                  </a:lnTo>
                  <a:lnTo>
                    <a:pt x="1180" y="1529"/>
                  </a:lnTo>
                  <a:lnTo>
                    <a:pt x="1184" y="1522"/>
                  </a:lnTo>
                  <a:lnTo>
                    <a:pt x="1191" y="1519"/>
                  </a:lnTo>
                  <a:lnTo>
                    <a:pt x="1191" y="1519"/>
                  </a:lnTo>
                  <a:lnTo>
                    <a:pt x="1198" y="1515"/>
                  </a:lnTo>
                  <a:lnTo>
                    <a:pt x="1202" y="1515"/>
                  </a:lnTo>
                  <a:lnTo>
                    <a:pt x="1209" y="1512"/>
                  </a:lnTo>
                  <a:lnTo>
                    <a:pt x="1209" y="1508"/>
                  </a:lnTo>
                  <a:lnTo>
                    <a:pt x="1212" y="1505"/>
                  </a:lnTo>
                  <a:lnTo>
                    <a:pt x="1219" y="1498"/>
                  </a:lnTo>
                  <a:lnTo>
                    <a:pt x="1226" y="1491"/>
                  </a:lnTo>
                  <a:lnTo>
                    <a:pt x="1233" y="1483"/>
                  </a:lnTo>
                  <a:lnTo>
                    <a:pt x="1240" y="1480"/>
                  </a:lnTo>
                  <a:lnTo>
                    <a:pt x="1247" y="1473"/>
                  </a:lnTo>
                  <a:lnTo>
                    <a:pt x="1251" y="1473"/>
                  </a:lnTo>
                  <a:lnTo>
                    <a:pt x="1254" y="1469"/>
                  </a:lnTo>
                  <a:lnTo>
                    <a:pt x="1261" y="1466"/>
                  </a:lnTo>
                  <a:lnTo>
                    <a:pt x="1269" y="1459"/>
                  </a:lnTo>
                  <a:lnTo>
                    <a:pt x="1276" y="1448"/>
                  </a:lnTo>
                  <a:lnTo>
                    <a:pt x="1276" y="1441"/>
                  </a:lnTo>
                  <a:lnTo>
                    <a:pt x="1279" y="1438"/>
                  </a:lnTo>
                  <a:lnTo>
                    <a:pt x="1279" y="1438"/>
                  </a:lnTo>
                  <a:lnTo>
                    <a:pt x="1283" y="1434"/>
                  </a:lnTo>
                  <a:lnTo>
                    <a:pt x="1286" y="1434"/>
                  </a:lnTo>
                  <a:lnTo>
                    <a:pt x="1293" y="1434"/>
                  </a:lnTo>
                  <a:lnTo>
                    <a:pt x="1300" y="1434"/>
                  </a:lnTo>
                  <a:lnTo>
                    <a:pt x="1311" y="1434"/>
                  </a:lnTo>
                  <a:lnTo>
                    <a:pt x="1314" y="1431"/>
                  </a:lnTo>
                  <a:lnTo>
                    <a:pt x="1314" y="1431"/>
                  </a:lnTo>
                  <a:lnTo>
                    <a:pt x="1314" y="1427"/>
                  </a:lnTo>
                  <a:lnTo>
                    <a:pt x="1321" y="1424"/>
                  </a:lnTo>
                  <a:lnTo>
                    <a:pt x="1325" y="1424"/>
                  </a:lnTo>
                  <a:lnTo>
                    <a:pt x="1332" y="1424"/>
                  </a:lnTo>
                  <a:lnTo>
                    <a:pt x="1335" y="1424"/>
                  </a:lnTo>
                  <a:lnTo>
                    <a:pt x="1339" y="1424"/>
                  </a:lnTo>
                  <a:lnTo>
                    <a:pt x="1343" y="1427"/>
                  </a:lnTo>
                  <a:lnTo>
                    <a:pt x="1346" y="1431"/>
                  </a:lnTo>
                  <a:lnTo>
                    <a:pt x="1346" y="1434"/>
                  </a:lnTo>
                  <a:lnTo>
                    <a:pt x="1350" y="1441"/>
                  </a:lnTo>
                  <a:lnTo>
                    <a:pt x="1350" y="1445"/>
                  </a:lnTo>
                  <a:lnTo>
                    <a:pt x="1350" y="1445"/>
                  </a:lnTo>
                  <a:lnTo>
                    <a:pt x="1350" y="1452"/>
                  </a:lnTo>
                  <a:lnTo>
                    <a:pt x="1353" y="1455"/>
                  </a:lnTo>
                  <a:lnTo>
                    <a:pt x="1357" y="1459"/>
                  </a:lnTo>
                  <a:lnTo>
                    <a:pt x="1357" y="1459"/>
                  </a:lnTo>
                  <a:lnTo>
                    <a:pt x="1360" y="1466"/>
                  </a:lnTo>
                  <a:lnTo>
                    <a:pt x="1364" y="1473"/>
                  </a:lnTo>
                  <a:lnTo>
                    <a:pt x="1367" y="1476"/>
                  </a:lnTo>
                  <a:lnTo>
                    <a:pt x="1371" y="1483"/>
                  </a:lnTo>
                  <a:lnTo>
                    <a:pt x="1374" y="1487"/>
                  </a:lnTo>
                  <a:lnTo>
                    <a:pt x="1374" y="1491"/>
                  </a:lnTo>
                  <a:lnTo>
                    <a:pt x="1374" y="1498"/>
                  </a:lnTo>
                  <a:lnTo>
                    <a:pt x="1374" y="1505"/>
                  </a:lnTo>
                  <a:lnTo>
                    <a:pt x="1374" y="1512"/>
                  </a:lnTo>
                  <a:lnTo>
                    <a:pt x="1374" y="1519"/>
                  </a:lnTo>
                  <a:lnTo>
                    <a:pt x="1374" y="1522"/>
                  </a:lnTo>
                  <a:lnTo>
                    <a:pt x="1388" y="1526"/>
                  </a:lnTo>
                  <a:lnTo>
                    <a:pt x="1413" y="1508"/>
                  </a:lnTo>
                  <a:lnTo>
                    <a:pt x="1424" y="1529"/>
                  </a:lnTo>
                  <a:lnTo>
                    <a:pt x="1427" y="1554"/>
                  </a:lnTo>
                  <a:lnTo>
                    <a:pt x="1427" y="1575"/>
                  </a:lnTo>
                  <a:lnTo>
                    <a:pt x="1424" y="1582"/>
                  </a:lnTo>
                  <a:lnTo>
                    <a:pt x="1424" y="1600"/>
                  </a:lnTo>
                  <a:lnTo>
                    <a:pt x="1424" y="1610"/>
                  </a:lnTo>
                  <a:lnTo>
                    <a:pt x="1424" y="1617"/>
                  </a:lnTo>
                  <a:lnTo>
                    <a:pt x="1424" y="1624"/>
                  </a:lnTo>
                  <a:lnTo>
                    <a:pt x="1427" y="1628"/>
                  </a:lnTo>
                  <a:lnTo>
                    <a:pt x="1427" y="1631"/>
                  </a:lnTo>
                  <a:lnTo>
                    <a:pt x="1427" y="1631"/>
                  </a:lnTo>
                  <a:lnTo>
                    <a:pt x="1427" y="1631"/>
                  </a:lnTo>
                  <a:lnTo>
                    <a:pt x="1427" y="1631"/>
                  </a:lnTo>
                  <a:lnTo>
                    <a:pt x="1427" y="1635"/>
                  </a:lnTo>
                  <a:lnTo>
                    <a:pt x="1431" y="1638"/>
                  </a:lnTo>
                  <a:lnTo>
                    <a:pt x="1434" y="1646"/>
                  </a:lnTo>
                  <a:lnTo>
                    <a:pt x="1441" y="1653"/>
                  </a:lnTo>
                  <a:lnTo>
                    <a:pt x="1455" y="1660"/>
                  </a:lnTo>
                  <a:lnTo>
                    <a:pt x="1441" y="1653"/>
                  </a:lnTo>
                  <a:lnTo>
                    <a:pt x="1455" y="1681"/>
                  </a:lnTo>
                  <a:lnTo>
                    <a:pt x="1459" y="1681"/>
                  </a:lnTo>
                  <a:lnTo>
                    <a:pt x="1462" y="1684"/>
                  </a:lnTo>
                  <a:lnTo>
                    <a:pt x="1469" y="1691"/>
                  </a:lnTo>
                  <a:lnTo>
                    <a:pt x="1476" y="1698"/>
                  </a:lnTo>
                  <a:lnTo>
                    <a:pt x="1483" y="1705"/>
                  </a:lnTo>
                  <a:lnTo>
                    <a:pt x="1494" y="1712"/>
                  </a:lnTo>
                  <a:lnTo>
                    <a:pt x="1501" y="1716"/>
                  </a:lnTo>
                  <a:lnTo>
                    <a:pt x="1505" y="1720"/>
                  </a:lnTo>
                  <a:lnTo>
                    <a:pt x="1508" y="1723"/>
                  </a:lnTo>
                  <a:lnTo>
                    <a:pt x="1512" y="1723"/>
                  </a:lnTo>
                  <a:lnTo>
                    <a:pt x="1512" y="1720"/>
                  </a:lnTo>
                  <a:lnTo>
                    <a:pt x="1512" y="1716"/>
                  </a:lnTo>
                  <a:lnTo>
                    <a:pt x="1512" y="1712"/>
                  </a:lnTo>
                  <a:lnTo>
                    <a:pt x="1508" y="1709"/>
                  </a:lnTo>
                  <a:lnTo>
                    <a:pt x="1501" y="1698"/>
                  </a:lnTo>
                  <a:lnTo>
                    <a:pt x="1501" y="1695"/>
                  </a:lnTo>
                  <a:lnTo>
                    <a:pt x="1501" y="1688"/>
                  </a:lnTo>
                  <a:lnTo>
                    <a:pt x="1498" y="1684"/>
                  </a:lnTo>
                  <a:lnTo>
                    <a:pt x="1498" y="1677"/>
                  </a:lnTo>
                  <a:lnTo>
                    <a:pt x="1487" y="1667"/>
                  </a:lnTo>
                  <a:lnTo>
                    <a:pt x="1476" y="1653"/>
                  </a:lnTo>
                  <a:lnTo>
                    <a:pt x="1452" y="1624"/>
                  </a:lnTo>
                  <a:lnTo>
                    <a:pt x="1448" y="1624"/>
                  </a:lnTo>
                  <a:lnTo>
                    <a:pt x="1448" y="1621"/>
                  </a:lnTo>
                  <a:lnTo>
                    <a:pt x="1445" y="1617"/>
                  </a:lnTo>
                  <a:lnTo>
                    <a:pt x="1445" y="1610"/>
                  </a:lnTo>
                  <a:lnTo>
                    <a:pt x="1441" y="1600"/>
                  </a:lnTo>
                  <a:lnTo>
                    <a:pt x="1445" y="1589"/>
                  </a:lnTo>
                  <a:lnTo>
                    <a:pt x="1445" y="1586"/>
                  </a:lnTo>
                  <a:lnTo>
                    <a:pt x="1448" y="1582"/>
                  </a:lnTo>
                  <a:lnTo>
                    <a:pt x="1448" y="1572"/>
                  </a:lnTo>
                  <a:lnTo>
                    <a:pt x="1452" y="1564"/>
                  </a:lnTo>
                  <a:lnTo>
                    <a:pt x="1452" y="1557"/>
                  </a:lnTo>
                  <a:lnTo>
                    <a:pt x="1455" y="1547"/>
                  </a:lnTo>
                  <a:lnTo>
                    <a:pt x="1455" y="1543"/>
                  </a:lnTo>
                  <a:lnTo>
                    <a:pt x="1455" y="1543"/>
                  </a:lnTo>
                  <a:lnTo>
                    <a:pt x="1455" y="1540"/>
                  </a:lnTo>
                  <a:lnTo>
                    <a:pt x="1455" y="1536"/>
                  </a:lnTo>
                  <a:lnTo>
                    <a:pt x="1462" y="1536"/>
                  </a:lnTo>
                  <a:lnTo>
                    <a:pt x="1462" y="1536"/>
                  </a:lnTo>
                  <a:lnTo>
                    <a:pt x="1462" y="1543"/>
                  </a:lnTo>
                  <a:lnTo>
                    <a:pt x="1462" y="1547"/>
                  </a:lnTo>
                  <a:lnTo>
                    <a:pt x="1473" y="1564"/>
                  </a:lnTo>
                  <a:lnTo>
                    <a:pt x="1480" y="1572"/>
                  </a:lnTo>
                  <a:lnTo>
                    <a:pt x="1480" y="1568"/>
                  </a:lnTo>
                  <a:lnTo>
                    <a:pt x="1476" y="1564"/>
                  </a:lnTo>
                  <a:lnTo>
                    <a:pt x="1476" y="1557"/>
                  </a:lnTo>
                  <a:lnTo>
                    <a:pt x="1476" y="1564"/>
                  </a:lnTo>
                  <a:lnTo>
                    <a:pt x="1480" y="1568"/>
                  </a:lnTo>
                  <a:lnTo>
                    <a:pt x="1480" y="1572"/>
                  </a:lnTo>
                  <a:lnTo>
                    <a:pt x="1501" y="1593"/>
                  </a:lnTo>
                  <a:lnTo>
                    <a:pt x="1522" y="1586"/>
                  </a:lnTo>
                  <a:lnTo>
                    <a:pt x="1529" y="1586"/>
                  </a:lnTo>
                  <a:lnTo>
                    <a:pt x="1547" y="1589"/>
                  </a:lnTo>
                  <a:lnTo>
                    <a:pt x="1547" y="1586"/>
                  </a:lnTo>
                  <a:lnTo>
                    <a:pt x="1550" y="1582"/>
                  </a:lnTo>
                  <a:lnTo>
                    <a:pt x="1557" y="1575"/>
                  </a:lnTo>
                  <a:lnTo>
                    <a:pt x="1561" y="1568"/>
                  </a:lnTo>
                  <a:lnTo>
                    <a:pt x="1568" y="1564"/>
                  </a:lnTo>
                  <a:lnTo>
                    <a:pt x="1572" y="1557"/>
                  </a:lnTo>
                  <a:lnTo>
                    <a:pt x="1575" y="1554"/>
                  </a:lnTo>
                  <a:lnTo>
                    <a:pt x="1575" y="1547"/>
                  </a:lnTo>
                  <a:lnTo>
                    <a:pt x="1575" y="1543"/>
                  </a:lnTo>
                  <a:lnTo>
                    <a:pt x="1575" y="1540"/>
                  </a:lnTo>
                  <a:lnTo>
                    <a:pt x="1572" y="1519"/>
                  </a:lnTo>
                  <a:lnTo>
                    <a:pt x="1572" y="1515"/>
                  </a:lnTo>
                  <a:lnTo>
                    <a:pt x="1572" y="1512"/>
                  </a:lnTo>
                  <a:lnTo>
                    <a:pt x="1568" y="1508"/>
                  </a:lnTo>
                  <a:lnTo>
                    <a:pt x="1568" y="1501"/>
                  </a:lnTo>
                  <a:lnTo>
                    <a:pt x="1561" y="1498"/>
                  </a:lnTo>
                  <a:lnTo>
                    <a:pt x="1554" y="1494"/>
                  </a:lnTo>
                  <a:lnTo>
                    <a:pt x="1543" y="1487"/>
                  </a:lnTo>
                  <a:lnTo>
                    <a:pt x="1529" y="1466"/>
                  </a:lnTo>
                  <a:lnTo>
                    <a:pt x="1529" y="1459"/>
                  </a:lnTo>
                  <a:lnTo>
                    <a:pt x="1529" y="1459"/>
                  </a:lnTo>
                  <a:lnTo>
                    <a:pt x="1533" y="1455"/>
                  </a:lnTo>
                  <a:lnTo>
                    <a:pt x="1533" y="1452"/>
                  </a:lnTo>
                  <a:lnTo>
                    <a:pt x="1536" y="1448"/>
                  </a:lnTo>
                  <a:lnTo>
                    <a:pt x="1543" y="1445"/>
                  </a:lnTo>
                  <a:lnTo>
                    <a:pt x="1547" y="1445"/>
                  </a:lnTo>
                  <a:lnTo>
                    <a:pt x="1550" y="1441"/>
                  </a:lnTo>
                  <a:lnTo>
                    <a:pt x="1554" y="1438"/>
                  </a:lnTo>
                  <a:lnTo>
                    <a:pt x="1554" y="1438"/>
                  </a:lnTo>
                  <a:lnTo>
                    <a:pt x="1554" y="1438"/>
                  </a:lnTo>
                  <a:lnTo>
                    <a:pt x="1557" y="1434"/>
                  </a:lnTo>
                  <a:lnTo>
                    <a:pt x="1561" y="1434"/>
                  </a:lnTo>
                  <a:lnTo>
                    <a:pt x="1564" y="1431"/>
                  </a:lnTo>
                  <a:lnTo>
                    <a:pt x="1568" y="1434"/>
                  </a:lnTo>
                  <a:lnTo>
                    <a:pt x="1572" y="1434"/>
                  </a:lnTo>
                  <a:lnTo>
                    <a:pt x="1575" y="1438"/>
                  </a:lnTo>
                  <a:lnTo>
                    <a:pt x="1582" y="1438"/>
                  </a:lnTo>
                  <a:lnTo>
                    <a:pt x="1582" y="1441"/>
                  </a:lnTo>
                  <a:lnTo>
                    <a:pt x="1582" y="1448"/>
                  </a:lnTo>
                  <a:lnTo>
                    <a:pt x="1582" y="1452"/>
                  </a:lnTo>
                  <a:lnTo>
                    <a:pt x="1579" y="1459"/>
                  </a:lnTo>
                  <a:lnTo>
                    <a:pt x="1575" y="1462"/>
                  </a:lnTo>
                  <a:lnTo>
                    <a:pt x="1572" y="1466"/>
                  </a:lnTo>
                  <a:lnTo>
                    <a:pt x="1575" y="1469"/>
                  </a:lnTo>
                  <a:lnTo>
                    <a:pt x="1575" y="1473"/>
                  </a:lnTo>
                  <a:lnTo>
                    <a:pt x="1579" y="1476"/>
                  </a:lnTo>
                  <a:lnTo>
                    <a:pt x="1579" y="1476"/>
                  </a:lnTo>
                  <a:lnTo>
                    <a:pt x="1593" y="1473"/>
                  </a:lnTo>
                  <a:lnTo>
                    <a:pt x="1593" y="1473"/>
                  </a:lnTo>
                  <a:lnTo>
                    <a:pt x="1596" y="1469"/>
                  </a:lnTo>
                  <a:lnTo>
                    <a:pt x="1596" y="1462"/>
                  </a:lnTo>
                  <a:lnTo>
                    <a:pt x="1596" y="1455"/>
                  </a:lnTo>
                  <a:lnTo>
                    <a:pt x="1593" y="1445"/>
                  </a:lnTo>
                  <a:lnTo>
                    <a:pt x="1593" y="1441"/>
                  </a:lnTo>
                  <a:lnTo>
                    <a:pt x="1596" y="1438"/>
                  </a:lnTo>
                  <a:lnTo>
                    <a:pt x="1600" y="1434"/>
                  </a:lnTo>
                  <a:lnTo>
                    <a:pt x="1603" y="1434"/>
                  </a:lnTo>
                  <a:lnTo>
                    <a:pt x="1607" y="1434"/>
                  </a:lnTo>
                  <a:lnTo>
                    <a:pt x="1607" y="1434"/>
                  </a:lnTo>
                  <a:lnTo>
                    <a:pt x="1617" y="1431"/>
                  </a:lnTo>
                  <a:lnTo>
                    <a:pt x="1628" y="1420"/>
                  </a:lnTo>
                  <a:lnTo>
                    <a:pt x="1635" y="1420"/>
                  </a:lnTo>
                  <a:lnTo>
                    <a:pt x="1645" y="1420"/>
                  </a:lnTo>
                  <a:lnTo>
                    <a:pt x="1653" y="1420"/>
                  </a:lnTo>
                  <a:lnTo>
                    <a:pt x="1663" y="1420"/>
                  </a:lnTo>
                  <a:lnTo>
                    <a:pt x="1667" y="1420"/>
                  </a:lnTo>
                  <a:lnTo>
                    <a:pt x="1670" y="1420"/>
                  </a:lnTo>
                  <a:lnTo>
                    <a:pt x="1674" y="1409"/>
                  </a:lnTo>
                  <a:lnTo>
                    <a:pt x="1691" y="1399"/>
                  </a:lnTo>
                  <a:lnTo>
                    <a:pt x="1712" y="1378"/>
                  </a:lnTo>
                  <a:lnTo>
                    <a:pt x="1723" y="1353"/>
                  </a:lnTo>
                  <a:lnTo>
                    <a:pt x="1737" y="1332"/>
                  </a:lnTo>
                  <a:lnTo>
                    <a:pt x="1737" y="1332"/>
                  </a:lnTo>
                  <a:lnTo>
                    <a:pt x="1741" y="1328"/>
                  </a:lnTo>
                  <a:lnTo>
                    <a:pt x="1744" y="1321"/>
                  </a:lnTo>
                  <a:lnTo>
                    <a:pt x="1744" y="1314"/>
                  </a:lnTo>
                  <a:lnTo>
                    <a:pt x="1748" y="1307"/>
                  </a:lnTo>
                  <a:lnTo>
                    <a:pt x="1748" y="1304"/>
                  </a:lnTo>
                  <a:lnTo>
                    <a:pt x="1748" y="1293"/>
                  </a:lnTo>
                  <a:lnTo>
                    <a:pt x="1744" y="1290"/>
                  </a:lnTo>
                  <a:lnTo>
                    <a:pt x="1741" y="1283"/>
                  </a:lnTo>
                  <a:lnTo>
                    <a:pt x="1741" y="1283"/>
                  </a:lnTo>
                  <a:lnTo>
                    <a:pt x="1734" y="1254"/>
                  </a:lnTo>
                  <a:lnTo>
                    <a:pt x="1730" y="1254"/>
                  </a:lnTo>
                  <a:lnTo>
                    <a:pt x="1730" y="1247"/>
                  </a:lnTo>
                  <a:lnTo>
                    <a:pt x="1727" y="1240"/>
                  </a:lnTo>
                  <a:lnTo>
                    <a:pt x="1719" y="1233"/>
                  </a:lnTo>
                  <a:lnTo>
                    <a:pt x="1712" y="1223"/>
                  </a:lnTo>
                  <a:lnTo>
                    <a:pt x="1712" y="1219"/>
                  </a:lnTo>
                  <a:lnTo>
                    <a:pt x="1712" y="1212"/>
                  </a:lnTo>
                  <a:lnTo>
                    <a:pt x="1716" y="1209"/>
                  </a:lnTo>
                  <a:lnTo>
                    <a:pt x="1719" y="1205"/>
                  </a:lnTo>
                  <a:lnTo>
                    <a:pt x="1719" y="1205"/>
                  </a:lnTo>
                  <a:lnTo>
                    <a:pt x="1723" y="1205"/>
                  </a:lnTo>
                  <a:lnTo>
                    <a:pt x="1723" y="1202"/>
                  </a:lnTo>
                  <a:lnTo>
                    <a:pt x="1730" y="1198"/>
                  </a:lnTo>
                  <a:lnTo>
                    <a:pt x="1737" y="1195"/>
                  </a:lnTo>
                  <a:lnTo>
                    <a:pt x="1744" y="1191"/>
                  </a:lnTo>
                  <a:lnTo>
                    <a:pt x="1751" y="1191"/>
                  </a:lnTo>
                  <a:lnTo>
                    <a:pt x="1755" y="1188"/>
                  </a:lnTo>
                  <a:lnTo>
                    <a:pt x="1758" y="1188"/>
                  </a:lnTo>
                  <a:lnTo>
                    <a:pt x="1755" y="1180"/>
                  </a:lnTo>
                  <a:lnTo>
                    <a:pt x="1751" y="1180"/>
                  </a:lnTo>
                  <a:lnTo>
                    <a:pt x="1748" y="1177"/>
                  </a:lnTo>
                  <a:lnTo>
                    <a:pt x="1741" y="1177"/>
                  </a:lnTo>
                  <a:lnTo>
                    <a:pt x="1734" y="1177"/>
                  </a:lnTo>
                  <a:lnTo>
                    <a:pt x="1727" y="1177"/>
                  </a:lnTo>
                  <a:lnTo>
                    <a:pt x="1719" y="1180"/>
                  </a:lnTo>
                  <a:lnTo>
                    <a:pt x="1716" y="1180"/>
                  </a:lnTo>
                  <a:lnTo>
                    <a:pt x="1712" y="1180"/>
                  </a:lnTo>
                  <a:lnTo>
                    <a:pt x="1709" y="1180"/>
                  </a:lnTo>
                  <a:lnTo>
                    <a:pt x="1709" y="1180"/>
                  </a:lnTo>
                  <a:lnTo>
                    <a:pt x="1705" y="1177"/>
                  </a:lnTo>
                  <a:lnTo>
                    <a:pt x="1698" y="1173"/>
                  </a:lnTo>
                  <a:lnTo>
                    <a:pt x="1691" y="1170"/>
                  </a:lnTo>
                  <a:lnTo>
                    <a:pt x="1684" y="1163"/>
                  </a:lnTo>
                  <a:lnTo>
                    <a:pt x="1681" y="1159"/>
                  </a:lnTo>
                  <a:lnTo>
                    <a:pt x="1681" y="1156"/>
                  </a:lnTo>
                  <a:lnTo>
                    <a:pt x="1681" y="1152"/>
                  </a:lnTo>
                  <a:lnTo>
                    <a:pt x="1684" y="1149"/>
                  </a:lnTo>
                  <a:lnTo>
                    <a:pt x="1684" y="1149"/>
                  </a:lnTo>
                  <a:lnTo>
                    <a:pt x="1684" y="1149"/>
                  </a:lnTo>
                  <a:lnTo>
                    <a:pt x="1688" y="1149"/>
                  </a:lnTo>
                  <a:lnTo>
                    <a:pt x="1695" y="1152"/>
                  </a:lnTo>
                  <a:lnTo>
                    <a:pt x="1705" y="1152"/>
                  </a:lnTo>
                  <a:lnTo>
                    <a:pt x="1712" y="1149"/>
                  </a:lnTo>
                  <a:lnTo>
                    <a:pt x="1719" y="1142"/>
                  </a:lnTo>
                  <a:lnTo>
                    <a:pt x="1727" y="1138"/>
                  </a:lnTo>
                  <a:lnTo>
                    <a:pt x="1730" y="1135"/>
                  </a:lnTo>
                  <a:lnTo>
                    <a:pt x="1737" y="1135"/>
                  </a:lnTo>
                  <a:lnTo>
                    <a:pt x="1741" y="1138"/>
                  </a:lnTo>
                  <a:lnTo>
                    <a:pt x="1741" y="1142"/>
                  </a:lnTo>
                  <a:lnTo>
                    <a:pt x="1737" y="1145"/>
                  </a:lnTo>
                  <a:lnTo>
                    <a:pt x="1734" y="1152"/>
                  </a:lnTo>
                  <a:lnTo>
                    <a:pt x="1730" y="1156"/>
                  </a:lnTo>
                  <a:lnTo>
                    <a:pt x="1734" y="1159"/>
                  </a:lnTo>
                  <a:lnTo>
                    <a:pt x="1737" y="1159"/>
                  </a:lnTo>
                  <a:lnTo>
                    <a:pt x="1737" y="1159"/>
                  </a:lnTo>
                  <a:lnTo>
                    <a:pt x="1741" y="1159"/>
                  </a:lnTo>
                  <a:lnTo>
                    <a:pt x="1744" y="1159"/>
                  </a:lnTo>
                  <a:lnTo>
                    <a:pt x="1751" y="1152"/>
                  </a:lnTo>
                  <a:lnTo>
                    <a:pt x="1758" y="1149"/>
                  </a:lnTo>
                  <a:lnTo>
                    <a:pt x="1762" y="1149"/>
                  </a:lnTo>
                  <a:lnTo>
                    <a:pt x="1762" y="1145"/>
                  </a:lnTo>
                  <a:lnTo>
                    <a:pt x="1762" y="1145"/>
                  </a:lnTo>
                  <a:lnTo>
                    <a:pt x="1772" y="1142"/>
                  </a:lnTo>
                  <a:lnTo>
                    <a:pt x="1783" y="1152"/>
                  </a:lnTo>
                  <a:lnTo>
                    <a:pt x="1776" y="1166"/>
                  </a:lnTo>
                  <a:lnTo>
                    <a:pt x="1779" y="1166"/>
                  </a:lnTo>
                  <a:lnTo>
                    <a:pt x="1783" y="1170"/>
                  </a:lnTo>
                  <a:lnTo>
                    <a:pt x="1786" y="1173"/>
                  </a:lnTo>
                  <a:lnTo>
                    <a:pt x="1793" y="1177"/>
                  </a:lnTo>
                  <a:lnTo>
                    <a:pt x="1797" y="1180"/>
                  </a:lnTo>
                  <a:lnTo>
                    <a:pt x="1804" y="1180"/>
                  </a:lnTo>
                  <a:lnTo>
                    <a:pt x="1804" y="1184"/>
                  </a:lnTo>
                  <a:lnTo>
                    <a:pt x="1804" y="1188"/>
                  </a:lnTo>
                  <a:lnTo>
                    <a:pt x="1804" y="1188"/>
                  </a:lnTo>
                  <a:lnTo>
                    <a:pt x="1804" y="1191"/>
                  </a:lnTo>
                  <a:lnTo>
                    <a:pt x="1804" y="1195"/>
                  </a:lnTo>
                  <a:lnTo>
                    <a:pt x="1804" y="1202"/>
                  </a:lnTo>
                  <a:lnTo>
                    <a:pt x="1804" y="1212"/>
                  </a:lnTo>
                  <a:lnTo>
                    <a:pt x="1804" y="1219"/>
                  </a:lnTo>
                  <a:lnTo>
                    <a:pt x="1808" y="1223"/>
                  </a:lnTo>
                  <a:lnTo>
                    <a:pt x="1811" y="1226"/>
                  </a:lnTo>
                  <a:lnTo>
                    <a:pt x="1818" y="1226"/>
                  </a:lnTo>
                  <a:lnTo>
                    <a:pt x="1825" y="1230"/>
                  </a:lnTo>
                  <a:lnTo>
                    <a:pt x="1829" y="1226"/>
                  </a:lnTo>
                  <a:lnTo>
                    <a:pt x="1832" y="1223"/>
                  </a:lnTo>
                  <a:lnTo>
                    <a:pt x="1836" y="1219"/>
                  </a:lnTo>
                  <a:lnTo>
                    <a:pt x="1839" y="1216"/>
                  </a:lnTo>
                  <a:lnTo>
                    <a:pt x="1839" y="1216"/>
                  </a:lnTo>
                  <a:lnTo>
                    <a:pt x="1843" y="1191"/>
                  </a:lnTo>
                  <a:lnTo>
                    <a:pt x="1843" y="1180"/>
                  </a:lnTo>
                  <a:lnTo>
                    <a:pt x="1839" y="1170"/>
                  </a:lnTo>
                  <a:lnTo>
                    <a:pt x="1836" y="1166"/>
                  </a:lnTo>
                  <a:lnTo>
                    <a:pt x="1829" y="1163"/>
                  </a:lnTo>
                  <a:lnTo>
                    <a:pt x="1829" y="1159"/>
                  </a:lnTo>
                  <a:lnTo>
                    <a:pt x="1825" y="1159"/>
                  </a:lnTo>
                  <a:lnTo>
                    <a:pt x="1818" y="1152"/>
                  </a:lnTo>
                  <a:lnTo>
                    <a:pt x="1818" y="1145"/>
                  </a:lnTo>
                  <a:lnTo>
                    <a:pt x="1815" y="1142"/>
                  </a:lnTo>
                  <a:lnTo>
                    <a:pt x="1818" y="1138"/>
                  </a:lnTo>
                  <a:lnTo>
                    <a:pt x="1818" y="1138"/>
                  </a:lnTo>
                  <a:lnTo>
                    <a:pt x="1822" y="1138"/>
                  </a:lnTo>
                  <a:lnTo>
                    <a:pt x="1822" y="1135"/>
                  </a:lnTo>
                  <a:lnTo>
                    <a:pt x="1825" y="1135"/>
                  </a:lnTo>
                  <a:lnTo>
                    <a:pt x="1832" y="1128"/>
                  </a:lnTo>
                  <a:lnTo>
                    <a:pt x="1839" y="1117"/>
                  </a:lnTo>
                  <a:lnTo>
                    <a:pt x="1846" y="1110"/>
                  </a:lnTo>
                  <a:lnTo>
                    <a:pt x="1853" y="1103"/>
                  </a:lnTo>
                  <a:lnTo>
                    <a:pt x="1857" y="1096"/>
                  </a:lnTo>
                  <a:lnTo>
                    <a:pt x="1860" y="1092"/>
                  </a:lnTo>
                  <a:lnTo>
                    <a:pt x="1864" y="1092"/>
                  </a:lnTo>
                  <a:lnTo>
                    <a:pt x="1867" y="1085"/>
                  </a:lnTo>
                  <a:lnTo>
                    <a:pt x="1871" y="1075"/>
                  </a:lnTo>
                  <a:lnTo>
                    <a:pt x="1874" y="1068"/>
                  </a:lnTo>
                  <a:lnTo>
                    <a:pt x="1878" y="1061"/>
                  </a:lnTo>
                  <a:lnTo>
                    <a:pt x="1882" y="1057"/>
                  </a:lnTo>
                  <a:lnTo>
                    <a:pt x="1882" y="1057"/>
                  </a:lnTo>
                  <a:lnTo>
                    <a:pt x="1882" y="1050"/>
                  </a:lnTo>
                  <a:lnTo>
                    <a:pt x="1885" y="1043"/>
                  </a:lnTo>
                  <a:lnTo>
                    <a:pt x="1892" y="1033"/>
                  </a:lnTo>
                  <a:lnTo>
                    <a:pt x="1903" y="1022"/>
                  </a:lnTo>
                  <a:lnTo>
                    <a:pt x="1913" y="1011"/>
                  </a:lnTo>
                  <a:lnTo>
                    <a:pt x="1917" y="1001"/>
                  </a:lnTo>
                  <a:lnTo>
                    <a:pt x="1924" y="990"/>
                  </a:lnTo>
                  <a:lnTo>
                    <a:pt x="1920" y="1001"/>
                  </a:lnTo>
                  <a:lnTo>
                    <a:pt x="1913" y="1011"/>
                  </a:lnTo>
                  <a:lnTo>
                    <a:pt x="1903" y="1022"/>
                  </a:lnTo>
                  <a:lnTo>
                    <a:pt x="1885" y="1043"/>
                  </a:lnTo>
                  <a:lnTo>
                    <a:pt x="1882" y="1054"/>
                  </a:lnTo>
                  <a:lnTo>
                    <a:pt x="1885" y="1050"/>
                  </a:lnTo>
                  <a:lnTo>
                    <a:pt x="1885" y="1050"/>
                  </a:lnTo>
                  <a:lnTo>
                    <a:pt x="1885" y="1050"/>
                  </a:lnTo>
                  <a:lnTo>
                    <a:pt x="1882" y="1054"/>
                  </a:lnTo>
                  <a:lnTo>
                    <a:pt x="1882" y="1061"/>
                  </a:lnTo>
                  <a:lnTo>
                    <a:pt x="1882" y="1064"/>
                  </a:lnTo>
                  <a:lnTo>
                    <a:pt x="1878" y="1068"/>
                  </a:lnTo>
                  <a:lnTo>
                    <a:pt x="1878" y="1068"/>
                  </a:lnTo>
                  <a:lnTo>
                    <a:pt x="1882" y="1075"/>
                  </a:lnTo>
                  <a:lnTo>
                    <a:pt x="1885" y="1082"/>
                  </a:lnTo>
                  <a:lnTo>
                    <a:pt x="1892" y="1085"/>
                  </a:lnTo>
                  <a:lnTo>
                    <a:pt x="1896" y="1089"/>
                  </a:lnTo>
                  <a:lnTo>
                    <a:pt x="1899" y="1089"/>
                  </a:lnTo>
                  <a:lnTo>
                    <a:pt x="1899" y="1092"/>
                  </a:lnTo>
                  <a:lnTo>
                    <a:pt x="1913" y="1078"/>
                  </a:lnTo>
                  <a:lnTo>
                    <a:pt x="1931" y="1061"/>
                  </a:lnTo>
                  <a:lnTo>
                    <a:pt x="1945" y="1036"/>
                  </a:lnTo>
                  <a:lnTo>
                    <a:pt x="1963" y="1011"/>
                  </a:lnTo>
                  <a:lnTo>
                    <a:pt x="1973" y="990"/>
                  </a:lnTo>
                  <a:lnTo>
                    <a:pt x="1984" y="973"/>
                  </a:lnTo>
                  <a:lnTo>
                    <a:pt x="1987" y="966"/>
                  </a:lnTo>
                  <a:lnTo>
                    <a:pt x="1987" y="955"/>
                  </a:lnTo>
                  <a:lnTo>
                    <a:pt x="1991" y="944"/>
                  </a:lnTo>
                  <a:lnTo>
                    <a:pt x="1994" y="934"/>
                  </a:lnTo>
                  <a:lnTo>
                    <a:pt x="1998" y="927"/>
                  </a:lnTo>
                  <a:lnTo>
                    <a:pt x="2001" y="923"/>
                  </a:lnTo>
                  <a:lnTo>
                    <a:pt x="2001" y="920"/>
                  </a:lnTo>
                  <a:lnTo>
                    <a:pt x="2005" y="892"/>
                  </a:lnTo>
                  <a:lnTo>
                    <a:pt x="2005" y="892"/>
                  </a:lnTo>
                  <a:lnTo>
                    <a:pt x="2008" y="885"/>
                  </a:lnTo>
                  <a:lnTo>
                    <a:pt x="2008" y="878"/>
                  </a:lnTo>
                  <a:lnTo>
                    <a:pt x="2008" y="867"/>
                  </a:lnTo>
                  <a:lnTo>
                    <a:pt x="2005" y="860"/>
                  </a:lnTo>
                  <a:lnTo>
                    <a:pt x="2001" y="853"/>
                  </a:lnTo>
                  <a:lnTo>
                    <a:pt x="1994" y="849"/>
                  </a:lnTo>
                  <a:lnTo>
                    <a:pt x="1987" y="846"/>
                  </a:lnTo>
                  <a:lnTo>
                    <a:pt x="1980" y="849"/>
                  </a:lnTo>
                  <a:lnTo>
                    <a:pt x="1977" y="853"/>
                  </a:lnTo>
                  <a:lnTo>
                    <a:pt x="1966" y="853"/>
                  </a:lnTo>
                  <a:lnTo>
                    <a:pt x="1959" y="853"/>
                  </a:lnTo>
                  <a:lnTo>
                    <a:pt x="1956" y="849"/>
                  </a:lnTo>
                  <a:lnTo>
                    <a:pt x="1948" y="846"/>
                  </a:lnTo>
                  <a:lnTo>
                    <a:pt x="1948" y="842"/>
                  </a:lnTo>
                  <a:lnTo>
                    <a:pt x="1945" y="842"/>
                  </a:lnTo>
                  <a:lnTo>
                    <a:pt x="1934" y="839"/>
                  </a:lnTo>
                  <a:lnTo>
                    <a:pt x="1959" y="811"/>
                  </a:lnTo>
                  <a:lnTo>
                    <a:pt x="1963" y="804"/>
                  </a:lnTo>
                  <a:lnTo>
                    <a:pt x="1984" y="779"/>
                  </a:lnTo>
                  <a:lnTo>
                    <a:pt x="2037" y="722"/>
                  </a:lnTo>
                  <a:lnTo>
                    <a:pt x="2044" y="726"/>
                  </a:lnTo>
                  <a:lnTo>
                    <a:pt x="2058" y="726"/>
                  </a:lnTo>
                  <a:lnTo>
                    <a:pt x="2079" y="733"/>
                  </a:lnTo>
                  <a:lnTo>
                    <a:pt x="2096" y="733"/>
                  </a:lnTo>
                  <a:lnTo>
                    <a:pt x="2107" y="737"/>
                  </a:lnTo>
                  <a:lnTo>
                    <a:pt x="2111" y="733"/>
                  </a:lnTo>
                  <a:lnTo>
                    <a:pt x="2111" y="733"/>
                  </a:lnTo>
                  <a:lnTo>
                    <a:pt x="2111" y="726"/>
                  </a:lnTo>
                  <a:lnTo>
                    <a:pt x="2111" y="726"/>
                  </a:lnTo>
                  <a:lnTo>
                    <a:pt x="2111" y="722"/>
                  </a:lnTo>
                  <a:lnTo>
                    <a:pt x="2121" y="715"/>
                  </a:lnTo>
                  <a:lnTo>
                    <a:pt x="2132" y="719"/>
                  </a:lnTo>
                  <a:lnTo>
                    <a:pt x="2142" y="719"/>
                  </a:lnTo>
                  <a:lnTo>
                    <a:pt x="2149" y="737"/>
                  </a:lnTo>
                  <a:lnTo>
                    <a:pt x="2199" y="722"/>
                  </a:lnTo>
                  <a:lnTo>
                    <a:pt x="2195" y="712"/>
                  </a:lnTo>
                  <a:lnTo>
                    <a:pt x="2237" y="677"/>
                  </a:lnTo>
                  <a:lnTo>
                    <a:pt x="2241" y="677"/>
                  </a:lnTo>
                  <a:lnTo>
                    <a:pt x="2244" y="673"/>
                  </a:lnTo>
                  <a:lnTo>
                    <a:pt x="2248" y="666"/>
                  </a:lnTo>
                  <a:lnTo>
                    <a:pt x="2255" y="663"/>
                  </a:lnTo>
                  <a:lnTo>
                    <a:pt x="2262" y="659"/>
                  </a:lnTo>
                  <a:lnTo>
                    <a:pt x="2266" y="659"/>
                  </a:lnTo>
                  <a:lnTo>
                    <a:pt x="2269" y="659"/>
                  </a:lnTo>
                  <a:lnTo>
                    <a:pt x="2269" y="666"/>
                  </a:lnTo>
                  <a:lnTo>
                    <a:pt x="2269" y="670"/>
                  </a:lnTo>
                  <a:lnTo>
                    <a:pt x="2262" y="680"/>
                  </a:lnTo>
                  <a:lnTo>
                    <a:pt x="2262" y="684"/>
                  </a:lnTo>
                  <a:lnTo>
                    <a:pt x="2262" y="687"/>
                  </a:lnTo>
                  <a:lnTo>
                    <a:pt x="2262" y="691"/>
                  </a:lnTo>
                  <a:lnTo>
                    <a:pt x="2266" y="691"/>
                  </a:lnTo>
                  <a:lnTo>
                    <a:pt x="2269" y="691"/>
                  </a:lnTo>
                  <a:lnTo>
                    <a:pt x="2273" y="687"/>
                  </a:lnTo>
                  <a:lnTo>
                    <a:pt x="2280" y="684"/>
                  </a:lnTo>
                  <a:lnTo>
                    <a:pt x="2283" y="680"/>
                  </a:lnTo>
                  <a:lnTo>
                    <a:pt x="2287" y="673"/>
                  </a:lnTo>
                  <a:lnTo>
                    <a:pt x="2294" y="666"/>
                  </a:lnTo>
                  <a:lnTo>
                    <a:pt x="2297" y="659"/>
                  </a:lnTo>
                  <a:lnTo>
                    <a:pt x="2301" y="652"/>
                  </a:lnTo>
                  <a:lnTo>
                    <a:pt x="2304" y="649"/>
                  </a:lnTo>
                  <a:lnTo>
                    <a:pt x="2308" y="649"/>
                  </a:lnTo>
                  <a:lnTo>
                    <a:pt x="2301" y="656"/>
                  </a:lnTo>
                  <a:lnTo>
                    <a:pt x="2301" y="666"/>
                  </a:lnTo>
                  <a:lnTo>
                    <a:pt x="2301" y="673"/>
                  </a:lnTo>
                  <a:lnTo>
                    <a:pt x="2301" y="680"/>
                  </a:lnTo>
                  <a:lnTo>
                    <a:pt x="2304" y="687"/>
                  </a:lnTo>
                  <a:lnTo>
                    <a:pt x="2304" y="687"/>
                  </a:lnTo>
                  <a:lnTo>
                    <a:pt x="2269" y="712"/>
                  </a:lnTo>
                  <a:lnTo>
                    <a:pt x="2258" y="744"/>
                  </a:lnTo>
                  <a:lnTo>
                    <a:pt x="2216" y="775"/>
                  </a:lnTo>
                  <a:lnTo>
                    <a:pt x="2202" y="818"/>
                  </a:lnTo>
                  <a:lnTo>
                    <a:pt x="2202" y="821"/>
                  </a:lnTo>
                  <a:lnTo>
                    <a:pt x="2199" y="825"/>
                  </a:lnTo>
                  <a:lnTo>
                    <a:pt x="2199" y="832"/>
                  </a:lnTo>
                  <a:lnTo>
                    <a:pt x="2199" y="839"/>
                  </a:lnTo>
                  <a:lnTo>
                    <a:pt x="2199" y="849"/>
                  </a:lnTo>
                  <a:lnTo>
                    <a:pt x="2206" y="870"/>
                  </a:lnTo>
                  <a:lnTo>
                    <a:pt x="2213" y="892"/>
                  </a:lnTo>
                  <a:lnTo>
                    <a:pt x="2220" y="913"/>
                  </a:lnTo>
                  <a:lnTo>
                    <a:pt x="2223" y="923"/>
                  </a:lnTo>
                  <a:lnTo>
                    <a:pt x="2241" y="895"/>
                  </a:lnTo>
                  <a:lnTo>
                    <a:pt x="2273" y="846"/>
                  </a:lnTo>
                  <a:lnTo>
                    <a:pt x="2290" y="842"/>
                  </a:lnTo>
                  <a:lnTo>
                    <a:pt x="2290" y="839"/>
                  </a:lnTo>
                  <a:lnTo>
                    <a:pt x="2287" y="832"/>
                  </a:lnTo>
                  <a:lnTo>
                    <a:pt x="2290" y="821"/>
                  </a:lnTo>
                  <a:lnTo>
                    <a:pt x="2290" y="811"/>
                  </a:lnTo>
                  <a:lnTo>
                    <a:pt x="2294" y="800"/>
                  </a:lnTo>
                  <a:lnTo>
                    <a:pt x="2301" y="789"/>
                  </a:lnTo>
                  <a:lnTo>
                    <a:pt x="2301" y="782"/>
                  </a:lnTo>
                  <a:lnTo>
                    <a:pt x="2301" y="775"/>
                  </a:lnTo>
                  <a:lnTo>
                    <a:pt x="2301" y="772"/>
                  </a:lnTo>
                  <a:lnTo>
                    <a:pt x="2301" y="768"/>
                  </a:lnTo>
                  <a:lnTo>
                    <a:pt x="2297" y="768"/>
                  </a:lnTo>
                  <a:lnTo>
                    <a:pt x="2297" y="765"/>
                  </a:lnTo>
                  <a:lnTo>
                    <a:pt x="2294" y="761"/>
                  </a:lnTo>
                  <a:lnTo>
                    <a:pt x="2294" y="754"/>
                  </a:lnTo>
                  <a:lnTo>
                    <a:pt x="2294" y="751"/>
                  </a:lnTo>
                  <a:lnTo>
                    <a:pt x="2297" y="744"/>
                  </a:lnTo>
                  <a:lnTo>
                    <a:pt x="2304" y="744"/>
                  </a:lnTo>
                  <a:lnTo>
                    <a:pt x="2311" y="740"/>
                  </a:lnTo>
                  <a:lnTo>
                    <a:pt x="2322" y="737"/>
                  </a:lnTo>
                  <a:lnTo>
                    <a:pt x="2325" y="737"/>
                  </a:lnTo>
                  <a:lnTo>
                    <a:pt x="2329" y="733"/>
                  </a:lnTo>
                  <a:lnTo>
                    <a:pt x="2329" y="726"/>
                  </a:lnTo>
                  <a:lnTo>
                    <a:pt x="2329" y="722"/>
                  </a:lnTo>
                  <a:lnTo>
                    <a:pt x="2329" y="715"/>
                  </a:lnTo>
                  <a:lnTo>
                    <a:pt x="2332" y="712"/>
                  </a:lnTo>
                  <a:lnTo>
                    <a:pt x="2336" y="712"/>
                  </a:lnTo>
                  <a:lnTo>
                    <a:pt x="2340" y="712"/>
                  </a:lnTo>
                  <a:lnTo>
                    <a:pt x="2347" y="712"/>
                  </a:lnTo>
                  <a:lnTo>
                    <a:pt x="2350" y="712"/>
                  </a:lnTo>
                  <a:lnTo>
                    <a:pt x="2354" y="708"/>
                  </a:lnTo>
                  <a:lnTo>
                    <a:pt x="2361" y="705"/>
                  </a:lnTo>
                  <a:lnTo>
                    <a:pt x="2371" y="694"/>
                  </a:lnTo>
                  <a:lnTo>
                    <a:pt x="2378" y="691"/>
                  </a:lnTo>
                  <a:lnTo>
                    <a:pt x="2382" y="691"/>
                  </a:lnTo>
                  <a:lnTo>
                    <a:pt x="2389" y="691"/>
                  </a:lnTo>
                  <a:lnTo>
                    <a:pt x="2392" y="694"/>
                  </a:lnTo>
                  <a:lnTo>
                    <a:pt x="2396" y="698"/>
                  </a:lnTo>
                  <a:lnTo>
                    <a:pt x="2399" y="698"/>
                  </a:lnTo>
                  <a:lnTo>
                    <a:pt x="2399" y="701"/>
                  </a:lnTo>
                  <a:lnTo>
                    <a:pt x="2421" y="691"/>
                  </a:lnTo>
                  <a:lnTo>
                    <a:pt x="2428" y="677"/>
                  </a:lnTo>
                  <a:lnTo>
                    <a:pt x="2442" y="663"/>
                  </a:lnTo>
                  <a:lnTo>
                    <a:pt x="2463" y="656"/>
                  </a:lnTo>
                  <a:lnTo>
                    <a:pt x="2466" y="641"/>
                  </a:lnTo>
                  <a:lnTo>
                    <a:pt x="2484" y="641"/>
                  </a:lnTo>
                  <a:lnTo>
                    <a:pt x="2484" y="641"/>
                  </a:lnTo>
                  <a:lnTo>
                    <a:pt x="2491" y="641"/>
                  </a:lnTo>
                  <a:lnTo>
                    <a:pt x="2498" y="645"/>
                  </a:lnTo>
                  <a:lnTo>
                    <a:pt x="2502" y="645"/>
                  </a:lnTo>
                  <a:lnTo>
                    <a:pt x="2505" y="645"/>
                  </a:lnTo>
                  <a:lnTo>
                    <a:pt x="2512" y="641"/>
                  </a:lnTo>
                  <a:lnTo>
                    <a:pt x="2516" y="638"/>
                  </a:lnTo>
                  <a:lnTo>
                    <a:pt x="2523" y="634"/>
                  </a:lnTo>
                  <a:lnTo>
                    <a:pt x="2526" y="631"/>
                  </a:lnTo>
                  <a:lnTo>
                    <a:pt x="2526" y="627"/>
                  </a:lnTo>
                  <a:lnTo>
                    <a:pt x="2526" y="627"/>
                  </a:lnTo>
                  <a:lnTo>
                    <a:pt x="2523" y="620"/>
                  </a:lnTo>
                  <a:lnTo>
                    <a:pt x="2516" y="617"/>
                  </a:lnTo>
                  <a:lnTo>
                    <a:pt x="2512" y="610"/>
                  </a:lnTo>
                  <a:lnTo>
                    <a:pt x="2505" y="603"/>
                  </a:lnTo>
                  <a:lnTo>
                    <a:pt x="2502" y="596"/>
                  </a:lnTo>
                  <a:lnTo>
                    <a:pt x="2495" y="592"/>
                  </a:lnTo>
                  <a:lnTo>
                    <a:pt x="2491" y="589"/>
                  </a:lnTo>
                  <a:lnTo>
                    <a:pt x="2491" y="585"/>
                  </a:lnTo>
                  <a:lnTo>
                    <a:pt x="2491" y="582"/>
                  </a:lnTo>
                  <a:lnTo>
                    <a:pt x="2491" y="578"/>
                  </a:lnTo>
                  <a:lnTo>
                    <a:pt x="2491" y="575"/>
                  </a:lnTo>
                  <a:lnTo>
                    <a:pt x="2495" y="575"/>
                  </a:lnTo>
                  <a:lnTo>
                    <a:pt x="2502" y="575"/>
                  </a:lnTo>
                  <a:lnTo>
                    <a:pt x="2505" y="575"/>
                  </a:lnTo>
                  <a:lnTo>
                    <a:pt x="2512" y="571"/>
                  </a:lnTo>
                  <a:lnTo>
                    <a:pt x="2512" y="571"/>
                  </a:lnTo>
                  <a:lnTo>
                    <a:pt x="2516" y="567"/>
                  </a:lnTo>
                  <a:lnTo>
                    <a:pt x="2537" y="546"/>
                  </a:lnTo>
                  <a:lnTo>
                    <a:pt x="2533" y="529"/>
                  </a:lnTo>
                  <a:lnTo>
                    <a:pt x="2544" y="522"/>
                  </a:lnTo>
                  <a:lnTo>
                    <a:pt x="2554" y="539"/>
                  </a:lnTo>
                  <a:lnTo>
                    <a:pt x="2576" y="546"/>
                  </a:lnTo>
                  <a:lnTo>
                    <a:pt x="2576" y="546"/>
                  </a:lnTo>
                  <a:lnTo>
                    <a:pt x="2579" y="550"/>
                  </a:lnTo>
                  <a:lnTo>
                    <a:pt x="2586" y="557"/>
                  </a:lnTo>
                  <a:lnTo>
                    <a:pt x="2590" y="560"/>
                  </a:lnTo>
                  <a:lnTo>
                    <a:pt x="2597" y="567"/>
                  </a:lnTo>
                  <a:lnTo>
                    <a:pt x="2604" y="575"/>
                  </a:lnTo>
                  <a:lnTo>
                    <a:pt x="2607" y="578"/>
                  </a:lnTo>
                  <a:lnTo>
                    <a:pt x="2614" y="582"/>
                  </a:lnTo>
                  <a:lnTo>
                    <a:pt x="2618" y="582"/>
                  </a:lnTo>
                  <a:lnTo>
                    <a:pt x="2621" y="582"/>
                  </a:lnTo>
                  <a:lnTo>
                    <a:pt x="2621" y="578"/>
                  </a:lnTo>
                  <a:lnTo>
                    <a:pt x="2625" y="553"/>
                  </a:lnTo>
                  <a:lnTo>
                    <a:pt x="2628" y="546"/>
                  </a:lnTo>
                  <a:lnTo>
                    <a:pt x="2628" y="546"/>
                  </a:lnTo>
                  <a:lnTo>
                    <a:pt x="2632" y="546"/>
                  </a:lnTo>
                  <a:lnTo>
                    <a:pt x="2639" y="546"/>
                  </a:lnTo>
                  <a:lnTo>
                    <a:pt x="2646" y="543"/>
                  </a:lnTo>
                  <a:lnTo>
                    <a:pt x="2653" y="539"/>
                  </a:lnTo>
                  <a:lnTo>
                    <a:pt x="2660" y="536"/>
                  </a:lnTo>
                  <a:lnTo>
                    <a:pt x="2660" y="529"/>
                  </a:lnTo>
                  <a:lnTo>
                    <a:pt x="2657" y="525"/>
                  </a:lnTo>
                  <a:lnTo>
                    <a:pt x="2650" y="518"/>
                  </a:lnTo>
                  <a:lnTo>
                    <a:pt x="2642" y="515"/>
                  </a:lnTo>
                  <a:lnTo>
                    <a:pt x="2632" y="511"/>
                  </a:lnTo>
                  <a:lnTo>
                    <a:pt x="2625" y="504"/>
                  </a:lnTo>
                  <a:lnTo>
                    <a:pt x="2618" y="50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4" name="Freeform 340"/>
            <p:cNvSpPr>
              <a:spLocks noEditPoints="1"/>
            </p:cNvSpPr>
            <p:nvPr userDrawn="1"/>
          </p:nvSpPr>
          <p:spPr bwMode="gray">
            <a:xfrm>
              <a:off x="3204" y="766"/>
              <a:ext cx="1763" cy="2437"/>
            </a:xfrm>
            <a:custGeom>
              <a:avLst/>
              <a:gdLst>
                <a:gd name="T0" fmla="*/ 1585 w 1828"/>
                <a:gd name="T1" fmla="*/ 1427 h 2470"/>
                <a:gd name="T2" fmla="*/ 1384 w 1828"/>
                <a:gd name="T3" fmla="*/ 1262 h 2470"/>
                <a:gd name="T4" fmla="*/ 1314 w 1828"/>
                <a:gd name="T5" fmla="*/ 1237 h 2470"/>
                <a:gd name="T6" fmla="*/ 1176 w 1828"/>
                <a:gd name="T7" fmla="*/ 1318 h 2470"/>
                <a:gd name="T8" fmla="*/ 1134 w 1828"/>
                <a:gd name="T9" fmla="*/ 1237 h 2470"/>
                <a:gd name="T10" fmla="*/ 1088 w 1828"/>
                <a:gd name="T11" fmla="*/ 1149 h 2470"/>
                <a:gd name="T12" fmla="*/ 954 w 1828"/>
                <a:gd name="T13" fmla="*/ 1145 h 2470"/>
                <a:gd name="T14" fmla="*/ 1144 w 1828"/>
                <a:gd name="T15" fmla="*/ 1054 h 2470"/>
                <a:gd name="T16" fmla="*/ 1236 w 1828"/>
                <a:gd name="T17" fmla="*/ 902 h 2470"/>
                <a:gd name="T18" fmla="*/ 1289 w 1828"/>
                <a:gd name="T19" fmla="*/ 811 h 2470"/>
                <a:gd name="T20" fmla="*/ 1395 w 1828"/>
                <a:gd name="T21" fmla="*/ 733 h 2470"/>
                <a:gd name="T22" fmla="*/ 1373 w 1828"/>
                <a:gd name="T23" fmla="*/ 677 h 2470"/>
                <a:gd name="T24" fmla="*/ 1476 w 1828"/>
                <a:gd name="T25" fmla="*/ 617 h 2470"/>
                <a:gd name="T26" fmla="*/ 1398 w 1828"/>
                <a:gd name="T27" fmla="*/ 398 h 2470"/>
                <a:gd name="T28" fmla="*/ 1225 w 1828"/>
                <a:gd name="T29" fmla="*/ 324 h 2470"/>
                <a:gd name="T30" fmla="*/ 1197 w 1828"/>
                <a:gd name="T31" fmla="*/ 582 h 2470"/>
                <a:gd name="T32" fmla="*/ 1060 w 1828"/>
                <a:gd name="T33" fmla="*/ 515 h 2470"/>
                <a:gd name="T34" fmla="*/ 1067 w 1828"/>
                <a:gd name="T35" fmla="*/ 314 h 2470"/>
                <a:gd name="T36" fmla="*/ 1159 w 1828"/>
                <a:gd name="T37" fmla="*/ 194 h 2470"/>
                <a:gd name="T38" fmla="*/ 1113 w 1828"/>
                <a:gd name="T39" fmla="*/ 141 h 2470"/>
                <a:gd name="T40" fmla="*/ 1035 w 1828"/>
                <a:gd name="T41" fmla="*/ 43 h 2470"/>
                <a:gd name="T42" fmla="*/ 1025 w 1828"/>
                <a:gd name="T43" fmla="*/ 131 h 2470"/>
                <a:gd name="T44" fmla="*/ 884 w 1828"/>
                <a:gd name="T45" fmla="*/ 155 h 2470"/>
                <a:gd name="T46" fmla="*/ 785 w 1828"/>
                <a:gd name="T47" fmla="*/ 166 h 2470"/>
                <a:gd name="T48" fmla="*/ 690 w 1828"/>
                <a:gd name="T49" fmla="*/ 117 h 2470"/>
                <a:gd name="T50" fmla="*/ 535 w 1828"/>
                <a:gd name="T51" fmla="*/ 67 h 2470"/>
                <a:gd name="T52" fmla="*/ 327 w 1828"/>
                <a:gd name="T53" fmla="*/ 74 h 2470"/>
                <a:gd name="T54" fmla="*/ 123 w 1828"/>
                <a:gd name="T55" fmla="*/ 36 h 2470"/>
                <a:gd name="T56" fmla="*/ 0 w 1828"/>
                <a:gd name="T57" fmla="*/ 240 h 2470"/>
                <a:gd name="T58" fmla="*/ 28 w 1828"/>
                <a:gd name="T59" fmla="*/ 370 h 2470"/>
                <a:gd name="T60" fmla="*/ 140 w 1828"/>
                <a:gd name="T61" fmla="*/ 448 h 2470"/>
                <a:gd name="T62" fmla="*/ 214 w 1828"/>
                <a:gd name="T63" fmla="*/ 370 h 2470"/>
                <a:gd name="T64" fmla="*/ 285 w 1828"/>
                <a:gd name="T65" fmla="*/ 381 h 2470"/>
                <a:gd name="T66" fmla="*/ 486 w 1828"/>
                <a:gd name="T67" fmla="*/ 497 h 2470"/>
                <a:gd name="T68" fmla="*/ 598 w 1828"/>
                <a:gd name="T69" fmla="*/ 684 h 2470"/>
                <a:gd name="T70" fmla="*/ 715 w 1828"/>
                <a:gd name="T71" fmla="*/ 1040 h 2470"/>
                <a:gd name="T72" fmla="*/ 778 w 1828"/>
                <a:gd name="T73" fmla="*/ 1050 h 2470"/>
                <a:gd name="T74" fmla="*/ 1032 w 1828"/>
                <a:gd name="T75" fmla="*/ 1247 h 2470"/>
                <a:gd name="T76" fmla="*/ 1095 w 1828"/>
                <a:gd name="T77" fmla="*/ 1286 h 2470"/>
                <a:gd name="T78" fmla="*/ 1106 w 1828"/>
                <a:gd name="T79" fmla="*/ 1307 h 2470"/>
                <a:gd name="T80" fmla="*/ 1194 w 1828"/>
                <a:gd name="T81" fmla="*/ 1325 h 2470"/>
                <a:gd name="T82" fmla="*/ 1152 w 1828"/>
                <a:gd name="T83" fmla="*/ 1494 h 2470"/>
                <a:gd name="T84" fmla="*/ 1303 w 1828"/>
                <a:gd name="T85" fmla="*/ 1709 h 2470"/>
                <a:gd name="T86" fmla="*/ 1282 w 1828"/>
                <a:gd name="T87" fmla="*/ 2075 h 2470"/>
                <a:gd name="T88" fmla="*/ 1377 w 1828"/>
                <a:gd name="T89" fmla="*/ 2463 h 2470"/>
                <a:gd name="T90" fmla="*/ 1349 w 1828"/>
                <a:gd name="T91" fmla="*/ 2216 h 2470"/>
                <a:gd name="T92" fmla="*/ 1486 w 1828"/>
                <a:gd name="T93" fmla="*/ 1987 h 2470"/>
                <a:gd name="T94" fmla="*/ 1828 w 1828"/>
                <a:gd name="T95" fmla="*/ 1519 h 2470"/>
                <a:gd name="T96" fmla="*/ 1345 w 1828"/>
                <a:gd name="T97" fmla="*/ 694 h 2470"/>
                <a:gd name="T98" fmla="*/ 1141 w 1828"/>
                <a:gd name="T99" fmla="*/ 712 h 2470"/>
                <a:gd name="T100" fmla="*/ 1155 w 1828"/>
                <a:gd name="T101" fmla="*/ 790 h 2470"/>
                <a:gd name="T102" fmla="*/ 1197 w 1828"/>
                <a:gd name="T103" fmla="*/ 782 h 2470"/>
                <a:gd name="T104" fmla="*/ 1088 w 1828"/>
                <a:gd name="T105" fmla="*/ 800 h 2470"/>
                <a:gd name="T106" fmla="*/ 1025 w 1828"/>
                <a:gd name="T107" fmla="*/ 708 h 2470"/>
                <a:gd name="T108" fmla="*/ 1120 w 1828"/>
                <a:gd name="T109" fmla="*/ 1223 h 2470"/>
                <a:gd name="T110" fmla="*/ 1331 w 1828"/>
                <a:gd name="T111" fmla="*/ 1656 h 2470"/>
                <a:gd name="T112" fmla="*/ 1345 w 1828"/>
                <a:gd name="T113" fmla="*/ 1589 h 2470"/>
                <a:gd name="T114" fmla="*/ 1483 w 1828"/>
                <a:gd name="T115" fmla="*/ 1378 h 2470"/>
                <a:gd name="T116" fmla="*/ 1409 w 1828"/>
                <a:gd name="T117" fmla="*/ 1378 h 2470"/>
                <a:gd name="T118" fmla="*/ 1528 w 1828"/>
                <a:gd name="T119" fmla="*/ 1374 h 2470"/>
                <a:gd name="T120" fmla="*/ 1384 w 1828"/>
                <a:gd name="T121" fmla="*/ 1413 h 2470"/>
                <a:gd name="T122" fmla="*/ 1225 w 1828"/>
                <a:gd name="T123" fmla="*/ 1410 h 2470"/>
                <a:gd name="T124" fmla="*/ 1391 w 1828"/>
                <a:gd name="T125" fmla="*/ 1769 h 2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8" h="2470">
                  <a:moveTo>
                    <a:pt x="1796" y="1491"/>
                  </a:moveTo>
                  <a:lnTo>
                    <a:pt x="1789" y="1487"/>
                  </a:lnTo>
                  <a:lnTo>
                    <a:pt x="1779" y="1480"/>
                  </a:lnTo>
                  <a:lnTo>
                    <a:pt x="1757" y="1469"/>
                  </a:lnTo>
                  <a:lnTo>
                    <a:pt x="1740" y="1466"/>
                  </a:lnTo>
                  <a:lnTo>
                    <a:pt x="1687" y="1448"/>
                  </a:lnTo>
                  <a:lnTo>
                    <a:pt x="1680" y="1448"/>
                  </a:lnTo>
                  <a:lnTo>
                    <a:pt x="1676" y="1452"/>
                  </a:lnTo>
                  <a:lnTo>
                    <a:pt x="1669" y="1452"/>
                  </a:lnTo>
                  <a:lnTo>
                    <a:pt x="1666" y="1455"/>
                  </a:lnTo>
                  <a:lnTo>
                    <a:pt x="1666" y="1455"/>
                  </a:lnTo>
                  <a:lnTo>
                    <a:pt x="1669" y="1448"/>
                  </a:lnTo>
                  <a:lnTo>
                    <a:pt x="1669" y="1445"/>
                  </a:lnTo>
                  <a:lnTo>
                    <a:pt x="1669" y="1438"/>
                  </a:lnTo>
                  <a:lnTo>
                    <a:pt x="1669" y="1438"/>
                  </a:lnTo>
                  <a:lnTo>
                    <a:pt x="1669" y="1434"/>
                  </a:lnTo>
                  <a:lnTo>
                    <a:pt x="1666" y="1431"/>
                  </a:lnTo>
                  <a:lnTo>
                    <a:pt x="1662" y="1431"/>
                  </a:lnTo>
                  <a:lnTo>
                    <a:pt x="1659" y="1431"/>
                  </a:lnTo>
                  <a:lnTo>
                    <a:pt x="1655" y="1431"/>
                  </a:lnTo>
                  <a:lnTo>
                    <a:pt x="1652" y="1431"/>
                  </a:lnTo>
                  <a:lnTo>
                    <a:pt x="1645" y="1431"/>
                  </a:lnTo>
                  <a:lnTo>
                    <a:pt x="1638" y="1431"/>
                  </a:lnTo>
                  <a:lnTo>
                    <a:pt x="1631" y="1427"/>
                  </a:lnTo>
                  <a:lnTo>
                    <a:pt x="1624" y="1427"/>
                  </a:lnTo>
                  <a:lnTo>
                    <a:pt x="1620" y="1427"/>
                  </a:lnTo>
                  <a:lnTo>
                    <a:pt x="1613" y="1431"/>
                  </a:lnTo>
                  <a:lnTo>
                    <a:pt x="1602" y="1434"/>
                  </a:lnTo>
                  <a:lnTo>
                    <a:pt x="1595" y="1438"/>
                  </a:lnTo>
                  <a:lnTo>
                    <a:pt x="1592" y="1438"/>
                  </a:lnTo>
                  <a:lnTo>
                    <a:pt x="1588" y="1441"/>
                  </a:lnTo>
                  <a:lnTo>
                    <a:pt x="1581" y="1448"/>
                  </a:lnTo>
                  <a:lnTo>
                    <a:pt x="1571" y="1452"/>
                  </a:lnTo>
                  <a:lnTo>
                    <a:pt x="1564" y="1455"/>
                  </a:lnTo>
                  <a:lnTo>
                    <a:pt x="1560" y="1455"/>
                  </a:lnTo>
                  <a:lnTo>
                    <a:pt x="1560" y="1455"/>
                  </a:lnTo>
                  <a:lnTo>
                    <a:pt x="1564" y="1452"/>
                  </a:lnTo>
                  <a:lnTo>
                    <a:pt x="1571" y="1448"/>
                  </a:lnTo>
                  <a:lnTo>
                    <a:pt x="1574" y="1445"/>
                  </a:lnTo>
                  <a:lnTo>
                    <a:pt x="1578" y="1441"/>
                  </a:lnTo>
                  <a:lnTo>
                    <a:pt x="1578" y="1438"/>
                  </a:lnTo>
                  <a:lnTo>
                    <a:pt x="1581" y="1434"/>
                  </a:lnTo>
                  <a:lnTo>
                    <a:pt x="1585" y="1427"/>
                  </a:lnTo>
                  <a:lnTo>
                    <a:pt x="1592" y="1424"/>
                  </a:lnTo>
                  <a:lnTo>
                    <a:pt x="1595" y="1420"/>
                  </a:lnTo>
                  <a:lnTo>
                    <a:pt x="1599" y="1417"/>
                  </a:lnTo>
                  <a:lnTo>
                    <a:pt x="1602" y="1410"/>
                  </a:lnTo>
                  <a:lnTo>
                    <a:pt x="1606" y="1403"/>
                  </a:lnTo>
                  <a:lnTo>
                    <a:pt x="1606" y="1399"/>
                  </a:lnTo>
                  <a:lnTo>
                    <a:pt x="1599" y="1385"/>
                  </a:lnTo>
                  <a:lnTo>
                    <a:pt x="1588" y="1371"/>
                  </a:lnTo>
                  <a:lnTo>
                    <a:pt x="1578" y="1360"/>
                  </a:lnTo>
                  <a:lnTo>
                    <a:pt x="1571" y="1353"/>
                  </a:lnTo>
                  <a:lnTo>
                    <a:pt x="1564" y="1350"/>
                  </a:lnTo>
                  <a:lnTo>
                    <a:pt x="1557" y="1346"/>
                  </a:lnTo>
                  <a:lnTo>
                    <a:pt x="1550" y="1343"/>
                  </a:lnTo>
                  <a:lnTo>
                    <a:pt x="1536" y="1336"/>
                  </a:lnTo>
                  <a:lnTo>
                    <a:pt x="1525" y="1332"/>
                  </a:lnTo>
                  <a:lnTo>
                    <a:pt x="1514" y="1329"/>
                  </a:lnTo>
                  <a:lnTo>
                    <a:pt x="1507" y="1329"/>
                  </a:lnTo>
                  <a:lnTo>
                    <a:pt x="1497" y="1321"/>
                  </a:lnTo>
                  <a:lnTo>
                    <a:pt x="1497" y="1321"/>
                  </a:lnTo>
                  <a:lnTo>
                    <a:pt x="1493" y="1318"/>
                  </a:lnTo>
                  <a:lnTo>
                    <a:pt x="1490" y="1311"/>
                  </a:lnTo>
                  <a:lnTo>
                    <a:pt x="1483" y="1307"/>
                  </a:lnTo>
                  <a:lnTo>
                    <a:pt x="1476" y="1300"/>
                  </a:lnTo>
                  <a:lnTo>
                    <a:pt x="1465" y="1290"/>
                  </a:lnTo>
                  <a:lnTo>
                    <a:pt x="1462" y="1286"/>
                  </a:lnTo>
                  <a:lnTo>
                    <a:pt x="1458" y="1283"/>
                  </a:lnTo>
                  <a:lnTo>
                    <a:pt x="1454" y="1283"/>
                  </a:lnTo>
                  <a:lnTo>
                    <a:pt x="1451" y="1279"/>
                  </a:lnTo>
                  <a:lnTo>
                    <a:pt x="1447" y="1276"/>
                  </a:lnTo>
                  <a:lnTo>
                    <a:pt x="1444" y="1272"/>
                  </a:lnTo>
                  <a:lnTo>
                    <a:pt x="1437" y="1269"/>
                  </a:lnTo>
                  <a:lnTo>
                    <a:pt x="1430" y="1269"/>
                  </a:lnTo>
                  <a:lnTo>
                    <a:pt x="1430" y="1265"/>
                  </a:lnTo>
                  <a:lnTo>
                    <a:pt x="1426" y="1262"/>
                  </a:lnTo>
                  <a:lnTo>
                    <a:pt x="1423" y="1258"/>
                  </a:lnTo>
                  <a:lnTo>
                    <a:pt x="1419" y="1258"/>
                  </a:lnTo>
                  <a:lnTo>
                    <a:pt x="1419" y="1255"/>
                  </a:lnTo>
                  <a:lnTo>
                    <a:pt x="1412" y="1255"/>
                  </a:lnTo>
                  <a:lnTo>
                    <a:pt x="1405" y="1255"/>
                  </a:lnTo>
                  <a:lnTo>
                    <a:pt x="1398" y="1258"/>
                  </a:lnTo>
                  <a:lnTo>
                    <a:pt x="1395" y="1258"/>
                  </a:lnTo>
                  <a:lnTo>
                    <a:pt x="1391" y="1258"/>
                  </a:lnTo>
                  <a:lnTo>
                    <a:pt x="1384" y="1262"/>
                  </a:lnTo>
                  <a:lnTo>
                    <a:pt x="1377" y="1265"/>
                  </a:lnTo>
                  <a:lnTo>
                    <a:pt x="1370" y="1265"/>
                  </a:lnTo>
                  <a:lnTo>
                    <a:pt x="1366" y="1265"/>
                  </a:lnTo>
                  <a:lnTo>
                    <a:pt x="1363" y="1265"/>
                  </a:lnTo>
                  <a:lnTo>
                    <a:pt x="1356" y="1262"/>
                  </a:lnTo>
                  <a:lnTo>
                    <a:pt x="1349" y="1258"/>
                  </a:lnTo>
                  <a:lnTo>
                    <a:pt x="1345" y="1255"/>
                  </a:lnTo>
                  <a:lnTo>
                    <a:pt x="1345" y="1255"/>
                  </a:lnTo>
                  <a:lnTo>
                    <a:pt x="1338" y="1247"/>
                  </a:lnTo>
                  <a:lnTo>
                    <a:pt x="1335" y="1244"/>
                  </a:lnTo>
                  <a:lnTo>
                    <a:pt x="1331" y="1240"/>
                  </a:lnTo>
                  <a:lnTo>
                    <a:pt x="1331" y="1237"/>
                  </a:lnTo>
                  <a:lnTo>
                    <a:pt x="1328" y="1233"/>
                  </a:lnTo>
                  <a:lnTo>
                    <a:pt x="1328" y="1233"/>
                  </a:lnTo>
                  <a:lnTo>
                    <a:pt x="1324" y="1233"/>
                  </a:lnTo>
                  <a:lnTo>
                    <a:pt x="1324" y="1233"/>
                  </a:lnTo>
                  <a:lnTo>
                    <a:pt x="1324" y="1233"/>
                  </a:lnTo>
                  <a:lnTo>
                    <a:pt x="1324" y="1230"/>
                  </a:lnTo>
                  <a:lnTo>
                    <a:pt x="1324" y="1233"/>
                  </a:lnTo>
                  <a:lnTo>
                    <a:pt x="1324" y="1233"/>
                  </a:lnTo>
                  <a:lnTo>
                    <a:pt x="1324" y="1233"/>
                  </a:lnTo>
                  <a:lnTo>
                    <a:pt x="1324" y="1237"/>
                  </a:lnTo>
                  <a:lnTo>
                    <a:pt x="1321" y="1237"/>
                  </a:lnTo>
                  <a:lnTo>
                    <a:pt x="1321" y="1240"/>
                  </a:lnTo>
                  <a:lnTo>
                    <a:pt x="1321" y="1240"/>
                  </a:lnTo>
                  <a:lnTo>
                    <a:pt x="1321" y="1240"/>
                  </a:lnTo>
                  <a:lnTo>
                    <a:pt x="1321" y="1244"/>
                  </a:lnTo>
                  <a:lnTo>
                    <a:pt x="1317" y="1244"/>
                  </a:lnTo>
                  <a:lnTo>
                    <a:pt x="1317" y="1244"/>
                  </a:lnTo>
                  <a:lnTo>
                    <a:pt x="1317" y="1247"/>
                  </a:lnTo>
                  <a:lnTo>
                    <a:pt x="1321" y="1247"/>
                  </a:lnTo>
                  <a:lnTo>
                    <a:pt x="1317" y="1251"/>
                  </a:lnTo>
                  <a:lnTo>
                    <a:pt x="1317" y="1251"/>
                  </a:lnTo>
                  <a:lnTo>
                    <a:pt x="1314" y="1251"/>
                  </a:lnTo>
                  <a:lnTo>
                    <a:pt x="1314" y="1251"/>
                  </a:lnTo>
                  <a:lnTo>
                    <a:pt x="1314" y="1247"/>
                  </a:lnTo>
                  <a:lnTo>
                    <a:pt x="1314" y="1247"/>
                  </a:lnTo>
                  <a:lnTo>
                    <a:pt x="1314" y="1244"/>
                  </a:lnTo>
                  <a:lnTo>
                    <a:pt x="1317" y="1244"/>
                  </a:lnTo>
                  <a:lnTo>
                    <a:pt x="1317" y="1240"/>
                  </a:lnTo>
                  <a:lnTo>
                    <a:pt x="1314" y="1240"/>
                  </a:lnTo>
                  <a:lnTo>
                    <a:pt x="1314" y="1237"/>
                  </a:lnTo>
                  <a:lnTo>
                    <a:pt x="1314" y="1237"/>
                  </a:lnTo>
                  <a:lnTo>
                    <a:pt x="1310" y="1237"/>
                  </a:lnTo>
                  <a:lnTo>
                    <a:pt x="1307" y="1240"/>
                  </a:lnTo>
                  <a:lnTo>
                    <a:pt x="1310" y="1237"/>
                  </a:lnTo>
                  <a:lnTo>
                    <a:pt x="1314" y="1237"/>
                  </a:lnTo>
                  <a:lnTo>
                    <a:pt x="1314" y="1233"/>
                  </a:lnTo>
                  <a:lnTo>
                    <a:pt x="1317" y="1233"/>
                  </a:lnTo>
                  <a:lnTo>
                    <a:pt x="1317" y="1233"/>
                  </a:lnTo>
                  <a:lnTo>
                    <a:pt x="1317" y="1230"/>
                  </a:lnTo>
                  <a:lnTo>
                    <a:pt x="1317" y="1230"/>
                  </a:lnTo>
                  <a:lnTo>
                    <a:pt x="1314" y="1230"/>
                  </a:lnTo>
                  <a:lnTo>
                    <a:pt x="1314" y="1230"/>
                  </a:lnTo>
                  <a:lnTo>
                    <a:pt x="1307" y="1230"/>
                  </a:lnTo>
                  <a:lnTo>
                    <a:pt x="1303" y="1233"/>
                  </a:lnTo>
                  <a:lnTo>
                    <a:pt x="1296" y="1233"/>
                  </a:lnTo>
                  <a:lnTo>
                    <a:pt x="1296" y="1237"/>
                  </a:lnTo>
                  <a:lnTo>
                    <a:pt x="1292" y="1237"/>
                  </a:lnTo>
                  <a:lnTo>
                    <a:pt x="1289" y="1237"/>
                  </a:lnTo>
                  <a:lnTo>
                    <a:pt x="1285" y="1237"/>
                  </a:lnTo>
                  <a:lnTo>
                    <a:pt x="1278" y="1240"/>
                  </a:lnTo>
                  <a:lnTo>
                    <a:pt x="1275" y="1244"/>
                  </a:lnTo>
                  <a:lnTo>
                    <a:pt x="1275" y="1244"/>
                  </a:lnTo>
                  <a:lnTo>
                    <a:pt x="1268" y="1251"/>
                  </a:lnTo>
                  <a:lnTo>
                    <a:pt x="1250" y="1255"/>
                  </a:lnTo>
                  <a:lnTo>
                    <a:pt x="1243" y="1265"/>
                  </a:lnTo>
                  <a:lnTo>
                    <a:pt x="1229" y="1283"/>
                  </a:lnTo>
                  <a:lnTo>
                    <a:pt x="1215" y="1286"/>
                  </a:lnTo>
                  <a:lnTo>
                    <a:pt x="1215" y="1286"/>
                  </a:lnTo>
                  <a:lnTo>
                    <a:pt x="1215" y="1290"/>
                  </a:lnTo>
                  <a:lnTo>
                    <a:pt x="1218" y="1293"/>
                  </a:lnTo>
                  <a:lnTo>
                    <a:pt x="1215" y="1300"/>
                  </a:lnTo>
                  <a:lnTo>
                    <a:pt x="1215" y="1300"/>
                  </a:lnTo>
                  <a:lnTo>
                    <a:pt x="1215" y="1304"/>
                  </a:lnTo>
                  <a:lnTo>
                    <a:pt x="1215" y="1307"/>
                  </a:lnTo>
                  <a:lnTo>
                    <a:pt x="1215" y="1311"/>
                  </a:lnTo>
                  <a:lnTo>
                    <a:pt x="1215" y="1314"/>
                  </a:lnTo>
                  <a:lnTo>
                    <a:pt x="1208" y="1311"/>
                  </a:lnTo>
                  <a:lnTo>
                    <a:pt x="1204" y="1311"/>
                  </a:lnTo>
                  <a:lnTo>
                    <a:pt x="1204" y="1311"/>
                  </a:lnTo>
                  <a:lnTo>
                    <a:pt x="1197" y="1311"/>
                  </a:lnTo>
                  <a:lnTo>
                    <a:pt x="1197" y="1311"/>
                  </a:lnTo>
                  <a:lnTo>
                    <a:pt x="1190" y="1314"/>
                  </a:lnTo>
                  <a:lnTo>
                    <a:pt x="1183" y="1314"/>
                  </a:lnTo>
                  <a:lnTo>
                    <a:pt x="1176" y="1318"/>
                  </a:lnTo>
                  <a:lnTo>
                    <a:pt x="1176" y="1318"/>
                  </a:lnTo>
                  <a:lnTo>
                    <a:pt x="1169" y="1318"/>
                  </a:lnTo>
                  <a:lnTo>
                    <a:pt x="1166" y="1314"/>
                  </a:lnTo>
                  <a:lnTo>
                    <a:pt x="1166" y="1314"/>
                  </a:lnTo>
                  <a:lnTo>
                    <a:pt x="1166" y="1314"/>
                  </a:lnTo>
                  <a:lnTo>
                    <a:pt x="1162" y="1314"/>
                  </a:lnTo>
                  <a:lnTo>
                    <a:pt x="1159" y="1311"/>
                  </a:lnTo>
                  <a:lnTo>
                    <a:pt x="1148" y="1307"/>
                  </a:lnTo>
                  <a:lnTo>
                    <a:pt x="1141" y="1314"/>
                  </a:lnTo>
                  <a:lnTo>
                    <a:pt x="1137" y="1318"/>
                  </a:lnTo>
                  <a:lnTo>
                    <a:pt x="1137" y="1321"/>
                  </a:lnTo>
                  <a:lnTo>
                    <a:pt x="1137" y="1321"/>
                  </a:lnTo>
                  <a:lnTo>
                    <a:pt x="1134" y="1325"/>
                  </a:lnTo>
                  <a:lnTo>
                    <a:pt x="1130" y="1329"/>
                  </a:lnTo>
                  <a:lnTo>
                    <a:pt x="1130" y="1329"/>
                  </a:lnTo>
                  <a:lnTo>
                    <a:pt x="1134" y="1325"/>
                  </a:lnTo>
                  <a:lnTo>
                    <a:pt x="1137" y="1321"/>
                  </a:lnTo>
                  <a:lnTo>
                    <a:pt x="1137" y="1318"/>
                  </a:lnTo>
                  <a:lnTo>
                    <a:pt x="1137" y="1314"/>
                  </a:lnTo>
                  <a:lnTo>
                    <a:pt x="1141" y="1311"/>
                  </a:lnTo>
                  <a:lnTo>
                    <a:pt x="1144" y="1304"/>
                  </a:lnTo>
                  <a:lnTo>
                    <a:pt x="1144" y="1304"/>
                  </a:lnTo>
                  <a:lnTo>
                    <a:pt x="1144" y="1304"/>
                  </a:lnTo>
                  <a:lnTo>
                    <a:pt x="1144" y="1304"/>
                  </a:lnTo>
                  <a:lnTo>
                    <a:pt x="1141" y="1300"/>
                  </a:lnTo>
                  <a:lnTo>
                    <a:pt x="1137" y="1297"/>
                  </a:lnTo>
                  <a:lnTo>
                    <a:pt x="1137" y="1297"/>
                  </a:lnTo>
                  <a:lnTo>
                    <a:pt x="1134" y="1293"/>
                  </a:lnTo>
                  <a:lnTo>
                    <a:pt x="1134" y="1293"/>
                  </a:lnTo>
                  <a:lnTo>
                    <a:pt x="1134" y="1293"/>
                  </a:lnTo>
                  <a:lnTo>
                    <a:pt x="1130" y="1290"/>
                  </a:lnTo>
                  <a:lnTo>
                    <a:pt x="1127" y="1283"/>
                  </a:lnTo>
                  <a:lnTo>
                    <a:pt x="1127" y="1283"/>
                  </a:lnTo>
                  <a:lnTo>
                    <a:pt x="1127" y="1279"/>
                  </a:lnTo>
                  <a:lnTo>
                    <a:pt x="1127" y="1276"/>
                  </a:lnTo>
                  <a:lnTo>
                    <a:pt x="1127" y="1269"/>
                  </a:lnTo>
                  <a:lnTo>
                    <a:pt x="1127" y="1269"/>
                  </a:lnTo>
                  <a:lnTo>
                    <a:pt x="1130" y="1262"/>
                  </a:lnTo>
                  <a:lnTo>
                    <a:pt x="1130" y="1258"/>
                  </a:lnTo>
                  <a:lnTo>
                    <a:pt x="1130" y="1258"/>
                  </a:lnTo>
                  <a:lnTo>
                    <a:pt x="1130" y="1251"/>
                  </a:lnTo>
                  <a:lnTo>
                    <a:pt x="1130" y="1244"/>
                  </a:lnTo>
                  <a:lnTo>
                    <a:pt x="1134" y="1237"/>
                  </a:lnTo>
                  <a:lnTo>
                    <a:pt x="1134" y="1230"/>
                  </a:lnTo>
                  <a:lnTo>
                    <a:pt x="1134" y="1230"/>
                  </a:lnTo>
                  <a:lnTo>
                    <a:pt x="1134" y="1223"/>
                  </a:lnTo>
                  <a:lnTo>
                    <a:pt x="1134" y="1219"/>
                  </a:lnTo>
                  <a:lnTo>
                    <a:pt x="1134" y="1219"/>
                  </a:lnTo>
                  <a:lnTo>
                    <a:pt x="1134" y="1216"/>
                  </a:lnTo>
                  <a:lnTo>
                    <a:pt x="1134" y="1216"/>
                  </a:lnTo>
                  <a:lnTo>
                    <a:pt x="1130" y="1216"/>
                  </a:lnTo>
                  <a:lnTo>
                    <a:pt x="1127" y="1212"/>
                  </a:lnTo>
                  <a:lnTo>
                    <a:pt x="1123" y="1212"/>
                  </a:lnTo>
                  <a:lnTo>
                    <a:pt x="1116" y="1212"/>
                  </a:lnTo>
                  <a:lnTo>
                    <a:pt x="1109" y="1212"/>
                  </a:lnTo>
                  <a:lnTo>
                    <a:pt x="1102" y="1212"/>
                  </a:lnTo>
                  <a:lnTo>
                    <a:pt x="1095" y="1212"/>
                  </a:lnTo>
                  <a:lnTo>
                    <a:pt x="1092" y="1212"/>
                  </a:lnTo>
                  <a:lnTo>
                    <a:pt x="1092" y="1212"/>
                  </a:lnTo>
                  <a:lnTo>
                    <a:pt x="1088" y="1212"/>
                  </a:lnTo>
                  <a:lnTo>
                    <a:pt x="1085" y="1212"/>
                  </a:lnTo>
                  <a:lnTo>
                    <a:pt x="1081" y="1212"/>
                  </a:lnTo>
                  <a:lnTo>
                    <a:pt x="1081" y="1212"/>
                  </a:lnTo>
                  <a:lnTo>
                    <a:pt x="1078" y="1212"/>
                  </a:lnTo>
                  <a:lnTo>
                    <a:pt x="1078" y="1212"/>
                  </a:lnTo>
                  <a:lnTo>
                    <a:pt x="1078" y="1212"/>
                  </a:lnTo>
                  <a:lnTo>
                    <a:pt x="1074" y="1209"/>
                  </a:lnTo>
                  <a:lnTo>
                    <a:pt x="1074" y="1209"/>
                  </a:lnTo>
                  <a:lnTo>
                    <a:pt x="1074" y="1205"/>
                  </a:lnTo>
                  <a:lnTo>
                    <a:pt x="1074" y="1205"/>
                  </a:lnTo>
                  <a:lnTo>
                    <a:pt x="1074" y="1202"/>
                  </a:lnTo>
                  <a:lnTo>
                    <a:pt x="1074" y="1202"/>
                  </a:lnTo>
                  <a:lnTo>
                    <a:pt x="1074" y="1198"/>
                  </a:lnTo>
                  <a:lnTo>
                    <a:pt x="1078" y="1195"/>
                  </a:lnTo>
                  <a:lnTo>
                    <a:pt x="1078" y="1195"/>
                  </a:lnTo>
                  <a:lnTo>
                    <a:pt x="1078" y="1188"/>
                  </a:lnTo>
                  <a:lnTo>
                    <a:pt x="1074" y="1184"/>
                  </a:lnTo>
                  <a:lnTo>
                    <a:pt x="1074" y="1177"/>
                  </a:lnTo>
                  <a:lnTo>
                    <a:pt x="1078" y="1174"/>
                  </a:lnTo>
                  <a:lnTo>
                    <a:pt x="1078" y="1170"/>
                  </a:lnTo>
                  <a:lnTo>
                    <a:pt x="1078" y="1166"/>
                  </a:lnTo>
                  <a:lnTo>
                    <a:pt x="1081" y="1159"/>
                  </a:lnTo>
                  <a:lnTo>
                    <a:pt x="1081" y="1156"/>
                  </a:lnTo>
                  <a:lnTo>
                    <a:pt x="1085" y="1152"/>
                  </a:lnTo>
                  <a:lnTo>
                    <a:pt x="1085" y="1152"/>
                  </a:lnTo>
                  <a:lnTo>
                    <a:pt x="1088" y="1149"/>
                  </a:lnTo>
                  <a:lnTo>
                    <a:pt x="1088" y="1145"/>
                  </a:lnTo>
                  <a:lnTo>
                    <a:pt x="1092" y="1145"/>
                  </a:lnTo>
                  <a:lnTo>
                    <a:pt x="1092" y="1145"/>
                  </a:lnTo>
                  <a:lnTo>
                    <a:pt x="1092" y="1142"/>
                  </a:lnTo>
                  <a:lnTo>
                    <a:pt x="1092" y="1138"/>
                  </a:lnTo>
                  <a:lnTo>
                    <a:pt x="1092" y="1138"/>
                  </a:lnTo>
                  <a:lnTo>
                    <a:pt x="1088" y="1135"/>
                  </a:lnTo>
                  <a:lnTo>
                    <a:pt x="1081" y="1135"/>
                  </a:lnTo>
                  <a:lnTo>
                    <a:pt x="1081" y="1135"/>
                  </a:lnTo>
                  <a:lnTo>
                    <a:pt x="1074" y="1135"/>
                  </a:lnTo>
                  <a:lnTo>
                    <a:pt x="1067" y="1135"/>
                  </a:lnTo>
                  <a:lnTo>
                    <a:pt x="1060" y="1135"/>
                  </a:lnTo>
                  <a:lnTo>
                    <a:pt x="1056" y="1138"/>
                  </a:lnTo>
                  <a:lnTo>
                    <a:pt x="1053" y="1138"/>
                  </a:lnTo>
                  <a:lnTo>
                    <a:pt x="1049" y="1138"/>
                  </a:lnTo>
                  <a:lnTo>
                    <a:pt x="1046" y="1138"/>
                  </a:lnTo>
                  <a:lnTo>
                    <a:pt x="1046" y="1138"/>
                  </a:lnTo>
                  <a:lnTo>
                    <a:pt x="1042" y="1138"/>
                  </a:lnTo>
                  <a:lnTo>
                    <a:pt x="1039" y="1138"/>
                  </a:lnTo>
                  <a:lnTo>
                    <a:pt x="1039" y="1142"/>
                  </a:lnTo>
                  <a:lnTo>
                    <a:pt x="1039" y="1145"/>
                  </a:lnTo>
                  <a:lnTo>
                    <a:pt x="1035" y="1152"/>
                  </a:lnTo>
                  <a:lnTo>
                    <a:pt x="1035" y="1156"/>
                  </a:lnTo>
                  <a:lnTo>
                    <a:pt x="1035" y="1159"/>
                  </a:lnTo>
                  <a:lnTo>
                    <a:pt x="1035" y="1163"/>
                  </a:lnTo>
                  <a:lnTo>
                    <a:pt x="1032" y="1163"/>
                  </a:lnTo>
                  <a:lnTo>
                    <a:pt x="1028" y="1166"/>
                  </a:lnTo>
                  <a:lnTo>
                    <a:pt x="1025" y="1166"/>
                  </a:lnTo>
                  <a:lnTo>
                    <a:pt x="1021" y="1170"/>
                  </a:lnTo>
                  <a:lnTo>
                    <a:pt x="1018" y="1170"/>
                  </a:lnTo>
                  <a:lnTo>
                    <a:pt x="1014" y="1174"/>
                  </a:lnTo>
                  <a:lnTo>
                    <a:pt x="1011" y="1174"/>
                  </a:lnTo>
                  <a:lnTo>
                    <a:pt x="1004" y="1174"/>
                  </a:lnTo>
                  <a:lnTo>
                    <a:pt x="996" y="1174"/>
                  </a:lnTo>
                  <a:lnTo>
                    <a:pt x="986" y="1170"/>
                  </a:lnTo>
                  <a:lnTo>
                    <a:pt x="975" y="1170"/>
                  </a:lnTo>
                  <a:lnTo>
                    <a:pt x="968" y="1166"/>
                  </a:lnTo>
                  <a:lnTo>
                    <a:pt x="961" y="1163"/>
                  </a:lnTo>
                  <a:lnTo>
                    <a:pt x="961" y="1163"/>
                  </a:lnTo>
                  <a:lnTo>
                    <a:pt x="958" y="1159"/>
                  </a:lnTo>
                  <a:lnTo>
                    <a:pt x="954" y="1156"/>
                  </a:lnTo>
                  <a:lnTo>
                    <a:pt x="954" y="1149"/>
                  </a:lnTo>
                  <a:lnTo>
                    <a:pt x="954" y="1145"/>
                  </a:lnTo>
                  <a:lnTo>
                    <a:pt x="951" y="1142"/>
                  </a:lnTo>
                  <a:lnTo>
                    <a:pt x="951" y="1131"/>
                  </a:lnTo>
                  <a:lnTo>
                    <a:pt x="947" y="1121"/>
                  </a:lnTo>
                  <a:lnTo>
                    <a:pt x="944" y="1114"/>
                  </a:lnTo>
                  <a:lnTo>
                    <a:pt x="944" y="1110"/>
                  </a:lnTo>
                  <a:lnTo>
                    <a:pt x="940" y="1107"/>
                  </a:lnTo>
                  <a:lnTo>
                    <a:pt x="940" y="1096"/>
                  </a:lnTo>
                  <a:lnTo>
                    <a:pt x="940" y="1089"/>
                  </a:lnTo>
                  <a:lnTo>
                    <a:pt x="944" y="1085"/>
                  </a:lnTo>
                  <a:lnTo>
                    <a:pt x="940" y="1068"/>
                  </a:lnTo>
                  <a:lnTo>
                    <a:pt x="944" y="1064"/>
                  </a:lnTo>
                  <a:lnTo>
                    <a:pt x="944" y="1061"/>
                  </a:lnTo>
                  <a:lnTo>
                    <a:pt x="944" y="1054"/>
                  </a:lnTo>
                  <a:lnTo>
                    <a:pt x="944" y="1050"/>
                  </a:lnTo>
                  <a:lnTo>
                    <a:pt x="944" y="1050"/>
                  </a:lnTo>
                  <a:lnTo>
                    <a:pt x="954" y="1029"/>
                  </a:lnTo>
                  <a:lnTo>
                    <a:pt x="975" y="1022"/>
                  </a:lnTo>
                  <a:lnTo>
                    <a:pt x="979" y="1015"/>
                  </a:lnTo>
                  <a:lnTo>
                    <a:pt x="989" y="1015"/>
                  </a:lnTo>
                  <a:lnTo>
                    <a:pt x="996" y="1011"/>
                  </a:lnTo>
                  <a:lnTo>
                    <a:pt x="1004" y="1011"/>
                  </a:lnTo>
                  <a:lnTo>
                    <a:pt x="1007" y="1015"/>
                  </a:lnTo>
                  <a:lnTo>
                    <a:pt x="1011" y="1015"/>
                  </a:lnTo>
                  <a:lnTo>
                    <a:pt x="1025" y="1015"/>
                  </a:lnTo>
                  <a:lnTo>
                    <a:pt x="1039" y="1011"/>
                  </a:lnTo>
                  <a:lnTo>
                    <a:pt x="1046" y="1011"/>
                  </a:lnTo>
                  <a:lnTo>
                    <a:pt x="1049" y="1008"/>
                  </a:lnTo>
                  <a:lnTo>
                    <a:pt x="1049" y="1008"/>
                  </a:lnTo>
                  <a:lnTo>
                    <a:pt x="1053" y="1004"/>
                  </a:lnTo>
                  <a:lnTo>
                    <a:pt x="1053" y="1004"/>
                  </a:lnTo>
                  <a:lnTo>
                    <a:pt x="1067" y="1001"/>
                  </a:lnTo>
                  <a:lnTo>
                    <a:pt x="1088" y="1004"/>
                  </a:lnTo>
                  <a:lnTo>
                    <a:pt x="1109" y="1004"/>
                  </a:lnTo>
                  <a:lnTo>
                    <a:pt x="1120" y="1008"/>
                  </a:lnTo>
                  <a:lnTo>
                    <a:pt x="1127" y="1008"/>
                  </a:lnTo>
                  <a:lnTo>
                    <a:pt x="1130" y="1011"/>
                  </a:lnTo>
                  <a:lnTo>
                    <a:pt x="1134" y="1015"/>
                  </a:lnTo>
                  <a:lnTo>
                    <a:pt x="1137" y="1019"/>
                  </a:lnTo>
                  <a:lnTo>
                    <a:pt x="1137" y="1026"/>
                  </a:lnTo>
                  <a:lnTo>
                    <a:pt x="1137" y="1029"/>
                  </a:lnTo>
                  <a:lnTo>
                    <a:pt x="1137" y="1029"/>
                  </a:lnTo>
                  <a:lnTo>
                    <a:pt x="1141" y="1043"/>
                  </a:lnTo>
                  <a:lnTo>
                    <a:pt x="1144" y="1054"/>
                  </a:lnTo>
                  <a:lnTo>
                    <a:pt x="1152" y="1064"/>
                  </a:lnTo>
                  <a:lnTo>
                    <a:pt x="1155" y="1071"/>
                  </a:lnTo>
                  <a:lnTo>
                    <a:pt x="1162" y="1075"/>
                  </a:lnTo>
                  <a:lnTo>
                    <a:pt x="1166" y="1078"/>
                  </a:lnTo>
                  <a:lnTo>
                    <a:pt x="1166" y="1078"/>
                  </a:lnTo>
                  <a:lnTo>
                    <a:pt x="1173" y="1085"/>
                  </a:lnTo>
                  <a:lnTo>
                    <a:pt x="1176" y="1089"/>
                  </a:lnTo>
                  <a:lnTo>
                    <a:pt x="1180" y="1089"/>
                  </a:lnTo>
                  <a:lnTo>
                    <a:pt x="1183" y="1085"/>
                  </a:lnTo>
                  <a:lnTo>
                    <a:pt x="1183" y="1085"/>
                  </a:lnTo>
                  <a:lnTo>
                    <a:pt x="1187" y="1085"/>
                  </a:lnTo>
                  <a:lnTo>
                    <a:pt x="1187" y="1061"/>
                  </a:lnTo>
                  <a:lnTo>
                    <a:pt x="1180" y="1043"/>
                  </a:lnTo>
                  <a:lnTo>
                    <a:pt x="1173" y="1033"/>
                  </a:lnTo>
                  <a:lnTo>
                    <a:pt x="1169" y="1026"/>
                  </a:lnTo>
                  <a:lnTo>
                    <a:pt x="1166" y="1019"/>
                  </a:lnTo>
                  <a:lnTo>
                    <a:pt x="1162" y="1008"/>
                  </a:lnTo>
                  <a:lnTo>
                    <a:pt x="1162" y="1001"/>
                  </a:lnTo>
                  <a:lnTo>
                    <a:pt x="1162" y="997"/>
                  </a:lnTo>
                  <a:lnTo>
                    <a:pt x="1162" y="994"/>
                  </a:lnTo>
                  <a:lnTo>
                    <a:pt x="1162" y="987"/>
                  </a:lnTo>
                  <a:lnTo>
                    <a:pt x="1166" y="980"/>
                  </a:lnTo>
                  <a:lnTo>
                    <a:pt x="1169" y="976"/>
                  </a:lnTo>
                  <a:lnTo>
                    <a:pt x="1169" y="976"/>
                  </a:lnTo>
                  <a:lnTo>
                    <a:pt x="1176" y="966"/>
                  </a:lnTo>
                  <a:lnTo>
                    <a:pt x="1187" y="959"/>
                  </a:lnTo>
                  <a:lnTo>
                    <a:pt x="1194" y="952"/>
                  </a:lnTo>
                  <a:lnTo>
                    <a:pt x="1204" y="941"/>
                  </a:lnTo>
                  <a:lnTo>
                    <a:pt x="1211" y="934"/>
                  </a:lnTo>
                  <a:lnTo>
                    <a:pt x="1215" y="930"/>
                  </a:lnTo>
                  <a:lnTo>
                    <a:pt x="1218" y="927"/>
                  </a:lnTo>
                  <a:lnTo>
                    <a:pt x="1222" y="927"/>
                  </a:lnTo>
                  <a:lnTo>
                    <a:pt x="1225" y="920"/>
                  </a:lnTo>
                  <a:lnTo>
                    <a:pt x="1225" y="916"/>
                  </a:lnTo>
                  <a:lnTo>
                    <a:pt x="1229" y="913"/>
                  </a:lnTo>
                  <a:lnTo>
                    <a:pt x="1233" y="913"/>
                  </a:lnTo>
                  <a:lnTo>
                    <a:pt x="1233" y="913"/>
                  </a:lnTo>
                  <a:lnTo>
                    <a:pt x="1236" y="913"/>
                  </a:lnTo>
                  <a:lnTo>
                    <a:pt x="1236" y="909"/>
                  </a:lnTo>
                  <a:lnTo>
                    <a:pt x="1240" y="909"/>
                  </a:lnTo>
                  <a:lnTo>
                    <a:pt x="1240" y="906"/>
                  </a:lnTo>
                  <a:lnTo>
                    <a:pt x="1240" y="906"/>
                  </a:lnTo>
                  <a:lnTo>
                    <a:pt x="1236" y="902"/>
                  </a:lnTo>
                  <a:lnTo>
                    <a:pt x="1236" y="902"/>
                  </a:lnTo>
                  <a:lnTo>
                    <a:pt x="1233" y="902"/>
                  </a:lnTo>
                  <a:lnTo>
                    <a:pt x="1233" y="892"/>
                  </a:lnTo>
                  <a:lnTo>
                    <a:pt x="1229" y="888"/>
                  </a:lnTo>
                  <a:lnTo>
                    <a:pt x="1229" y="881"/>
                  </a:lnTo>
                  <a:lnTo>
                    <a:pt x="1229" y="881"/>
                  </a:lnTo>
                  <a:lnTo>
                    <a:pt x="1236" y="881"/>
                  </a:lnTo>
                  <a:lnTo>
                    <a:pt x="1240" y="878"/>
                  </a:lnTo>
                  <a:lnTo>
                    <a:pt x="1243" y="878"/>
                  </a:lnTo>
                  <a:lnTo>
                    <a:pt x="1243" y="874"/>
                  </a:lnTo>
                  <a:lnTo>
                    <a:pt x="1243" y="867"/>
                  </a:lnTo>
                  <a:lnTo>
                    <a:pt x="1243" y="863"/>
                  </a:lnTo>
                  <a:lnTo>
                    <a:pt x="1240" y="860"/>
                  </a:lnTo>
                  <a:lnTo>
                    <a:pt x="1240" y="860"/>
                  </a:lnTo>
                  <a:lnTo>
                    <a:pt x="1236" y="853"/>
                  </a:lnTo>
                  <a:lnTo>
                    <a:pt x="1236" y="853"/>
                  </a:lnTo>
                  <a:lnTo>
                    <a:pt x="1236" y="849"/>
                  </a:lnTo>
                  <a:lnTo>
                    <a:pt x="1236" y="849"/>
                  </a:lnTo>
                  <a:lnTo>
                    <a:pt x="1236" y="849"/>
                  </a:lnTo>
                  <a:lnTo>
                    <a:pt x="1247" y="856"/>
                  </a:lnTo>
                  <a:lnTo>
                    <a:pt x="1250" y="846"/>
                  </a:lnTo>
                  <a:lnTo>
                    <a:pt x="1254" y="856"/>
                  </a:lnTo>
                  <a:lnTo>
                    <a:pt x="1254" y="860"/>
                  </a:lnTo>
                  <a:lnTo>
                    <a:pt x="1254" y="863"/>
                  </a:lnTo>
                  <a:lnTo>
                    <a:pt x="1257" y="867"/>
                  </a:lnTo>
                  <a:lnTo>
                    <a:pt x="1261" y="867"/>
                  </a:lnTo>
                  <a:lnTo>
                    <a:pt x="1261" y="863"/>
                  </a:lnTo>
                  <a:lnTo>
                    <a:pt x="1261" y="856"/>
                  </a:lnTo>
                  <a:lnTo>
                    <a:pt x="1264" y="849"/>
                  </a:lnTo>
                  <a:lnTo>
                    <a:pt x="1264" y="846"/>
                  </a:lnTo>
                  <a:lnTo>
                    <a:pt x="1264" y="839"/>
                  </a:lnTo>
                  <a:lnTo>
                    <a:pt x="1264" y="832"/>
                  </a:lnTo>
                  <a:lnTo>
                    <a:pt x="1264" y="825"/>
                  </a:lnTo>
                  <a:lnTo>
                    <a:pt x="1261" y="825"/>
                  </a:lnTo>
                  <a:lnTo>
                    <a:pt x="1257" y="818"/>
                  </a:lnTo>
                  <a:lnTo>
                    <a:pt x="1257" y="814"/>
                  </a:lnTo>
                  <a:lnTo>
                    <a:pt x="1261" y="814"/>
                  </a:lnTo>
                  <a:lnTo>
                    <a:pt x="1264" y="811"/>
                  </a:lnTo>
                  <a:lnTo>
                    <a:pt x="1264" y="811"/>
                  </a:lnTo>
                  <a:lnTo>
                    <a:pt x="1268" y="814"/>
                  </a:lnTo>
                  <a:lnTo>
                    <a:pt x="1275" y="814"/>
                  </a:lnTo>
                  <a:lnTo>
                    <a:pt x="1282" y="811"/>
                  </a:lnTo>
                  <a:lnTo>
                    <a:pt x="1289" y="811"/>
                  </a:lnTo>
                  <a:lnTo>
                    <a:pt x="1292" y="807"/>
                  </a:lnTo>
                  <a:lnTo>
                    <a:pt x="1296" y="807"/>
                  </a:lnTo>
                  <a:lnTo>
                    <a:pt x="1303" y="807"/>
                  </a:lnTo>
                  <a:lnTo>
                    <a:pt x="1310" y="807"/>
                  </a:lnTo>
                  <a:lnTo>
                    <a:pt x="1314" y="807"/>
                  </a:lnTo>
                  <a:lnTo>
                    <a:pt x="1321" y="804"/>
                  </a:lnTo>
                  <a:lnTo>
                    <a:pt x="1321" y="800"/>
                  </a:lnTo>
                  <a:lnTo>
                    <a:pt x="1321" y="797"/>
                  </a:lnTo>
                  <a:lnTo>
                    <a:pt x="1314" y="797"/>
                  </a:lnTo>
                  <a:lnTo>
                    <a:pt x="1310" y="797"/>
                  </a:lnTo>
                  <a:lnTo>
                    <a:pt x="1307" y="793"/>
                  </a:lnTo>
                  <a:lnTo>
                    <a:pt x="1303" y="793"/>
                  </a:lnTo>
                  <a:lnTo>
                    <a:pt x="1299" y="793"/>
                  </a:lnTo>
                  <a:lnTo>
                    <a:pt x="1299" y="790"/>
                  </a:lnTo>
                  <a:lnTo>
                    <a:pt x="1299" y="786"/>
                  </a:lnTo>
                  <a:lnTo>
                    <a:pt x="1303" y="782"/>
                  </a:lnTo>
                  <a:lnTo>
                    <a:pt x="1310" y="779"/>
                  </a:lnTo>
                  <a:lnTo>
                    <a:pt x="1310" y="775"/>
                  </a:lnTo>
                  <a:lnTo>
                    <a:pt x="1314" y="775"/>
                  </a:lnTo>
                  <a:lnTo>
                    <a:pt x="1317" y="772"/>
                  </a:lnTo>
                  <a:lnTo>
                    <a:pt x="1321" y="765"/>
                  </a:lnTo>
                  <a:lnTo>
                    <a:pt x="1324" y="761"/>
                  </a:lnTo>
                  <a:lnTo>
                    <a:pt x="1328" y="758"/>
                  </a:lnTo>
                  <a:lnTo>
                    <a:pt x="1328" y="754"/>
                  </a:lnTo>
                  <a:lnTo>
                    <a:pt x="1338" y="754"/>
                  </a:lnTo>
                  <a:lnTo>
                    <a:pt x="1345" y="751"/>
                  </a:lnTo>
                  <a:lnTo>
                    <a:pt x="1349" y="747"/>
                  </a:lnTo>
                  <a:lnTo>
                    <a:pt x="1352" y="747"/>
                  </a:lnTo>
                  <a:lnTo>
                    <a:pt x="1359" y="744"/>
                  </a:lnTo>
                  <a:lnTo>
                    <a:pt x="1359" y="744"/>
                  </a:lnTo>
                  <a:lnTo>
                    <a:pt x="1359" y="740"/>
                  </a:lnTo>
                  <a:lnTo>
                    <a:pt x="1359" y="740"/>
                  </a:lnTo>
                  <a:lnTo>
                    <a:pt x="1359" y="740"/>
                  </a:lnTo>
                  <a:lnTo>
                    <a:pt x="1359" y="740"/>
                  </a:lnTo>
                  <a:lnTo>
                    <a:pt x="1359" y="740"/>
                  </a:lnTo>
                  <a:lnTo>
                    <a:pt x="1366" y="740"/>
                  </a:lnTo>
                  <a:lnTo>
                    <a:pt x="1373" y="737"/>
                  </a:lnTo>
                  <a:lnTo>
                    <a:pt x="1380" y="733"/>
                  </a:lnTo>
                  <a:lnTo>
                    <a:pt x="1384" y="733"/>
                  </a:lnTo>
                  <a:lnTo>
                    <a:pt x="1384" y="730"/>
                  </a:lnTo>
                  <a:lnTo>
                    <a:pt x="1391" y="730"/>
                  </a:lnTo>
                  <a:lnTo>
                    <a:pt x="1395" y="733"/>
                  </a:lnTo>
                  <a:lnTo>
                    <a:pt x="1395" y="733"/>
                  </a:lnTo>
                  <a:lnTo>
                    <a:pt x="1391" y="737"/>
                  </a:lnTo>
                  <a:lnTo>
                    <a:pt x="1391" y="740"/>
                  </a:lnTo>
                  <a:lnTo>
                    <a:pt x="1388" y="740"/>
                  </a:lnTo>
                  <a:lnTo>
                    <a:pt x="1384" y="744"/>
                  </a:lnTo>
                  <a:lnTo>
                    <a:pt x="1384" y="744"/>
                  </a:lnTo>
                  <a:lnTo>
                    <a:pt x="1373" y="747"/>
                  </a:lnTo>
                  <a:lnTo>
                    <a:pt x="1370" y="751"/>
                  </a:lnTo>
                  <a:lnTo>
                    <a:pt x="1370" y="754"/>
                  </a:lnTo>
                  <a:lnTo>
                    <a:pt x="1370" y="761"/>
                  </a:lnTo>
                  <a:lnTo>
                    <a:pt x="1373" y="761"/>
                  </a:lnTo>
                  <a:lnTo>
                    <a:pt x="1373" y="765"/>
                  </a:lnTo>
                  <a:lnTo>
                    <a:pt x="1377" y="765"/>
                  </a:lnTo>
                  <a:lnTo>
                    <a:pt x="1384" y="765"/>
                  </a:lnTo>
                  <a:lnTo>
                    <a:pt x="1391" y="761"/>
                  </a:lnTo>
                  <a:lnTo>
                    <a:pt x="1398" y="758"/>
                  </a:lnTo>
                  <a:lnTo>
                    <a:pt x="1405" y="754"/>
                  </a:lnTo>
                  <a:lnTo>
                    <a:pt x="1412" y="751"/>
                  </a:lnTo>
                  <a:lnTo>
                    <a:pt x="1419" y="751"/>
                  </a:lnTo>
                  <a:lnTo>
                    <a:pt x="1419" y="747"/>
                  </a:lnTo>
                  <a:lnTo>
                    <a:pt x="1426" y="747"/>
                  </a:lnTo>
                  <a:lnTo>
                    <a:pt x="1426" y="744"/>
                  </a:lnTo>
                  <a:lnTo>
                    <a:pt x="1426" y="740"/>
                  </a:lnTo>
                  <a:lnTo>
                    <a:pt x="1423" y="737"/>
                  </a:lnTo>
                  <a:lnTo>
                    <a:pt x="1419" y="737"/>
                  </a:lnTo>
                  <a:lnTo>
                    <a:pt x="1419" y="737"/>
                  </a:lnTo>
                  <a:lnTo>
                    <a:pt x="1412" y="733"/>
                  </a:lnTo>
                  <a:lnTo>
                    <a:pt x="1405" y="730"/>
                  </a:lnTo>
                  <a:lnTo>
                    <a:pt x="1398" y="723"/>
                  </a:lnTo>
                  <a:lnTo>
                    <a:pt x="1395" y="716"/>
                  </a:lnTo>
                  <a:lnTo>
                    <a:pt x="1391" y="712"/>
                  </a:lnTo>
                  <a:lnTo>
                    <a:pt x="1388" y="708"/>
                  </a:lnTo>
                  <a:lnTo>
                    <a:pt x="1384" y="705"/>
                  </a:lnTo>
                  <a:lnTo>
                    <a:pt x="1384" y="698"/>
                  </a:lnTo>
                  <a:lnTo>
                    <a:pt x="1384" y="694"/>
                  </a:lnTo>
                  <a:lnTo>
                    <a:pt x="1384" y="691"/>
                  </a:lnTo>
                  <a:lnTo>
                    <a:pt x="1388" y="691"/>
                  </a:lnTo>
                  <a:lnTo>
                    <a:pt x="1384" y="684"/>
                  </a:lnTo>
                  <a:lnTo>
                    <a:pt x="1384" y="684"/>
                  </a:lnTo>
                  <a:lnTo>
                    <a:pt x="1380" y="684"/>
                  </a:lnTo>
                  <a:lnTo>
                    <a:pt x="1377" y="684"/>
                  </a:lnTo>
                  <a:lnTo>
                    <a:pt x="1377" y="684"/>
                  </a:lnTo>
                  <a:lnTo>
                    <a:pt x="1373" y="684"/>
                  </a:lnTo>
                  <a:lnTo>
                    <a:pt x="1373" y="677"/>
                  </a:lnTo>
                  <a:lnTo>
                    <a:pt x="1380" y="677"/>
                  </a:lnTo>
                  <a:lnTo>
                    <a:pt x="1388" y="673"/>
                  </a:lnTo>
                  <a:lnTo>
                    <a:pt x="1391" y="670"/>
                  </a:lnTo>
                  <a:lnTo>
                    <a:pt x="1395" y="666"/>
                  </a:lnTo>
                  <a:lnTo>
                    <a:pt x="1395" y="663"/>
                  </a:lnTo>
                  <a:lnTo>
                    <a:pt x="1391" y="659"/>
                  </a:lnTo>
                  <a:lnTo>
                    <a:pt x="1388" y="656"/>
                  </a:lnTo>
                  <a:lnTo>
                    <a:pt x="1384" y="656"/>
                  </a:lnTo>
                  <a:lnTo>
                    <a:pt x="1380" y="656"/>
                  </a:lnTo>
                  <a:lnTo>
                    <a:pt x="1377" y="659"/>
                  </a:lnTo>
                  <a:lnTo>
                    <a:pt x="1373" y="659"/>
                  </a:lnTo>
                  <a:lnTo>
                    <a:pt x="1359" y="663"/>
                  </a:lnTo>
                  <a:lnTo>
                    <a:pt x="1349" y="666"/>
                  </a:lnTo>
                  <a:lnTo>
                    <a:pt x="1342" y="673"/>
                  </a:lnTo>
                  <a:lnTo>
                    <a:pt x="1338" y="677"/>
                  </a:lnTo>
                  <a:lnTo>
                    <a:pt x="1338" y="677"/>
                  </a:lnTo>
                  <a:lnTo>
                    <a:pt x="1331" y="684"/>
                  </a:lnTo>
                  <a:lnTo>
                    <a:pt x="1324" y="691"/>
                  </a:lnTo>
                  <a:lnTo>
                    <a:pt x="1314" y="698"/>
                  </a:lnTo>
                  <a:lnTo>
                    <a:pt x="1307" y="701"/>
                  </a:lnTo>
                  <a:lnTo>
                    <a:pt x="1303" y="705"/>
                  </a:lnTo>
                  <a:lnTo>
                    <a:pt x="1299" y="705"/>
                  </a:lnTo>
                  <a:lnTo>
                    <a:pt x="1307" y="698"/>
                  </a:lnTo>
                  <a:lnTo>
                    <a:pt x="1314" y="691"/>
                  </a:lnTo>
                  <a:lnTo>
                    <a:pt x="1321" y="684"/>
                  </a:lnTo>
                  <a:lnTo>
                    <a:pt x="1324" y="673"/>
                  </a:lnTo>
                  <a:lnTo>
                    <a:pt x="1331" y="666"/>
                  </a:lnTo>
                  <a:lnTo>
                    <a:pt x="1335" y="659"/>
                  </a:lnTo>
                  <a:lnTo>
                    <a:pt x="1338" y="656"/>
                  </a:lnTo>
                  <a:lnTo>
                    <a:pt x="1338" y="656"/>
                  </a:lnTo>
                  <a:lnTo>
                    <a:pt x="1356" y="645"/>
                  </a:lnTo>
                  <a:lnTo>
                    <a:pt x="1366" y="638"/>
                  </a:lnTo>
                  <a:lnTo>
                    <a:pt x="1377" y="634"/>
                  </a:lnTo>
                  <a:lnTo>
                    <a:pt x="1384" y="631"/>
                  </a:lnTo>
                  <a:lnTo>
                    <a:pt x="1388" y="631"/>
                  </a:lnTo>
                  <a:lnTo>
                    <a:pt x="1405" y="634"/>
                  </a:lnTo>
                  <a:lnTo>
                    <a:pt x="1430" y="634"/>
                  </a:lnTo>
                  <a:lnTo>
                    <a:pt x="1447" y="634"/>
                  </a:lnTo>
                  <a:lnTo>
                    <a:pt x="1454" y="631"/>
                  </a:lnTo>
                  <a:lnTo>
                    <a:pt x="1465" y="631"/>
                  </a:lnTo>
                  <a:lnTo>
                    <a:pt x="1472" y="627"/>
                  </a:lnTo>
                  <a:lnTo>
                    <a:pt x="1476" y="620"/>
                  </a:lnTo>
                  <a:lnTo>
                    <a:pt x="1476" y="617"/>
                  </a:lnTo>
                  <a:lnTo>
                    <a:pt x="1476" y="613"/>
                  </a:lnTo>
                  <a:lnTo>
                    <a:pt x="1476" y="613"/>
                  </a:lnTo>
                  <a:lnTo>
                    <a:pt x="1483" y="606"/>
                  </a:lnTo>
                  <a:lnTo>
                    <a:pt x="1486" y="603"/>
                  </a:lnTo>
                  <a:lnTo>
                    <a:pt x="1493" y="599"/>
                  </a:lnTo>
                  <a:lnTo>
                    <a:pt x="1497" y="599"/>
                  </a:lnTo>
                  <a:lnTo>
                    <a:pt x="1500" y="599"/>
                  </a:lnTo>
                  <a:lnTo>
                    <a:pt x="1500" y="599"/>
                  </a:lnTo>
                  <a:lnTo>
                    <a:pt x="1507" y="596"/>
                  </a:lnTo>
                  <a:lnTo>
                    <a:pt x="1511" y="589"/>
                  </a:lnTo>
                  <a:lnTo>
                    <a:pt x="1514" y="578"/>
                  </a:lnTo>
                  <a:lnTo>
                    <a:pt x="1514" y="571"/>
                  </a:lnTo>
                  <a:lnTo>
                    <a:pt x="1511" y="561"/>
                  </a:lnTo>
                  <a:lnTo>
                    <a:pt x="1507" y="553"/>
                  </a:lnTo>
                  <a:lnTo>
                    <a:pt x="1500" y="550"/>
                  </a:lnTo>
                  <a:lnTo>
                    <a:pt x="1497" y="546"/>
                  </a:lnTo>
                  <a:lnTo>
                    <a:pt x="1497" y="546"/>
                  </a:lnTo>
                  <a:lnTo>
                    <a:pt x="1493" y="539"/>
                  </a:lnTo>
                  <a:lnTo>
                    <a:pt x="1490" y="532"/>
                  </a:lnTo>
                  <a:lnTo>
                    <a:pt x="1490" y="529"/>
                  </a:lnTo>
                  <a:lnTo>
                    <a:pt x="1490" y="529"/>
                  </a:lnTo>
                  <a:lnTo>
                    <a:pt x="1490" y="529"/>
                  </a:lnTo>
                  <a:lnTo>
                    <a:pt x="1469" y="529"/>
                  </a:lnTo>
                  <a:lnTo>
                    <a:pt x="1465" y="532"/>
                  </a:lnTo>
                  <a:lnTo>
                    <a:pt x="1462" y="532"/>
                  </a:lnTo>
                  <a:lnTo>
                    <a:pt x="1458" y="532"/>
                  </a:lnTo>
                  <a:lnTo>
                    <a:pt x="1458" y="529"/>
                  </a:lnTo>
                  <a:lnTo>
                    <a:pt x="1454" y="529"/>
                  </a:lnTo>
                  <a:lnTo>
                    <a:pt x="1451" y="518"/>
                  </a:lnTo>
                  <a:lnTo>
                    <a:pt x="1447" y="508"/>
                  </a:lnTo>
                  <a:lnTo>
                    <a:pt x="1444" y="494"/>
                  </a:lnTo>
                  <a:lnTo>
                    <a:pt x="1440" y="487"/>
                  </a:lnTo>
                  <a:lnTo>
                    <a:pt x="1440" y="479"/>
                  </a:lnTo>
                  <a:lnTo>
                    <a:pt x="1440" y="479"/>
                  </a:lnTo>
                  <a:lnTo>
                    <a:pt x="1440" y="479"/>
                  </a:lnTo>
                  <a:lnTo>
                    <a:pt x="1440" y="483"/>
                  </a:lnTo>
                  <a:lnTo>
                    <a:pt x="1437" y="472"/>
                  </a:lnTo>
                  <a:lnTo>
                    <a:pt x="1426" y="455"/>
                  </a:lnTo>
                  <a:lnTo>
                    <a:pt x="1419" y="437"/>
                  </a:lnTo>
                  <a:lnTo>
                    <a:pt x="1412" y="423"/>
                  </a:lnTo>
                  <a:lnTo>
                    <a:pt x="1409" y="416"/>
                  </a:lnTo>
                  <a:lnTo>
                    <a:pt x="1405" y="405"/>
                  </a:lnTo>
                  <a:lnTo>
                    <a:pt x="1398" y="398"/>
                  </a:lnTo>
                  <a:lnTo>
                    <a:pt x="1395" y="391"/>
                  </a:lnTo>
                  <a:lnTo>
                    <a:pt x="1391" y="391"/>
                  </a:lnTo>
                  <a:lnTo>
                    <a:pt x="1388" y="391"/>
                  </a:lnTo>
                  <a:lnTo>
                    <a:pt x="1384" y="391"/>
                  </a:lnTo>
                  <a:lnTo>
                    <a:pt x="1384" y="395"/>
                  </a:lnTo>
                  <a:lnTo>
                    <a:pt x="1388" y="405"/>
                  </a:lnTo>
                  <a:lnTo>
                    <a:pt x="1384" y="413"/>
                  </a:lnTo>
                  <a:lnTo>
                    <a:pt x="1380" y="420"/>
                  </a:lnTo>
                  <a:lnTo>
                    <a:pt x="1377" y="423"/>
                  </a:lnTo>
                  <a:lnTo>
                    <a:pt x="1370" y="427"/>
                  </a:lnTo>
                  <a:lnTo>
                    <a:pt x="1366" y="427"/>
                  </a:lnTo>
                  <a:lnTo>
                    <a:pt x="1366" y="427"/>
                  </a:lnTo>
                  <a:lnTo>
                    <a:pt x="1356" y="430"/>
                  </a:lnTo>
                  <a:lnTo>
                    <a:pt x="1349" y="434"/>
                  </a:lnTo>
                  <a:lnTo>
                    <a:pt x="1342" y="434"/>
                  </a:lnTo>
                  <a:lnTo>
                    <a:pt x="1338" y="430"/>
                  </a:lnTo>
                  <a:lnTo>
                    <a:pt x="1335" y="427"/>
                  </a:lnTo>
                  <a:lnTo>
                    <a:pt x="1335" y="427"/>
                  </a:lnTo>
                  <a:lnTo>
                    <a:pt x="1331" y="423"/>
                  </a:lnTo>
                  <a:lnTo>
                    <a:pt x="1331" y="423"/>
                  </a:lnTo>
                  <a:lnTo>
                    <a:pt x="1328" y="413"/>
                  </a:lnTo>
                  <a:lnTo>
                    <a:pt x="1328" y="405"/>
                  </a:lnTo>
                  <a:lnTo>
                    <a:pt x="1328" y="395"/>
                  </a:lnTo>
                  <a:lnTo>
                    <a:pt x="1328" y="391"/>
                  </a:lnTo>
                  <a:lnTo>
                    <a:pt x="1331" y="388"/>
                  </a:lnTo>
                  <a:lnTo>
                    <a:pt x="1324" y="374"/>
                  </a:lnTo>
                  <a:lnTo>
                    <a:pt x="1328" y="370"/>
                  </a:lnTo>
                  <a:lnTo>
                    <a:pt x="1328" y="367"/>
                  </a:lnTo>
                  <a:lnTo>
                    <a:pt x="1324" y="363"/>
                  </a:lnTo>
                  <a:lnTo>
                    <a:pt x="1324" y="363"/>
                  </a:lnTo>
                  <a:lnTo>
                    <a:pt x="1321" y="360"/>
                  </a:lnTo>
                  <a:lnTo>
                    <a:pt x="1314" y="356"/>
                  </a:lnTo>
                  <a:lnTo>
                    <a:pt x="1310" y="353"/>
                  </a:lnTo>
                  <a:lnTo>
                    <a:pt x="1307" y="349"/>
                  </a:lnTo>
                  <a:lnTo>
                    <a:pt x="1303" y="346"/>
                  </a:lnTo>
                  <a:lnTo>
                    <a:pt x="1303" y="346"/>
                  </a:lnTo>
                  <a:lnTo>
                    <a:pt x="1296" y="335"/>
                  </a:lnTo>
                  <a:lnTo>
                    <a:pt x="1289" y="332"/>
                  </a:lnTo>
                  <a:lnTo>
                    <a:pt x="1282" y="332"/>
                  </a:lnTo>
                  <a:lnTo>
                    <a:pt x="1278" y="328"/>
                  </a:lnTo>
                  <a:lnTo>
                    <a:pt x="1275" y="328"/>
                  </a:lnTo>
                  <a:lnTo>
                    <a:pt x="1236" y="328"/>
                  </a:lnTo>
                  <a:lnTo>
                    <a:pt x="1225" y="324"/>
                  </a:lnTo>
                  <a:lnTo>
                    <a:pt x="1222" y="324"/>
                  </a:lnTo>
                  <a:lnTo>
                    <a:pt x="1218" y="328"/>
                  </a:lnTo>
                  <a:lnTo>
                    <a:pt x="1215" y="335"/>
                  </a:lnTo>
                  <a:lnTo>
                    <a:pt x="1211" y="339"/>
                  </a:lnTo>
                  <a:lnTo>
                    <a:pt x="1211" y="342"/>
                  </a:lnTo>
                  <a:lnTo>
                    <a:pt x="1211" y="342"/>
                  </a:lnTo>
                  <a:lnTo>
                    <a:pt x="1208" y="346"/>
                  </a:lnTo>
                  <a:lnTo>
                    <a:pt x="1208" y="353"/>
                  </a:lnTo>
                  <a:lnTo>
                    <a:pt x="1208" y="356"/>
                  </a:lnTo>
                  <a:lnTo>
                    <a:pt x="1208" y="363"/>
                  </a:lnTo>
                  <a:lnTo>
                    <a:pt x="1208" y="363"/>
                  </a:lnTo>
                  <a:lnTo>
                    <a:pt x="1215" y="370"/>
                  </a:lnTo>
                  <a:lnTo>
                    <a:pt x="1215" y="377"/>
                  </a:lnTo>
                  <a:lnTo>
                    <a:pt x="1218" y="384"/>
                  </a:lnTo>
                  <a:lnTo>
                    <a:pt x="1218" y="388"/>
                  </a:lnTo>
                  <a:lnTo>
                    <a:pt x="1211" y="402"/>
                  </a:lnTo>
                  <a:lnTo>
                    <a:pt x="1208" y="416"/>
                  </a:lnTo>
                  <a:lnTo>
                    <a:pt x="1204" y="423"/>
                  </a:lnTo>
                  <a:lnTo>
                    <a:pt x="1204" y="430"/>
                  </a:lnTo>
                  <a:lnTo>
                    <a:pt x="1204" y="430"/>
                  </a:lnTo>
                  <a:lnTo>
                    <a:pt x="1211" y="444"/>
                  </a:lnTo>
                  <a:lnTo>
                    <a:pt x="1215" y="465"/>
                  </a:lnTo>
                  <a:lnTo>
                    <a:pt x="1218" y="483"/>
                  </a:lnTo>
                  <a:lnTo>
                    <a:pt x="1222" y="490"/>
                  </a:lnTo>
                  <a:lnTo>
                    <a:pt x="1218" y="501"/>
                  </a:lnTo>
                  <a:lnTo>
                    <a:pt x="1218" y="504"/>
                  </a:lnTo>
                  <a:lnTo>
                    <a:pt x="1215" y="511"/>
                  </a:lnTo>
                  <a:lnTo>
                    <a:pt x="1211" y="511"/>
                  </a:lnTo>
                  <a:lnTo>
                    <a:pt x="1208" y="511"/>
                  </a:lnTo>
                  <a:lnTo>
                    <a:pt x="1204" y="522"/>
                  </a:lnTo>
                  <a:lnTo>
                    <a:pt x="1201" y="525"/>
                  </a:lnTo>
                  <a:lnTo>
                    <a:pt x="1194" y="529"/>
                  </a:lnTo>
                  <a:lnTo>
                    <a:pt x="1190" y="532"/>
                  </a:lnTo>
                  <a:lnTo>
                    <a:pt x="1190" y="532"/>
                  </a:lnTo>
                  <a:lnTo>
                    <a:pt x="1190" y="536"/>
                  </a:lnTo>
                  <a:lnTo>
                    <a:pt x="1190" y="543"/>
                  </a:lnTo>
                  <a:lnTo>
                    <a:pt x="1194" y="550"/>
                  </a:lnTo>
                  <a:lnTo>
                    <a:pt x="1190" y="557"/>
                  </a:lnTo>
                  <a:lnTo>
                    <a:pt x="1190" y="564"/>
                  </a:lnTo>
                  <a:lnTo>
                    <a:pt x="1190" y="564"/>
                  </a:lnTo>
                  <a:lnTo>
                    <a:pt x="1194" y="571"/>
                  </a:lnTo>
                  <a:lnTo>
                    <a:pt x="1194" y="578"/>
                  </a:lnTo>
                  <a:lnTo>
                    <a:pt x="1197" y="582"/>
                  </a:lnTo>
                  <a:lnTo>
                    <a:pt x="1201" y="585"/>
                  </a:lnTo>
                  <a:lnTo>
                    <a:pt x="1201" y="589"/>
                  </a:lnTo>
                  <a:lnTo>
                    <a:pt x="1201" y="596"/>
                  </a:lnTo>
                  <a:lnTo>
                    <a:pt x="1197" y="603"/>
                  </a:lnTo>
                  <a:lnTo>
                    <a:pt x="1194" y="606"/>
                  </a:lnTo>
                  <a:lnTo>
                    <a:pt x="1194" y="610"/>
                  </a:lnTo>
                  <a:lnTo>
                    <a:pt x="1190" y="610"/>
                  </a:lnTo>
                  <a:lnTo>
                    <a:pt x="1187" y="617"/>
                  </a:lnTo>
                  <a:lnTo>
                    <a:pt x="1183" y="620"/>
                  </a:lnTo>
                  <a:lnTo>
                    <a:pt x="1180" y="617"/>
                  </a:lnTo>
                  <a:lnTo>
                    <a:pt x="1176" y="617"/>
                  </a:lnTo>
                  <a:lnTo>
                    <a:pt x="1173" y="613"/>
                  </a:lnTo>
                  <a:lnTo>
                    <a:pt x="1173" y="610"/>
                  </a:lnTo>
                  <a:lnTo>
                    <a:pt x="1169" y="606"/>
                  </a:lnTo>
                  <a:lnTo>
                    <a:pt x="1169" y="603"/>
                  </a:lnTo>
                  <a:lnTo>
                    <a:pt x="1166" y="596"/>
                  </a:lnTo>
                  <a:lnTo>
                    <a:pt x="1162" y="592"/>
                  </a:lnTo>
                  <a:lnTo>
                    <a:pt x="1162" y="592"/>
                  </a:lnTo>
                  <a:lnTo>
                    <a:pt x="1155" y="589"/>
                  </a:lnTo>
                  <a:lnTo>
                    <a:pt x="1152" y="585"/>
                  </a:lnTo>
                  <a:lnTo>
                    <a:pt x="1152" y="578"/>
                  </a:lnTo>
                  <a:lnTo>
                    <a:pt x="1152" y="575"/>
                  </a:lnTo>
                  <a:lnTo>
                    <a:pt x="1152" y="575"/>
                  </a:lnTo>
                  <a:lnTo>
                    <a:pt x="1148" y="571"/>
                  </a:lnTo>
                  <a:lnTo>
                    <a:pt x="1144" y="564"/>
                  </a:lnTo>
                  <a:lnTo>
                    <a:pt x="1144" y="557"/>
                  </a:lnTo>
                  <a:lnTo>
                    <a:pt x="1144" y="553"/>
                  </a:lnTo>
                  <a:lnTo>
                    <a:pt x="1144" y="550"/>
                  </a:lnTo>
                  <a:lnTo>
                    <a:pt x="1141" y="539"/>
                  </a:lnTo>
                  <a:lnTo>
                    <a:pt x="1137" y="529"/>
                  </a:lnTo>
                  <a:lnTo>
                    <a:pt x="1134" y="525"/>
                  </a:lnTo>
                  <a:lnTo>
                    <a:pt x="1130" y="522"/>
                  </a:lnTo>
                  <a:lnTo>
                    <a:pt x="1127" y="522"/>
                  </a:lnTo>
                  <a:lnTo>
                    <a:pt x="1123" y="522"/>
                  </a:lnTo>
                  <a:lnTo>
                    <a:pt x="1123" y="522"/>
                  </a:lnTo>
                  <a:lnTo>
                    <a:pt x="1116" y="518"/>
                  </a:lnTo>
                  <a:lnTo>
                    <a:pt x="1106" y="518"/>
                  </a:lnTo>
                  <a:lnTo>
                    <a:pt x="1099" y="518"/>
                  </a:lnTo>
                  <a:lnTo>
                    <a:pt x="1088" y="518"/>
                  </a:lnTo>
                  <a:lnTo>
                    <a:pt x="1085" y="522"/>
                  </a:lnTo>
                  <a:lnTo>
                    <a:pt x="1081" y="522"/>
                  </a:lnTo>
                  <a:lnTo>
                    <a:pt x="1070" y="518"/>
                  </a:lnTo>
                  <a:lnTo>
                    <a:pt x="1060" y="515"/>
                  </a:lnTo>
                  <a:lnTo>
                    <a:pt x="1053" y="508"/>
                  </a:lnTo>
                  <a:lnTo>
                    <a:pt x="1049" y="501"/>
                  </a:lnTo>
                  <a:lnTo>
                    <a:pt x="1046" y="494"/>
                  </a:lnTo>
                  <a:lnTo>
                    <a:pt x="1042" y="487"/>
                  </a:lnTo>
                  <a:lnTo>
                    <a:pt x="1042" y="483"/>
                  </a:lnTo>
                  <a:lnTo>
                    <a:pt x="1042" y="483"/>
                  </a:lnTo>
                  <a:lnTo>
                    <a:pt x="1035" y="469"/>
                  </a:lnTo>
                  <a:lnTo>
                    <a:pt x="1028" y="462"/>
                  </a:lnTo>
                  <a:lnTo>
                    <a:pt x="1021" y="455"/>
                  </a:lnTo>
                  <a:lnTo>
                    <a:pt x="1018" y="451"/>
                  </a:lnTo>
                  <a:lnTo>
                    <a:pt x="1014" y="451"/>
                  </a:lnTo>
                  <a:lnTo>
                    <a:pt x="1014" y="444"/>
                  </a:lnTo>
                  <a:lnTo>
                    <a:pt x="1011" y="437"/>
                  </a:lnTo>
                  <a:lnTo>
                    <a:pt x="1011" y="437"/>
                  </a:lnTo>
                  <a:lnTo>
                    <a:pt x="1007" y="434"/>
                  </a:lnTo>
                  <a:lnTo>
                    <a:pt x="1000" y="437"/>
                  </a:lnTo>
                  <a:lnTo>
                    <a:pt x="993" y="434"/>
                  </a:lnTo>
                  <a:lnTo>
                    <a:pt x="986" y="430"/>
                  </a:lnTo>
                  <a:lnTo>
                    <a:pt x="982" y="423"/>
                  </a:lnTo>
                  <a:lnTo>
                    <a:pt x="982" y="420"/>
                  </a:lnTo>
                  <a:lnTo>
                    <a:pt x="982" y="413"/>
                  </a:lnTo>
                  <a:lnTo>
                    <a:pt x="979" y="409"/>
                  </a:lnTo>
                  <a:lnTo>
                    <a:pt x="979" y="405"/>
                  </a:lnTo>
                  <a:lnTo>
                    <a:pt x="982" y="391"/>
                  </a:lnTo>
                  <a:lnTo>
                    <a:pt x="993" y="374"/>
                  </a:lnTo>
                  <a:lnTo>
                    <a:pt x="1004" y="353"/>
                  </a:lnTo>
                  <a:lnTo>
                    <a:pt x="1014" y="342"/>
                  </a:lnTo>
                  <a:lnTo>
                    <a:pt x="1021" y="335"/>
                  </a:lnTo>
                  <a:lnTo>
                    <a:pt x="1028" y="332"/>
                  </a:lnTo>
                  <a:lnTo>
                    <a:pt x="1032" y="328"/>
                  </a:lnTo>
                  <a:lnTo>
                    <a:pt x="1035" y="324"/>
                  </a:lnTo>
                  <a:lnTo>
                    <a:pt x="1039" y="321"/>
                  </a:lnTo>
                  <a:lnTo>
                    <a:pt x="1039" y="321"/>
                  </a:lnTo>
                  <a:lnTo>
                    <a:pt x="1035" y="314"/>
                  </a:lnTo>
                  <a:lnTo>
                    <a:pt x="1039" y="310"/>
                  </a:lnTo>
                  <a:lnTo>
                    <a:pt x="1039" y="310"/>
                  </a:lnTo>
                  <a:lnTo>
                    <a:pt x="1042" y="310"/>
                  </a:lnTo>
                  <a:lnTo>
                    <a:pt x="1042" y="310"/>
                  </a:lnTo>
                  <a:lnTo>
                    <a:pt x="1046" y="307"/>
                  </a:lnTo>
                  <a:lnTo>
                    <a:pt x="1053" y="310"/>
                  </a:lnTo>
                  <a:lnTo>
                    <a:pt x="1056" y="310"/>
                  </a:lnTo>
                  <a:lnTo>
                    <a:pt x="1063" y="314"/>
                  </a:lnTo>
                  <a:lnTo>
                    <a:pt x="1067" y="314"/>
                  </a:lnTo>
                  <a:lnTo>
                    <a:pt x="1070" y="314"/>
                  </a:lnTo>
                  <a:lnTo>
                    <a:pt x="1070" y="314"/>
                  </a:lnTo>
                  <a:lnTo>
                    <a:pt x="1074" y="307"/>
                  </a:lnTo>
                  <a:lnTo>
                    <a:pt x="1078" y="300"/>
                  </a:lnTo>
                  <a:lnTo>
                    <a:pt x="1078" y="293"/>
                  </a:lnTo>
                  <a:lnTo>
                    <a:pt x="1078" y="289"/>
                  </a:lnTo>
                  <a:lnTo>
                    <a:pt x="1078" y="282"/>
                  </a:lnTo>
                  <a:lnTo>
                    <a:pt x="1078" y="282"/>
                  </a:lnTo>
                  <a:lnTo>
                    <a:pt x="1078" y="272"/>
                  </a:lnTo>
                  <a:lnTo>
                    <a:pt x="1081" y="261"/>
                  </a:lnTo>
                  <a:lnTo>
                    <a:pt x="1088" y="250"/>
                  </a:lnTo>
                  <a:lnTo>
                    <a:pt x="1092" y="243"/>
                  </a:lnTo>
                  <a:lnTo>
                    <a:pt x="1095" y="240"/>
                  </a:lnTo>
                  <a:lnTo>
                    <a:pt x="1095" y="240"/>
                  </a:lnTo>
                  <a:lnTo>
                    <a:pt x="1099" y="233"/>
                  </a:lnTo>
                  <a:lnTo>
                    <a:pt x="1099" y="229"/>
                  </a:lnTo>
                  <a:lnTo>
                    <a:pt x="1099" y="226"/>
                  </a:lnTo>
                  <a:lnTo>
                    <a:pt x="1099" y="226"/>
                  </a:lnTo>
                  <a:lnTo>
                    <a:pt x="1095" y="226"/>
                  </a:lnTo>
                  <a:lnTo>
                    <a:pt x="1095" y="229"/>
                  </a:lnTo>
                  <a:lnTo>
                    <a:pt x="1063" y="212"/>
                  </a:lnTo>
                  <a:lnTo>
                    <a:pt x="1063" y="208"/>
                  </a:lnTo>
                  <a:lnTo>
                    <a:pt x="1067" y="205"/>
                  </a:lnTo>
                  <a:lnTo>
                    <a:pt x="1070" y="205"/>
                  </a:lnTo>
                  <a:lnTo>
                    <a:pt x="1074" y="205"/>
                  </a:lnTo>
                  <a:lnTo>
                    <a:pt x="1081" y="208"/>
                  </a:lnTo>
                  <a:lnTo>
                    <a:pt x="1085" y="208"/>
                  </a:lnTo>
                  <a:lnTo>
                    <a:pt x="1092" y="208"/>
                  </a:lnTo>
                  <a:lnTo>
                    <a:pt x="1092" y="208"/>
                  </a:lnTo>
                  <a:lnTo>
                    <a:pt x="1095" y="208"/>
                  </a:lnTo>
                  <a:lnTo>
                    <a:pt x="1102" y="208"/>
                  </a:lnTo>
                  <a:lnTo>
                    <a:pt x="1109" y="208"/>
                  </a:lnTo>
                  <a:lnTo>
                    <a:pt x="1116" y="212"/>
                  </a:lnTo>
                  <a:lnTo>
                    <a:pt x="1120" y="212"/>
                  </a:lnTo>
                  <a:lnTo>
                    <a:pt x="1123" y="212"/>
                  </a:lnTo>
                  <a:lnTo>
                    <a:pt x="1130" y="201"/>
                  </a:lnTo>
                  <a:lnTo>
                    <a:pt x="1137" y="205"/>
                  </a:lnTo>
                  <a:lnTo>
                    <a:pt x="1144" y="205"/>
                  </a:lnTo>
                  <a:lnTo>
                    <a:pt x="1152" y="205"/>
                  </a:lnTo>
                  <a:lnTo>
                    <a:pt x="1155" y="201"/>
                  </a:lnTo>
                  <a:lnTo>
                    <a:pt x="1155" y="201"/>
                  </a:lnTo>
                  <a:lnTo>
                    <a:pt x="1155" y="201"/>
                  </a:lnTo>
                  <a:lnTo>
                    <a:pt x="1159" y="194"/>
                  </a:lnTo>
                  <a:lnTo>
                    <a:pt x="1159" y="191"/>
                  </a:lnTo>
                  <a:lnTo>
                    <a:pt x="1162" y="184"/>
                  </a:lnTo>
                  <a:lnTo>
                    <a:pt x="1166" y="180"/>
                  </a:lnTo>
                  <a:lnTo>
                    <a:pt x="1169" y="180"/>
                  </a:lnTo>
                  <a:lnTo>
                    <a:pt x="1173" y="176"/>
                  </a:lnTo>
                  <a:lnTo>
                    <a:pt x="1173" y="173"/>
                  </a:lnTo>
                  <a:lnTo>
                    <a:pt x="1173" y="166"/>
                  </a:lnTo>
                  <a:lnTo>
                    <a:pt x="1173" y="159"/>
                  </a:lnTo>
                  <a:lnTo>
                    <a:pt x="1169" y="148"/>
                  </a:lnTo>
                  <a:lnTo>
                    <a:pt x="1169" y="148"/>
                  </a:lnTo>
                  <a:lnTo>
                    <a:pt x="1166" y="145"/>
                  </a:lnTo>
                  <a:lnTo>
                    <a:pt x="1162" y="145"/>
                  </a:lnTo>
                  <a:lnTo>
                    <a:pt x="1159" y="138"/>
                  </a:lnTo>
                  <a:lnTo>
                    <a:pt x="1155" y="134"/>
                  </a:lnTo>
                  <a:lnTo>
                    <a:pt x="1155" y="131"/>
                  </a:lnTo>
                  <a:lnTo>
                    <a:pt x="1159" y="124"/>
                  </a:lnTo>
                  <a:lnTo>
                    <a:pt x="1166" y="120"/>
                  </a:lnTo>
                  <a:lnTo>
                    <a:pt x="1166" y="120"/>
                  </a:lnTo>
                  <a:lnTo>
                    <a:pt x="1169" y="120"/>
                  </a:lnTo>
                  <a:lnTo>
                    <a:pt x="1173" y="120"/>
                  </a:lnTo>
                  <a:lnTo>
                    <a:pt x="1173" y="117"/>
                  </a:lnTo>
                  <a:lnTo>
                    <a:pt x="1176" y="113"/>
                  </a:lnTo>
                  <a:lnTo>
                    <a:pt x="1173" y="110"/>
                  </a:lnTo>
                  <a:lnTo>
                    <a:pt x="1173" y="106"/>
                  </a:lnTo>
                  <a:lnTo>
                    <a:pt x="1169" y="103"/>
                  </a:lnTo>
                  <a:lnTo>
                    <a:pt x="1166" y="103"/>
                  </a:lnTo>
                  <a:lnTo>
                    <a:pt x="1162" y="99"/>
                  </a:lnTo>
                  <a:lnTo>
                    <a:pt x="1162" y="103"/>
                  </a:lnTo>
                  <a:lnTo>
                    <a:pt x="1159" y="78"/>
                  </a:lnTo>
                  <a:lnTo>
                    <a:pt x="1152" y="78"/>
                  </a:lnTo>
                  <a:lnTo>
                    <a:pt x="1148" y="78"/>
                  </a:lnTo>
                  <a:lnTo>
                    <a:pt x="1141" y="78"/>
                  </a:lnTo>
                  <a:lnTo>
                    <a:pt x="1134" y="74"/>
                  </a:lnTo>
                  <a:lnTo>
                    <a:pt x="1130" y="74"/>
                  </a:lnTo>
                  <a:lnTo>
                    <a:pt x="1130" y="74"/>
                  </a:lnTo>
                  <a:lnTo>
                    <a:pt x="1134" y="106"/>
                  </a:lnTo>
                  <a:lnTo>
                    <a:pt x="1130" y="106"/>
                  </a:lnTo>
                  <a:lnTo>
                    <a:pt x="1130" y="110"/>
                  </a:lnTo>
                  <a:lnTo>
                    <a:pt x="1123" y="117"/>
                  </a:lnTo>
                  <a:lnTo>
                    <a:pt x="1120" y="127"/>
                  </a:lnTo>
                  <a:lnTo>
                    <a:pt x="1116" y="141"/>
                  </a:lnTo>
                  <a:lnTo>
                    <a:pt x="1116" y="141"/>
                  </a:lnTo>
                  <a:lnTo>
                    <a:pt x="1113" y="141"/>
                  </a:lnTo>
                  <a:lnTo>
                    <a:pt x="1113" y="145"/>
                  </a:lnTo>
                  <a:lnTo>
                    <a:pt x="1109" y="148"/>
                  </a:lnTo>
                  <a:lnTo>
                    <a:pt x="1106" y="148"/>
                  </a:lnTo>
                  <a:lnTo>
                    <a:pt x="1102" y="145"/>
                  </a:lnTo>
                  <a:lnTo>
                    <a:pt x="1095" y="141"/>
                  </a:lnTo>
                  <a:lnTo>
                    <a:pt x="1092" y="103"/>
                  </a:lnTo>
                  <a:lnTo>
                    <a:pt x="1092" y="103"/>
                  </a:lnTo>
                  <a:lnTo>
                    <a:pt x="1092" y="103"/>
                  </a:lnTo>
                  <a:lnTo>
                    <a:pt x="1088" y="99"/>
                  </a:lnTo>
                  <a:lnTo>
                    <a:pt x="1088" y="99"/>
                  </a:lnTo>
                  <a:lnTo>
                    <a:pt x="1088" y="103"/>
                  </a:lnTo>
                  <a:lnTo>
                    <a:pt x="1085" y="110"/>
                  </a:lnTo>
                  <a:lnTo>
                    <a:pt x="1085" y="110"/>
                  </a:lnTo>
                  <a:lnTo>
                    <a:pt x="1081" y="113"/>
                  </a:lnTo>
                  <a:lnTo>
                    <a:pt x="1078" y="117"/>
                  </a:lnTo>
                  <a:lnTo>
                    <a:pt x="1078" y="120"/>
                  </a:lnTo>
                  <a:lnTo>
                    <a:pt x="1074" y="120"/>
                  </a:lnTo>
                  <a:lnTo>
                    <a:pt x="1070" y="124"/>
                  </a:lnTo>
                  <a:lnTo>
                    <a:pt x="1067" y="124"/>
                  </a:lnTo>
                  <a:lnTo>
                    <a:pt x="1067" y="120"/>
                  </a:lnTo>
                  <a:lnTo>
                    <a:pt x="1063" y="113"/>
                  </a:lnTo>
                  <a:lnTo>
                    <a:pt x="1063" y="106"/>
                  </a:lnTo>
                  <a:lnTo>
                    <a:pt x="1063" y="103"/>
                  </a:lnTo>
                  <a:lnTo>
                    <a:pt x="1060" y="103"/>
                  </a:lnTo>
                  <a:lnTo>
                    <a:pt x="1056" y="103"/>
                  </a:lnTo>
                  <a:lnTo>
                    <a:pt x="1053" y="106"/>
                  </a:lnTo>
                  <a:lnTo>
                    <a:pt x="1053" y="106"/>
                  </a:lnTo>
                  <a:lnTo>
                    <a:pt x="1049" y="106"/>
                  </a:lnTo>
                  <a:lnTo>
                    <a:pt x="1042" y="103"/>
                  </a:lnTo>
                  <a:lnTo>
                    <a:pt x="1039" y="99"/>
                  </a:lnTo>
                  <a:lnTo>
                    <a:pt x="1039" y="99"/>
                  </a:lnTo>
                  <a:lnTo>
                    <a:pt x="1035" y="95"/>
                  </a:lnTo>
                  <a:lnTo>
                    <a:pt x="1039" y="92"/>
                  </a:lnTo>
                  <a:lnTo>
                    <a:pt x="1042" y="85"/>
                  </a:lnTo>
                  <a:lnTo>
                    <a:pt x="1042" y="78"/>
                  </a:lnTo>
                  <a:lnTo>
                    <a:pt x="1046" y="71"/>
                  </a:lnTo>
                  <a:lnTo>
                    <a:pt x="1046" y="64"/>
                  </a:lnTo>
                  <a:lnTo>
                    <a:pt x="1046" y="64"/>
                  </a:lnTo>
                  <a:lnTo>
                    <a:pt x="1039" y="60"/>
                  </a:lnTo>
                  <a:lnTo>
                    <a:pt x="1039" y="53"/>
                  </a:lnTo>
                  <a:lnTo>
                    <a:pt x="1035" y="50"/>
                  </a:lnTo>
                  <a:lnTo>
                    <a:pt x="1035" y="46"/>
                  </a:lnTo>
                  <a:lnTo>
                    <a:pt x="1035" y="43"/>
                  </a:lnTo>
                  <a:lnTo>
                    <a:pt x="1035" y="39"/>
                  </a:lnTo>
                  <a:lnTo>
                    <a:pt x="1035" y="32"/>
                  </a:lnTo>
                  <a:lnTo>
                    <a:pt x="1032" y="25"/>
                  </a:lnTo>
                  <a:lnTo>
                    <a:pt x="1025" y="18"/>
                  </a:lnTo>
                  <a:lnTo>
                    <a:pt x="1021" y="14"/>
                  </a:lnTo>
                  <a:lnTo>
                    <a:pt x="1018" y="11"/>
                  </a:lnTo>
                  <a:lnTo>
                    <a:pt x="1014" y="7"/>
                  </a:lnTo>
                  <a:lnTo>
                    <a:pt x="1014" y="4"/>
                  </a:lnTo>
                  <a:lnTo>
                    <a:pt x="1011" y="0"/>
                  </a:lnTo>
                  <a:lnTo>
                    <a:pt x="1007" y="0"/>
                  </a:lnTo>
                  <a:lnTo>
                    <a:pt x="1004" y="0"/>
                  </a:lnTo>
                  <a:lnTo>
                    <a:pt x="1004" y="4"/>
                  </a:lnTo>
                  <a:lnTo>
                    <a:pt x="1000" y="4"/>
                  </a:lnTo>
                  <a:lnTo>
                    <a:pt x="996" y="4"/>
                  </a:lnTo>
                  <a:lnTo>
                    <a:pt x="996" y="7"/>
                  </a:lnTo>
                  <a:lnTo>
                    <a:pt x="993" y="14"/>
                  </a:lnTo>
                  <a:lnTo>
                    <a:pt x="993" y="18"/>
                  </a:lnTo>
                  <a:lnTo>
                    <a:pt x="993" y="25"/>
                  </a:lnTo>
                  <a:lnTo>
                    <a:pt x="993" y="25"/>
                  </a:lnTo>
                  <a:lnTo>
                    <a:pt x="982" y="32"/>
                  </a:lnTo>
                  <a:lnTo>
                    <a:pt x="979" y="43"/>
                  </a:lnTo>
                  <a:lnTo>
                    <a:pt x="979" y="50"/>
                  </a:lnTo>
                  <a:lnTo>
                    <a:pt x="979" y="53"/>
                  </a:lnTo>
                  <a:lnTo>
                    <a:pt x="979" y="57"/>
                  </a:lnTo>
                  <a:lnTo>
                    <a:pt x="979" y="67"/>
                  </a:lnTo>
                  <a:lnTo>
                    <a:pt x="982" y="74"/>
                  </a:lnTo>
                  <a:lnTo>
                    <a:pt x="986" y="81"/>
                  </a:lnTo>
                  <a:lnTo>
                    <a:pt x="993" y="88"/>
                  </a:lnTo>
                  <a:lnTo>
                    <a:pt x="996" y="92"/>
                  </a:lnTo>
                  <a:lnTo>
                    <a:pt x="1004" y="92"/>
                  </a:lnTo>
                  <a:lnTo>
                    <a:pt x="1007" y="92"/>
                  </a:lnTo>
                  <a:lnTo>
                    <a:pt x="1007" y="92"/>
                  </a:lnTo>
                  <a:lnTo>
                    <a:pt x="1000" y="99"/>
                  </a:lnTo>
                  <a:lnTo>
                    <a:pt x="1000" y="106"/>
                  </a:lnTo>
                  <a:lnTo>
                    <a:pt x="1000" y="113"/>
                  </a:lnTo>
                  <a:lnTo>
                    <a:pt x="1004" y="117"/>
                  </a:lnTo>
                  <a:lnTo>
                    <a:pt x="1007" y="120"/>
                  </a:lnTo>
                  <a:lnTo>
                    <a:pt x="1011" y="120"/>
                  </a:lnTo>
                  <a:lnTo>
                    <a:pt x="1014" y="124"/>
                  </a:lnTo>
                  <a:lnTo>
                    <a:pt x="1014" y="124"/>
                  </a:lnTo>
                  <a:lnTo>
                    <a:pt x="1021" y="124"/>
                  </a:lnTo>
                  <a:lnTo>
                    <a:pt x="1021" y="127"/>
                  </a:lnTo>
                  <a:lnTo>
                    <a:pt x="1025" y="131"/>
                  </a:lnTo>
                  <a:lnTo>
                    <a:pt x="1021" y="134"/>
                  </a:lnTo>
                  <a:lnTo>
                    <a:pt x="1021" y="138"/>
                  </a:lnTo>
                  <a:lnTo>
                    <a:pt x="1021" y="138"/>
                  </a:lnTo>
                  <a:lnTo>
                    <a:pt x="1018" y="141"/>
                  </a:lnTo>
                  <a:lnTo>
                    <a:pt x="1011" y="145"/>
                  </a:lnTo>
                  <a:lnTo>
                    <a:pt x="1004" y="148"/>
                  </a:lnTo>
                  <a:lnTo>
                    <a:pt x="996" y="152"/>
                  </a:lnTo>
                  <a:lnTo>
                    <a:pt x="989" y="155"/>
                  </a:lnTo>
                  <a:lnTo>
                    <a:pt x="986" y="159"/>
                  </a:lnTo>
                  <a:lnTo>
                    <a:pt x="982" y="159"/>
                  </a:lnTo>
                  <a:lnTo>
                    <a:pt x="975" y="159"/>
                  </a:lnTo>
                  <a:lnTo>
                    <a:pt x="972" y="159"/>
                  </a:lnTo>
                  <a:lnTo>
                    <a:pt x="972" y="159"/>
                  </a:lnTo>
                  <a:lnTo>
                    <a:pt x="972" y="155"/>
                  </a:lnTo>
                  <a:lnTo>
                    <a:pt x="972" y="155"/>
                  </a:lnTo>
                  <a:lnTo>
                    <a:pt x="975" y="131"/>
                  </a:lnTo>
                  <a:lnTo>
                    <a:pt x="958" y="131"/>
                  </a:lnTo>
                  <a:lnTo>
                    <a:pt x="947" y="131"/>
                  </a:lnTo>
                  <a:lnTo>
                    <a:pt x="944" y="131"/>
                  </a:lnTo>
                  <a:lnTo>
                    <a:pt x="940" y="134"/>
                  </a:lnTo>
                  <a:lnTo>
                    <a:pt x="940" y="134"/>
                  </a:lnTo>
                  <a:lnTo>
                    <a:pt x="940" y="134"/>
                  </a:lnTo>
                  <a:lnTo>
                    <a:pt x="940" y="148"/>
                  </a:lnTo>
                  <a:lnTo>
                    <a:pt x="940" y="155"/>
                  </a:lnTo>
                  <a:lnTo>
                    <a:pt x="940" y="159"/>
                  </a:lnTo>
                  <a:lnTo>
                    <a:pt x="937" y="162"/>
                  </a:lnTo>
                  <a:lnTo>
                    <a:pt x="937" y="162"/>
                  </a:lnTo>
                  <a:lnTo>
                    <a:pt x="933" y="162"/>
                  </a:lnTo>
                  <a:lnTo>
                    <a:pt x="930" y="159"/>
                  </a:lnTo>
                  <a:lnTo>
                    <a:pt x="930" y="159"/>
                  </a:lnTo>
                  <a:lnTo>
                    <a:pt x="930" y="159"/>
                  </a:lnTo>
                  <a:lnTo>
                    <a:pt x="923" y="155"/>
                  </a:lnTo>
                  <a:lnTo>
                    <a:pt x="919" y="152"/>
                  </a:lnTo>
                  <a:lnTo>
                    <a:pt x="912" y="152"/>
                  </a:lnTo>
                  <a:lnTo>
                    <a:pt x="912" y="155"/>
                  </a:lnTo>
                  <a:lnTo>
                    <a:pt x="908" y="155"/>
                  </a:lnTo>
                  <a:lnTo>
                    <a:pt x="908" y="155"/>
                  </a:lnTo>
                  <a:lnTo>
                    <a:pt x="901" y="162"/>
                  </a:lnTo>
                  <a:lnTo>
                    <a:pt x="894" y="162"/>
                  </a:lnTo>
                  <a:lnTo>
                    <a:pt x="891" y="162"/>
                  </a:lnTo>
                  <a:lnTo>
                    <a:pt x="887" y="162"/>
                  </a:lnTo>
                  <a:lnTo>
                    <a:pt x="887" y="159"/>
                  </a:lnTo>
                  <a:lnTo>
                    <a:pt x="884" y="155"/>
                  </a:lnTo>
                  <a:lnTo>
                    <a:pt x="884" y="155"/>
                  </a:lnTo>
                  <a:lnTo>
                    <a:pt x="880" y="148"/>
                  </a:lnTo>
                  <a:lnTo>
                    <a:pt x="877" y="141"/>
                  </a:lnTo>
                  <a:lnTo>
                    <a:pt x="873" y="141"/>
                  </a:lnTo>
                  <a:lnTo>
                    <a:pt x="870" y="141"/>
                  </a:lnTo>
                  <a:lnTo>
                    <a:pt x="866" y="145"/>
                  </a:lnTo>
                  <a:lnTo>
                    <a:pt x="866" y="145"/>
                  </a:lnTo>
                  <a:lnTo>
                    <a:pt x="856" y="141"/>
                  </a:lnTo>
                  <a:lnTo>
                    <a:pt x="852" y="138"/>
                  </a:lnTo>
                  <a:lnTo>
                    <a:pt x="849" y="134"/>
                  </a:lnTo>
                  <a:lnTo>
                    <a:pt x="845" y="131"/>
                  </a:lnTo>
                  <a:lnTo>
                    <a:pt x="845" y="127"/>
                  </a:lnTo>
                  <a:lnTo>
                    <a:pt x="845" y="127"/>
                  </a:lnTo>
                  <a:lnTo>
                    <a:pt x="845" y="120"/>
                  </a:lnTo>
                  <a:lnTo>
                    <a:pt x="841" y="117"/>
                  </a:lnTo>
                  <a:lnTo>
                    <a:pt x="838" y="117"/>
                  </a:lnTo>
                  <a:lnTo>
                    <a:pt x="834" y="117"/>
                  </a:lnTo>
                  <a:lnTo>
                    <a:pt x="831" y="117"/>
                  </a:lnTo>
                  <a:lnTo>
                    <a:pt x="831" y="117"/>
                  </a:lnTo>
                  <a:lnTo>
                    <a:pt x="820" y="117"/>
                  </a:lnTo>
                  <a:lnTo>
                    <a:pt x="813" y="120"/>
                  </a:lnTo>
                  <a:lnTo>
                    <a:pt x="806" y="124"/>
                  </a:lnTo>
                  <a:lnTo>
                    <a:pt x="806" y="127"/>
                  </a:lnTo>
                  <a:lnTo>
                    <a:pt x="803" y="131"/>
                  </a:lnTo>
                  <a:lnTo>
                    <a:pt x="803" y="138"/>
                  </a:lnTo>
                  <a:lnTo>
                    <a:pt x="803" y="141"/>
                  </a:lnTo>
                  <a:lnTo>
                    <a:pt x="806" y="141"/>
                  </a:lnTo>
                  <a:lnTo>
                    <a:pt x="806" y="145"/>
                  </a:lnTo>
                  <a:lnTo>
                    <a:pt x="810" y="148"/>
                  </a:lnTo>
                  <a:lnTo>
                    <a:pt x="810" y="152"/>
                  </a:lnTo>
                  <a:lnTo>
                    <a:pt x="810" y="155"/>
                  </a:lnTo>
                  <a:lnTo>
                    <a:pt x="806" y="159"/>
                  </a:lnTo>
                  <a:lnTo>
                    <a:pt x="806" y="162"/>
                  </a:lnTo>
                  <a:lnTo>
                    <a:pt x="806" y="162"/>
                  </a:lnTo>
                  <a:lnTo>
                    <a:pt x="806" y="191"/>
                  </a:lnTo>
                  <a:lnTo>
                    <a:pt x="803" y="194"/>
                  </a:lnTo>
                  <a:lnTo>
                    <a:pt x="799" y="198"/>
                  </a:lnTo>
                  <a:lnTo>
                    <a:pt x="799" y="198"/>
                  </a:lnTo>
                  <a:lnTo>
                    <a:pt x="799" y="198"/>
                  </a:lnTo>
                  <a:lnTo>
                    <a:pt x="799" y="198"/>
                  </a:lnTo>
                  <a:lnTo>
                    <a:pt x="796" y="187"/>
                  </a:lnTo>
                  <a:lnTo>
                    <a:pt x="792" y="176"/>
                  </a:lnTo>
                  <a:lnTo>
                    <a:pt x="785" y="166"/>
                  </a:lnTo>
                  <a:lnTo>
                    <a:pt x="782" y="159"/>
                  </a:lnTo>
                  <a:lnTo>
                    <a:pt x="778" y="152"/>
                  </a:lnTo>
                  <a:lnTo>
                    <a:pt x="775" y="145"/>
                  </a:lnTo>
                  <a:lnTo>
                    <a:pt x="771" y="145"/>
                  </a:lnTo>
                  <a:lnTo>
                    <a:pt x="768" y="148"/>
                  </a:lnTo>
                  <a:lnTo>
                    <a:pt x="768" y="152"/>
                  </a:lnTo>
                  <a:lnTo>
                    <a:pt x="764" y="155"/>
                  </a:lnTo>
                  <a:lnTo>
                    <a:pt x="764" y="159"/>
                  </a:lnTo>
                  <a:lnTo>
                    <a:pt x="760" y="159"/>
                  </a:lnTo>
                  <a:lnTo>
                    <a:pt x="757" y="159"/>
                  </a:lnTo>
                  <a:lnTo>
                    <a:pt x="750" y="155"/>
                  </a:lnTo>
                  <a:lnTo>
                    <a:pt x="743" y="155"/>
                  </a:lnTo>
                  <a:lnTo>
                    <a:pt x="736" y="159"/>
                  </a:lnTo>
                  <a:lnTo>
                    <a:pt x="732" y="159"/>
                  </a:lnTo>
                  <a:lnTo>
                    <a:pt x="722" y="159"/>
                  </a:lnTo>
                  <a:lnTo>
                    <a:pt x="715" y="155"/>
                  </a:lnTo>
                  <a:lnTo>
                    <a:pt x="711" y="155"/>
                  </a:lnTo>
                  <a:lnTo>
                    <a:pt x="711" y="152"/>
                  </a:lnTo>
                  <a:lnTo>
                    <a:pt x="715" y="148"/>
                  </a:lnTo>
                  <a:lnTo>
                    <a:pt x="715" y="148"/>
                  </a:lnTo>
                  <a:lnTo>
                    <a:pt x="718" y="145"/>
                  </a:lnTo>
                  <a:lnTo>
                    <a:pt x="718" y="145"/>
                  </a:lnTo>
                  <a:lnTo>
                    <a:pt x="725" y="138"/>
                  </a:lnTo>
                  <a:lnTo>
                    <a:pt x="725" y="131"/>
                  </a:lnTo>
                  <a:lnTo>
                    <a:pt x="725" y="124"/>
                  </a:lnTo>
                  <a:lnTo>
                    <a:pt x="725" y="120"/>
                  </a:lnTo>
                  <a:lnTo>
                    <a:pt x="722" y="117"/>
                  </a:lnTo>
                  <a:lnTo>
                    <a:pt x="718" y="113"/>
                  </a:lnTo>
                  <a:lnTo>
                    <a:pt x="715" y="113"/>
                  </a:lnTo>
                  <a:lnTo>
                    <a:pt x="715" y="113"/>
                  </a:lnTo>
                  <a:lnTo>
                    <a:pt x="708" y="106"/>
                  </a:lnTo>
                  <a:lnTo>
                    <a:pt x="704" y="106"/>
                  </a:lnTo>
                  <a:lnTo>
                    <a:pt x="704" y="106"/>
                  </a:lnTo>
                  <a:lnTo>
                    <a:pt x="701" y="106"/>
                  </a:lnTo>
                  <a:lnTo>
                    <a:pt x="701" y="110"/>
                  </a:lnTo>
                  <a:lnTo>
                    <a:pt x="701" y="110"/>
                  </a:lnTo>
                  <a:lnTo>
                    <a:pt x="701" y="113"/>
                  </a:lnTo>
                  <a:lnTo>
                    <a:pt x="701" y="117"/>
                  </a:lnTo>
                  <a:lnTo>
                    <a:pt x="701" y="120"/>
                  </a:lnTo>
                  <a:lnTo>
                    <a:pt x="697" y="120"/>
                  </a:lnTo>
                  <a:lnTo>
                    <a:pt x="697" y="120"/>
                  </a:lnTo>
                  <a:lnTo>
                    <a:pt x="694" y="117"/>
                  </a:lnTo>
                  <a:lnTo>
                    <a:pt x="690" y="117"/>
                  </a:lnTo>
                  <a:lnTo>
                    <a:pt x="690" y="117"/>
                  </a:lnTo>
                  <a:lnTo>
                    <a:pt x="672" y="99"/>
                  </a:lnTo>
                  <a:lnTo>
                    <a:pt x="655" y="88"/>
                  </a:lnTo>
                  <a:lnTo>
                    <a:pt x="641" y="81"/>
                  </a:lnTo>
                  <a:lnTo>
                    <a:pt x="634" y="81"/>
                  </a:lnTo>
                  <a:lnTo>
                    <a:pt x="620" y="78"/>
                  </a:lnTo>
                  <a:lnTo>
                    <a:pt x="609" y="74"/>
                  </a:lnTo>
                  <a:lnTo>
                    <a:pt x="605" y="71"/>
                  </a:lnTo>
                  <a:lnTo>
                    <a:pt x="602" y="71"/>
                  </a:lnTo>
                  <a:lnTo>
                    <a:pt x="602" y="71"/>
                  </a:lnTo>
                  <a:lnTo>
                    <a:pt x="595" y="67"/>
                  </a:lnTo>
                  <a:lnTo>
                    <a:pt x="591" y="67"/>
                  </a:lnTo>
                  <a:lnTo>
                    <a:pt x="591" y="67"/>
                  </a:lnTo>
                  <a:lnTo>
                    <a:pt x="588" y="71"/>
                  </a:lnTo>
                  <a:lnTo>
                    <a:pt x="588" y="74"/>
                  </a:lnTo>
                  <a:lnTo>
                    <a:pt x="591" y="78"/>
                  </a:lnTo>
                  <a:lnTo>
                    <a:pt x="591" y="81"/>
                  </a:lnTo>
                  <a:lnTo>
                    <a:pt x="591" y="81"/>
                  </a:lnTo>
                  <a:lnTo>
                    <a:pt x="588" y="88"/>
                  </a:lnTo>
                  <a:lnTo>
                    <a:pt x="584" y="88"/>
                  </a:lnTo>
                  <a:lnTo>
                    <a:pt x="584" y="88"/>
                  </a:lnTo>
                  <a:lnTo>
                    <a:pt x="581" y="85"/>
                  </a:lnTo>
                  <a:lnTo>
                    <a:pt x="581" y="85"/>
                  </a:lnTo>
                  <a:lnTo>
                    <a:pt x="577" y="81"/>
                  </a:lnTo>
                  <a:lnTo>
                    <a:pt x="574" y="74"/>
                  </a:lnTo>
                  <a:lnTo>
                    <a:pt x="570" y="67"/>
                  </a:lnTo>
                  <a:lnTo>
                    <a:pt x="567" y="60"/>
                  </a:lnTo>
                  <a:lnTo>
                    <a:pt x="563" y="57"/>
                  </a:lnTo>
                  <a:lnTo>
                    <a:pt x="560" y="53"/>
                  </a:lnTo>
                  <a:lnTo>
                    <a:pt x="556" y="50"/>
                  </a:lnTo>
                  <a:lnTo>
                    <a:pt x="553" y="46"/>
                  </a:lnTo>
                  <a:lnTo>
                    <a:pt x="549" y="46"/>
                  </a:lnTo>
                  <a:lnTo>
                    <a:pt x="546" y="46"/>
                  </a:lnTo>
                  <a:lnTo>
                    <a:pt x="546" y="50"/>
                  </a:lnTo>
                  <a:lnTo>
                    <a:pt x="546" y="53"/>
                  </a:lnTo>
                  <a:lnTo>
                    <a:pt x="549" y="57"/>
                  </a:lnTo>
                  <a:lnTo>
                    <a:pt x="549" y="57"/>
                  </a:lnTo>
                  <a:lnTo>
                    <a:pt x="549" y="60"/>
                  </a:lnTo>
                  <a:lnTo>
                    <a:pt x="546" y="67"/>
                  </a:lnTo>
                  <a:lnTo>
                    <a:pt x="542" y="71"/>
                  </a:lnTo>
                  <a:lnTo>
                    <a:pt x="539" y="71"/>
                  </a:lnTo>
                  <a:lnTo>
                    <a:pt x="535" y="71"/>
                  </a:lnTo>
                  <a:lnTo>
                    <a:pt x="535" y="67"/>
                  </a:lnTo>
                  <a:lnTo>
                    <a:pt x="531" y="67"/>
                  </a:lnTo>
                  <a:lnTo>
                    <a:pt x="531" y="64"/>
                  </a:lnTo>
                  <a:lnTo>
                    <a:pt x="524" y="60"/>
                  </a:lnTo>
                  <a:lnTo>
                    <a:pt x="521" y="60"/>
                  </a:lnTo>
                  <a:lnTo>
                    <a:pt x="517" y="64"/>
                  </a:lnTo>
                  <a:lnTo>
                    <a:pt x="514" y="67"/>
                  </a:lnTo>
                  <a:lnTo>
                    <a:pt x="514" y="67"/>
                  </a:lnTo>
                  <a:lnTo>
                    <a:pt x="510" y="71"/>
                  </a:lnTo>
                  <a:lnTo>
                    <a:pt x="507" y="74"/>
                  </a:lnTo>
                  <a:lnTo>
                    <a:pt x="503" y="78"/>
                  </a:lnTo>
                  <a:lnTo>
                    <a:pt x="500" y="81"/>
                  </a:lnTo>
                  <a:lnTo>
                    <a:pt x="500" y="81"/>
                  </a:lnTo>
                  <a:lnTo>
                    <a:pt x="493" y="81"/>
                  </a:lnTo>
                  <a:lnTo>
                    <a:pt x="482" y="85"/>
                  </a:lnTo>
                  <a:lnTo>
                    <a:pt x="475" y="92"/>
                  </a:lnTo>
                  <a:lnTo>
                    <a:pt x="465" y="95"/>
                  </a:lnTo>
                  <a:lnTo>
                    <a:pt x="461" y="103"/>
                  </a:lnTo>
                  <a:lnTo>
                    <a:pt x="454" y="106"/>
                  </a:lnTo>
                  <a:lnTo>
                    <a:pt x="454" y="106"/>
                  </a:lnTo>
                  <a:lnTo>
                    <a:pt x="447" y="113"/>
                  </a:lnTo>
                  <a:lnTo>
                    <a:pt x="440" y="117"/>
                  </a:lnTo>
                  <a:lnTo>
                    <a:pt x="433" y="117"/>
                  </a:lnTo>
                  <a:lnTo>
                    <a:pt x="429" y="113"/>
                  </a:lnTo>
                  <a:lnTo>
                    <a:pt x="426" y="113"/>
                  </a:lnTo>
                  <a:lnTo>
                    <a:pt x="422" y="110"/>
                  </a:lnTo>
                  <a:lnTo>
                    <a:pt x="415" y="106"/>
                  </a:lnTo>
                  <a:lnTo>
                    <a:pt x="408" y="99"/>
                  </a:lnTo>
                  <a:lnTo>
                    <a:pt x="401" y="95"/>
                  </a:lnTo>
                  <a:lnTo>
                    <a:pt x="398" y="92"/>
                  </a:lnTo>
                  <a:lnTo>
                    <a:pt x="391" y="88"/>
                  </a:lnTo>
                  <a:lnTo>
                    <a:pt x="391" y="88"/>
                  </a:lnTo>
                  <a:lnTo>
                    <a:pt x="384" y="85"/>
                  </a:lnTo>
                  <a:lnTo>
                    <a:pt x="376" y="85"/>
                  </a:lnTo>
                  <a:lnTo>
                    <a:pt x="369" y="81"/>
                  </a:lnTo>
                  <a:lnTo>
                    <a:pt x="362" y="78"/>
                  </a:lnTo>
                  <a:lnTo>
                    <a:pt x="359" y="78"/>
                  </a:lnTo>
                  <a:lnTo>
                    <a:pt x="355" y="74"/>
                  </a:lnTo>
                  <a:lnTo>
                    <a:pt x="355" y="74"/>
                  </a:lnTo>
                  <a:lnTo>
                    <a:pt x="352" y="74"/>
                  </a:lnTo>
                  <a:lnTo>
                    <a:pt x="348" y="71"/>
                  </a:lnTo>
                  <a:lnTo>
                    <a:pt x="341" y="71"/>
                  </a:lnTo>
                  <a:lnTo>
                    <a:pt x="334" y="71"/>
                  </a:lnTo>
                  <a:lnTo>
                    <a:pt x="327" y="74"/>
                  </a:lnTo>
                  <a:lnTo>
                    <a:pt x="327" y="74"/>
                  </a:lnTo>
                  <a:lnTo>
                    <a:pt x="320" y="74"/>
                  </a:lnTo>
                  <a:lnTo>
                    <a:pt x="313" y="74"/>
                  </a:lnTo>
                  <a:lnTo>
                    <a:pt x="306" y="71"/>
                  </a:lnTo>
                  <a:lnTo>
                    <a:pt x="299" y="67"/>
                  </a:lnTo>
                  <a:lnTo>
                    <a:pt x="295" y="67"/>
                  </a:lnTo>
                  <a:lnTo>
                    <a:pt x="292" y="67"/>
                  </a:lnTo>
                  <a:lnTo>
                    <a:pt x="285" y="64"/>
                  </a:lnTo>
                  <a:lnTo>
                    <a:pt x="278" y="64"/>
                  </a:lnTo>
                  <a:lnTo>
                    <a:pt x="274" y="57"/>
                  </a:lnTo>
                  <a:lnTo>
                    <a:pt x="274" y="57"/>
                  </a:lnTo>
                  <a:lnTo>
                    <a:pt x="271" y="53"/>
                  </a:lnTo>
                  <a:lnTo>
                    <a:pt x="264" y="53"/>
                  </a:lnTo>
                  <a:lnTo>
                    <a:pt x="260" y="50"/>
                  </a:lnTo>
                  <a:lnTo>
                    <a:pt x="257" y="50"/>
                  </a:lnTo>
                  <a:lnTo>
                    <a:pt x="253" y="50"/>
                  </a:lnTo>
                  <a:lnTo>
                    <a:pt x="250" y="46"/>
                  </a:lnTo>
                  <a:lnTo>
                    <a:pt x="243" y="46"/>
                  </a:lnTo>
                  <a:lnTo>
                    <a:pt x="243" y="46"/>
                  </a:lnTo>
                  <a:lnTo>
                    <a:pt x="243" y="53"/>
                  </a:lnTo>
                  <a:lnTo>
                    <a:pt x="243" y="57"/>
                  </a:lnTo>
                  <a:lnTo>
                    <a:pt x="243" y="60"/>
                  </a:lnTo>
                  <a:lnTo>
                    <a:pt x="243" y="64"/>
                  </a:lnTo>
                  <a:lnTo>
                    <a:pt x="239" y="64"/>
                  </a:lnTo>
                  <a:lnTo>
                    <a:pt x="236" y="60"/>
                  </a:lnTo>
                  <a:lnTo>
                    <a:pt x="228" y="57"/>
                  </a:lnTo>
                  <a:lnTo>
                    <a:pt x="225" y="50"/>
                  </a:lnTo>
                  <a:lnTo>
                    <a:pt x="218" y="46"/>
                  </a:lnTo>
                  <a:lnTo>
                    <a:pt x="214" y="43"/>
                  </a:lnTo>
                  <a:lnTo>
                    <a:pt x="207" y="39"/>
                  </a:lnTo>
                  <a:lnTo>
                    <a:pt x="197" y="36"/>
                  </a:lnTo>
                  <a:lnTo>
                    <a:pt x="190" y="32"/>
                  </a:lnTo>
                  <a:lnTo>
                    <a:pt x="186" y="29"/>
                  </a:lnTo>
                  <a:lnTo>
                    <a:pt x="186" y="29"/>
                  </a:lnTo>
                  <a:lnTo>
                    <a:pt x="183" y="29"/>
                  </a:lnTo>
                  <a:lnTo>
                    <a:pt x="179" y="25"/>
                  </a:lnTo>
                  <a:lnTo>
                    <a:pt x="172" y="25"/>
                  </a:lnTo>
                  <a:lnTo>
                    <a:pt x="165" y="21"/>
                  </a:lnTo>
                  <a:lnTo>
                    <a:pt x="155" y="25"/>
                  </a:lnTo>
                  <a:lnTo>
                    <a:pt x="140" y="29"/>
                  </a:lnTo>
                  <a:lnTo>
                    <a:pt x="133" y="32"/>
                  </a:lnTo>
                  <a:lnTo>
                    <a:pt x="126" y="36"/>
                  </a:lnTo>
                  <a:lnTo>
                    <a:pt x="123" y="36"/>
                  </a:lnTo>
                  <a:lnTo>
                    <a:pt x="119" y="36"/>
                  </a:lnTo>
                  <a:lnTo>
                    <a:pt x="116" y="36"/>
                  </a:lnTo>
                  <a:lnTo>
                    <a:pt x="112" y="36"/>
                  </a:lnTo>
                  <a:lnTo>
                    <a:pt x="109" y="36"/>
                  </a:lnTo>
                  <a:lnTo>
                    <a:pt x="102" y="39"/>
                  </a:lnTo>
                  <a:lnTo>
                    <a:pt x="95" y="43"/>
                  </a:lnTo>
                  <a:lnTo>
                    <a:pt x="91" y="46"/>
                  </a:lnTo>
                  <a:lnTo>
                    <a:pt x="88" y="53"/>
                  </a:lnTo>
                  <a:lnTo>
                    <a:pt x="84" y="60"/>
                  </a:lnTo>
                  <a:lnTo>
                    <a:pt x="81" y="67"/>
                  </a:lnTo>
                  <a:lnTo>
                    <a:pt x="77" y="78"/>
                  </a:lnTo>
                  <a:lnTo>
                    <a:pt x="70" y="85"/>
                  </a:lnTo>
                  <a:lnTo>
                    <a:pt x="66" y="95"/>
                  </a:lnTo>
                  <a:lnTo>
                    <a:pt x="59" y="99"/>
                  </a:lnTo>
                  <a:lnTo>
                    <a:pt x="52" y="103"/>
                  </a:lnTo>
                  <a:lnTo>
                    <a:pt x="42" y="103"/>
                  </a:lnTo>
                  <a:lnTo>
                    <a:pt x="31" y="106"/>
                  </a:lnTo>
                  <a:lnTo>
                    <a:pt x="24" y="110"/>
                  </a:lnTo>
                  <a:lnTo>
                    <a:pt x="21" y="113"/>
                  </a:lnTo>
                  <a:lnTo>
                    <a:pt x="17" y="120"/>
                  </a:lnTo>
                  <a:lnTo>
                    <a:pt x="17" y="127"/>
                  </a:lnTo>
                  <a:lnTo>
                    <a:pt x="21" y="134"/>
                  </a:lnTo>
                  <a:lnTo>
                    <a:pt x="24" y="138"/>
                  </a:lnTo>
                  <a:lnTo>
                    <a:pt x="31" y="145"/>
                  </a:lnTo>
                  <a:lnTo>
                    <a:pt x="38" y="152"/>
                  </a:lnTo>
                  <a:lnTo>
                    <a:pt x="52" y="166"/>
                  </a:lnTo>
                  <a:lnTo>
                    <a:pt x="70" y="184"/>
                  </a:lnTo>
                  <a:lnTo>
                    <a:pt x="77" y="198"/>
                  </a:lnTo>
                  <a:lnTo>
                    <a:pt x="77" y="212"/>
                  </a:lnTo>
                  <a:lnTo>
                    <a:pt x="70" y="215"/>
                  </a:lnTo>
                  <a:lnTo>
                    <a:pt x="66" y="215"/>
                  </a:lnTo>
                  <a:lnTo>
                    <a:pt x="59" y="212"/>
                  </a:lnTo>
                  <a:lnTo>
                    <a:pt x="56" y="208"/>
                  </a:lnTo>
                  <a:lnTo>
                    <a:pt x="52" y="205"/>
                  </a:lnTo>
                  <a:lnTo>
                    <a:pt x="49" y="201"/>
                  </a:lnTo>
                  <a:lnTo>
                    <a:pt x="42" y="201"/>
                  </a:lnTo>
                  <a:lnTo>
                    <a:pt x="31" y="201"/>
                  </a:lnTo>
                  <a:lnTo>
                    <a:pt x="24" y="205"/>
                  </a:lnTo>
                  <a:lnTo>
                    <a:pt x="14" y="208"/>
                  </a:lnTo>
                  <a:lnTo>
                    <a:pt x="7" y="215"/>
                  </a:lnTo>
                  <a:lnTo>
                    <a:pt x="3" y="226"/>
                  </a:lnTo>
                  <a:lnTo>
                    <a:pt x="0" y="233"/>
                  </a:lnTo>
                  <a:lnTo>
                    <a:pt x="0" y="240"/>
                  </a:lnTo>
                  <a:lnTo>
                    <a:pt x="0" y="247"/>
                  </a:lnTo>
                  <a:lnTo>
                    <a:pt x="7" y="254"/>
                  </a:lnTo>
                  <a:lnTo>
                    <a:pt x="28" y="261"/>
                  </a:lnTo>
                  <a:lnTo>
                    <a:pt x="45" y="268"/>
                  </a:lnTo>
                  <a:lnTo>
                    <a:pt x="66" y="265"/>
                  </a:lnTo>
                  <a:lnTo>
                    <a:pt x="66" y="265"/>
                  </a:lnTo>
                  <a:lnTo>
                    <a:pt x="70" y="265"/>
                  </a:lnTo>
                  <a:lnTo>
                    <a:pt x="73" y="261"/>
                  </a:lnTo>
                  <a:lnTo>
                    <a:pt x="81" y="258"/>
                  </a:lnTo>
                  <a:lnTo>
                    <a:pt x="84" y="258"/>
                  </a:lnTo>
                  <a:lnTo>
                    <a:pt x="91" y="258"/>
                  </a:lnTo>
                  <a:lnTo>
                    <a:pt x="95" y="258"/>
                  </a:lnTo>
                  <a:lnTo>
                    <a:pt x="95" y="261"/>
                  </a:lnTo>
                  <a:lnTo>
                    <a:pt x="91" y="265"/>
                  </a:lnTo>
                  <a:lnTo>
                    <a:pt x="91" y="268"/>
                  </a:lnTo>
                  <a:lnTo>
                    <a:pt x="88" y="268"/>
                  </a:lnTo>
                  <a:lnTo>
                    <a:pt x="88" y="275"/>
                  </a:lnTo>
                  <a:lnTo>
                    <a:pt x="91" y="279"/>
                  </a:lnTo>
                  <a:lnTo>
                    <a:pt x="95" y="282"/>
                  </a:lnTo>
                  <a:lnTo>
                    <a:pt x="95" y="286"/>
                  </a:lnTo>
                  <a:lnTo>
                    <a:pt x="95" y="289"/>
                  </a:lnTo>
                  <a:lnTo>
                    <a:pt x="91" y="293"/>
                  </a:lnTo>
                  <a:lnTo>
                    <a:pt x="84" y="296"/>
                  </a:lnTo>
                  <a:lnTo>
                    <a:pt x="77" y="300"/>
                  </a:lnTo>
                  <a:lnTo>
                    <a:pt x="70" y="303"/>
                  </a:lnTo>
                  <a:lnTo>
                    <a:pt x="63" y="307"/>
                  </a:lnTo>
                  <a:lnTo>
                    <a:pt x="59" y="310"/>
                  </a:lnTo>
                  <a:lnTo>
                    <a:pt x="56" y="317"/>
                  </a:lnTo>
                  <a:lnTo>
                    <a:pt x="56" y="324"/>
                  </a:lnTo>
                  <a:lnTo>
                    <a:pt x="56" y="324"/>
                  </a:lnTo>
                  <a:lnTo>
                    <a:pt x="56" y="324"/>
                  </a:lnTo>
                  <a:lnTo>
                    <a:pt x="56" y="324"/>
                  </a:lnTo>
                  <a:lnTo>
                    <a:pt x="56" y="324"/>
                  </a:lnTo>
                  <a:lnTo>
                    <a:pt x="52" y="328"/>
                  </a:lnTo>
                  <a:lnTo>
                    <a:pt x="45" y="332"/>
                  </a:lnTo>
                  <a:lnTo>
                    <a:pt x="38" y="335"/>
                  </a:lnTo>
                  <a:lnTo>
                    <a:pt x="28" y="342"/>
                  </a:lnTo>
                  <a:lnTo>
                    <a:pt x="17" y="349"/>
                  </a:lnTo>
                  <a:lnTo>
                    <a:pt x="14" y="353"/>
                  </a:lnTo>
                  <a:lnTo>
                    <a:pt x="17" y="360"/>
                  </a:lnTo>
                  <a:lnTo>
                    <a:pt x="21" y="367"/>
                  </a:lnTo>
                  <a:lnTo>
                    <a:pt x="24" y="367"/>
                  </a:lnTo>
                  <a:lnTo>
                    <a:pt x="28" y="370"/>
                  </a:lnTo>
                  <a:lnTo>
                    <a:pt x="35" y="374"/>
                  </a:lnTo>
                  <a:lnTo>
                    <a:pt x="38" y="374"/>
                  </a:lnTo>
                  <a:lnTo>
                    <a:pt x="38" y="377"/>
                  </a:lnTo>
                  <a:lnTo>
                    <a:pt x="38" y="381"/>
                  </a:lnTo>
                  <a:lnTo>
                    <a:pt x="38" y="388"/>
                  </a:lnTo>
                  <a:lnTo>
                    <a:pt x="38" y="395"/>
                  </a:lnTo>
                  <a:lnTo>
                    <a:pt x="42" y="402"/>
                  </a:lnTo>
                  <a:lnTo>
                    <a:pt x="49" y="405"/>
                  </a:lnTo>
                  <a:lnTo>
                    <a:pt x="52" y="405"/>
                  </a:lnTo>
                  <a:lnTo>
                    <a:pt x="59" y="405"/>
                  </a:lnTo>
                  <a:lnTo>
                    <a:pt x="66" y="405"/>
                  </a:lnTo>
                  <a:lnTo>
                    <a:pt x="70" y="405"/>
                  </a:lnTo>
                  <a:lnTo>
                    <a:pt x="70" y="409"/>
                  </a:lnTo>
                  <a:lnTo>
                    <a:pt x="73" y="413"/>
                  </a:lnTo>
                  <a:lnTo>
                    <a:pt x="77" y="423"/>
                  </a:lnTo>
                  <a:lnTo>
                    <a:pt x="77" y="430"/>
                  </a:lnTo>
                  <a:lnTo>
                    <a:pt x="77" y="434"/>
                  </a:lnTo>
                  <a:lnTo>
                    <a:pt x="81" y="434"/>
                  </a:lnTo>
                  <a:lnTo>
                    <a:pt x="84" y="434"/>
                  </a:lnTo>
                  <a:lnTo>
                    <a:pt x="91" y="434"/>
                  </a:lnTo>
                  <a:lnTo>
                    <a:pt x="95" y="427"/>
                  </a:lnTo>
                  <a:lnTo>
                    <a:pt x="95" y="427"/>
                  </a:lnTo>
                  <a:lnTo>
                    <a:pt x="98" y="427"/>
                  </a:lnTo>
                  <a:lnTo>
                    <a:pt x="102" y="427"/>
                  </a:lnTo>
                  <a:lnTo>
                    <a:pt x="102" y="430"/>
                  </a:lnTo>
                  <a:lnTo>
                    <a:pt x="105" y="434"/>
                  </a:lnTo>
                  <a:lnTo>
                    <a:pt x="105" y="437"/>
                  </a:lnTo>
                  <a:lnTo>
                    <a:pt x="105" y="437"/>
                  </a:lnTo>
                  <a:lnTo>
                    <a:pt x="109" y="441"/>
                  </a:lnTo>
                  <a:lnTo>
                    <a:pt x="112" y="444"/>
                  </a:lnTo>
                  <a:lnTo>
                    <a:pt x="116" y="444"/>
                  </a:lnTo>
                  <a:lnTo>
                    <a:pt x="119" y="444"/>
                  </a:lnTo>
                  <a:lnTo>
                    <a:pt x="126" y="437"/>
                  </a:lnTo>
                  <a:lnTo>
                    <a:pt x="126" y="437"/>
                  </a:lnTo>
                  <a:lnTo>
                    <a:pt x="130" y="434"/>
                  </a:lnTo>
                  <a:lnTo>
                    <a:pt x="133" y="430"/>
                  </a:lnTo>
                  <a:lnTo>
                    <a:pt x="137" y="427"/>
                  </a:lnTo>
                  <a:lnTo>
                    <a:pt x="140" y="427"/>
                  </a:lnTo>
                  <a:lnTo>
                    <a:pt x="144" y="427"/>
                  </a:lnTo>
                  <a:lnTo>
                    <a:pt x="144" y="430"/>
                  </a:lnTo>
                  <a:lnTo>
                    <a:pt x="144" y="434"/>
                  </a:lnTo>
                  <a:lnTo>
                    <a:pt x="144" y="437"/>
                  </a:lnTo>
                  <a:lnTo>
                    <a:pt x="140" y="448"/>
                  </a:lnTo>
                  <a:lnTo>
                    <a:pt x="137" y="458"/>
                  </a:lnTo>
                  <a:lnTo>
                    <a:pt x="133" y="465"/>
                  </a:lnTo>
                  <a:lnTo>
                    <a:pt x="130" y="465"/>
                  </a:lnTo>
                  <a:lnTo>
                    <a:pt x="126" y="469"/>
                  </a:lnTo>
                  <a:lnTo>
                    <a:pt x="119" y="476"/>
                  </a:lnTo>
                  <a:lnTo>
                    <a:pt x="112" y="483"/>
                  </a:lnTo>
                  <a:lnTo>
                    <a:pt x="102" y="490"/>
                  </a:lnTo>
                  <a:lnTo>
                    <a:pt x="95" y="497"/>
                  </a:lnTo>
                  <a:lnTo>
                    <a:pt x="88" y="504"/>
                  </a:lnTo>
                  <a:lnTo>
                    <a:pt x="88" y="504"/>
                  </a:lnTo>
                  <a:lnTo>
                    <a:pt x="81" y="508"/>
                  </a:lnTo>
                  <a:lnTo>
                    <a:pt x="77" y="511"/>
                  </a:lnTo>
                  <a:lnTo>
                    <a:pt x="70" y="518"/>
                  </a:lnTo>
                  <a:lnTo>
                    <a:pt x="66" y="525"/>
                  </a:lnTo>
                  <a:lnTo>
                    <a:pt x="66" y="525"/>
                  </a:lnTo>
                  <a:lnTo>
                    <a:pt x="73" y="522"/>
                  </a:lnTo>
                  <a:lnTo>
                    <a:pt x="81" y="518"/>
                  </a:lnTo>
                  <a:lnTo>
                    <a:pt x="88" y="518"/>
                  </a:lnTo>
                  <a:lnTo>
                    <a:pt x="98" y="515"/>
                  </a:lnTo>
                  <a:lnTo>
                    <a:pt x="116" y="508"/>
                  </a:lnTo>
                  <a:lnTo>
                    <a:pt x="133" y="494"/>
                  </a:lnTo>
                  <a:lnTo>
                    <a:pt x="155" y="476"/>
                  </a:lnTo>
                  <a:lnTo>
                    <a:pt x="169" y="458"/>
                  </a:lnTo>
                  <a:lnTo>
                    <a:pt x="169" y="458"/>
                  </a:lnTo>
                  <a:lnTo>
                    <a:pt x="172" y="455"/>
                  </a:lnTo>
                  <a:lnTo>
                    <a:pt x="179" y="451"/>
                  </a:lnTo>
                  <a:lnTo>
                    <a:pt x="186" y="448"/>
                  </a:lnTo>
                  <a:lnTo>
                    <a:pt x="190" y="444"/>
                  </a:lnTo>
                  <a:lnTo>
                    <a:pt x="193" y="437"/>
                  </a:lnTo>
                  <a:lnTo>
                    <a:pt x="193" y="434"/>
                  </a:lnTo>
                  <a:lnTo>
                    <a:pt x="190" y="427"/>
                  </a:lnTo>
                  <a:lnTo>
                    <a:pt x="190" y="427"/>
                  </a:lnTo>
                  <a:lnTo>
                    <a:pt x="186" y="427"/>
                  </a:lnTo>
                  <a:lnTo>
                    <a:pt x="186" y="423"/>
                  </a:lnTo>
                  <a:lnTo>
                    <a:pt x="186" y="420"/>
                  </a:lnTo>
                  <a:lnTo>
                    <a:pt x="190" y="416"/>
                  </a:lnTo>
                  <a:lnTo>
                    <a:pt x="193" y="416"/>
                  </a:lnTo>
                  <a:lnTo>
                    <a:pt x="197" y="409"/>
                  </a:lnTo>
                  <a:lnTo>
                    <a:pt x="200" y="402"/>
                  </a:lnTo>
                  <a:lnTo>
                    <a:pt x="204" y="395"/>
                  </a:lnTo>
                  <a:lnTo>
                    <a:pt x="207" y="388"/>
                  </a:lnTo>
                  <a:lnTo>
                    <a:pt x="214" y="377"/>
                  </a:lnTo>
                  <a:lnTo>
                    <a:pt x="214" y="370"/>
                  </a:lnTo>
                  <a:lnTo>
                    <a:pt x="218" y="370"/>
                  </a:lnTo>
                  <a:lnTo>
                    <a:pt x="221" y="367"/>
                  </a:lnTo>
                  <a:lnTo>
                    <a:pt x="232" y="363"/>
                  </a:lnTo>
                  <a:lnTo>
                    <a:pt x="243" y="360"/>
                  </a:lnTo>
                  <a:lnTo>
                    <a:pt x="257" y="360"/>
                  </a:lnTo>
                  <a:lnTo>
                    <a:pt x="257" y="360"/>
                  </a:lnTo>
                  <a:lnTo>
                    <a:pt x="260" y="363"/>
                  </a:lnTo>
                  <a:lnTo>
                    <a:pt x="264" y="367"/>
                  </a:lnTo>
                  <a:lnTo>
                    <a:pt x="264" y="367"/>
                  </a:lnTo>
                  <a:lnTo>
                    <a:pt x="264" y="370"/>
                  </a:lnTo>
                  <a:lnTo>
                    <a:pt x="260" y="370"/>
                  </a:lnTo>
                  <a:lnTo>
                    <a:pt x="253" y="374"/>
                  </a:lnTo>
                  <a:lnTo>
                    <a:pt x="246" y="374"/>
                  </a:lnTo>
                  <a:lnTo>
                    <a:pt x="236" y="377"/>
                  </a:lnTo>
                  <a:lnTo>
                    <a:pt x="228" y="381"/>
                  </a:lnTo>
                  <a:lnTo>
                    <a:pt x="225" y="391"/>
                  </a:lnTo>
                  <a:lnTo>
                    <a:pt x="225" y="391"/>
                  </a:lnTo>
                  <a:lnTo>
                    <a:pt x="221" y="398"/>
                  </a:lnTo>
                  <a:lnTo>
                    <a:pt x="221" y="402"/>
                  </a:lnTo>
                  <a:lnTo>
                    <a:pt x="218" y="405"/>
                  </a:lnTo>
                  <a:lnTo>
                    <a:pt x="218" y="405"/>
                  </a:lnTo>
                  <a:lnTo>
                    <a:pt x="218" y="409"/>
                  </a:lnTo>
                  <a:lnTo>
                    <a:pt x="218" y="413"/>
                  </a:lnTo>
                  <a:lnTo>
                    <a:pt x="218" y="420"/>
                  </a:lnTo>
                  <a:lnTo>
                    <a:pt x="221" y="420"/>
                  </a:lnTo>
                  <a:lnTo>
                    <a:pt x="225" y="423"/>
                  </a:lnTo>
                  <a:lnTo>
                    <a:pt x="232" y="420"/>
                  </a:lnTo>
                  <a:lnTo>
                    <a:pt x="232" y="420"/>
                  </a:lnTo>
                  <a:lnTo>
                    <a:pt x="239" y="416"/>
                  </a:lnTo>
                  <a:lnTo>
                    <a:pt x="243" y="413"/>
                  </a:lnTo>
                  <a:lnTo>
                    <a:pt x="250" y="409"/>
                  </a:lnTo>
                  <a:lnTo>
                    <a:pt x="257" y="402"/>
                  </a:lnTo>
                  <a:lnTo>
                    <a:pt x="260" y="398"/>
                  </a:lnTo>
                  <a:lnTo>
                    <a:pt x="264" y="395"/>
                  </a:lnTo>
                  <a:lnTo>
                    <a:pt x="264" y="391"/>
                  </a:lnTo>
                  <a:lnTo>
                    <a:pt x="264" y="388"/>
                  </a:lnTo>
                  <a:lnTo>
                    <a:pt x="267" y="384"/>
                  </a:lnTo>
                  <a:lnTo>
                    <a:pt x="267" y="381"/>
                  </a:lnTo>
                  <a:lnTo>
                    <a:pt x="271" y="377"/>
                  </a:lnTo>
                  <a:lnTo>
                    <a:pt x="274" y="374"/>
                  </a:lnTo>
                  <a:lnTo>
                    <a:pt x="278" y="377"/>
                  </a:lnTo>
                  <a:lnTo>
                    <a:pt x="285" y="381"/>
                  </a:lnTo>
                  <a:lnTo>
                    <a:pt x="285" y="381"/>
                  </a:lnTo>
                  <a:lnTo>
                    <a:pt x="292" y="381"/>
                  </a:lnTo>
                  <a:lnTo>
                    <a:pt x="299" y="381"/>
                  </a:lnTo>
                  <a:lnTo>
                    <a:pt x="302" y="384"/>
                  </a:lnTo>
                  <a:lnTo>
                    <a:pt x="310" y="388"/>
                  </a:lnTo>
                  <a:lnTo>
                    <a:pt x="313" y="395"/>
                  </a:lnTo>
                  <a:lnTo>
                    <a:pt x="313" y="395"/>
                  </a:lnTo>
                  <a:lnTo>
                    <a:pt x="320" y="395"/>
                  </a:lnTo>
                  <a:lnTo>
                    <a:pt x="327" y="398"/>
                  </a:lnTo>
                  <a:lnTo>
                    <a:pt x="338" y="398"/>
                  </a:lnTo>
                  <a:lnTo>
                    <a:pt x="348" y="402"/>
                  </a:lnTo>
                  <a:lnTo>
                    <a:pt x="352" y="402"/>
                  </a:lnTo>
                  <a:lnTo>
                    <a:pt x="355" y="405"/>
                  </a:lnTo>
                  <a:lnTo>
                    <a:pt x="362" y="409"/>
                  </a:lnTo>
                  <a:lnTo>
                    <a:pt x="366" y="413"/>
                  </a:lnTo>
                  <a:lnTo>
                    <a:pt x="369" y="413"/>
                  </a:lnTo>
                  <a:lnTo>
                    <a:pt x="369" y="409"/>
                  </a:lnTo>
                  <a:lnTo>
                    <a:pt x="373" y="409"/>
                  </a:lnTo>
                  <a:lnTo>
                    <a:pt x="380" y="405"/>
                  </a:lnTo>
                  <a:lnTo>
                    <a:pt x="384" y="405"/>
                  </a:lnTo>
                  <a:lnTo>
                    <a:pt x="387" y="409"/>
                  </a:lnTo>
                  <a:lnTo>
                    <a:pt x="391" y="416"/>
                  </a:lnTo>
                  <a:lnTo>
                    <a:pt x="394" y="423"/>
                  </a:lnTo>
                  <a:lnTo>
                    <a:pt x="405" y="430"/>
                  </a:lnTo>
                  <a:lnTo>
                    <a:pt x="412" y="437"/>
                  </a:lnTo>
                  <a:lnTo>
                    <a:pt x="419" y="444"/>
                  </a:lnTo>
                  <a:lnTo>
                    <a:pt x="426" y="451"/>
                  </a:lnTo>
                  <a:lnTo>
                    <a:pt x="429" y="455"/>
                  </a:lnTo>
                  <a:lnTo>
                    <a:pt x="433" y="458"/>
                  </a:lnTo>
                  <a:lnTo>
                    <a:pt x="447" y="430"/>
                  </a:lnTo>
                  <a:lnTo>
                    <a:pt x="447" y="434"/>
                  </a:lnTo>
                  <a:lnTo>
                    <a:pt x="450" y="437"/>
                  </a:lnTo>
                  <a:lnTo>
                    <a:pt x="457" y="444"/>
                  </a:lnTo>
                  <a:lnTo>
                    <a:pt x="461" y="451"/>
                  </a:lnTo>
                  <a:lnTo>
                    <a:pt x="465" y="458"/>
                  </a:lnTo>
                  <a:lnTo>
                    <a:pt x="468" y="465"/>
                  </a:lnTo>
                  <a:lnTo>
                    <a:pt x="468" y="465"/>
                  </a:lnTo>
                  <a:lnTo>
                    <a:pt x="472" y="469"/>
                  </a:lnTo>
                  <a:lnTo>
                    <a:pt x="475" y="472"/>
                  </a:lnTo>
                  <a:lnTo>
                    <a:pt x="479" y="479"/>
                  </a:lnTo>
                  <a:lnTo>
                    <a:pt x="482" y="483"/>
                  </a:lnTo>
                  <a:lnTo>
                    <a:pt x="482" y="487"/>
                  </a:lnTo>
                  <a:lnTo>
                    <a:pt x="482" y="490"/>
                  </a:lnTo>
                  <a:lnTo>
                    <a:pt x="486" y="497"/>
                  </a:lnTo>
                  <a:lnTo>
                    <a:pt x="486" y="504"/>
                  </a:lnTo>
                  <a:lnTo>
                    <a:pt x="493" y="508"/>
                  </a:lnTo>
                  <a:lnTo>
                    <a:pt x="493" y="508"/>
                  </a:lnTo>
                  <a:lnTo>
                    <a:pt x="493" y="511"/>
                  </a:lnTo>
                  <a:lnTo>
                    <a:pt x="493" y="511"/>
                  </a:lnTo>
                  <a:lnTo>
                    <a:pt x="496" y="511"/>
                  </a:lnTo>
                  <a:lnTo>
                    <a:pt x="503" y="508"/>
                  </a:lnTo>
                  <a:lnTo>
                    <a:pt x="503" y="508"/>
                  </a:lnTo>
                  <a:lnTo>
                    <a:pt x="503" y="511"/>
                  </a:lnTo>
                  <a:lnTo>
                    <a:pt x="503" y="511"/>
                  </a:lnTo>
                  <a:lnTo>
                    <a:pt x="507" y="518"/>
                  </a:lnTo>
                  <a:lnTo>
                    <a:pt x="507" y="525"/>
                  </a:lnTo>
                  <a:lnTo>
                    <a:pt x="507" y="525"/>
                  </a:lnTo>
                  <a:lnTo>
                    <a:pt x="503" y="529"/>
                  </a:lnTo>
                  <a:lnTo>
                    <a:pt x="503" y="532"/>
                  </a:lnTo>
                  <a:lnTo>
                    <a:pt x="503" y="539"/>
                  </a:lnTo>
                  <a:lnTo>
                    <a:pt x="503" y="543"/>
                  </a:lnTo>
                  <a:lnTo>
                    <a:pt x="507" y="546"/>
                  </a:lnTo>
                  <a:lnTo>
                    <a:pt x="510" y="550"/>
                  </a:lnTo>
                  <a:lnTo>
                    <a:pt x="510" y="561"/>
                  </a:lnTo>
                  <a:lnTo>
                    <a:pt x="514" y="564"/>
                  </a:lnTo>
                  <a:lnTo>
                    <a:pt x="514" y="568"/>
                  </a:lnTo>
                  <a:lnTo>
                    <a:pt x="517" y="571"/>
                  </a:lnTo>
                  <a:lnTo>
                    <a:pt x="521" y="575"/>
                  </a:lnTo>
                  <a:lnTo>
                    <a:pt x="528" y="582"/>
                  </a:lnTo>
                  <a:lnTo>
                    <a:pt x="531" y="589"/>
                  </a:lnTo>
                  <a:lnTo>
                    <a:pt x="535" y="596"/>
                  </a:lnTo>
                  <a:lnTo>
                    <a:pt x="539" y="603"/>
                  </a:lnTo>
                  <a:lnTo>
                    <a:pt x="539" y="603"/>
                  </a:lnTo>
                  <a:lnTo>
                    <a:pt x="549" y="613"/>
                  </a:lnTo>
                  <a:lnTo>
                    <a:pt x="560" y="620"/>
                  </a:lnTo>
                  <a:lnTo>
                    <a:pt x="570" y="627"/>
                  </a:lnTo>
                  <a:lnTo>
                    <a:pt x="577" y="631"/>
                  </a:lnTo>
                  <a:lnTo>
                    <a:pt x="581" y="634"/>
                  </a:lnTo>
                  <a:lnTo>
                    <a:pt x="584" y="634"/>
                  </a:lnTo>
                  <a:lnTo>
                    <a:pt x="591" y="642"/>
                  </a:lnTo>
                  <a:lnTo>
                    <a:pt x="595" y="649"/>
                  </a:lnTo>
                  <a:lnTo>
                    <a:pt x="598" y="656"/>
                  </a:lnTo>
                  <a:lnTo>
                    <a:pt x="598" y="659"/>
                  </a:lnTo>
                  <a:lnTo>
                    <a:pt x="602" y="663"/>
                  </a:lnTo>
                  <a:lnTo>
                    <a:pt x="602" y="677"/>
                  </a:lnTo>
                  <a:lnTo>
                    <a:pt x="598" y="680"/>
                  </a:lnTo>
                  <a:lnTo>
                    <a:pt x="598" y="684"/>
                  </a:lnTo>
                  <a:lnTo>
                    <a:pt x="591" y="684"/>
                  </a:lnTo>
                  <a:lnTo>
                    <a:pt x="588" y="684"/>
                  </a:lnTo>
                  <a:lnTo>
                    <a:pt x="588" y="684"/>
                  </a:lnTo>
                  <a:lnTo>
                    <a:pt x="584" y="684"/>
                  </a:lnTo>
                  <a:lnTo>
                    <a:pt x="584" y="698"/>
                  </a:lnTo>
                  <a:lnTo>
                    <a:pt x="588" y="719"/>
                  </a:lnTo>
                  <a:lnTo>
                    <a:pt x="588" y="740"/>
                  </a:lnTo>
                  <a:lnTo>
                    <a:pt x="588" y="747"/>
                  </a:lnTo>
                  <a:lnTo>
                    <a:pt x="591" y="758"/>
                  </a:lnTo>
                  <a:lnTo>
                    <a:pt x="591" y="761"/>
                  </a:lnTo>
                  <a:lnTo>
                    <a:pt x="588" y="768"/>
                  </a:lnTo>
                  <a:lnTo>
                    <a:pt x="588" y="772"/>
                  </a:lnTo>
                  <a:lnTo>
                    <a:pt x="584" y="772"/>
                  </a:lnTo>
                  <a:lnTo>
                    <a:pt x="581" y="782"/>
                  </a:lnTo>
                  <a:lnTo>
                    <a:pt x="581" y="800"/>
                  </a:lnTo>
                  <a:lnTo>
                    <a:pt x="581" y="821"/>
                  </a:lnTo>
                  <a:lnTo>
                    <a:pt x="584" y="828"/>
                  </a:lnTo>
                  <a:lnTo>
                    <a:pt x="591" y="856"/>
                  </a:lnTo>
                  <a:lnTo>
                    <a:pt x="602" y="881"/>
                  </a:lnTo>
                  <a:lnTo>
                    <a:pt x="616" y="902"/>
                  </a:lnTo>
                  <a:lnTo>
                    <a:pt x="623" y="913"/>
                  </a:lnTo>
                  <a:lnTo>
                    <a:pt x="630" y="920"/>
                  </a:lnTo>
                  <a:lnTo>
                    <a:pt x="637" y="930"/>
                  </a:lnTo>
                  <a:lnTo>
                    <a:pt x="644" y="937"/>
                  </a:lnTo>
                  <a:lnTo>
                    <a:pt x="651" y="941"/>
                  </a:lnTo>
                  <a:lnTo>
                    <a:pt x="658" y="941"/>
                  </a:lnTo>
                  <a:lnTo>
                    <a:pt x="658" y="941"/>
                  </a:lnTo>
                  <a:lnTo>
                    <a:pt x="665" y="945"/>
                  </a:lnTo>
                  <a:lnTo>
                    <a:pt x="672" y="952"/>
                  </a:lnTo>
                  <a:lnTo>
                    <a:pt x="676" y="959"/>
                  </a:lnTo>
                  <a:lnTo>
                    <a:pt x="679" y="966"/>
                  </a:lnTo>
                  <a:lnTo>
                    <a:pt x="683" y="973"/>
                  </a:lnTo>
                  <a:lnTo>
                    <a:pt x="683" y="976"/>
                  </a:lnTo>
                  <a:lnTo>
                    <a:pt x="683" y="976"/>
                  </a:lnTo>
                  <a:lnTo>
                    <a:pt x="686" y="983"/>
                  </a:lnTo>
                  <a:lnTo>
                    <a:pt x="690" y="990"/>
                  </a:lnTo>
                  <a:lnTo>
                    <a:pt x="697" y="1001"/>
                  </a:lnTo>
                  <a:lnTo>
                    <a:pt x="701" y="1008"/>
                  </a:lnTo>
                  <a:lnTo>
                    <a:pt x="704" y="1019"/>
                  </a:lnTo>
                  <a:lnTo>
                    <a:pt x="708" y="1026"/>
                  </a:lnTo>
                  <a:lnTo>
                    <a:pt x="708" y="1026"/>
                  </a:lnTo>
                  <a:lnTo>
                    <a:pt x="711" y="1033"/>
                  </a:lnTo>
                  <a:lnTo>
                    <a:pt x="715" y="1040"/>
                  </a:lnTo>
                  <a:lnTo>
                    <a:pt x="718" y="1050"/>
                  </a:lnTo>
                  <a:lnTo>
                    <a:pt x="718" y="1050"/>
                  </a:lnTo>
                  <a:lnTo>
                    <a:pt x="725" y="1054"/>
                  </a:lnTo>
                  <a:lnTo>
                    <a:pt x="732" y="1057"/>
                  </a:lnTo>
                  <a:lnTo>
                    <a:pt x="736" y="1064"/>
                  </a:lnTo>
                  <a:lnTo>
                    <a:pt x="743" y="1075"/>
                  </a:lnTo>
                  <a:lnTo>
                    <a:pt x="743" y="1078"/>
                  </a:lnTo>
                  <a:lnTo>
                    <a:pt x="746" y="1082"/>
                  </a:lnTo>
                  <a:lnTo>
                    <a:pt x="750" y="1089"/>
                  </a:lnTo>
                  <a:lnTo>
                    <a:pt x="757" y="1096"/>
                  </a:lnTo>
                  <a:lnTo>
                    <a:pt x="760" y="1107"/>
                  </a:lnTo>
                  <a:lnTo>
                    <a:pt x="768" y="1110"/>
                  </a:lnTo>
                  <a:lnTo>
                    <a:pt x="771" y="1117"/>
                  </a:lnTo>
                  <a:lnTo>
                    <a:pt x="775" y="1117"/>
                  </a:lnTo>
                  <a:lnTo>
                    <a:pt x="782" y="1121"/>
                  </a:lnTo>
                  <a:lnTo>
                    <a:pt x="785" y="1121"/>
                  </a:lnTo>
                  <a:lnTo>
                    <a:pt x="789" y="1121"/>
                  </a:lnTo>
                  <a:lnTo>
                    <a:pt x="789" y="1117"/>
                  </a:lnTo>
                  <a:lnTo>
                    <a:pt x="782" y="1110"/>
                  </a:lnTo>
                  <a:lnTo>
                    <a:pt x="778" y="1103"/>
                  </a:lnTo>
                  <a:lnTo>
                    <a:pt x="771" y="1092"/>
                  </a:lnTo>
                  <a:lnTo>
                    <a:pt x="768" y="1089"/>
                  </a:lnTo>
                  <a:lnTo>
                    <a:pt x="764" y="1082"/>
                  </a:lnTo>
                  <a:lnTo>
                    <a:pt x="760" y="1071"/>
                  </a:lnTo>
                  <a:lnTo>
                    <a:pt x="753" y="1061"/>
                  </a:lnTo>
                  <a:lnTo>
                    <a:pt x="750" y="1050"/>
                  </a:lnTo>
                  <a:lnTo>
                    <a:pt x="736" y="1036"/>
                  </a:lnTo>
                  <a:lnTo>
                    <a:pt x="722" y="1015"/>
                  </a:lnTo>
                  <a:lnTo>
                    <a:pt x="715" y="990"/>
                  </a:lnTo>
                  <a:lnTo>
                    <a:pt x="715" y="987"/>
                  </a:lnTo>
                  <a:lnTo>
                    <a:pt x="715" y="987"/>
                  </a:lnTo>
                  <a:lnTo>
                    <a:pt x="715" y="983"/>
                  </a:lnTo>
                  <a:lnTo>
                    <a:pt x="718" y="980"/>
                  </a:lnTo>
                  <a:lnTo>
                    <a:pt x="718" y="980"/>
                  </a:lnTo>
                  <a:lnTo>
                    <a:pt x="722" y="980"/>
                  </a:lnTo>
                  <a:lnTo>
                    <a:pt x="729" y="983"/>
                  </a:lnTo>
                  <a:lnTo>
                    <a:pt x="732" y="990"/>
                  </a:lnTo>
                  <a:lnTo>
                    <a:pt x="739" y="1011"/>
                  </a:lnTo>
                  <a:lnTo>
                    <a:pt x="753" y="1029"/>
                  </a:lnTo>
                  <a:lnTo>
                    <a:pt x="768" y="1047"/>
                  </a:lnTo>
                  <a:lnTo>
                    <a:pt x="768" y="1047"/>
                  </a:lnTo>
                  <a:lnTo>
                    <a:pt x="771" y="1047"/>
                  </a:lnTo>
                  <a:lnTo>
                    <a:pt x="778" y="1050"/>
                  </a:lnTo>
                  <a:lnTo>
                    <a:pt x="782" y="1054"/>
                  </a:lnTo>
                  <a:lnTo>
                    <a:pt x="785" y="1057"/>
                  </a:lnTo>
                  <a:lnTo>
                    <a:pt x="789" y="1064"/>
                  </a:lnTo>
                  <a:lnTo>
                    <a:pt x="789" y="1068"/>
                  </a:lnTo>
                  <a:lnTo>
                    <a:pt x="792" y="1071"/>
                  </a:lnTo>
                  <a:lnTo>
                    <a:pt x="799" y="1078"/>
                  </a:lnTo>
                  <a:lnTo>
                    <a:pt x="806" y="1085"/>
                  </a:lnTo>
                  <a:lnTo>
                    <a:pt x="813" y="1096"/>
                  </a:lnTo>
                  <a:lnTo>
                    <a:pt x="820" y="1103"/>
                  </a:lnTo>
                  <a:lnTo>
                    <a:pt x="827" y="1110"/>
                  </a:lnTo>
                  <a:lnTo>
                    <a:pt x="831" y="1117"/>
                  </a:lnTo>
                  <a:lnTo>
                    <a:pt x="834" y="1124"/>
                  </a:lnTo>
                  <a:lnTo>
                    <a:pt x="838" y="1145"/>
                  </a:lnTo>
                  <a:lnTo>
                    <a:pt x="841" y="1174"/>
                  </a:lnTo>
                  <a:lnTo>
                    <a:pt x="841" y="1174"/>
                  </a:lnTo>
                  <a:lnTo>
                    <a:pt x="845" y="1177"/>
                  </a:lnTo>
                  <a:lnTo>
                    <a:pt x="852" y="1177"/>
                  </a:lnTo>
                  <a:lnTo>
                    <a:pt x="863" y="1181"/>
                  </a:lnTo>
                  <a:lnTo>
                    <a:pt x="866" y="1181"/>
                  </a:lnTo>
                  <a:lnTo>
                    <a:pt x="873" y="1181"/>
                  </a:lnTo>
                  <a:lnTo>
                    <a:pt x="880" y="1184"/>
                  </a:lnTo>
                  <a:lnTo>
                    <a:pt x="891" y="1191"/>
                  </a:lnTo>
                  <a:lnTo>
                    <a:pt x="898" y="1195"/>
                  </a:lnTo>
                  <a:lnTo>
                    <a:pt x="905" y="1202"/>
                  </a:lnTo>
                  <a:lnTo>
                    <a:pt x="923" y="1202"/>
                  </a:lnTo>
                  <a:lnTo>
                    <a:pt x="923" y="1202"/>
                  </a:lnTo>
                  <a:lnTo>
                    <a:pt x="930" y="1205"/>
                  </a:lnTo>
                  <a:lnTo>
                    <a:pt x="937" y="1209"/>
                  </a:lnTo>
                  <a:lnTo>
                    <a:pt x="947" y="1212"/>
                  </a:lnTo>
                  <a:lnTo>
                    <a:pt x="958" y="1216"/>
                  </a:lnTo>
                  <a:lnTo>
                    <a:pt x="972" y="1219"/>
                  </a:lnTo>
                  <a:lnTo>
                    <a:pt x="972" y="1219"/>
                  </a:lnTo>
                  <a:lnTo>
                    <a:pt x="979" y="1219"/>
                  </a:lnTo>
                  <a:lnTo>
                    <a:pt x="989" y="1219"/>
                  </a:lnTo>
                  <a:lnTo>
                    <a:pt x="996" y="1219"/>
                  </a:lnTo>
                  <a:lnTo>
                    <a:pt x="1004" y="1219"/>
                  </a:lnTo>
                  <a:lnTo>
                    <a:pt x="1007" y="1219"/>
                  </a:lnTo>
                  <a:lnTo>
                    <a:pt x="1011" y="1219"/>
                  </a:lnTo>
                  <a:lnTo>
                    <a:pt x="1014" y="1223"/>
                  </a:lnTo>
                  <a:lnTo>
                    <a:pt x="1018" y="1226"/>
                  </a:lnTo>
                  <a:lnTo>
                    <a:pt x="1021" y="1233"/>
                  </a:lnTo>
                  <a:lnTo>
                    <a:pt x="1025" y="1240"/>
                  </a:lnTo>
                  <a:lnTo>
                    <a:pt x="1032" y="1247"/>
                  </a:lnTo>
                  <a:lnTo>
                    <a:pt x="1042" y="1240"/>
                  </a:lnTo>
                  <a:lnTo>
                    <a:pt x="1046" y="1240"/>
                  </a:lnTo>
                  <a:lnTo>
                    <a:pt x="1046" y="1237"/>
                  </a:lnTo>
                  <a:lnTo>
                    <a:pt x="1049" y="1237"/>
                  </a:lnTo>
                  <a:lnTo>
                    <a:pt x="1053" y="1237"/>
                  </a:lnTo>
                  <a:lnTo>
                    <a:pt x="1049" y="1237"/>
                  </a:lnTo>
                  <a:lnTo>
                    <a:pt x="1049" y="1237"/>
                  </a:lnTo>
                  <a:lnTo>
                    <a:pt x="1046" y="1240"/>
                  </a:lnTo>
                  <a:lnTo>
                    <a:pt x="1042" y="1240"/>
                  </a:lnTo>
                  <a:lnTo>
                    <a:pt x="1035" y="1247"/>
                  </a:lnTo>
                  <a:lnTo>
                    <a:pt x="1035" y="1247"/>
                  </a:lnTo>
                  <a:lnTo>
                    <a:pt x="1042" y="1251"/>
                  </a:lnTo>
                  <a:lnTo>
                    <a:pt x="1046" y="1255"/>
                  </a:lnTo>
                  <a:lnTo>
                    <a:pt x="1049" y="1255"/>
                  </a:lnTo>
                  <a:lnTo>
                    <a:pt x="1053" y="1258"/>
                  </a:lnTo>
                  <a:lnTo>
                    <a:pt x="1060" y="1258"/>
                  </a:lnTo>
                  <a:lnTo>
                    <a:pt x="1067" y="1262"/>
                  </a:lnTo>
                  <a:lnTo>
                    <a:pt x="1078" y="1262"/>
                  </a:lnTo>
                  <a:lnTo>
                    <a:pt x="1078" y="1262"/>
                  </a:lnTo>
                  <a:lnTo>
                    <a:pt x="1081" y="1258"/>
                  </a:lnTo>
                  <a:lnTo>
                    <a:pt x="1081" y="1258"/>
                  </a:lnTo>
                  <a:lnTo>
                    <a:pt x="1081" y="1258"/>
                  </a:lnTo>
                  <a:lnTo>
                    <a:pt x="1081" y="1258"/>
                  </a:lnTo>
                  <a:lnTo>
                    <a:pt x="1081" y="1258"/>
                  </a:lnTo>
                  <a:lnTo>
                    <a:pt x="1085" y="1258"/>
                  </a:lnTo>
                  <a:lnTo>
                    <a:pt x="1085" y="1262"/>
                  </a:lnTo>
                  <a:lnTo>
                    <a:pt x="1088" y="1262"/>
                  </a:lnTo>
                  <a:lnTo>
                    <a:pt x="1085" y="1262"/>
                  </a:lnTo>
                  <a:lnTo>
                    <a:pt x="1085" y="1262"/>
                  </a:lnTo>
                  <a:lnTo>
                    <a:pt x="1085" y="1265"/>
                  </a:lnTo>
                  <a:lnTo>
                    <a:pt x="1085" y="1265"/>
                  </a:lnTo>
                  <a:lnTo>
                    <a:pt x="1085" y="1265"/>
                  </a:lnTo>
                  <a:lnTo>
                    <a:pt x="1081" y="1265"/>
                  </a:lnTo>
                  <a:lnTo>
                    <a:pt x="1081" y="1265"/>
                  </a:lnTo>
                  <a:lnTo>
                    <a:pt x="1081" y="1265"/>
                  </a:lnTo>
                  <a:lnTo>
                    <a:pt x="1078" y="1265"/>
                  </a:lnTo>
                  <a:lnTo>
                    <a:pt x="1081" y="1269"/>
                  </a:lnTo>
                  <a:lnTo>
                    <a:pt x="1088" y="1276"/>
                  </a:lnTo>
                  <a:lnTo>
                    <a:pt x="1088" y="1276"/>
                  </a:lnTo>
                  <a:lnTo>
                    <a:pt x="1092" y="1279"/>
                  </a:lnTo>
                  <a:lnTo>
                    <a:pt x="1092" y="1283"/>
                  </a:lnTo>
                  <a:lnTo>
                    <a:pt x="1095" y="1286"/>
                  </a:lnTo>
                  <a:lnTo>
                    <a:pt x="1095" y="1286"/>
                  </a:lnTo>
                  <a:lnTo>
                    <a:pt x="1099" y="1286"/>
                  </a:lnTo>
                  <a:lnTo>
                    <a:pt x="1102" y="1286"/>
                  </a:lnTo>
                  <a:lnTo>
                    <a:pt x="1106" y="1290"/>
                  </a:lnTo>
                  <a:lnTo>
                    <a:pt x="1109" y="1290"/>
                  </a:lnTo>
                  <a:lnTo>
                    <a:pt x="1113" y="1290"/>
                  </a:lnTo>
                  <a:lnTo>
                    <a:pt x="1116" y="1290"/>
                  </a:lnTo>
                  <a:lnTo>
                    <a:pt x="1120" y="1290"/>
                  </a:lnTo>
                  <a:lnTo>
                    <a:pt x="1123" y="1290"/>
                  </a:lnTo>
                  <a:lnTo>
                    <a:pt x="1127" y="1290"/>
                  </a:lnTo>
                  <a:lnTo>
                    <a:pt x="1130" y="1293"/>
                  </a:lnTo>
                  <a:lnTo>
                    <a:pt x="1130" y="1293"/>
                  </a:lnTo>
                  <a:lnTo>
                    <a:pt x="1134" y="1293"/>
                  </a:lnTo>
                  <a:lnTo>
                    <a:pt x="1134" y="1293"/>
                  </a:lnTo>
                  <a:lnTo>
                    <a:pt x="1134" y="1293"/>
                  </a:lnTo>
                  <a:lnTo>
                    <a:pt x="1130" y="1293"/>
                  </a:lnTo>
                  <a:lnTo>
                    <a:pt x="1130" y="1293"/>
                  </a:lnTo>
                  <a:lnTo>
                    <a:pt x="1130" y="1293"/>
                  </a:lnTo>
                  <a:lnTo>
                    <a:pt x="1127" y="1293"/>
                  </a:lnTo>
                  <a:lnTo>
                    <a:pt x="1123" y="1290"/>
                  </a:lnTo>
                  <a:lnTo>
                    <a:pt x="1120" y="1290"/>
                  </a:lnTo>
                  <a:lnTo>
                    <a:pt x="1116" y="1290"/>
                  </a:lnTo>
                  <a:lnTo>
                    <a:pt x="1113" y="1290"/>
                  </a:lnTo>
                  <a:lnTo>
                    <a:pt x="1109" y="1290"/>
                  </a:lnTo>
                  <a:lnTo>
                    <a:pt x="1106" y="1290"/>
                  </a:lnTo>
                  <a:lnTo>
                    <a:pt x="1102" y="1286"/>
                  </a:lnTo>
                  <a:lnTo>
                    <a:pt x="1099" y="1286"/>
                  </a:lnTo>
                  <a:lnTo>
                    <a:pt x="1095" y="1286"/>
                  </a:lnTo>
                  <a:lnTo>
                    <a:pt x="1095" y="1290"/>
                  </a:lnTo>
                  <a:lnTo>
                    <a:pt x="1095" y="1290"/>
                  </a:lnTo>
                  <a:lnTo>
                    <a:pt x="1095" y="1293"/>
                  </a:lnTo>
                  <a:lnTo>
                    <a:pt x="1095" y="1293"/>
                  </a:lnTo>
                  <a:lnTo>
                    <a:pt x="1095" y="1297"/>
                  </a:lnTo>
                  <a:lnTo>
                    <a:pt x="1095" y="1300"/>
                  </a:lnTo>
                  <a:lnTo>
                    <a:pt x="1095" y="1304"/>
                  </a:lnTo>
                  <a:lnTo>
                    <a:pt x="1099" y="1307"/>
                  </a:lnTo>
                  <a:lnTo>
                    <a:pt x="1102" y="1314"/>
                  </a:lnTo>
                  <a:lnTo>
                    <a:pt x="1106" y="1311"/>
                  </a:lnTo>
                  <a:lnTo>
                    <a:pt x="1102" y="1311"/>
                  </a:lnTo>
                  <a:lnTo>
                    <a:pt x="1102" y="1307"/>
                  </a:lnTo>
                  <a:lnTo>
                    <a:pt x="1102" y="1307"/>
                  </a:lnTo>
                  <a:lnTo>
                    <a:pt x="1102" y="1304"/>
                  </a:lnTo>
                  <a:lnTo>
                    <a:pt x="1102" y="1304"/>
                  </a:lnTo>
                  <a:lnTo>
                    <a:pt x="1106" y="1307"/>
                  </a:lnTo>
                  <a:lnTo>
                    <a:pt x="1113" y="1311"/>
                  </a:lnTo>
                  <a:lnTo>
                    <a:pt x="1120" y="1321"/>
                  </a:lnTo>
                  <a:lnTo>
                    <a:pt x="1116" y="1321"/>
                  </a:lnTo>
                  <a:lnTo>
                    <a:pt x="1116" y="1321"/>
                  </a:lnTo>
                  <a:lnTo>
                    <a:pt x="1120" y="1325"/>
                  </a:lnTo>
                  <a:lnTo>
                    <a:pt x="1120" y="1325"/>
                  </a:lnTo>
                  <a:lnTo>
                    <a:pt x="1120" y="1325"/>
                  </a:lnTo>
                  <a:lnTo>
                    <a:pt x="1120" y="1325"/>
                  </a:lnTo>
                  <a:lnTo>
                    <a:pt x="1120" y="1325"/>
                  </a:lnTo>
                  <a:lnTo>
                    <a:pt x="1123" y="1321"/>
                  </a:lnTo>
                  <a:lnTo>
                    <a:pt x="1123" y="1325"/>
                  </a:lnTo>
                  <a:lnTo>
                    <a:pt x="1123" y="1325"/>
                  </a:lnTo>
                  <a:lnTo>
                    <a:pt x="1123" y="1325"/>
                  </a:lnTo>
                  <a:lnTo>
                    <a:pt x="1123" y="1329"/>
                  </a:lnTo>
                  <a:lnTo>
                    <a:pt x="1127" y="1329"/>
                  </a:lnTo>
                  <a:lnTo>
                    <a:pt x="1130" y="1329"/>
                  </a:lnTo>
                  <a:lnTo>
                    <a:pt x="1130" y="1329"/>
                  </a:lnTo>
                  <a:lnTo>
                    <a:pt x="1137" y="1329"/>
                  </a:lnTo>
                  <a:lnTo>
                    <a:pt x="1137" y="1329"/>
                  </a:lnTo>
                  <a:lnTo>
                    <a:pt x="1137" y="1329"/>
                  </a:lnTo>
                  <a:lnTo>
                    <a:pt x="1141" y="1329"/>
                  </a:lnTo>
                  <a:lnTo>
                    <a:pt x="1141" y="1329"/>
                  </a:lnTo>
                  <a:lnTo>
                    <a:pt x="1148" y="1329"/>
                  </a:lnTo>
                  <a:lnTo>
                    <a:pt x="1152" y="1325"/>
                  </a:lnTo>
                  <a:lnTo>
                    <a:pt x="1162" y="1325"/>
                  </a:lnTo>
                  <a:lnTo>
                    <a:pt x="1162" y="1325"/>
                  </a:lnTo>
                  <a:lnTo>
                    <a:pt x="1166" y="1325"/>
                  </a:lnTo>
                  <a:lnTo>
                    <a:pt x="1173" y="1329"/>
                  </a:lnTo>
                  <a:lnTo>
                    <a:pt x="1176" y="1329"/>
                  </a:lnTo>
                  <a:lnTo>
                    <a:pt x="1176" y="1332"/>
                  </a:lnTo>
                  <a:lnTo>
                    <a:pt x="1176" y="1336"/>
                  </a:lnTo>
                  <a:lnTo>
                    <a:pt x="1183" y="1339"/>
                  </a:lnTo>
                  <a:lnTo>
                    <a:pt x="1183" y="1339"/>
                  </a:lnTo>
                  <a:lnTo>
                    <a:pt x="1187" y="1336"/>
                  </a:lnTo>
                  <a:lnTo>
                    <a:pt x="1190" y="1336"/>
                  </a:lnTo>
                  <a:lnTo>
                    <a:pt x="1190" y="1336"/>
                  </a:lnTo>
                  <a:lnTo>
                    <a:pt x="1190" y="1336"/>
                  </a:lnTo>
                  <a:lnTo>
                    <a:pt x="1187" y="1332"/>
                  </a:lnTo>
                  <a:lnTo>
                    <a:pt x="1187" y="1332"/>
                  </a:lnTo>
                  <a:lnTo>
                    <a:pt x="1187" y="1329"/>
                  </a:lnTo>
                  <a:lnTo>
                    <a:pt x="1187" y="1329"/>
                  </a:lnTo>
                  <a:lnTo>
                    <a:pt x="1190" y="1329"/>
                  </a:lnTo>
                  <a:lnTo>
                    <a:pt x="1194" y="1325"/>
                  </a:lnTo>
                  <a:lnTo>
                    <a:pt x="1197" y="1321"/>
                  </a:lnTo>
                  <a:lnTo>
                    <a:pt x="1197" y="1321"/>
                  </a:lnTo>
                  <a:lnTo>
                    <a:pt x="1197" y="1318"/>
                  </a:lnTo>
                  <a:lnTo>
                    <a:pt x="1201" y="1318"/>
                  </a:lnTo>
                  <a:lnTo>
                    <a:pt x="1201" y="1318"/>
                  </a:lnTo>
                  <a:lnTo>
                    <a:pt x="1208" y="1318"/>
                  </a:lnTo>
                  <a:lnTo>
                    <a:pt x="1211" y="1321"/>
                  </a:lnTo>
                  <a:lnTo>
                    <a:pt x="1211" y="1321"/>
                  </a:lnTo>
                  <a:lnTo>
                    <a:pt x="1215" y="1325"/>
                  </a:lnTo>
                  <a:lnTo>
                    <a:pt x="1215" y="1336"/>
                  </a:lnTo>
                  <a:lnTo>
                    <a:pt x="1215" y="1343"/>
                  </a:lnTo>
                  <a:lnTo>
                    <a:pt x="1215" y="1350"/>
                  </a:lnTo>
                  <a:lnTo>
                    <a:pt x="1215" y="1360"/>
                  </a:lnTo>
                  <a:lnTo>
                    <a:pt x="1215" y="1371"/>
                  </a:lnTo>
                  <a:lnTo>
                    <a:pt x="1211" y="1381"/>
                  </a:lnTo>
                  <a:lnTo>
                    <a:pt x="1204" y="1392"/>
                  </a:lnTo>
                  <a:lnTo>
                    <a:pt x="1201" y="1399"/>
                  </a:lnTo>
                  <a:lnTo>
                    <a:pt x="1201" y="1399"/>
                  </a:lnTo>
                  <a:lnTo>
                    <a:pt x="1197" y="1399"/>
                  </a:lnTo>
                  <a:lnTo>
                    <a:pt x="1194" y="1403"/>
                  </a:lnTo>
                  <a:lnTo>
                    <a:pt x="1194" y="1406"/>
                  </a:lnTo>
                  <a:lnTo>
                    <a:pt x="1194" y="1410"/>
                  </a:lnTo>
                  <a:lnTo>
                    <a:pt x="1194" y="1413"/>
                  </a:lnTo>
                  <a:lnTo>
                    <a:pt x="1194" y="1420"/>
                  </a:lnTo>
                  <a:lnTo>
                    <a:pt x="1190" y="1424"/>
                  </a:lnTo>
                  <a:lnTo>
                    <a:pt x="1187" y="1424"/>
                  </a:lnTo>
                  <a:lnTo>
                    <a:pt x="1183" y="1427"/>
                  </a:lnTo>
                  <a:lnTo>
                    <a:pt x="1183" y="1441"/>
                  </a:lnTo>
                  <a:lnTo>
                    <a:pt x="1180" y="1441"/>
                  </a:lnTo>
                  <a:lnTo>
                    <a:pt x="1176" y="1445"/>
                  </a:lnTo>
                  <a:lnTo>
                    <a:pt x="1169" y="1452"/>
                  </a:lnTo>
                  <a:lnTo>
                    <a:pt x="1162" y="1459"/>
                  </a:lnTo>
                  <a:lnTo>
                    <a:pt x="1155" y="1466"/>
                  </a:lnTo>
                  <a:lnTo>
                    <a:pt x="1155" y="1473"/>
                  </a:lnTo>
                  <a:lnTo>
                    <a:pt x="1155" y="1476"/>
                  </a:lnTo>
                  <a:lnTo>
                    <a:pt x="1155" y="1480"/>
                  </a:lnTo>
                  <a:lnTo>
                    <a:pt x="1159" y="1484"/>
                  </a:lnTo>
                  <a:lnTo>
                    <a:pt x="1162" y="1484"/>
                  </a:lnTo>
                  <a:lnTo>
                    <a:pt x="1162" y="1487"/>
                  </a:lnTo>
                  <a:lnTo>
                    <a:pt x="1162" y="1487"/>
                  </a:lnTo>
                  <a:lnTo>
                    <a:pt x="1159" y="1487"/>
                  </a:lnTo>
                  <a:lnTo>
                    <a:pt x="1155" y="1491"/>
                  </a:lnTo>
                  <a:lnTo>
                    <a:pt x="1152" y="1494"/>
                  </a:lnTo>
                  <a:lnTo>
                    <a:pt x="1148" y="1501"/>
                  </a:lnTo>
                  <a:lnTo>
                    <a:pt x="1152" y="1501"/>
                  </a:lnTo>
                  <a:lnTo>
                    <a:pt x="1155" y="1501"/>
                  </a:lnTo>
                  <a:lnTo>
                    <a:pt x="1155" y="1505"/>
                  </a:lnTo>
                  <a:lnTo>
                    <a:pt x="1155" y="1508"/>
                  </a:lnTo>
                  <a:lnTo>
                    <a:pt x="1155" y="1508"/>
                  </a:lnTo>
                  <a:lnTo>
                    <a:pt x="1155" y="1512"/>
                  </a:lnTo>
                  <a:lnTo>
                    <a:pt x="1155" y="1515"/>
                  </a:lnTo>
                  <a:lnTo>
                    <a:pt x="1155" y="1519"/>
                  </a:lnTo>
                  <a:lnTo>
                    <a:pt x="1159" y="1526"/>
                  </a:lnTo>
                  <a:lnTo>
                    <a:pt x="1166" y="1529"/>
                  </a:lnTo>
                  <a:lnTo>
                    <a:pt x="1173" y="1540"/>
                  </a:lnTo>
                  <a:lnTo>
                    <a:pt x="1180" y="1550"/>
                  </a:lnTo>
                  <a:lnTo>
                    <a:pt x="1187" y="1561"/>
                  </a:lnTo>
                  <a:lnTo>
                    <a:pt x="1194" y="1568"/>
                  </a:lnTo>
                  <a:lnTo>
                    <a:pt x="1197" y="1579"/>
                  </a:lnTo>
                  <a:lnTo>
                    <a:pt x="1197" y="1579"/>
                  </a:lnTo>
                  <a:lnTo>
                    <a:pt x="1201" y="1586"/>
                  </a:lnTo>
                  <a:lnTo>
                    <a:pt x="1204" y="1593"/>
                  </a:lnTo>
                  <a:lnTo>
                    <a:pt x="1208" y="1600"/>
                  </a:lnTo>
                  <a:lnTo>
                    <a:pt x="1211" y="1610"/>
                  </a:lnTo>
                  <a:lnTo>
                    <a:pt x="1215" y="1617"/>
                  </a:lnTo>
                  <a:lnTo>
                    <a:pt x="1218" y="1624"/>
                  </a:lnTo>
                  <a:lnTo>
                    <a:pt x="1218" y="1628"/>
                  </a:lnTo>
                  <a:lnTo>
                    <a:pt x="1222" y="1635"/>
                  </a:lnTo>
                  <a:lnTo>
                    <a:pt x="1222" y="1639"/>
                  </a:lnTo>
                  <a:lnTo>
                    <a:pt x="1225" y="1646"/>
                  </a:lnTo>
                  <a:lnTo>
                    <a:pt x="1229" y="1653"/>
                  </a:lnTo>
                  <a:lnTo>
                    <a:pt x="1236" y="1660"/>
                  </a:lnTo>
                  <a:lnTo>
                    <a:pt x="1247" y="1663"/>
                  </a:lnTo>
                  <a:lnTo>
                    <a:pt x="1250" y="1667"/>
                  </a:lnTo>
                  <a:lnTo>
                    <a:pt x="1257" y="1670"/>
                  </a:lnTo>
                  <a:lnTo>
                    <a:pt x="1264" y="1674"/>
                  </a:lnTo>
                  <a:lnTo>
                    <a:pt x="1268" y="1677"/>
                  </a:lnTo>
                  <a:lnTo>
                    <a:pt x="1275" y="1677"/>
                  </a:lnTo>
                  <a:lnTo>
                    <a:pt x="1275" y="1681"/>
                  </a:lnTo>
                  <a:lnTo>
                    <a:pt x="1282" y="1681"/>
                  </a:lnTo>
                  <a:lnTo>
                    <a:pt x="1282" y="1681"/>
                  </a:lnTo>
                  <a:lnTo>
                    <a:pt x="1278" y="1681"/>
                  </a:lnTo>
                  <a:lnTo>
                    <a:pt x="1282" y="1684"/>
                  </a:lnTo>
                  <a:lnTo>
                    <a:pt x="1292" y="1691"/>
                  </a:lnTo>
                  <a:lnTo>
                    <a:pt x="1299" y="1698"/>
                  </a:lnTo>
                  <a:lnTo>
                    <a:pt x="1303" y="1709"/>
                  </a:lnTo>
                  <a:lnTo>
                    <a:pt x="1310" y="1737"/>
                  </a:lnTo>
                  <a:lnTo>
                    <a:pt x="1310" y="1758"/>
                  </a:lnTo>
                  <a:lnTo>
                    <a:pt x="1307" y="1772"/>
                  </a:lnTo>
                  <a:lnTo>
                    <a:pt x="1307" y="1779"/>
                  </a:lnTo>
                  <a:lnTo>
                    <a:pt x="1303" y="1787"/>
                  </a:lnTo>
                  <a:lnTo>
                    <a:pt x="1307" y="1794"/>
                  </a:lnTo>
                  <a:lnTo>
                    <a:pt x="1307" y="1801"/>
                  </a:lnTo>
                  <a:lnTo>
                    <a:pt x="1307" y="1811"/>
                  </a:lnTo>
                  <a:lnTo>
                    <a:pt x="1307" y="1818"/>
                  </a:lnTo>
                  <a:lnTo>
                    <a:pt x="1307" y="1822"/>
                  </a:lnTo>
                  <a:lnTo>
                    <a:pt x="1303" y="1825"/>
                  </a:lnTo>
                  <a:lnTo>
                    <a:pt x="1303" y="1832"/>
                  </a:lnTo>
                  <a:lnTo>
                    <a:pt x="1303" y="1839"/>
                  </a:lnTo>
                  <a:lnTo>
                    <a:pt x="1303" y="1843"/>
                  </a:lnTo>
                  <a:lnTo>
                    <a:pt x="1303" y="1846"/>
                  </a:lnTo>
                  <a:lnTo>
                    <a:pt x="1303" y="1853"/>
                  </a:lnTo>
                  <a:lnTo>
                    <a:pt x="1303" y="1861"/>
                  </a:lnTo>
                  <a:lnTo>
                    <a:pt x="1303" y="1864"/>
                  </a:lnTo>
                  <a:lnTo>
                    <a:pt x="1303" y="1868"/>
                  </a:lnTo>
                  <a:lnTo>
                    <a:pt x="1299" y="1875"/>
                  </a:lnTo>
                  <a:lnTo>
                    <a:pt x="1292" y="1889"/>
                  </a:lnTo>
                  <a:lnTo>
                    <a:pt x="1285" y="1910"/>
                  </a:lnTo>
                  <a:lnTo>
                    <a:pt x="1285" y="1924"/>
                  </a:lnTo>
                  <a:lnTo>
                    <a:pt x="1285" y="1931"/>
                  </a:lnTo>
                  <a:lnTo>
                    <a:pt x="1282" y="1956"/>
                  </a:lnTo>
                  <a:lnTo>
                    <a:pt x="1275" y="1994"/>
                  </a:lnTo>
                  <a:lnTo>
                    <a:pt x="1261" y="2044"/>
                  </a:lnTo>
                  <a:lnTo>
                    <a:pt x="1264" y="2072"/>
                  </a:lnTo>
                  <a:lnTo>
                    <a:pt x="1264" y="2072"/>
                  </a:lnTo>
                  <a:lnTo>
                    <a:pt x="1268" y="2068"/>
                  </a:lnTo>
                  <a:lnTo>
                    <a:pt x="1268" y="2065"/>
                  </a:lnTo>
                  <a:lnTo>
                    <a:pt x="1271" y="2058"/>
                  </a:lnTo>
                  <a:lnTo>
                    <a:pt x="1271" y="2051"/>
                  </a:lnTo>
                  <a:lnTo>
                    <a:pt x="1271" y="2047"/>
                  </a:lnTo>
                  <a:lnTo>
                    <a:pt x="1271" y="2040"/>
                  </a:lnTo>
                  <a:lnTo>
                    <a:pt x="1275" y="2037"/>
                  </a:lnTo>
                  <a:lnTo>
                    <a:pt x="1278" y="2033"/>
                  </a:lnTo>
                  <a:lnTo>
                    <a:pt x="1282" y="2026"/>
                  </a:lnTo>
                  <a:lnTo>
                    <a:pt x="1289" y="2019"/>
                  </a:lnTo>
                  <a:lnTo>
                    <a:pt x="1285" y="2037"/>
                  </a:lnTo>
                  <a:lnTo>
                    <a:pt x="1282" y="2047"/>
                  </a:lnTo>
                  <a:lnTo>
                    <a:pt x="1282" y="2058"/>
                  </a:lnTo>
                  <a:lnTo>
                    <a:pt x="1282" y="2075"/>
                  </a:lnTo>
                  <a:lnTo>
                    <a:pt x="1271" y="2082"/>
                  </a:lnTo>
                  <a:lnTo>
                    <a:pt x="1264" y="2082"/>
                  </a:lnTo>
                  <a:lnTo>
                    <a:pt x="1261" y="2090"/>
                  </a:lnTo>
                  <a:lnTo>
                    <a:pt x="1268" y="2090"/>
                  </a:lnTo>
                  <a:lnTo>
                    <a:pt x="1268" y="2111"/>
                  </a:lnTo>
                  <a:lnTo>
                    <a:pt x="1250" y="2128"/>
                  </a:lnTo>
                  <a:lnTo>
                    <a:pt x="1264" y="2149"/>
                  </a:lnTo>
                  <a:lnTo>
                    <a:pt x="1264" y="2181"/>
                  </a:lnTo>
                  <a:lnTo>
                    <a:pt x="1257" y="2209"/>
                  </a:lnTo>
                  <a:lnTo>
                    <a:pt x="1240" y="2234"/>
                  </a:lnTo>
                  <a:lnTo>
                    <a:pt x="1240" y="2245"/>
                  </a:lnTo>
                  <a:lnTo>
                    <a:pt x="1236" y="2262"/>
                  </a:lnTo>
                  <a:lnTo>
                    <a:pt x="1233" y="2290"/>
                  </a:lnTo>
                  <a:lnTo>
                    <a:pt x="1233" y="2322"/>
                  </a:lnTo>
                  <a:lnTo>
                    <a:pt x="1233" y="2347"/>
                  </a:lnTo>
                  <a:lnTo>
                    <a:pt x="1236" y="2361"/>
                  </a:lnTo>
                  <a:lnTo>
                    <a:pt x="1268" y="2396"/>
                  </a:lnTo>
                  <a:lnTo>
                    <a:pt x="1268" y="2396"/>
                  </a:lnTo>
                  <a:lnTo>
                    <a:pt x="1268" y="2392"/>
                  </a:lnTo>
                  <a:lnTo>
                    <a:pt x="1271" y="2389"/>
                  </a:lnTo>
                  <a:lnTo>
                    <a:pt x="1275" y="2385"/>
                  </a:lnTo>
                  <a:lnTo>
                    <a:pt x="1282" y="2385"/>
                  </a:lnTo>
                  <a:lnTo>
                    <a:pt x="1292" y="2385"/>
                  </a:lnTo>
                  <a:lnTo>
                    <a:pt x="1292" y="2385"/>
                  </a:lnTo>
                  <a:lnTo>
                    <a:pt x="1296" y="2389"/>
                  </a:lnTo>
                  <a:lnTo>
                    <a:pt x="1303" y="2392"/>
                  </a:lnTo>
                  <a:lnTo>
                    <a:pt x="1307" y="2400"/>
                  </a:lnTo>
                  <a:lnTo>
                    <a:pt x="1307" y="2403"/>
                  </a:lnTo>
                  <a:lnTo>
                    <a:pt x="1303" y="2424"/>
                  </a:lnTo>
                  <a:lnTo>
                    <a:pt x="1289" y="2428"/>
                  </a:lnTo>
                  <a:lnTo>
                    <a:pt x="1289" y="2442"/>
                  </a:lnTo>
                  <a:lnTo>
                    <a:pt x="1307" y="2442"/>
                  </a:lnTo>
                  <a:lnTo>
                    <a:pt x="1310" y="2463"/>
                  </a:lnTo>
                  <a:lnTo>
                    <a:pt x="1328" y="2463"/>
                  </a:lnTo>
                  <a:lnTo>
                    <a:pt x="1328" y="2449"/>
                  </a:lnTo>
                  <a:lnTo>
                    <a:pt x="1338" y="2445"/>
                  </a:lnTo>
                  <a:lnTo>
                    <a:pt x="1342" y="2452"/>
                  </a:lnTo>
                  <a:lnTo>
                    <a:pt x="1338" y="2463"/>
                  </a:lnTo>
                  <a:lnTo>
                    <a:pt x="1342" y="2470"/>
                  </a:lnTo>
                  <a:lnTo>
                    <a:pt x="1349" y="2463"/>
                  </a:lnTo>
                  <a:lnTo>
                    <a:pt x="1359" y="2456"/>
                  </a:lnTo>
                  <a:lnTo>
                    <a:pt x="1370" y="2456"/>
                  </a:lnTo>
                  <a:lnTo>
                    <a:pt x="1377" y="2463"/>
                  </a:lnTo>
                  <a:lnTo>
                    <a:pt x="1384" y="2466"/>
                  </a:lnTo>
                  <a:lnTo>
                    <a:pt x="1391" y="2463"/>
                  </a:lnTo>
                  <a:lnTo>
                    <a:pt x="1391" y="2456"/>
                  </a:lnTo>
                  <a:lnTo>
                    <a:pt x="1395" y="2449"/>
                  </a:lnTo>
                  <a:lnTo>
                    <a:pt x="1395" y="2438"/>
                  </a:lnTo>
                  <a:lnTo>
                    <a:pt x="1380" y="2424"/>
                  </a:lnTo>
                  <a:lnTo>
                    <a:pt x="1370" y="2414"/>
                  </a:lnTo>
                  <a:lnTo>
                    <a:pt x="1370" y="2414"/>
                  </a:lnTo>
                  <a:lnTo>
                    <a:pt x="1366" y="2414"/>
                  </a:lnTo>
                  <a:lnTo>
                    <a:pt x="1363" y="2414"/>
                  </a:lnTo>
                  <a:lnTo>
                    <a:pt x="1356" y="2414"/>
                  </a:lnTo>
                  <a:lnTo>
                    <a:pt x="1352" y="2414"/>
                  </a:lnTo>
                  <a:lnTo>
                    <a:pt x="1345" y="2410"/>
                  </a:lnTo>
                  <a:lnTo>
                    <a:pt x="1342" y="2403"/>
                  </a:lnTo>
                  <a:lnTo>
                    <a:pt x="1335" y="2392"/>
                  </a:lnTo>
                  <a:lnTo>
                    <a:pt x="1331" y="2378"/>
                  </a:lnTo>
                  <a:lnTo>
                    <a:pt x="1328" y="2364"/>
                  </a:lnTo>
                  <a:lnTo>
                    <a:pt x="1328" y="2361"/>
                  </a:lnTo>
                  <a:lnTo>
                    <a:pt x="1328" y="2357"/>
                  </a:lnTo>
                  <a:lnTo>
                    <a:pt x="1328" y="2347"/>
                  </a:lnTo>
                  <a:lnTo>
                    <a:pt x="1324" y="2340"/>
                  </a:lnTo>
                  <a:lnTo>
                    <a:pt x="1328" y="2333"/>
                  </a:lnTo>
                  <a:lnTo>
                    <a:pt x="1328" y="2326"/>
                  </a:lnTo>
                  <a:lnTo>
                    <a:pt x="1335" y="2319"/>
                  </a:lnTo>
                  <a:lnTo>
                    <a:pt x="1349" y="2301"/>
                  </a:lnTo>
                  <a:lnTo>
                    <a:pt x="1349" y="2297"/>
                  </a:lnTo>
                  <a:lnTo>
                    <a:pt x="1352" y="2297"/>
                  </a:lnTo>
                  <a:lnTo>
                    <a:pt x="1359" y="2290"/>
                  </a:lnTo>
                  <a:lnTo>
                    <a:pt x="1366" y="2287"/>
                  </a:lnTo>
                  <a:lnTo>
                    <a:pt x="1370" y="2283"/>
                  </a:lnTo>
                  <a:lnTo>
                    <a:pt x="1370" y="2276"/>
                  </a:lnTo>
                  <a:lnTo>
                    <a:pt x="1370" y="2276"/>
                  </a:lnTo>
                  <a:lnTo>
                    <a:pt x="1370" y="2269"/>
                  </a:lnTo>
                  <a:lnTo>
                    <a:pt x="1370" y="2266"/>
                  </a:lnTo>
                  <a:lnTo>
                    <a:pt x="1370" y="2259"/>
                  </a:lnTo>
                  <a:lnTo>
                    <a:pt x="1370" y="2252"/>
                  </a:lnTo>
                  <a:lnTo>
                    <a:pt x="1366" y="2248"/>
                  </a:lnTo>
                  <a:lnTo>
                    <a:pt x="1359" y="2248"/>
                  </a:lnTo>
                  <a:lnTo>
                    <a:pt x="1356" y="2245"/>
                  </a:lnTo>
                  <a:lnTo>
                    <a:pt x="1352" y="2241"/>
                  </a:lnTo>
                  <a:lnTo>
                    <a:pt x="1349" y="2234"/>
                  </a:lnTo>
                  <a:lnTo>
                    <a:pt x="1349" y="2223"/>
                  </a:lnTo>
                  <a:lnTo>
                    <a:pt x="1349" y="2216"/>
                  </a:lnTo>
                  <a:lnTo>
                    <a:pt x="1352" y="2213"/>
                  </a:lnTo>
                  <a:lnTo>
                    <a:pt x="1356" y="2213"/>
                  </a:lnTo>
                  <a:lnTo>
                    <a:pt x="1359" y="2213"/>
                  </a:lnTo>
                  <a:lnTo>
                    <a:pt x="1363" y="2213"/>
                  </a:lnTo>
                  <a:lnTo>
                    <a:pt x="1363" y="2213"/>
                  </a:lnTo>
                  <a:lnTo>
                    <a:pt x="1380" y="2188"/>
                  </a:lnTo>
                  <a:lnTo>
                    <a:pt x="1388" y="2167"/>
                  </a:lnTo>
                  <a:lnTo>
                    <a:pt x="1388" y="2156"/>
                  </a:lnTo>
                  <a:lnTo>
                    <a:pt x="1402" y="2153"/>
                  </a:lnTo>
                  <a:lnTo>
                    <a:pt x="1402" y="2139"/>
                  </a:lnTo>
                  <a:lnTo>
                    <a:pt x="1388" y="2132"/>
                  </a:lnTo>
                  <a:lnTo>
                    <a:pt x="1388" y="2132"/>
                  </a:lnTo>
                  <a:lnTo>
                    <a:pt x="1388" y="2128"/>
                  </a:lnTo>
                  <a:lnTo>
                    <a:pt x="1388" y="2121"/>
                  </a:lnTo>
                  <a:lnTo>
                    <a:pt x="1388" y="2118"/>
                  </a:lnTo>
                  <a:lnTo>
                    <a:pt x="1388" y="2114"/>
                  </a:lnTo>
                  <a:lnTo>
                    <a:pt x="1395" y="2114"/>
                  </a:lnTo>
                  <a:lnTo>
                    <a:pt x="1416" y="2118"/>
                  </a:lnTo>
                  <a:lnTo>
                    <a:pt x="1419" y="2093"/>
                  </a:lnTo>
                  <a:lnTo>
                    <a:pt x="1419" y="2093"/>
                  </a:lnTo>
                  <a:lnTo>
                    <a:pt x="1423" y="2090"/>
                  </a:lnTo>
                  <a:lnTo>
                    <a:pt x="1423" y="2082"/>
                  </a:lnTo>
                  <a:lnTo>
                    <a:pt x="1426" y="2079"/>
                  </a:lnTo>
                  <a:lnTo>
                    <a:pt x="1433" y="2075"/>
                  </a:lnTo>
                  <a:lnTo>
                    <a:pt x="1437" y="2072"/>
                  </a:lnTo>
                  <a:lnTo>
                    <a:pt x="1444" y="2075"/>
                  </a:lnTo>
                  <a:lnTo>
                    <a:pt x="1458" y="2075"/>
                  </a:lnTo>
                  <a:lnTo>
                    <a:pt x="1472" y="2072"/>
                  </a:lnTo>
                  <a:lnTo>
                    <a:pt x="1490" y="2065"/>
                  </a:lnTo>
                  <a:lnTo>
                    <a:pt x="1500" y="2044"/>
                  </a:lnTo>
                  <a:lnTo>
                    <a:pt x="1500" y="2037"/>
                  </a:lnTo>
                  <a:lnTo>
                    <a:pt x="1500" y="2030"/>
                  </a:lnTo>
                  <a:lnTo>
                    <a:pt x="1500" y="2023"/>
                  </a:lnTo>
                  <a:lnTo>
                    <a:pt x="1493" y="2012"/>
                  </a:lnTo>
                  <a:lnTo>
                    <a:pt x="1490" y="1994"/>
                  </a:lnTo>
                  <a:lnTo>
                    <a:pt x="1486" y="1991"/>
                  </a:lnTo>
                  <a:lnTo>
                    <a:pt x="1486" y="1987"/>
                  </a:lnTo>
                  <a:lnTo>
                    <a:pt x="1483" y="1980"/>
                  </a:lnTo>
                  <a:lnTo>
                    <a:pt x="1483" y="1973"/>
                  </a:lnTo>
                  <a:lnTo>
                    <a:pt x="1483" y="1970"/>
                  </a:lnTo>
                  <a:lnTo>
                    <a:pt x="1483" y="1973"/>
                  </a:lnTo>
                  <a:lnTo>
                    <a:pt x="1483" y="1980"/>
                  </a:lnTo>
                  <a:lnTo>
                    <a:pt x="1486" y="1987"/>
                  </a:lnTo>
                  <a:lnTo>
                    <a:pt x="1490" y="1991"/>
                  </a:lnTo>
                  <a:lnTo>
                    <a:pt x="1493" y="1994"/>
                  </a:lnTo>
                  <a:lnTo>
                    <a:pt x="1497" y="1998"/>
                  </a:lnTo>
                  <a:lnTo>
                    <a:pt x="1497" y="1998"/>
                  </a:lnTo>
                  <a:lnTo>
                    <a:pt x="1500" y="1998"/>
                  </a:lnTo>
                  <a:lnTo>
                    <a:pt x="1507" y="1998"/>
                  </a:lnTo>
                  <a:lnTo>
                    <a:pt x="1518" y="1998"/>
                  </a:lnTo>
                  <a:lnTo>
                    <a:pt x="1525" y="1998"/>
                  </a:lnTo>
                  <a:lnTo>
                    <a:pt x="1532" y="1994"/>
                  </a:lnTo>
                  <a:lnTo>
                    <a:pt x="1539" y="1994"/>
                  </a:lnTo>
                  <a:lnTo>
                    <a:pt x="1543" y="1991"/>
                  </a:lnTo>
                  <a:lnTo>
                    <a:pt x="1550" y="1987"/>
                  </a:lnTo>
                  <a:lnTo>
                    <a:pt x="1553" y="1984"/>
                  </a:lnTo>
                  <a:lnTo>
                    <a:pt x="1557" y="1984"/>
                  </a:lnTo>
                  <a:lnTo>
                    <a:pt x="1564" y="1956"/>
                  </a:lnTo>
                  <a:lnTo>
                    <a:pt x="1571" y="1945"/>
                  </a:lnTo>
                  <a:lnTo>
                    <a:pt x="1574" y="1938"/>
                  </a:lnTo>
                  <a:lnTo>
                    <a:pt x="1578" y="1934"/>
                  </a:lnTo>
                  <a:lnTo>
                    <a:pt x="1581" y="1927"/>
                  </a:lnTo>
                  <a:lnTo>
                    <a:pt x="1592" y="1910"/>
                  </a:lnTo>
                  <a:lnTo>
                    <a:pt x="1606" y="1878"/>
                  </a:lnTo>
                  <a:lnTo>
                    <a:pt x="1620" y="1836"/>
                  </a:lnTo>
                  <a:lnTo>
                    <a:pt x="1627" y="1825"/>
                  </a:lnTo>
                  <a:lnTo>
                    <a:pt x="1648" y="1808"/>
                  </a:lnTo>
                  <a:lnTo>
                    <a:pt x="1673" y="1794"/>
                  </a:lnTo>
                  <a:lnTo>
                    <a:pt x="1705" y="1779"/>
                  </a:lnTo>
                  <a:lnTo>
                    <a:pt x="1712" y="1776"/>
                  </a:lnTo>
                  <a:lnTo>
                    <a:pt x="1722" y="1769"/>
                  </a:lnTo>
                  <a:lnTo>
                    <a:pt x="1736" y="1755"/>
                  </a:lnTo>
                  <a:lnTo>
                    <a:pt x="1750" y="1730"/>
                  </a:lnTo>
                  <a:lnTo>
                    <a:pt x="1761" y="1698"/>
                  </a:lnTo>
                  <a:lnTo>
                    <a:pt x="1764" y="1653"/>
                  </a:lnTo>
                  <a:lnTo>
                    <a:pt x="1807" y="1579"/>
                  </a:lnTo>
                  <a:lnTo>
                    <a:pt x="1810" y="1579"/>
                  </a:lnTo>
                  <a:lnTo>
                    <a:pt x="1814" y="1575"/>
                  </a:lnTo>
                  <a:lnTo>
                    <a:pt x="1817" y="1568"/>
                  </a:lnTo>
                  <a:lnTo>
                    <a:pt x="1824" y="1558"/>
                  </a:lnTo>
                  <a:lnTo>
                    <a:pt x="1824" y="1547"/>
                  </a:lnTo>
                  <a:lnTo>
                    <a:pt x="1828" y="1533"/>
                  </a:lnTo>
                  <a:lnTo>
                    <a:pt x="1828" y="1529"/>
                  </a:lnTo>
                  <a:lnTo>
                    <a:pt x="1828" y="1529"/>
                  </a:lnTo>
                  <a:lnTo>
                    <a:pt x="1828" y="1522"/>
                  </a:lnTo>
                  <a:lnTo>
                    <a:pt x="1828" y="1519"/>
                  </a:lnTo>
                  <a:lnTo>
                    <a:pt x="1828" y="1512"/>
                  </a:lnTo>
                  <a:lnTo>
                    <a:pt x="1824" y="1505"/>
                  </a:lnTo>
                  <a:lnTo>
                    <a:pt x="1817" y="1501"/>
                  </a:lnTo>
                  <a:lnTo>
                    <a:pt x="1807" y="1494"/>
                  </a:lnTo>
                  <a:lnTo>
                    <a:pt x="1796" y="1491"/>
                  </a:lnTo>
                  <a:close/>
                  <a:moveTo>
                    <a:pt x="510" y="550"/>
                  </a:moveTo>
                  <a:lnTo>
                    <a:pt x="514" y="546"/>
                  </a:lnTo>
                  <a:lnTo>
                    <a:pt x="514" y="539"/>
                  </a:lnTo>
                  <a:lnTo>
                    <a:pt x="517" y="529"/>
                  </a:lnTo>
                  <a:lnTo>
                    <a:pt x="517" y="522"/>
                  </a:lnTo>
                  <a:lnTo>
                    <a:pt x="521" y="511"/>
                  </a:lnTo>
                  <a:lnTo>
                    <a:pt x="517" y="508"/>
                  </a:lnTo>
                  <a:lnTo>
                    <a:pt x="517" y="504"/>
                  </a:lnTo>
                  <a:lnTo>
                    <a:pt x="514" y="501"/>
                  </a:lnTo>
                  <a:lnTo>
                    <a:pt x="507" y="497"/>
                  </a:lnTo>
                  <a:lnTo>
                    <a:pt x="500" y="490"/>
                  </a:lnTo>
                  <a:lnTo>
                    <a:pt x="496" y="479"/>
                  </a:lnTo>
                  <a:lnTo>
                    <a:pt x="489" y="472"/>
                  </a:lnTo>
                  <a:lnTo>
                    <a:pt x="479" y="455"/>
                  </a:lnTo>
                  <a:lnTo>
                    <a:pt x="465" y="437"/>
                  </a:lnTo>
                  <a:lnTo>
                    <a:pt x="454" y="420"/>
                  </a:lnTo>
                  <a:lnTo>
                    <a:pt x="443" y="409"/>
                  </a:lnTo>
                  <a:lnTo>
                    <a:pt x="454" y="420"/>
                  </a:lnTo>
                  <a:lnTo>
                    <a:pt x="468" y="437"/>
                  </a:lnTo>
                  <a:lnTo>
                    <a:pt x="479" y="455"/>
                  </a:lnTo>
                  <a:lnTo>
                    <a:pt x="493" y="472"/>
                  </a:lnTo>
                  <a:lnTo>
                    <a:pt x="496" y="479"/>
                  </a:lnTo>
                  <a:lnTo>
                    <a:pt x="500" y="490"/>
                  </a:lnTo>
                  <a:lnTo>
                    <a:pt x="507" y="497"/>
                  </a:lnTo>
                  <a:lnTo>
                    <a:pt x="514" y="501"/>
                  </a:lnTo>
                  <a:lnTo>
                    <a:pt x="517" y="504"/>
                  </a:lnTo>
                  <a:lnTo>
                    <a:pt x="517" y="508"/>
                  </a:lnTo>
                  <a:lnTo>
                    <a:pt x="521" y="511"/>
                  </a:lnTo>
                  <a:lnTo>
                    <a:pt x="517" y="522"/>
                  </a:lnTo>
                  <a:lnTo>
                    <a:pt x="517" y="529"/>
                  </a:lnTo>
                  <a:lnTo>
                    <a:pt x="514" y="539"/>
                  </a:lnTo>
                  <a:lnTo>
                    <a:pt x="514" y="546"/>
                  </a:lnTo>
                  <a:lnTo>
                    <a:pt x="510" y="550"/>
                  </a:lnTo>
                  <a:close/>
                  <a:moveTo>
                    <a:pt x="1345" y="694"/>
                  </a:moveTo>
                  <a:lnTo>
                    <a:pt x="1345" y="694"/>
                  </a:lnTo>
                  <a:lnTo>
                    <a:pt x="1342" y="691"/>
                  </a:lnTo>
                  <a:lnTo>
                    <a:pt x="1345" y="694"/>
                  </a:lnTo>
                  <a:lnTo>
                    <a:pt x="1345" y="694"/>
                  </a:lnTo>
                  <a:close/>
                  <a:moveTo>
                    <a:pt x="1317" y="716"/>
                  </a:moveTo>
                  <a:lnTo>
                    <a:pt x="1314" y="719"/>
                  </a:lnTo>
                  <a:lnTo>
                    <a:pt x="1303" y="719"/>
                  </a:lnTo>
                  <a:lnTo>
                    <a:pt x="1289" y="723"/>
                  </a:lnTo>
                  <a:lnTo>
                    <a:pt x="1278" y="726"/>
                  </a:lnTo>
                  <a:lnTo>
                    <a:pt x="1289" y="723"/>
                  </a:lnTo>
                  <a:lnTo>
                    <a:pt x="1303" y="719"/>
                  </a:lnTo>
                  <a:lnTo>
                    <a:pt x="1314" y="716"/>
                  </a:lnTo>
                  <a:lnTo>
                    <a:pt x="1317" y="716"/>
                  </a:lnTo>
                  <a:close/>
                  <a:moveTo>
                    <a:pt x="1275" y="726"/>
                  </a:moveTo>
                  <a:lnTo>
                    <a:pt x="1275" y="726"/>
                  </a:lnTo>
                  <a:lnTo>
                    <a:pt x="1275" y="726"/>
                  </a:lnTo>
                  <a:lnTo>
                    <a:pt x="1275" y="726"/>
                  </a:lnTo>
                  <a:lnTo>
                    <a:pt x="1275" y="726"/>
                  </a:lnTo>
                  <a:close/>
                  <a:moveTo>
                    <a:pt x="1021" y="677"/>
                  </a:moveTo>
                  <a:lnTo>
                    <a:pt x="1025" y="680"/>
                  </a:lnTo>
                  <a:lnTo>
                    <a:pt x="1028" y="684"/>
                  </a:lnTo>
                  <a:lnTo>
                    <a:pt x="1032" y="684"/>
                  </a:lnTo>
                  <a:lnTo>
                    <a:pt x="1035" y="684"/>
                  </a:lnTo>
                  <a:lnTo>
                    <a:pt x="1039" y="684"/>
                  </a:lnTo>
                  <a:lnTo>
                    <a:pt x="1049" y="680"/>
                  </a:lnTo>
                  <a:lnTo>
                    <a:pt x="1056" y="677"/>
                  </a:lnTo>
                  <a:lnTo>
                    <a:pt x="1063" y="673"/>
                  </a:lnTo>
                  <a:lnTo>
                    <a:pt x="1063" y="673"/>
                  </a:lnTo>
                  <a:lnTo>
                    <a:pt x="1074" y="670"/>
                  </a:lnTo>
                  <a:lnTo>
                    <a:pt x="1085" y="670"/>
                  </a:lnTo>
                  <a:lnTo>
                    <a:pt x="1092" y="670"/>
                  </a:lnTo>
                  <a:lnTo>
                    <a:pt x="1095" y="673"/>
                  </a:lnTo>
                  <a:lnTo>
                    <a:pt x="1102" y="680"/>
                  </a:lnTo>
                  <a:lnTo>
                    <a:pt x="1102" y="680"/>
                  </a:lnTo>
                  <a:lnTo>
                    <a:pt x="1106" y="684"/>
                  </a:lnTo>
                  <a:lnTo>
                    <a:pt x="1113" y="684"/>
                  </a:lnTo>
                  <a:lnTo>
                    <a:pt x="1120" y="687"/>
                  </a:lnTo>
                  <a:lnTo>
                    <a:pt x="1123" y="691"/>
                  </a:lnTo>
                  <a:lnTo>
                    <a:pt x="1123" y="691"/>
                  </a:lnTo>
                  <a:lnTo>
                    <a:pt x="1123" y="694"/>
                  </a:lnTo>
                  <a:lnTo>
                    <a:pt x="1123" y="698"/>
                  </a:lnTo>
                  <a:lnTo>
                    <a:pt x="1120" y="698"/>
                  </a:lnTo>
                  <a:lnTo>
                    <a:pt x="1123" y="705"/>
                  </a:lnTo>
                  <a:lnTo>
                    <a:pt x="1127" y="712"/>
                  </a:lnTo>
                  <a:lnTo>
                    <a:pt x="1130" y="712"/>
                  </a:lnTo>
                  <a:lnTo>
                    <a:pt x="1134" y="712"/>
                  </a:lnTo>
                  <a:lnTo>
                    <a:pt x="1141" y="712"/>
                  </a:lnTo>
                  <a:lnTo>
                    <a:pt x="1148" y="712"/>
                  </a:lnTo>
                  <a:lnTo>
                    <a:pt x="1155" y="712"/>
                  </a:lnTo>
                  <a:lnTo>
                    <a:pt x="1159" y="712"/>
                  </a:lnTo>
                  <a:lnTo>
                    <a:pt x="1169" y="712"/>
                  </a:lnTo>
                  <a:lnTo>
                    <a:pt x="1173" y="716"/>
                  </a:lnTo>
                  <a:lnTo>
                    <a:pt x="1180" y="719"/>
                  </a:lnTo>
                  <a:lnTo>
                    <a:pt x="1183" y="723"/>
                  </a:lnTo>
                  <a:lnTo>
                    <a:pt x="1190" y="726"/>
                  </a:lnTo>
                  <a:lnTo>
                    <a:pt x="1190" y="730"/>
                  </a:lnTo>
                  <a:lnTo>
                    <a:pt x="1190" y="733"/>
                  </a:lnTo>
                  <a:lnTo>
                    <a:pt x="1190" y="733"/>
                  </a:lnTo>
                  <a:lnTo>
                    <a:pt x="1194" y="737"/>
                  </a:lnTo>
                  <a:lnTo>
                    <a:pt x="1190" y="740"/>
                  </a:lnTo>
                  <a:lnTo>
                    <a:pt x="1187" y="744"/>
                  </a:lnTo>
                  <a:lnTo>
                    <a:pt x="1183" y="744"/>
                  </a:lnTo>
                  <a:lnTo>
                    <a:pt x="1180" y="744"/>
                  </a:lnTo>
                  <a:lnTo>
                    <a:pt x="1176" y="744"/>
                  </a:lnTo>
                  <a:lnTo>
                    <a:pt x="1173" y="744"/>
                  </a:lnTo>
                  <a:lnTo>
                    <a:pt x="1173" y="740"/>
                  </a:lnTo>
                  <a:lnTo>
                    <a:pt x="1162" y="737"/>
                  </a:lnTo>
                  <a:lnTo>
                    <a:pt x="1166" y="737"/>
                  </a:lnTo>
                  <a:lnTo>
                    <a:pt x="1166" y="740"/>
                  </a:lnTo>
                  <a:lnTo>
                    <a:pt x="1169" y="747"/>
                  </a:lnTo>
                  <a:lnTo>
                    <a:pt x="1166" y="754"/>
                  </a:lnTo>
                  <a:lnTo>
                    <a:pt x="1162" y="758"/>
                  </a:lnTo>
                  <a:lnTo>
                    <a:pt x="1159" y="761"/>
                  </a:lnTo>
                  <a:lnTo>
                    <a:pt x="1152" y="761"/>
                  </a:lnTo>
                  <a:lnTo>
                    <a:pt x="1148" y="765"/>
                  </a:lnTo>
                  <a:lnTo>
                    <a:pt x="1152" y="768"/>
                  </a:lnTo>
                  <a:lnTo>
                    <a:pt x="1152" y="772"/>
                  </a:lnTo>
                  <a:lnTo>
                    <a:pt x="1152" y="772"/>
                  </a:lnTo>
                  <a:lnTo>
                    <a:pt x="1152" y="772"/>
                  </a:lnTo>
                  <a:lnTo>
                    <a:pt x="1155" y="772"/>
                  </a:lnTo>
                  <a:lnTo>
                    <a:pt x="1155" y="772"/>
                  </a:lnTo>
                  <a:lnTo>
                    <a:pt x="1159" y="779"/>
                  </a:lnTo>
                  <a:lnTo>
                    <a:pt x="1155" y="782"/>
                  </a:lnTo>
                  <a:lnTo>
                    <a:pt x="1155" y="782"/>
                  </a:lnTo>
                  <a:lnTo>
                    <a:pt x="1152" y="782"/>
                  </a:lnTo>
                  <a:lnTo>
                    <a:pt x="1152" y="786"/>
                  </a:lnTo>
                  <a:lnTo>
                    <a:pt x="1148" y="790"/>
                  </a:lnTo>
                  <a:lnTo>
                    <a:pt x="1148" y="790"/>
                  </a:lnTo>
                  <a:lnTo>
                    <a:pt x="1152" y="790"/>
                  </a:lnTo>
                  <a:lnTo>
                    <a:pt x="1155" y="790"/>
                  </a:lnTo>
                  <a:lnTo>
                    <a:pt x="1162" y="786"/>
                  </a:lnTo>
                  <a:lnTo>
                    <a:pt x="1166" y="779"/>
                  </a:lnTo>
                  <a:lnTo>
                    <a:pt x="1169" y="775"/>
                  </a:lnTo>
                  <a:lnTo>
                    <a:pt x="1173" y="772"/>
                  </a:lnTo>
                  <a:lnTo>
                    <a:pt x="1173" y="768"/>
                  </a:lnTo>
                  <a:lnTo>
                    <a:pt x="1176" y="765"/>
                  </a:lnTo>
                  <a:lnTo>
                    <a:pt x="1183" y="765"/>
                  </a:lnTo>
                  <a:lnTo>
                    <a:pt x="1190" y="765"/>
                  </a:lnTo>
                  <a:lnTo>
                    <a:pt x="1201" y="765"/>
                  </a:lnTo>
                  <a:lnTo>
                    <a:pt x="1204" y="765"/>
                  </a:lnTo>
                  <a:lnTo>
                    <a:pt x="1204" y="765"/>
                  </a:lnTo>
                  <a:lnTo>
                    <a:pt x="1201" y="761"/>
                  </a:lnTo>
                  <a:lnTo>
                    <a:pt x="1197" y="758"/>
                  </a:lnTo>
                  <a:lnTo>
                    <a:pt x="1201" y="754"/>
                  </a:lnTo>
                  <a:lnTo>
                    <a:pt x="1204" y="751"/>
                  </a:lnTo>
                  <a:lnTo>
                    <a:pt x="1208" y="744"/>
                  </a:lnTo>
                  <a:lnTo>
                    <a:pt x="1215" y="740"/>
                  </a:lnTo>
                  <a:lnTo>
                    <a:pt x="1222" y="737"/>
                  </a:lnTo>
                  <a:lnTo>
                    <a:pt x="1233" y="737"/>
                  </a:lnTo>
                  <a:lnTo>
                    <a:pt x="1240" y="737"/>
                  </a:lnTo>
                  <a:lnTo>
                    <a:pt x="1243" y="737"/>
                  </a:lnTo>
                  <a:lnTo>
                    <a:pt x="1247" y="740"/>
                  </a:lnTo>
                  <a:lnTo>
                    <a:pt x="1250" y="740"/>
                  </a:lnTo>
                  <a:lnTo>
                    <a:pt x="1254" y="740"/>
                  </a:lnTo>
                  <a:lnTo>
                    <a:pt x="1254" y="740"/>
                  </a:lnTo>
                  <a:lnTo>
                    <a:pt x="1261" y="737"/>
                  </a:lnTo>
                  <a:lnTo>
                    <a:pt x="1264" y="733"/>
                  </a:lnTo>
                  <a:lnTo>
                    <a:pt x="1261" y="737"/>
                  </a:lnTo>
                  <a:lnTo>
                    <a:pt x="1257" y="740"/>
                  </a:lnTo>
                  <a:lnTo>
                    <a:pt x="1254" y="747"/>
                  </a:lnTo>
                  <a:lnTo>
                    <a:pt x="1250" y="751"/>
                  </a:lnTo>
                  <a:lnTo>
                    <a:pt x="1243" y="754"/>
                  </a:lnTo>
                  <a:lnTo>
                    <a:pt x="1236" y="758"/>
                  </a:lnTo>
                  <a:lnTo>
                    <a:pt x="1225" y="758"/>
                  </a:lnTo>
                  <a:lnTo>
                    <a:pt x="1218" y="758"/>
                  </a:lnTo>
                  <a:lnTo>
                    <a:pt x="1211" y="761"/>
                  </a:lnTo>
                  <a:lnTo>
                    <a:pt x="1208" y="765"/>
                  </a:lnTo>
                  <a:lnTo>
                    <a:pt x="1208" y="768"/>
                  </a:lnTo>
                  <a:lnTo>
                    <a:pt x="1208" y="768"/>
                  </a:lnTo>
                  <a:lnTo>
                    <a:pt x="1208" y="772"/>
                  </a:lnTo>
                  <a:lnTo>
                    <a:pt x="1208" y="775"/>
                  </a:lnTo>
                  <a:lnTo>
                    <a:pt x="1204" y="779"/>
                  </a:lnTo>
                  <a:lnTo>
                    <a:pt x="1197" y="782"/>
                  </a:lnTo>
                  <a:lnTo>
                    <a:pt x="1190" y="790"/>
                  </a:lnTo>
                  <a:lnTo>
                    <a:pt x="1187" y="793"/>
                  </a:lnTo>
                  <a:lnTo>
                    <a:pt x="1180" y="797"/>
                  </a:lnTo>
                  <a:lnTo>
                    <a:pt x="1169" y="797"/>
                  </a:lnTo>
                  <a:lnTo>
                    <a:pt x="1159" y="797"/>
                  </a:lnTo>
                  <a:lnTo>
                    <a:pt x="1152" y="797"/>
                  </a:lnTo>
                  <a:lnTo>
                    <a:pt x="1148" y="797"/>
                  </a:lnTo>
                  <a:lnTo>
                    <a:pt x="1144" y="793"/>
                  </a:lnTo>
                  <a:lnTo>
                    <a:pt x="1144" y="793"/>
                  </a:lnTo>
                  <a:lnTo>
                    <a:pt x="1144" y="790"/>
                  </a:lnTo>
                  <a:lnTo>
                    <a:pt x="1148" y="786"/>
                  </a:lnTo>
                  <a:lnTo>
                    <a:pt x="1148" y="779"/>
                  </a:lnTo>
                  <a:lnTo>
                    <a:pt x="1148" y="772"/>
                  </a:lnTo>
                  <a:lnTo>
                    <a:pt x="1144" y="768"/>
                  </a:lnTo>
                  <a:lnTo>
                    <a:pt x="1141" y="761"/>
                  </a:lnTo>
                  <a:lnTo>
                    <a:pt x="1141" y="758"/>
                  </a:lnTo>
                  <a:lnTo>
                    <a:pt x="1137" y="754"/>
                  </a:lnTo>
                  <a:lnTo>
                    <a:pt x="1137" y="758"/>
                  </a:lnTo>
                  <a:lnTo>
                    <a:pt x="1134" y="758"/>
                  </a:lnTo>
                  <a:lnTo>
                    <a:pt x="1130" y="761"/>
                  </a:lnTo>
                  <a:lnTo>
                    <a:pt x="1130" y="758"/>
                  </a:lnTo>
                  <a:lnTo>
                    <a:pt x="1130" y="758"/>
                  </a:lnTo>
                  <a:lnTo>
                    <a:pt x="1130" y="754"/>
                  </a:lnTo>
                  <a:lnTo>
                    <a:pt x="1130" y="754"/>
                  </a:lnTo>
                  <a:lnTo>
                    <a:pt x="1134" y="744"/>
                  </a:lnTo>
                  <a:lnTo>
                    <a:pt x="1134" y="737"/>
                  </a:lnTo>
                  <a:lnTo>
                    <a:pt x="1130" y="733"/>
                  </a:lnTo>
                  <a:lnTo>
                    <a:pt x="1127" y="730"/>
                  </a:lnTo>
                  <a:lnTo>
                    <a:pt x="1123" y="730"/>
                  </a:lnTo>
                  <a:lnTo>
                    <a:pt x="1120" y="730"/>
                  </a:lnTo>
                  <a:lnTo>
                    <a:pt x="1120" y="730"/>
                  </a:lnTo>
                  <a:lnTo>
                    <a:pt x="1116" y="730"/>
                  </a:lnTo>
                  <a:lnTo>
                    <a:pt x="1113" y="730"/>
                  </a:lnTo>
                  <a:lnTo>
                    <a:pt x="1113" y="730"/>
                  </a:lnTo>
                  <a:lnTo>
                    <a:pt x="1109" y="737"/>
                  </a:lnTo>
                  <a:lnTo>
                    <a:pt x="1109" y="740"/>
                  </a:lnTo>
                  <a:lnTo>
                    <a:pt x="1109" y="744"/>
                  </a:lnTo>
                  <a:lnTo>
                    <a:pt x="1109" y="744"/>
                  </a:lnTo>
                  <a:lnTo>
                    <a:pt x="1102" y="747"/>
                  </a:lnTo>
                  <a:lnTo>
                    <a:pt x="1099" y="775"/>
                  </a:lnTo>
                  <a:lnTo>
                    <a:pt x="1095" y="786"/>
                  </a:lnTo>
                  <a:lnTo>
                    <a:pt x="1092" y="793"/>
                  </a:lnTo>
                  <a:lnTo>
                    <a:pt x="1088" y="800"/>
                  </a:lnTo>
                  <a:lnTo>
                    <a:pt x="1085" y="804"/>
                  </a:lnTo>
                  <a:lnTo>
                    <a:pt x="1081" y="804"/>
                  </a:lnTo>
                  <a:lnTo>
                    <a:pt x="1081" y="804"/>
                  </a:lnTo>
                  <a:lnTo>
                    <a:pt x="1078" y="797"/>
                  </a:lnTo>
                  <a:lnTo>
                    <a:pt x="1074" y="790"/>
                  </a:lnTo>
                  <a:lnTo>
                    <a:pt x="1074" y="782"/>
                  </a:lnTo>
                  <a:lnTo>
                    <a:pt x="1078" y="772"/>
                  </a:lnTo>
                  <a:lnTo>
                    <a:pt x="1078" y="765"/>
                  </a:lnTo>
                  <a:lnTo>
                    <a:pt x="1081" y="758"/>
                  </a:lnTo>
                  <a:lnTo>
                    <a:pt x="1081" y="758"/>
                  </a:lnTo>
                  <a:lnTo>
                    <a:pt x="1085" y="751"/>
                  </a:lnTo>
                  <a:lnTo>
                    <a:pt x="1085" y="744"/>
                  </a:lnTo>
                  <a:lnTo>
                    <a:pt x="1081" y="740"/>
                  </a:lnTo>
                  <a:lnTo>
                    <a:pt x="1078" y="737"/>
                  </a:lnTo>
                  <a:lnTo>
                    <a:pt x="1078" y="737"/>
                  </a:lnTo>
                  <a:lnTo>
                    <a:pt x="1081" y="730"/>
                  </a:lnTo>
                  <a:lnTo>
                    <a:pt x="1085" y="726"/>
                  </a:lnTo>
                  <a:lnTo>
                    <a:pt x="1088" y="723"/>
                  </a:lnTo>
                  <a:lnTo>
                    <a:pt x="1095" y="723"/>
                  </a:lnTo>
                  <a:lnTo>
                    <a:pt x="1099" y="723"/>
                  </a:lnTo>
                  <a:lnTo>
                    <a:pt x="1099" y="726"/>
                  </a:lnTo>
                  <a:lnTo>
                    <a:pt x="1106" y="723"/>
                  </a:lnTo>
                  <a:lnTo>
                    <a:pt x="1109" y="719"/>
                  </a:lnTo>
                  <a:lnTo>
                    <a:pt x="1113" y="716"/>
                  </a:lnTo>
                  <a:lnTo>
                    <a:pt x="1113" y="712"/>
                  </a:lnTo>
                  <a:lnTo>
                    <a:pt x="1113" y="708"/>
                  </a:lnTo>
                  <a:lnTo>
                    <a:pt x="1109" y="705"/>
                  </a:lnTo>
                  <a:lnTo>
                    <a:pt x="1102" y="705"/>
                  </a:lnTo>
                  <a:lnTo>
                    <a:pt x="1099" y="705"/>
                  </a:lnTo>
                  <a:lnTo>
                    <a:pt x="1092" y="708"/>
                  </a:lnTo>
                  <a:lnTo>
                    <a:pt x="1092" y="708"/>
                  </a:lnTo>
                  <a:lnTo>
                    <a:pt x="1081" y="708"/>
                  </a:lnTo>
                  <a:lnTo>
                    <a:pt x="1078" y="705"/>
                  </a:lnTo>
                  <a:lnTo>
                    <a:pt x="1074" y="705"/>
                  </a:lnTo>
                  <a:lnTo>
                    <a:pt x="1070" y="701"/>
                  </a:lnTo>
                  <a:lnTo>
                    <a:pt x="1070" y="701"/>
                  </a:lnTo>
                  <a:lnTo>
                    <a:pt x="1063" y="705"/>
                  </a:lnTo>
                  <a:lnTo>
                    <a:pt x="1056" y="708"/>
                  </a:lnTo>
                  <a:lnTo>
                    <a:pt x="1049" y="708"/>
                  </a:lnTo>
                  <a:lnTo>
                    <a:pt x="1039" y="708"/>
                  </a:lnTo>
                  <a:lnTo>
                    <a:pt x="1035" y="708"/>
                  </a:lnTo>
                  <a:lnTo>
                    <a:pt x="1032" y="708"/>
                  </a:lnTo>
                  <a:lnTo>
                    <a:pt x="1025" y="708"/>
                  </a:lnTo>
                  <a:lnTo>
                    <a:pt x="1021" y="705"/>
                  </a:lnTo>
                  <a:lnTo>
                    <a:pt x="1021" y="705"/>
                  </a:lnTo>
                  <a:lnTo>
                    <a:pt x="1021" y="701"/>
                  </a:lnTo>
                  <a:lnTo>
                    <a:pt x="1025" y="698"/>
                  </a:lnTo>
                  <a:lnTo>
                    <a:pt x="1028" y="694"/>
                  </a:lnTo>
                  <a:lnTo>
                    <a:pt x="1035" y="691"/>
                  </a:lnTo>
                  <a:lnTo>
                    <a:pt x="1039" y="684"/>
                  </a:lnTo>
                  <a:lnTo>
                    <a:pt x="1039" y="684"/>
                  </a:lnTo>
                  <a:lnTo>
                    <a:pt x="1035" y="684"/>
                  </a:lnTo>
                  <a:lnTo>
                    <a:pt x="1032" y="684"/>
                  </a:lnTo>
                  <a:lnTo>
                    <a:pt x="1028" y="684"/>
                  </a:lnTo>
                  <a:lnTo>
                    <a:pt x="1025" y="680"/>
                  </a:lnTo>
                  <a:lnTo>
                    <a:pt x="1021" y="677"/>
                  </a:lnTo>
                  <a:lnTo>
                    <a:pt x="996" y="673"/>
                  </a:lnTo>
                  <a:lnTo>
                    <a:pt x="1021" y="677"/>
                  </a:lnTo>
                  <a:close/>
                  <a:moveTo>
                    <a:pt x="1074" y="1219"/>
                  </a:moveTo>
                  <a:lnTo>
                    <a:pt x="1070" y="1223"/>
                  </a:lnTo>
                  <a:lnTo>
                    <a:pt x="1063" y="1223"/>
                  </a:lnTo>
                  <a:lnTo>
                    <a:pt x="1070" y="1223"/>
                  </a:lnTo>
                  <a:lnTo>
                    <a:pt x="1074" y="1219"/>
                  </a:lnTo>
                  <a:close/>
                  <a:moveTo>
                    <a:pt x="1063" y="1244"/>
                  </a:moveTo>
                  <a:lnTo>
                    <a:pt x="1063" y="1244"/>
                  </a:lnTo>
                  <a:lnTo>
                    <a:pt x="1063" y="1244"/>
                  </a:lnTo>
                  <a:lnTo>
                    <a:pt x="1063" y="1244"/>
                  </a:lnTo>
                  <a:lnTo>
                    <a:pt x="1063" y="1244"/>
                  </a:lnTo>
                  <a:close/>
                  <a:moveTo>
                    <a:pt x="1049" y="1237"/>
                  </a:moveTo>
                  <a:lnTo>
                    <a:pt x="1049" y="1237"/>
                  </a:lnTo>
                  <a:lnTo>
                    <a:pt x="1049" y="1237"/>
                  </a:lnTo>
                  <a:lnTo>
                    <a:pt x="1049" y="1233"/>
                  </a:lnTo>
                  <a:lnTo>
                    <a:pt x="1049" y="1233"/>
                  </a:lnTo>
                  <a:lnTo>
                    <a:pt x="1049" y="1237"/>
                  </a:lnTo>
                  <a:close/>
                  <a:moveTo>
                    <a:pt x="1067" y="1244"/>
                  </a:moveTo>
                  <a:lnTo>
                    <a:pt x="1067" y="1244"/>
                  </a:lnTo>
                  <a:lnTo>
                    <a:pt x="1063" y="1244"/>
                  </a:lnTo>
                  <a:lnTo>
                    <a:pt x="1067" y="1244"/>
                  </a:lnTo>
                  <a:lnTo>
                    <a:pt x="1067" y="1244"/>
                  </a:lnTo>
                  <a:lnTo>
                    <a:pt x="1070" y="1244"/>
                  </a:lnTo>
                  <a:lnTo>
                    <a:pt x="1070" y="1244"/>
                  </a:lnTo>
                  <a:lnTo>
                    <a:pt x="1070" y="1244"/>
                  </a:lnTo>
                  <a:lnTo>
                    <a:pt x="1070" y="1244"/>
                  </a:lnTo>
                  <a:lnTo>
                    <a:pt x="1067" y="1244"/>
                  </a:lnTo>
                  <a:lnTo>
                    <a:pt x="1067" y="1244"/>
                  </a:lnTo>
                  <a:close/>
                  <a:moveTo>
                    <a:pt x="1120" y="1223"/>
                  </a:moveTo>
                  <a:lnTo>
                    <a:pt x="1123" y="1223"/>
                  </a:lnTo>
                  <a:lnTo>
                    <a:pt x="1127" y="1219"/>
                  </a:lnTo>
                  <a:lnTo>
                    <a:pt x="1127" y="1219"/>
                  </a:lnTo>
                  <a:lnTo>
                    <a:pt x="1130" y="1219"/>
                  </a:lnTo>
                  <a:lnTo>
                    <a:pt x="1130" y="1219"/>
                  </a:lnTo>
                  <a:lnTo>
                    <a:pt x="1130" y="1219"/>
                  </a:lnTo>
                  <a:lnTo>
                    <a:pt x="1127" y="1219"/>
                  </a:lnTo>
                  <a:lnTo>
                    <a:pt x="1127" y="1219"/>
                  </a:lnTo>
                  <a:lnTo>
                    <a:pt x="1123" y="1223"/>
                  </a:lnTo>
                  <a:lnTo>
                    <a:pt x="1120" y="1223"/>
                  </a:lnTo>
                  <a:close/>
                  <a:moveTo>
                    <a:pt x="1349" y="1406"/>
                  </a:moveTo>
                  <a:lnTo>
                    <a:pt x="1349" y="1406"/>
                  </a:lnTo>
                  <a:lnTo>
                    <a:pt x="1349" y="1406"/>
                  </a:lnTo>
                  <a:lnTo>
                    <a:pt x="1349" y="1403"/>
                  </a:lnTo>
                  <a:lnTo>
                    <a:pt x="1349" y="1399"/>
                  </a:lnTo>
                  <a:lnTo>
                    <a:pt x="1345" y="1399"/>
                  </a:lnTo>
                  <a:lnTo>
                    <a:pt x="1345" y="1395"/>
                  </a:lnTo>
                  <a:lnTo>
                    <a:pt x="1345" y="1395"/>
                  </a:lnTo>
                  <a:lnTo>
                    <a:pt x="1345" y="1395"/>
                  </a:lnTo>
                  <a:lnTo>
                    <a:pt x="1349" y="1399"/>
                  </a:lnTo>
                  <a:lnTo>
                    <a:pt x="1349" y="1403"/>
                  </a:lnTo>
                  <a:lnTo>
                    <a:pt x="1349" y="1406"/>
                  </a:lnTo>
                  <a:close/>
                  <a:moveTo>
                    <a:pt x="1331" y="1417"/>
                  </a:moveTo>
                  <a:lnTo>
                    <a:pt x="1331" y="1417"/>
                  </a:lnTo>
                  <a:lnTo>
                    <a:pt x="1328" y="1413"/>
                  </a:lnTo>
                  <a:lnTo>
                    <a:pt x="1324" y="1413"/>
                  </a:lnTo>
                  <a:lnTo>
                    <a:pt x="1328" y="1413"/>
                  </a:lnTo>
                  <a:lnTo>
                    <a:pt x="1331" y="1417"/>
                  </a:lnTo>
                  <a:lnTo>
                    <a:pt x="1331" y="1417"/>
                  </a:lnTo>
                  <a:close/>
                  <a:moveTo>
                    <a:pt x="1338" y="1737"/>
                  </a:moveTo>
                  <a:lnTo>
                    <a:pt x="1338" y="1734"/>
                  </a:lnTo>
                  <a:lnTo>
                    <a:pt x="1338" y="1727"/>
                  </a:lnTo>
                  <a:lnTo>
                    <a:pt x="1338" y="1723"/>
                  </a:lnTo>
                  <a:lnTo>
                    <a:pt x="1335" y="1720"/>
                  </a:lnTo>
                  <a:lnTo>
                    <a:pt x="1335" y="1720"/>
                  </a:lnTo>
                  <a:lnTo>
                    <a:pt x="1331" y="1709"/>
                  </a:lnTo>
                  <a:lnTo>
                    <a:pt x="1335" y="1716"/>
                  </a:lnTo>
                  <a:lnTo>
                    <a:pt x="1338" y="1720"/>
                  </a:lnTo>
                  <a:lnTo>
                    <a:pt x="1338" y="1723"/>
                  </a:lnTo>
                  <a:lnTo>
                    <a:pt x="1338" y="1730"/>
                  </a:lnTo>
                  <a:lnTo>
                    <a:pt x="1338" y="1737"/>
                  </a:lnTo>
                  <a:close/>
                  <a:moveTo>
                    <a:pt x="1335" y="1656"/>
                  </a:moveTo>
                  <a:lnTo>
                    <a:pt x="1331" y="1656"/>
                  </a:lnTo>
                  <a:lnTo>
                    <a:pt x="1328" y="1660"/>
                  </a:lnTo>
                  <a:lnTo>
                    <a:pt x="1321" y="1663"/>
                  </a:lnTo>
                  <a:lnTo>
                    <a:pt x="1314" y="1667"/>
                  </a:lnTo>
                  <a:lnTo>
                    <a:pt x="1310" y="1667"/>
                  </a:lnTo>
                  <a:lnTo>
                    <a:pt x="1314" y="1663"/>
                  </a:lnTo>
                  <a:lnTo>
                    <a:pt x="1321" y="1660"/>
                  </a:lnTo>
                  <a:lnTo>
                    <a:pt x="1328" y="1660"/>
                  </a:lnTo>
                  <a:lnTo>
                    <a:pt x="1331" y="1656"/>
                  </a:lnTo>
                  <a:lnTo>
                    <a:pt x="1335" y="1656"/>
                  </a:lnTo>
                  <a:close/>
                  <a:moveTo>
                    <a:pt x="1314" y="1491"/>
                  </a:moveTo>
                  <a:lnTo>
                    <a:pt x="1314" y="1491"/>
                  </a:lnTo>
                  <a:lnTo>
                    <a:pt x="1310" y="1491"/>
                  </a:lnTo>
                  <a:lnTo>
                    <a:pt x="1307" y="1491"/>
                  </a:lnTo>
                  <a:lnTo>
                    <a:pt x="1310" y="1487"/>
                  </a:lnTo>
                  <a:lnTo>
                    <a:pt x="1314" y="1491"/>
                  </a:lnTo>
                  <a:lnTo>
                    <a:pt x="1314" y="1491"/>
                  </a:lnTo>
                  <a:lnTo>
                    <a:pt x="1314" y="1491"/>
                  </a:lnTo>
                  <a:close/>
                  <a:moveTo>
                    <a:pt x="1314" y="1484"/>
                  </a:moveTo>
                  <a:lnTo>
                    <a:pt x="1314" y="1484"/>
                  </a:lnTo>
                  <a:lnTo>
                    <a:pt x="1317" y="1484"/>
                  </a:lnTo>
                  <a:lnTo>
                    <a:pt x="1321" y="1484"/>
                  </a:lnTo>
                  <a:lnTo>
                    <a:pt x="1321" y="1484"/>
                  </a:lnTo>
                  <a:lnTo>
                    <a:pt x="1314" y="1484"/>
                  </a:lnTo>
                  <a:close/>
                  <a:moveTo>
                    <a:pt x="1310" y="1558"/>
                  </a:moveTo>
                  <a:lnTo>
                    <a:pt x="1310" y="1561"/>
                  </a:lnTo>
                  <a:lnTo>
                    <a:pt x="1307" y="1565"/>
                  </a:lnTo>
                  <a:lnTo>
                    <a:pt x="1303" y="1565"/>
                  </a:lnTo>
                  <a:lnTo>
                    <a:pt x="1299" y="1568"/>
                  </a:lnTo>
                  <a:lnTo>
                    <a:pt x="1299" y="1568"/>
                  </a:lnTo>
                  <a:lnTo>
                    <a:pt x="1299" y="1568"/>
                  </a:lnTo>
                  <a:lnTo>
                    <a:pt x="1296" y="1568"/>
                  </a:lnTo>
                  <a:lnTo>
                    <a:pt x="1299" y="1568"/>
                  </a:lnTo>
                  <a:lnTo>
                    <a:pt x="1303" y="1565"/>
                  </a:lnTo>
                  <a:lnTo>
                    <a:pt x="1307" y="1561"/>
                  </a:lnTo>
                  <a:lnTo>
                    <a:pt x="1310" y="1558"/>
                  </a:lnTo>
                  <a:close/>
                  <a:moveTo>
                    <a:pt x="1307" y="1670"/>
                  </a:moveTo>
                  <a:lnTo>
                    <a:pt x="1310" y="1674"/>
                  </a:lnTo>
                  <a:lnTo>
                    <a:pt x="1310" y="1674"/>
                  </a:lnTo>
                  <a:lnTo>
                    <a:pt x="1307" y="1670"/>
                  </a:lnTo>
                  <a:lnTo>
                    <a:pt x="1307" y="1670"/>
                  </a:lnTo>
                  <a:lnTo>
                    <a:pt x="1307" y="1670"/>
                  </a:lnTo>
                  <a:lnTo>
                    <a:pt x="1307" y="1670"/>
                  </a:lnTo>
                  <a:close/>
                  <a:moveTo>
                    <a:pt x="1345" y="1589"/>
                  </a:moveTo>
                  <a:lnTo>
                    <a:pt x="1324" y="1589"/>
                  </a:lnTo>
                  <a:lnTo>
                    <a:pt x="1321" y="1589"/>
                  </a:lnTo>
                  <a:lnTo>
                    <a:pt x="1317" y="1589"/>
                  </a:lnTo>
                  <a:lnTo>
                    <a:pt x="1317" y="1589"/>
                  </a:lnTo>
                  <a:lnTo>
                    <a:pt x="1317" y="1589"/>
                  </a:lnTo>
                  <a:lnTo>
                    <a:pt x="1324" y="1589"/>
                  </a:lnTo>
                  <a:lnTo>
                    <a:pt x="1331" y="1589"/>
                  </a:lnTo>
                  <a:lnTo>
                    <a:pt x="1338" y="1589"/>
                  </a:lnTo>
                  <a:lnTo>
                    <a:pt x="1342" y="1589"/>
                  </a:lnTo>
                  <a:lnTo>
                    <a:pt x="1345" y="1589"/>
                  </a:lnTo>
                  <a:lnTo>
                    <a:pt x="1349" y="1586"/>
                  </a:lnTo>
                  <a:lnTo>
                    <a:pt x="1352" y="1582"/>
                  </a:lnTo>
                  <a:lnTo>
                    <a:pt x="1356" y="1579"/>
                  </a:lnTo>
                  <a:lnTo>
                    <a:pt x="1359" y="1575"/>
                  </a:lnTo>
                  <a:lnTo>
                    <a:pt x="1363" y="1575"/>
                  </a:lnTo>
                  <a:lnTo>
                    <a:pt x="1366" y="1575"/>
                  </a:lnTo>
                  <a:lnTo>
                    <a:pt x="1359" y="1575"/>
                  </a:lnTo>
                  <a:lnTo>
                    <a:pt x="1356" y="1579"/>
                  </a:lnTo>
                  <a:lnTo>
                    <a:pt x="1352" y="1582"/>
                  </a:lnTo>
                  <a:lnTo>
                    <a:pt x="1349" y="1586"/>
                  </a:lnTo>
                  <a:lnTo>
                    <a:pt x="1345" y="1589"/>
                  </a:lnTo>
                  <a:lnTo>
                    <a:pt x="1345" y="1589"/>
                  </a:lnTo>
                  <a:close/>
                  <a:moveTo>
                    <a:pt x="1349" y="1783"/>
                  </a:moveTo>
                  <a:lnTo>
                    <a:pt x="1345" y="1755"/>
                  </a:lnTo>
                  <a:lnTo>
                    <a:pt x="1345" y="1762"/>
                  </a:lnTo>
                  <a:lnTo>
                    <a:pt x="1349" y="1783"/>
                  </a:lnTo>
                  <a:close/>
                  <a:moveTo>
                    <a:pt x="1518" y="1374"/>
                  </a:moveTo>
                  <a:lnTo>
                    <a:pt x="1518" y="1374"/>
                  </a:lnTo>
                  <a:lnTo>
                    <a:pt x="1518" y="1374"/>
                  </a:lnTo>
                  <a:lnTo>
                    <a:pt x="1518" y="1374"/>
                  </a:lnTo>
                  <a:lnTo>
                    <a:pt x="1518" y="1374"/>
                  </a:lnTo>
                  <a:close/>
                  <a:moveTo>
                    <a:pt x="1525" y="1797"/>
                  </a:moveTo>
                  <a:lnTo>
                    <a:pt x="1521" y="1797"/>
                  </a:lnTo>
                  <a:lnTo>
                    <a:pt x="1518" y="1797"/>
                  </a:lnTo>
                  <a:lnTo>
                    <a:pt x="1518" y="1797"/>
                  </a:lnTo>
                  <a:lnTo>
                    <a:pt x="1514" y="1797"/>
                  </a:lnTo>
                  <a:lnTo>
                    <a:pt x="1518" y="1797"/>
                  </a:lnTo>
                  <a:lnTo>
                    <a:pt x="1525" y="1797"/>
                  </a:lnTo>
                  <a:close/>
                  <a:moveTo>
                    <a:pt x="1497" y="1381"/>
                  </a:moveTo>
                  <a:lnTo>
                    <a:pt x="1497" y="1381"/>
                  </a:lnTo>
                  <a:lnTo>
                    <a:pt x="1493" y="1381"/>
                  </a:lnTo>
                  <a:lnTo>
                    <a:pt x="1490" y="1378"/>
                  </a:lnTo>
                  <a:lnTo>
                    <a:pt x="1483" y="1378"/>
                  </a:lnTo>
                  <a:lnTo>
                    <a:pt x="1486" y="1378"/>
                  </a:lnTo>
                  <a:lnTo>
                    <a:pt x="1493" y="1381"/>
                  </a:lnTo>
                  <a:lnTo>
                    <a:pt x="1497" y="1381"/>
                  </a:lnTo>
                  <a:close/>
                  <a:moveTo>
                    <a:pt x="1458" y="1371"/>
                  </a:moveTo>
                  <a:lnTo>
                    <a:pt x="1462" y="1371"/>
                  </a:lnTo>
                  <a:lnTo>
                    <a:pt x="1462" y="1364"/>
                  </a:lnTo>
                  <a:lnTo>
                    <a:pt x="1458" y="1360"/>
                  </a:lnTo>
                  <a:lnTo>
                    <a:pt x="1458" y="1353"/>
                  </a:lnTo>
                  <a:lnTo>
                    <a:pt x="1454" y="1353"/>
                  </a:lnTo>
                  <a:lnTo>
                    <a:pt x="1454" y="1353"/>
                  </a:lnTo>
                  <a:lnTo>
                    <a:pt x="1454" y="1353"/>
                  </a:lnTo>
                  <a:lnTo>
                    <a:pt x="1458" y="1353"/>
                  </a:lnTo>
                  <a:lnTo>
                    <a:pt x="1458" y="1357"/>
                  </a:lnTo>
                  <a:lnTo>
                    <a:pt x="1462" y="1360"/>
                  </a:lnTo>
                  <a:lnTo>
                    <a:pt x="1462" y="1367"/>
                  </a:lnTo>
                  <a:lnTo>
                    <a:pt x="1462" y="1367"/>
                  </a:lnTo>
                  <a:lnTo>
                    <a:pt x="1462" y="1374"/>
                  </a:lnTo>
                  <a:lnTo>
                    <a:pt x="1462" y="1378"/>
                  </a:lnTo>
                  <a:lnTo>
                    <a:pt x="1462" y="1385"/>
                  </a:lnTo>
                  <a:lnTo>
                    <a:pt x="1465" y="1381"/>
                  </a:lnTo>
                  <a:lnTo>
                    <a:pt x="1462" y="1385"/>
                  </a:lnTo>
                  <a:lnTo>
                    <a:pt x="1462" y="1385"/>
                  </a:lnTo>
                  <a:lnTo>
                    <a:pt x="1458" y="1381"/>
                  </a:lnTo>
                  <a:lnTo>
                    <a:pt x="1458" y="1378"/>
                  </a:lnTo>
                  <a:lnTo>
                    <a:pt x="1458" y="1371"/>
                  </a:lnTo>
                  <a:close/>
                  <a:moveTo>
                    <a:pt x="1447" y="1360"/>
                  </a:moveTo>
                  <a:lnTo>
                    <a:pt x="1447" y="1360"/>
                  </a:lnTo>
                  <a:lnTo>
                    <a:pt x="1447" y="1360"/>
                  </a:lnTo>
                  <a:lnTo>
                    <a:pt x="1447" y="1360"/>
                  </a:lnTo>
                  <a:lnTo>
                    <a:pt x="1447" y="1360"/>
                  </a:lnTo>
                  <a:lnTo>
                    <a:pt x="1447" y="1360"/>
                  </a:lnTo>
                  <a:close/>
                  <a:moveTo>
                    <a:pt x="1419" y="1617"/>
                  </a:moveTo>
                  <a:lnTo>
                    <a:pt x="1419" y="1617"/>
                  </a:lnTo>
                  <a:lnTo>
                    <a:pt x="1419" y="1617"/>
                  </a:lnTo>
                  <a:lnTo>
                    <a:pt x="1412" y="1617"/>
                  </a:lnTo>
                  <a:lnTo>
                    <a:pt x="1412" y="1617"/>
                  </a:lnTo>
                  <a:lnTo>
                    <a:pt x="1419" y="1617"/>
                  </a:lnTo>
                  <a:close/>
                  <a:moveTo>
                    <a:pt x="1409" y="1378"/>
                  </a:moveTo>
                  <a:lnTo>
                    <a:pt x="1409" y="1378"/>
                  </a:lnTo>
                  <a:lnTo>
                    <a:pt x="1405" y="1378"/>
                  </a:lnTo>
                  <a:lnTo>
                    <a:pt x="1409" y="1378"/>
                  </a:lnTo>
                  <a:lnTo>
                    <a:pt x="1409" y="1378"/>
                  </a:lnTo>
                  <a:lnTo>
                    <a:pt x="1409" y="1378"/>
                  </a:lnTo>
                  <a:close/>
                  <a:moveTo>
                    <a:pt x="1405" y="1378"/>
                  </a:moveTo>
                  <a:lnTo>
                    <a:pt x="1405" y="1378"/>
                  </a:lnTo>
                  <a:lnTo>
                    <a:pt x="1405" y="1378"/>
                  </a:lnTo>
                  <a:lnTo>
                    <a:pt x="1405" y="1378"/>
                  </a:lnTo>
                  <a:lnTo>
                    <a:pt x="1405" y="1378"/>
                  </a:lnTo>
                  <a:close/>
                  <a:moveTo>
                    <a:pt x="1426" y="1755"/>
                  </a:moveTo>
                  <a:lnTo>
                    <a:pt x="1433" y="1744"/>
                  </a:lnTo>
                  <a:lnTo>
                    <a:pt x="1437" y="1737"/>
                  </a:lnTo>
                  <a:lnTo>
                    <a:pt x="1444" y="1730"/>
                  </a:lnTo>
                  <a:lnTo>
                    <a:pt x="1451" y="1727"/>
                  </a:lnTo>
                  <a:lnTo>
                    <a:pt x="1451" y="1727"/>
                  </a:lnTo>
                  <a:lnTo>
                    <a:pt x="1454" y="1727"/>
                  </a:lnTo>
                  <a:lnTo>
                    <a:pt x="1462" y="1723"/>
                  </a:lnTo>
                  <a:lnTo>
                    <a:pt x="1454" y="1727"/>
                  </a:lnTo>
                  <a:lnTo>
                    <a:pt x="1447" y="1730"/>
                  </a:lnTo>
                  <a:lnTo>
                    <a:pt x="1437" y="1737"/>
                  </a:lnTo>
                  <a:lnTo>
                    <a:pt x="1430" y="1748"/>
                  </a:lnTo>
                  <a:lnTo>
                    <a:pt x="1430" y="1751"/>
                  </a:lnTo>
                  <a:lnTo>
                    <a:pt x="1426" y="1755"/>
                  </a:lnTo>
                  <a:close/>
                  <a:moveTo>
                    <a:pt x="1486" y="1737"/>
                  </a:moveTo>
                  <a:lnTo>
                    <a:pt x="1479" y="1730"/>
                  </a:lnTo>
                  <a:lnTo>
                    <a:pt x="1472" y="1727"/>
                  </a:lnTo>
                  <a:lnTo>
                    <a:pt x="1479" y="1730"/>
                  </a:lnTo>
                  <a:lnTo>
                    <a:pt x="1486" y="1737"/>
                  </a:lnTo>
                  <a:close/>
                  <a:moveTo>
                    <a:pt x="1539" y="1374"/>
                  </a:moveTo>
                  <a:lnTo>
                    <a:pt x="1539" y="1378"/>
                  </a:lnTo>
                  <a:lnTo>
                    <a:pt x="1539" y="1378"/>
                  </a:lnTo>
                  <a:lnTo>
                    <a:pt x="1539" y="1378"/>
                  </a:lnTo>
                  <a:lnTo>
                    <a:pt x="1536" y="1374"/>
                  </a:lnTo>
                  <a:lnTo>
                    <a:pt x="1536" y="1374"/>
                  </a:lnTo>
                  <a:lnTo>
                    <a:pt x="1532" y="1374"/>
                  </a:lnTo>
                  <a:lnTo>
                    <a:pt x="1532" y="1374"/>
                  </a:lnTo>
                  <a:lnTo>
                    <a:pt x="1532" y="1374"/>
                  </a:lnTo>
                  <a:lnTo>
                    <a:pt x="1536" y="1374"/>
                  </a:lnTo>
                  <a:lnTo>
                    <a:pt x="1539" y="1374"/>
                  </a:lnTo>
                  <a:close/>
                  <a:moveTo>
                    <a:pt x="1528" y="1374"/>
                  </a:moveTo>
                  <a:lnTo>
                    <a:pt x="1528" y="1374"/>
                  </a:lnTo>
                  <a:lnTo>
                    <a:pt x="1528" y="1374"/>
                  </a:lnTo>
                  <a:lnTo>
                    <a:pt x="1528" y="1374"/>
                  </a:lnTo>
                  <a:lnTo>
                    <a:pt x="1525" y="1374"/>
                  </a:lnTo>
                  <a:lnTo>
                    <a:pt x="1525" y="1374"/>
                  </a:lnTo>
                  <a:lnTo>
                    <a:pt x="1525" y="1374"/>
                  </a:lnTo>
                  <a:lnTo>
                    <a:pt x="1528" y="1374"/>
                  </a:lnTo>
                  <a:lnTo>
                    <a:pt x="1528" y="1374"/>
                  </a:lnTo>
                  <a:close/>
                  <a:moveTo>
                    <a:pt x="1514" y="1374"/>
                  </a:moveTo>
                  <a:lnTo>
                    <a:pt x="1514" y="1378"/>
                  </a:lnTo>
                  <a:lnTo>
                    <a:pt x="1518" y="1374"/>
                  </a:lnTo>
                  <a:lnTo>
                    <a:pt x="1518" y="1374"/>
                  </a:lnTo>
                  <a:lnTo>
                    <a:pt x="1521" y="1378"/>
                  </a:lnTo>
                  <a:lnTo>
                    <a:pt x="1518" y="1378"/>
                  </a:lnTo>
                  <a:lnTo>
                    <a:pt x="1514" y="1374"/>
                  </a:lnTo>
                  <a:lnTo>
                    <a:pt x="1514" y="1378"/>
                  </a:lnTo>
                  <a:lnTo>
                    <a:pt x="1514" y="1378"/>
                  </a:lnTo>
                  <a:lnTo>
                    <a:pt x="1511" y="1374"/>
                  </a:lnTo>
                  <a:lnTo>
                    <a:pt x="1511" y="1374"/>
                  </a:lnTo>
                  <a:lnTo>
                    <a:pt x="1511" y="1374"/>
                  </a:lnTo>
                  <a:lnTo>
                    <a:pt x="1514" y="1374"/>
                  </a:lnTo>
                  <a:close/>
                  <a:moveTo>
                    <a:pt x="1504" y="1374"/>
                  </a:moveTo>
                  <a:lnTo>
                    <a:pt x="1504" y="1374"/>
                  </a:lnTo>
                  <a:lnTo>
                    <a:pt x="1500" y="1374"/>
                  </a:lnTo>
                  <a:lnTo>
                    <a:pt x="1497" y="1374"/>
                  </a:lnTo>
                  <a:lnTo>
                    <a:pt x="1497" y="1374"/>
                  </a:lnTo>
                  <a:lnTo>
                    <a:pt x="1500" y="1374"/>
                  </a:lnTo>
                  <a:lnTo>
                    <a:pt x="1504" y="1374"/>
                  </a:lnTo>
                  <a:close/>
                  <a:moveTo>
                    <a:pt x="1444" y="1360"/>
                  </a:moveTo>
                  <a:lnTo>
                    <a:pt x="1440" y="1357"/>
                  </a:lnTo>
                  <a:lnTo>
                    <a:pt x="1440" y="1357"/>
                  </a:lnTo>
                  <a:lnTo>
                    <a:pt x="1444" y="1357"/>
                  </a:lnTo>
                  <a:lnTo>
                    <a:pt x="1444" y="1360"/>
                  </a:lnTo>
                  <a:close/>
                  <a:moveTo>
                    <a:pt x="1402" y="1360"/>
                  </a:moveTo>
                  <a:lnTo>
                    <a:pt x="1412" y="1364"/>
                  </a:lnTo>
                  <a:lnTo>
                    <a:pt x="1416" y="1367"/>
                  </a:lnTo>
                  <a:lnTo>
                    <a:pt x="1416" y="1367"/>
                  </a:lnTo>
                  <a:lnTo>
                    <a:pt x="1412" y="1364"/>
                  </a:lnTo>
                  <a:lnTo>
                    <a:pt x="1409" y="1360"/>
                  </a:lnTo>
                  <a:lnTo>
                    <a:pt x="1405" y="1360"/>
                  </a:lnTo>
                  <a:lnTo>
                    <a:pt x="1398" y="1360"/>
                  </a:lnTo>
                  <a:lnTo>
                    <a:pt x="1395" y="1357"/>
                  </a:lnTo>
                  <a:lnTo>
                    <a:pt x="1391" y="1357"/>
                  </a:lnTo>
                  <a:lnTo>
                    <a:pt x="1391" y="1357"/>
                  </a:lnTo>
                  <a:lnTo>
                    <a:pt x="1391" y="1357"/>
                  </a:lnTo>
                  <a:lnTo>
                    <a:pt x="1395" y="1357"/>
                  </a:lnTo>
                  <a:lnTo>
                    <a:pt x="1402" y="1360"/>
                  </a:lnTo>
                  <a:close/>
                  <a:moveTo>
                    <a:pt x="1363" y="1406"/>
                  </a:moveTo>
                  <a:lnTo>
                    <a:pt x="1384" y="1413"/>
                  </a:lnTo>
                  <a:lnTo>
                    <a:pt x="1384" y="1413"/>
                  </a:lnTo>
                  <a:lnTo>
                    <a:pt x="1363" y="1406"/>
                  </a:lnTo>
                  <a:lnTo>
                    <a:pt x="1359" y="1406"/>
                  </a:lnTo>
                  <a:lnTo>
                    <a:pt x="1356" y="1406"/>
                  </a:lnTo>
                  <a:lnTo>
                    <a:pt x="1349" y="1406"/>
                  </a:lnTo>
                  <a:lnTo>
                    <a:pt x="1352" y="1406"/>
                  </a:lnTo>
                  <a:lnTo>
                    <a:pt x="1363" y="1406"/>
                  </a:lnTo>
                  <a:close/>
                  <a:moveTo>
                    <a:pt x="1380" y="1568"/>
                  </a:moveTo>
                  <a:lnTo>
                    <a:pt x="1380" y="1568"/>
                  </a:lnTo>
                  <a:lnTo>
                    <a:pt x="1380" y="1568"/>
                  </a:lnTo>
                  <a:lnTo>
                    <a:pt x="1377" y="1572"/>
                  </a:lnTo>
                  <a:lnTo>
                    <a:pt x="1377" y="1575"/>
                  </a:lnTo>
                  <a:lnTo>
                    <a:pt x="1373" y="1575"/>
                  </a:lnTo>
                  <a:lnTo>
                    <a:pt x="1377" y="1572"/>
                  </a:lnTo>
                  <a:lnTo>
                    <a:pt x="1377" y="1568"/>
                  </a:lnTo>
                  <a:lnTo>
                    <a:pt x="1380" y="1568"/>
                  </a:lnTo>
                  <a:lnTo>
                    <a:pt x="1380" y="1568"/>
                  </a:lnTo>
                  <a:close/>
                  <a:moveTo>
                    <a:pt x="1307" y="1240"/>
                  </a:moveTo>
                  <a:lnTo>
                    <a:pt x="1303" y="1240"/>
                  </a:lnTo>
                  <a:lnTo>
                    <a:pt x="1303" y="1244"/>
                  </a:lnTo>
                  <a:lnTo>
                    <a:pt x="1307" y="1240"/>
                  </a:lnTo>
                  <a:lnTo>
                    <a:pt x="1307" y="1240"/>
                  </a:lnTo>
                  <a:close/>
                  <a:moveTo>
                    <a:pt x="1303" y="1244"/>
                  </a:moveTo>
                  <a:lnTo>
                    <a:pt x="1303" y="1244"/>
                  </a:lnTo>
                  <a:lnTo>
                    <a:pt x="1303" y="1244"/>
                  </a:lnTo>
                  <a:lnTo>
                    <a:pt x="1303" y="1244"/>
                  </a:lnTo>
                  <a:lnTo>
                    <a:pt x="1303" y="1244"/>
                  </a:lnTo>
                  <a:close/>
                  <a:moveTo>
                    <a:pt x="1236" y="1424"/>
                  </a:moveTo>
                  <a:lnTo>
                    <a:pt x="1236" y="1424"/>
                  </a:lnTo>
                  <a:lnTo>
                    <a:pt x="1236" y="1420"/>
                  </a:lnTo>
                  <a:lnTo>
                    <a:pt x="1233" y="1417"/>
                  </a:lnTo>
                  <a:lnTo>
                    <a:pt x="1229" y="1417"/>
                  </a:lnTo>
                  <a:lnTo>
                    <a:pt x="1233" y="1420"/>
                  </a:lnTo>
                  <a:lnTo>
                    <a:pt x="1236" y="1424"/>
                  </a:lnTo>
                  <a:close/>
                  <a:moveTo>
                    <a:pt x="1225" y="1410"/>
                  </a:moveTo>
                  <a:lnTo>
                    <a:pt x="1222" y="1410"/>
                  </a:lnTo>
                  <a:lnTo>
                    <a:pt x="1222" y="1410"/>
                  </a:lnTo>
                  <a:lnTo>
                    <a:pt x="1222" y="1410"/>
                  </a:lnTo>
                  <a:lnTo>
                    <a:pt x="1225" y="1410"/>
                  </a:lnTo>
                  <a:close/>
                  <a:moveTo>
                    <a:pt x="1225" y="1410"/>
                  </a:moveTo>
                  <a:lnTo>
                    <a:pt x="1225" y="1413"/>
                  </a:lnTo>
                  <a:lnTo>
                    <a:pt x="1225" y="1413"/>
                  </a:lnTo>
                  <a:lnTo>
                    <a:pt x="1225" y="1413"/>
                  </a:lnTo>
                  <a:lnTo>
                    <a:pt x="1225" y="1410"/>
                  </a:lnTo>
                  <a:close/>
                  <a:moveTo>
                    <a:pt x="1225" y="1413"/>
                  </a:moveTo>
                  <a:lnTo>
                    <a:pt x="1225" y="1413"/>
                  </a:lnTo>
                  <a:lnTo>
                    <a:pt x="1229" y="1417"/>
                  </a:lnTo>
                  <a:lnTo>
                    <a:pt x="1225" y="1413"/>
                  </a:lnTo>
                  <a:lnTo>
                    <a:pt x="1225" y="1413"/>
                  </a:lnTo>
                  <a:close/>
                  <a:moveTo>
                    <a:pt x="1236" y="1427"/>
                  </a:moveTo>
                  <a:lnTo>
                    <a:pt x="1236" y="1431"/>
                  </a:lnTo>
                  <a:lnTo>
                    <a:pt x="1236" y="1434"/>
                  </a:lnTo>
                  <a:lnTo>
                    <a:pt x="1236" y="1431"/>
                  </a:lnTo>
                  <a:lnTo>
                    <a:pt x="1236" y="1427"/>
                  </a:lnTo>
                  <a:close/>
                  <a:moveTo>
                    <a:pt x="1271" y="1565"/>
                  </a:moveTo>
                  <a:lnTo>
                    <a:pt x="1271" y="1561"/>
                  </a:lnTo>
                  <a:lnTo>
                    <a:pt x="1271" y="1561"/>
                  </a:lnTo>
                  <a:lnTo>
                    <a:pt x="1275" y="1561"/>
                  </a:lnTo>
                  <a:lnTo>
                    <a:pt x="1278" y="1561"/>
                  </a:lnTo>
                  <a:lnTo>
                    <a:pt x="1275" y="1561"/>
                  </a:lnTo>
                  <a:lnTo>
                    <a:pt x="1271" y="1561"/>
                  </a:lnTo>
                  <a:lnTo>
                    <a:pt x="1271" y="1565"/>
                  </a:lnTo>
                  <a:close/>
                  <a:moveTo>
                    <a:pt x="1289" y="1677"/>
                  </a:moveTo>
                  <a:lnTo>
                    <a:pt x="1292" y="1677"/>
                  </a:lnTo>
                  <a:lnTo>
                    <a:pt x="1299" y="1674"/>
                  </a:lnTo>
                  <a:lnTo>
                    <a:pt x="1307" y="1670"/>
                  </a:lnTo>
                  <a:lnTo>
                    <a:pt x="1296" y="1677"/>
                  </a:lnTo>
                  <a:lnTo>
                    <a:pt x="1289" y="1677"/>
                  </a:lnTo>
                  <a:close/>
                  <a:moveTo>
                    <a:pt x="1384" y="1765"/>
                  </a:moveTo>
                  <a:lnTo>
                    <a:pt x="1370" y="1765"/>
                  </a:lnTo>
                  <a:lnTo>
                    <a:pt x="1370" y="1765"/>
                  </a:lnTo>
                  <a:lnTo>
                    <a:pt x="1366" y="1772"/>
                  </a:lnTo>
                  <a:lnTo>
                    <a:pt x="1363" y="1776"/>
                  </a:lnTo>
                  <a:lnTo>
                    <a:pt x="1356" y="1783"/>
                  </a:lnTo>
                  <a:lnTo>
                    <a:pt x="1356" y="1783"/>
                  </a:lnTo>
                  <a:lnTo>
                    <a:pt x="1352" y="1783"/>
                  </a:lnTo>
                  <a:lnTo>
                    <a:pt x="1356" y="1783"/>
                  </a:lnTo>
                  <a:lnTo>
                    <a:pt x="1356" y="1779"/>
                  </a:lnTo>
                  <a:lnTo>
                    <a:pt x="1359" y="1779"/>
                  </a:lnTo>
                  <a:lnTo>
                    <a:pt x="1359" y="1776"/>
                  </a:lnTo>
                  <a:lnTo>
                    <a:pt x="1363" y="1772"/>
                  </a:lnTo>
                  <a:lnTo>
                    <a:pt x="1366" y="1769"/>
                  </a:lnTo>
                  <a:lnTo>
                    <a:pt x="1370" y="1765"/>
                  </a:lnTo>
                  <a:lnTo>
                    <a:pt x="1370" y="1765"/>
                  </a:lnTo>
                  <a:lnTo>
                    <a:pt x="1388" y="1765"/>
                  </a:lnTo>
                  <a:lnTo>
                    <a:pt x="1391" y="1769"/>
                  </a:lnTo>
                  <a:lnTo>
                    <a:pt x="1391" y="1769"/>
                  </a:lnTo>
                  <a:lnTo>
                    <a:pt x="1388" y="1769"/>
                  </a:lnTo>
                  <a:lnTo>
                    <a:pt x="1384" y="1765"/>
                  </a:lnTo>
                  <a:close/>
                  <a:moveTo>
                    <a:pt x="1402" y="1772"/>
                  </a:moveTo>
                  <a:lnTo>
                    <a:pt x="1405" y="1769"/>
                  </a:lnTo>
                  <a:lnTo>
                    <a:pt x="1405" y="1769"/>
                  </a:lnTo>
                  <a:lnTo>
                    <a:pt x="1395" y="1779"/>
                  </a:lnTo>
                  <a:lnTo>
                    <a:pt x="1402" y="1772"/>
                  </a:lnTo>
                  <a:close/>
                  <a:moveTo>
                    <a:pt x="1423" y="1772"/>
                  </a:moveTo>
                  <a:lnTo>
                    <a:pt x="1423" y="1776"/>
                  </a:lnTo>
                  <a:lnTo>
                    <a:pt x="1423" y="1779"/>
                  </a:lnTo>
                  <a:lnTo>
                    <a:pt x="1423" y="1776"/>
                  </a:lnTo>
                  <a:lnTo>
                    <a:pt x="1423" y="1772"/>
                  </a:lnTo>
                  <a:close/>
                  <a:moveTo>
                    <a:pt x="1483" y="1966"/>
                  </a:moveTo>
                  <a:lnTo>
                    <a:pt x="1483" y="1959"/>
                  </a:lnTo>
                  <a:lnTo>
                    <a:pt x="1479" y="1949"/>
                  </a:lnTo>
                  <a:lnTo>
                    <a:pt x="1483" y="1956"/>
                  </a:lnTo>
                  <a:lnTo>
                    <a:pt x="1483" y="1959"/>
                  </a:lnTo>
                  <a:lnTo>
                    <a:pt x="1483" y="1963"/>
                  </a:lnTo>
                  <a:lnTo>
                    <a:pt x="1483" y="1966"/>
                  </a:lnTo>
                  <a:close/>
                  <a:moveTo>
                    <a:pt x="1479" y="1942"/>
                  </a:moveTo>
                  <a:lnTo>
                    <a:pt x="1479" y="1934"/>
                  </a:lnTo>
                  <a:lnTo>
                    <a:pt x="1479" y="1927"/>
                  </a:lnTo>
                  <a:lnTo>
                    <a:pt x="1483" y="1924"/>
                  </a:lnTo>
                  <a:lnTo>
                    <a:pt x="1479" y="1931"/>
                  </a:lnTo>
                  <a:lnTo>
                    <a:pt x="1479" y="1942"/>
                  </a:lnTo>
                  <a:close/>
                  <a:moveTo>
                    <a:pt x="1511" y="1913"/>
                  </a:moveTo>
                  <a:lnTo>
                    <a:pt x="1518" y="1920"/>
                  </a:lnTo>
                  <a:lnTo>
                    <a:pt x="1514" y="1917"/>
                  </a:lnTo>
                  <a:lnTo>
                    <a:pt x="1511" y="1913"/>
                  </a:lnTo>
                  <a:close/>
                  <a:moveTo>
                    <a:pt x="1543" y="1934"/>
                  </a:moveTo>
                  <a:lnTo>
                    <a:pt x="1543" y="1934"/>
                  </a:lnTo>
                  <a:lnTo>
                    <a:pt x="1543" y="1931"/>
                  </a:lnTo>
                  <a:lnTo>
                    <a:pt x="1536" y="1927"/>
                  </a:lnTo>
                  <a:lnTo>
                    <a:pt x="1528" y="1924"/>
                  </a:lnTo>
                  <a:lnTo>
                    <a:pt x="1525" y="1924"/>
                  </a:lnTo>
                  <a:lnTo>
                    <a:pt x="1521" y="1920"/>
                  </a:lnTo>
                  <a:lnTo>
                    <a:pt x="1525" y="1924"/>
                  </a:lnTo>
                  <a:lnTo>
                    <a:pt x="1532" y="1927"/>
                  </a:lnTo>
                  <a:lnTo>
                    <a:pt x="1539" y="1931"/>
                  </a:lnTo>
                  <a:lnTo>
                    <a:pt x="1543" y="1934"/>
                  </a:lnTo>
                  <a:lnTo>
                    <a:pt x="1557" y="1949"/>
                  </a:lnTo>
                  <a:lnTo>
                    <a:pt x="1543" y="1934"/>
                  </a:lnTo>
                  <a:close/>
                </a:path>
              </a:pathLst>
            </a:custGeom>
            <a:gradFill rotWithShape="1">
              <a:gsLst>
                <a:gs pos="0">
                  <a:schemeClr val="bg2"/>
                </a:gs>
                <a:gs pos="100000">
                  <a:schemeClr val="bg2">
                    <a:gamma/>
                    <a:tint val="5882"/>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grpSp>
          <p:nvGrpSpPr>
            <p:cNvPr id="145" name="Group 341"/>
            <p:cNvGrpSpPr>
              <a:grpSpLocks/>
            </p:cNvGrpSpPr>
            <p:nvPr userDrawn="1"/>
          </p:nvGrpSpPr>
          <p:grpSpPr bwMode="auto">
            <a:xfrm>
              <a:off x="3794" y="346"/>
              <a:ext cx="1173" cy="782"/>
              <a:chOff x="698" y="-2896"/>
              <a:chExt cx="1216" cy="793"/>
            </a:xfrm>
          </p:grpSpPr>
          <p:sp>
            <p:nvSpPr>
              <p:cNvPr id="148" name="Freeform 342"/>
              <p:cNvSpPr>
                <a:spLocks/>
              </p:cNvSpPr>
              <p:nvPr userDrawn="1"/>
            </p:nvSpPr>
            <p:spPr bwMode="gray">
              <a:xfrm>
                <a:off x="1875" y="-2600"/>
                <a:ext cx="25" cy="18"/>
              </a:xfrm>
              <a:custGeom>
                <a:avLst/>
                <a:gdLst>
                  <a:gd name="T0" fmla="*/ 0 w 25"/>
                  <a:gd name="T1" fmla="*/ 7 h 18"/>
                  <a:gd name="T2" fmla="*/ 4 w 25"/>
                  <a:gd name="T3" fmla="*/ 14 h 18"/>
                  <a:gd name="T4" fmla="*/ 11 w 25"/>
                  <a:gd name="T5" fmla="*/ 18 h 18"/>
                  <a:gd name="T6" fmla="*/ 18 w 25"/>
                  <a:gd name="T7" fmla="*/ 18 h 18"/>
                  <a:gd name="T8" fmla="*/ 25 w 25"/>
                  <a:gd name="T9" fmla="*/ 14 h 18"/>
                  <a:gd name="T10" fmla="*/ 25 w 25"/>
                  <a:gd name="T11" fmla="*/ 14 h 18"/>
                  <a:gd name="T12" fmla="*/ 25 w 25"/>
                  <a:gd name="T13" fmla="*/ 11 h 18"/>
                  <a:gd name="T14" fmla="*/ 21 w 25"/>
                  <a:gd name="T15" fmla="*/ 7 h 18"/>
                  <a:gd name="T16" fmla="*/ 18 w 25"/>
                  <a:gd name="T17" fmla="*/ 0 h 18"/>
                  <a:gd name="T18" fmla="*/ 14 w 25"/>
                  <a:gd name="T19" fmla="*/ 0 h 18"/>
                  <a:gd name="T20" fmla="*/ 11 w 25"/>
                  <a:gd name="T21" fmla="*/ 0 h 18"/>
                  <a:gd name="T22" fmla="*/ 11 w 25"/>
                  <a:gd name="T23" fmla="*/ 0 h 18"/>
                  <a:gd name="T24" fmla="*/ 11 w 25"/>
                  <a:gd name="T25" fmla="*/ 0 h 18"/>
                  <a:gd name="T26" fmla="*/ 7 w 25"/>
                  <a:gd name="T27" fmla="*/ 0 h 18"/>
                  <a:gd name="T28" fmla="*/ 4 w 25"/>
                  <a:gd name="T29" fmla="*/ 4 h 18"/>
                  <a:gd name="T30" fmla="*/ 0 w 25"/>
                  <a:gd name="T31"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18">
                    <a:moveTo>
                      <a:pt x="0" y="7"/>
                    </a:moveTo>
                    <a:lnTo>
                      <a:pt x="4" y="14"/>
                    </a:lnTo>
                    <a:lnTo>
                      <a:pt x="11" y="18"/>
                    </a:lnTo>
                    <a:lnTo>
                      <a:pt x="18" y="18"/>
                    </a:lnTo>
                    <a:lnTo>
                      <a:pt x="25" y="14"/>
                    </a:lnTo>
                    <a:lnTo>
                      <a:pt x="25" y="14"/>
                    </a:lnTo>
                    <a:lnTo>
                      <a:pt x="25" y="11"/>
                    </a:lnTo>
                    <a:lnTo>
                      <a:pt x="21" y="7"/>
                    </a:lnTo>
                    <a:lnTo>
                      <a:pt x="18" y="0"/>
                    </a:lnTo>
                    <a:lnTo>
                      <a:pt x="14" y="0"/>
                    </a:lnTo>
                    <a:lnTo>
                      <a:pt x="11" y="0"/>
                    </a:lnTo>
                    <a:lnTo>
                      <a:pt x="11" y="0"/>
                    </a:lnTo>
                    <a:lnTo>
                      <a:pt x="11" y="0"/>
                    </a:lnTo>
                    <a:lnTo>
                      <a:pt x="7" y="0"/>
                    </a:lnTo>
                    <a:lnTo>
                      <a:pt x="4"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9" name="Freeform 343"/>
              <p:cNvSpPr>
                <a:spLocks/>
              </p:cNvSpPr>
              <p:nvPr userDrawn="1"/>
            </p:nvSpPr>
            <p:spPr bwMode="gray">
              <a:xfrm>
                <a:off x="1452" y="-2797"/>
                <a:ext cx="462" cy="694"/>
              </a:xfrm>
              <a:custGeom>
                <a:avLst/>
                <a:gdLst>
                  <a:gd name="T0" fmla="*/ 53 w 462"/>
                  <a:gd name="T1" fmla="*/ 162 h 694"/>
                  <a:gd name="T2" fmla="*/ 71 w 462"/>
                  <a:gd name="T3" fmla="*/ 179 h 694"/>
                  <a:gd name="T4" fmla="*/ 57 w 462"/>
                  <a:gd name="T5" fmla="*/ 208 h 694"/>
                  <a:gd name="T6" fmla="*/ 29 w 462"/>
                  <a:gd name="T7" fmla="*/ 222 h 694"/>
                  <a:gd name="T8" fmla="*/ 0 w 462"/>
                  <a:gd name="T9" fmla="*/ 236 h 694"/>
                  <a:gd name="T10" fmla="*/ 25 w 462"/>
                  <a:gd name="T11" fmla="*/ 267 h 694"/>
                  <a:gd name="T12" fmla="*/ 53 w 462"/>
                  <a:gd name="T13" fmla="*/ 271 h 694"/>
                  <a:gd name="T14" fmla="*/ 39 w 462"/>
                  <a:gd name="T15" fmla="*/ 285 h 694"/>
                  <a:gd name="T16" fmla="*/ 22 w 462"/>
                  <a:gd name="T17" fmla="*/ 285 h 694"/>
                  <a:gd name="T18" fmla="*/ 25 w 462"/>
                  <a:gd name="T19" fmla="*/ 310 h 694"/>
                  <a:gd name="T20" fmla="*/ 50 w 462"/>
                  <a:gd name="T21" fmla="*/ 334 h 694"/>
                  <a:gd name="T22" fmla="*/ 106 w 462"/>
                  <a:gd name="T23" fmla="*/ 317 h 694"/>
                  <a:gd name="T24" fmla="*/ 131 w 462"/>
                  <a:gd name="T25" fmla="*/ 334 h 694"/>
                  <a:gd name="T26" fmla="*/ 148 w 462"/>
                  <a:gd name="T27" fmla="*/ 405 h 694"/>
                  <a:gd name="T28" fmla="*/ 148 w 462"/>
                  <a:gd name="T29" fmla="*/ 430 h 694"/>
                  <a:gd name="T30" fmla="*/ 145 w 462"/>
                  <a:gd name="T31" fmla="*/ 454 h 694"/>
                  <a:gd name="T32" fmla="*/ 159 w 462"/>
                  <a:gd name="T33" fmla="*/ 454 h 694"/>
                  <a:gd name="T34" fmla="*/ 177 w 462"/>
                  <a:gd name="T35" fmla="*/ 472 h 694"/>
                  <a:gd name="T36" fmla="*/ 162 w 462"/>
                  <a:gd name="T37" fmla="*/ 479 h 694"/>
                  <a:gd name="T38" fmla="*/ 180 w 462"/>
                  <a:gd name="T39" fmla="*/ 496 h 694"/>
                  <a:gd name="T40" fmla="*/ 166 w 462"/>
                  <a:gd name="T41" fmla="*/ 532 h 694"/>
                  <a:gd name="T42" fmla="*/ 159 w 462"/>
                  <a:gd name="T43" fmla="*/ 570 h 694"/>
                  <a:gd name="T44" fmla="*/ 187 w 462"/>
                  <a:gd name="T45" fmla="*/ 651 h 694"/>
                  <a:gd name="T46" fmla="*/ 219 w 462"/>
                  <a:gd name="T47" fmla="*/ 680 h 694"/>
                  <a:gd name="T48" fmla="*/ 222 w 462"/>
                  <a:gd name="T49" fmla="*/ 683 h 694"/>
                  <a:gd name="T50" fmla="*/ 247 w 462"/>
                  <a:gd name="T51" fmla="*/ 669 h 694"/>
                  <a:gd name="T52" fmla="*/ 258 w 462"/>
                  <a:gd name="T53" fmla="*/ 637 h 694"/>
                  <a:gd name="T54" fmla="*/ 275 w 462"/>
                  <a:gd name="T55" fmla="*/ 595 h 694"/>
                  <a:gd name="T56" fmla="*/ 303 w 462"/>
                  <a:gd name="T57" fmla="*/ 577 h 694"/>
                  <a:gd name="T58" fmla="*/ 342 w 462"/>
                  <a:gd name="T59" fmla="*/ 542 h 694"/>
                  <a:gd name="T60" fmla="*/ 367 w 462"/>
                  <a:gd name="T61" fmla="*/ 532 h 694"/>
                  <a:gd name="T62" fmla="*/ 388 w 462"/>
                  <a:gd name="T63" fmla="*/ 514 h 694"/>
                  <a:gd name="T64" fmla="*/ 395 w 462"/>
                  <a:gd name="T65" fmla="*/ 489 h 694"/>
                  <a:gd name="T66" fmla="*/ 356 w 462"/>
                  <a:gd name="T67" fmla="*/ 496 h 694"/>
                  <a:gd name="T68" fmla="*/ 367 w 462"/>
                  <a:gd name="T69" fmla="*/ 493 h 694"/>
                  <a:gd name="T70" fmla="*/ 377 w 462"/>
                  <a:gd name="T71" fmla="*/ 458 h 694"/>
                  <a:gd name="T72" fmla="*/ 395 w 462"/>
                  <a:gd name="T73" fmla="*/ 472 h 694"/>
                  <a:gd name="T74" fmla="*/ 402 w 462"/>
                  <a:gd name="T75" fmla="*/ 440 h 694"/>
                  <a:gd name="T76" fmla="*/ 402 w 462"/>
                  <a:gd name="T77" fmla="*/ 405 h 694"/>
                  <a:gd name="T78" fmla="*/ 434 w 462"/>
                  <a:gd name="T79" fmla="*/ 384 h 694"/>
                  <a:gd name="T80" fmla="*/ 437 w 462"/>
                  <a:gd name="T81" fmla="*/ 334 h 694"/>
                  <a:gd name="T82" fmla="*/ 402 w 462"/>
                  <a:gd name="T83" fmla="*/ 324 h 694"/>
                  <a:gd name="T84" fmla="*/ 398 w 462"/>
                  <a:gd name="T85" fmla="*/ 282 h 694"/>
                  <a:gd name="T86" fmla="*/ 398 w 462"/>
                  <a:gd name="T87" fmla="*/ 246 h 694"/>
                  <a:gd name="T88" fmla="*/ 413 w 462"/>
                  <a:gd name="T89" fmla="*/ 179 h 694"/>
                  <a:gd name="T90" fmla="*/ 430 w 462"/>
                  <a:gd name="T91" fmla="*/ 158 h 694"/>
                  <a:gd name="T92" fmla="*/ 420 w 462"/>
                  <a:gd name="T93" fmla="*/ 144 h 694"/>
                  <a:gd name="T94" fmla="*/ 458 w 462"/>
                  <a:gd name="T95" fmla="*/ 95 h 694"/>
                  <a:gd name="T96" fmla="*/ 434 w 462"/>
                  <a:gd name="T97" fmla="*/ 77 h 694"/>
                  <a:gd name="T98" fmla="*/ 427 w 462"/>
                  <a:gd name="T99" fmla="*/ 102 h 694"/>
                  <a:gd name="T100" fmla="*/ 377 w 462"/>
                  <a:gd name="T101" fmla="*/ 141 h 694"/>
                  <a:gd name="T102" fmla="*/ 416 w 462"/>
                  <a:gd name="T103" fmla="*/ 67 h 694"/>
                  <a:gd name="T104" fmla="*/ 377 w 462"/>
                  <a:gd name="T105" fmla="*/ 88 h 694"/>
                  <a:gd name="T106" fmla="*/ 377 w 462"/>
                  <a:gd name="T107" fmla="*/ 60 h 694"/>
                  <a:gd name="T108" fmla="*/ 349 w 462"/>
                  <a:gd name="T109" fmla="*/ 63 h 694"/>
                  <a:gd name="T110" fmla="*/ 388 w 462"/>
                  <a:gd name="T111" fmla="*/ 45 h 694"/>
                  <a:gd name="T112" fmla="*/ 356 w 462"/>
                  <a:gd name="T113" fmla="*/ 17 h 694"/>
                  <a:gd name="T114" fmla="*/ 303 w 462"/>
                  <a:gd name="T115" fmla="*/ 38 h 694"/>
                  <a:gd name="T116" fmla="*/ 339 w 462"/>
                  <a:gd name="T117" fmla="*/ 10 h 694"/>
                  <a:gd name="T118" fmla="*/ 229 w 462"/>
                  <a:gd name="T119" fmla="*/ 35 h 694"/>
                  <a:gd name="T120" fmla="*/ 173 w 462"/>
                  <a:gd name="T121" fmla="*/ 56 h 694"/>
                  <a:gd name="T122" fmla="*/ 103 w 462"/>
                  <a:gd name="T123" fmla="*/ 84 h 694"/>
                  <a:gd name="T124" fmla="*/ 99 w 462"/>
                  <a:gd name="T125" fmla="*/ 127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62" h="694">
                    <a:moveTo>
                      <a:pt x="71" y="134"/>
                    </a:moveTo>
                    <a:lnTo>
                      <a:pt x="57" y="137"/>
                    </a:lnTo>
                    <a:lnTo>
                      <a:pt x="60" y="137"/>
                    </a:lnTo>
                    <a:lnTo>
                      <a:pt x="57" y="141"/>
                    </a:lnTo>
                    <a:lnTo>
                      <a:pt x="53" y="148"/>
                    </a:lnTo>
                    <a:lnTo>
                      <a:pt x="53" y="148"/>
                    </a:lnTo>
                    <a:lnTo>
                      <a:pt x="50" y="151"/>
                    </a:lnTo>
                    <a:lnTo>
                      <a:pt x="50" y="155"/>
                    </a:lnTo>
                    <a:lnTo>
                      <a:pt x="53" y="162"/>
                    </a:lnTo>
                    <a:lnTo>
                      <a:pt x="53" y="162"/>
                    </a:lnTo>
                    <a:lnTo>
                      <a:pt x="57" y="162"/>
                    </a:lnTo>
                    <a:lnTo>
                      <a:pt x="64" y="165"/>
                    </a:lnTo>
                    <a:lnTo>
                      <a:pt x="71" y="165"/>
                    </a:lnTo>
                    <a:lnTo>
                      <a:pt x="71" y="165"/>
                    </a:lnTo>
                    <a:lnTo>
                      <a:pt x="71" y="169"/>
                    </a:lnTo>
                    <a:lnTo>
                      <a:pt x="71" y="172"/>
                    </a:lnTo>
                    <a:lnTo>
                      <a:pt x="71" y="176"/>
                    </a:lnTo>
                    <a:lnTo>
                      <a:pt x="71" y="179"/>
                    </a:lnTo>
                    <a:lnTo>
                      <a:pt x="71" y="183"/>
                    </a:lnTo>
                    <a:lnTo>
                      <a:pt x="71" y="186"/>
                    </a:lnTo>
                    <a:lnTo>
                      <a:pt x="71" y="193"/>
                    </a:lnTo>
                    <a:lnTo>
                      <a:pt x="71" y="197"/>
                    </a:lnTo>
                    <a:lnTo>
                      <a:pt x="71" y="201"/>
                    </a:lnTo>
                    <a:lnTo>
                      <a:pt x="67" y="204"/>
                    </a:lnTo>
                    <a:lnTo>
                      <a:pt x="64" y="204"/>
                    </a:lnTo>
                    <a:lnTo>
                      <a:pt x="60" y="204"/>
                    </a:lnTo>
                    <a:lnTo>
                      <a:pt x="57" y="208"/>
                    </a:lnTo>
                    <a:lnTo>
                      <a:pt x="57" y="211"/>
                    </a:lnTo>
                    <a:lnTo>
                      <a:pt x="53" y="211"/>
                    </a:lnTo>
                    <a:lnTo>
                      <a:pt x="50" y="211"/>
                    </a:lnTo>
                    <a:lnTo>
                      <a:pt x="46" y="211"/>
                    </a:lnTo>
                    <a:lnTo>
                      <a:pt x="46" y="211"/>
                    </a:lnTo>
                    <a:lnTo>
                      <a:pt x="43" y="215"/>
                    </a:lnTo>
                    <a:lnTo>
                      <a:pt x="39" y="218"/>
                    </a:lnTo>
                    <a:lnTo>
                      <a:pt x="32" y="222"/>
                    </a:lnTo>
                    <a:lnTo>
                      <a:pt x="29" y="222"/>
                    </a:lnTo>
                    <a:lnTo>
                      <a:pt x="22" y="225"/>
                    </a:lnTo>
                    <a:lnTo>
                      <a:pt x="22" y="225"/>
                    </a:lnTo>
                    <a:lnTo>
                      <a:pt x="18" y="225"/>
                    </a:lnTo>
                    <a:lnTo>
                      <a:pt x="14" y="225"/>
                    </a:lnTo>
                    <a:lnTo>
                      <a:pt x="11" y="229"/>
                    </a:lnTo>
                    <a:lnTo>
                      <a:pt x="7" y="229"/>
                    </a:lnTo>
                    <a:lnTo>
                      <a:pt x="7" y="232"/>
                    </a:lnTo>
                    <a:lnTo>
                      <a:pt x="4" y="232"/>
                    </a:lnTo>
                    <a:lnTo>
                      <a:pt x="0" y="236"/>
                    </a:lnTo>
                    <a:lnTo>
                      <a:pt x="0" y="239"/>
                    </a:lnTo>
                    <a:lnTo>
                      <a:pt x="0" y="246"/>
                    </a:lnTo>
                    <a:lnTo>
                      <a:pt x="4" y="250"/>
                    </a:lnTo>
                    <a:lnTo>
                      <a:pt x="7" y="253"/>
                    </a:lnTo>
                    <a:lnTo>
                      <a:pt x="18" y="257"/>
                    </a:lnTo>
                    <a:lnTo>
                      <a:pt x="18" y="260"/>
                    </a:lnTo>
                    <a:lnTo>
                      <a:pt x="22" y="260"/>
                    </a:lnTo>
                    <a:lnTo>
                      <a:pt x="25" y="264"/>
                    </a:lnTo>
                    <a:lnTo>
                      <a:pt x="25" y="267"/>
                    </a:lnTo>
                    <a:lnTo>
                      <a:pt x="29" y="267"/>
                    </a:lnTo>
                    <a:lnTo>
                      <a:pt x="32" y="267"/>
                    </a:lnTo>
                    <a:lnTo>
                      <a:pt x="39" y="267"/>
                    </a:lnTo>
                    <a:lnTo>
                      <a:pt x="39" y="267"/>
                    </a:lnTo>
                    <a:lnTo>
                      <a:pt x="43" y="264"/>
                    </a:lnTo>
                    <a:lnTo>
                      <a:pt x="46" y="264"/>
                    </a:lnTo>
                    <a:lnTo>
                      <a:pt x="46" y="264"/>
                    </a:lnTo>
                    <a:lnTo>
                      <a:pt x="50" y="267"/>
                    </a:lnTo>
                    <a:lnTo>
                      <a:pt x="53" y="271"/>
                    </a:lnTo>
                    <a:lnTo>
                      <a:pt x="53" y="271"/>
                    </a:lnTo>
                    <a:lnTo>
                      <a:pt x="50" y="274"/>
                    </a:lnTo>
                    <a:lnTo>
                      <a:pt x="46" y="278"/>
                    </a:lnTo>
                    <a:lnTo>
                      <a:pt x="43" y="278"/>
                    </a:lnTo>
                    <a:lnTo>
                      <a:pt x="46" y="285"/>
                    </a:lnTo>
                    <a:lnTo>
                      <a:pt x="46" y="285"/>
                    </a:lnTo>
                    <a:lnTo>
                      <a:pt x="46" y="289"/>
                    </a:lnTo>
                    <a:lnTo>
                      <a:pt x="43" y="289"/>
                    </a:lnTo>
                    <a:lnTo>
                      <a:pt x="39" y="285"/>
                    </a:lnTo>
                    <a:lnTo>
                      <a:pt x="36" y="282"/>
                    </a:lnTo>
                    <a:lnTo>
                      <a:pt x="32" y="282"/>
                    </a:lnTo>
                    <a:lnTo>
                      <a:pt x="32" y="282"/>
                    </a:lnTo>
                    <a:lnTo>
                      <a:pt x="32" y="285"/>
                    </a:lnTo>
                    <a:lnTo>
                      <a:pt x="32" y="289"/>
                    </a:lnTo>
                    <a:lnTo>
                      <a:pt x="29" y="292"/>
                    </a:lnTo>
                    <a:lnTo>
                      <a:pt x="29" y="292"/>
                    </a:lnTo>
                    <a:lnTo>
                      <a:pt x="25" y="289"/>
                    </a:lnTo>
                    <a:lnTo>
                      <a:pt x="22" y="285"/>
                    </a:lnTo>
                    <a:lnTo>
                      <a:pt x="18" y="285"/>
                    </a:lnTo>
                    <a:lnTo>
                      <a:pt x="11" y="289"/>
                    </a:lnTo>
                    <a:lnTo>
                      <a:pt x="7" y="292"/>
                    </a:lnTo>
                    <a:lnTo>
                      <a:pt x="7" y="296"/>
                    </a:lnTo>
                    <a:lnTo>
                      <a:pt x="7" y="296"/>
                    </a:lnTo>
                    <a:lnTo>
                      <a:pt x="11" y="299"/>
                    </a:lnTo>
                    <a:lnTo>
                      <a:pt x="14" y="306"/>
                    </a:lnTo>
                    <a:lnTo>
                      <a:pt x="22" y="310"/>
                    </a:lnTo>
                    <a:lnTo>
                      <a:pt x="25" y="310"/>
                    </a:lnTo>
                    <a:lnTo>
                      <a:pt x="25" y="310"/>
                    </a:lnTo>
                    <a:lnTo>
                      <a:pt x="25" y="320"/>
                    </a:lnTo>
                    <a:lnTo>
                      <a:pt x="29" y="320"/>
                    </a:lnTo>
                    <a:lnTo>
                      <a:pt x="36" y="320"/>
                    </a:lnTo>
                    <a:lnTo>
                      <a:pt x="39" y="324"/>
                    </a:lnTo>
                    <a:lnTo>
                      <a:pt x="43" y="327"/>
                    </a:lnTo>
                    <a:lnTo>
                      <a:pt x="46" y="331"/>
                    </a:lnTo>
                    <a:lnTo>
                      <a:pt x="46" y="334"/>
                    </a:lnTo>
                    <a:lnTo>
                      <a:pt x="50" y="334"/>
                    </a:lnTo>
                    <a:lnTo>
                      <a:pt x="53" y="334"/>
                    </a:lnTo>
                    <a:lnTo>
                      <a:pt x="60" y="331"/>
                    </a:lnTo>
                    <a:lnTo>
                      <a:pt x="71" y="327"/>
                    </a:lnTo>
                    <a:lnTo>
                      <a:pt x="74" y="324"/>
                    </a:lnTo>
                    <a:lnTo>
                      <a:pt x="81" y="320"/>
                    </a:lnTo>
                    <a:lnTo>
                      <a:pt x="85" y="320"/>
                    </a:lnTo>
                    <a:lnTo>
                      <a:pt x="92" y="320"/>
                    </a:lnTo>
                    <a:lnTo>
                      <a:pt x="99" y="317"/>
                    </a:lnTo>
                    <a:lnTo>
                      <a:pt x="106" y="317"/>
                    </a:lnTo>
                    <a:lnTo>
                      <a:pt x="113" y="317"/>
                    </a:lnTo>
                    <a:lnTo>
                      <a:pt x="113" y="317"/>
                    </a:lnTo>
                    <a:lnTo>
                      <a:pt x="117" y="317"/>
                    </a:lnTo>
                    <a:lnTo>
                      <a:pt x="117" y="320"/>
                    </a:lnTo>
                    <a:lnTo>
                      <a:pt x="120" y="324"/>
                    </a:lnTo>
                    <a:lnTo>
                      <a:pt x="124" y="331"/>
                    </a:lnTo>
                    <a:lnTo>
                      <a:pt x="124" y="331"/>
                    </a:lnTo>
                    <a:lnTo>
                      <a:pt x="127" y="331"/>
                    </a:lnTo>
                    <a:lnTo>
                      <a:pt x="131" y="334"/>
                    </a:lnTo>
                    <a:lnTo>
                      <a:pt x="134" y="338"/>
                    </a:lnTo>
                    <a:lnTo>
                      <a:pt x="138" y="345"/>
                    </a:lnTo>
                    <a:lnTo>
                      <a:pt x="138" y="366"/>
                    </a:lnTo>
                    <a:lnTo>
                      <a:pt x="141" y="366"/>
                    </a:lnTo>
                    <a:lnTo>
                      <a:pt x="141" y="373"/>
                    </a:lnTo>
                    <a:lnTo>
                      <a:pt x="145" y="380"/>
                    </a:lnTo>
                    <a:lnTo>
                      <a:pt x="148" y="391"/>
                    </a:lnTo>
                    <a:lnTo>
                      <a:pt x="148" y="398"/>
                    </a:lnTo>
                    <a:lnTo>
                      <a:pt x="148" y="405"/>
                    </a:lnTo>
                    <a:lnTo>
                      <a:pt x="148" y="412"/>
                    </a:lnTo>
                    <a:lnTo>
                      <a:pt x="152" y="419"/>
                    </a:lnTo>
                    <a:lnTo>
                      <a:pt x="155" y="422"/>
                    </a:lnTo>
                    <a:lnTo>
                      <a:pt x="155" y="426"/>
                    </a:lnTo>
                    <a:lnTo>
                      <a:pt x="155" y="430"/>
                    </a:lnTo>
                    <a:lnTo>
                      <a:pt x="152" y="430"/>
                    </a:lnTo>
                    <a:lnTo>
                      <a:pt x="152" y="430"/>
                    </a:lnTo>
                    <a:lnTo>
                      <a:pt x="152" y="430"/>
                    </a:lnTo>
                    <a:lnTo>
                      <a:pt x="148" y="430"/>
                    </a:lnTo>
                    <a:lnTo>
                      <a:pt x="148" y="433"/>
                    </a:lnTo>
                    <a:lnTo>
                      <a:pt x="145" y="433"/>
                    </a:lnTo>
                    <a:lnTo>
                      <a:pt x="145" y="437"/>
                    </a:lnTo>
                    <a:lnTo>
                      <a:pt x="148" y="440"/>
                    </a:lnTo>
                    <a:lnTo>
                      <a:pt x="148" y="444"/>
                    </a:lnTo>
                    <a:lnTo>
                      <a:pt x="152" y="444"/>
                    </a:lnTo>
                    <a:lnTo>
                      <a:pt x="152" y="447"/>
                    </a:lnTo>
                    <a:lnTo>
                      <a:pt x="148" y="451"/>
                    </a:lnTo>
                    <a:lnTo>
                      <a:pt x="145" y="454"/>
                    </a:lnTo>
                    <a:lnTo>
                      <a:pt x="141" y="458"/>
                    </a:lnTo>
                    <a:lnTo>
                      <a:pt x="138" y="458"/>
                    </a:lnTo>
                    <a:lnTo>
                      <a:pt x="138" y="461"/>
                    </a:lnTo>
                    <a:lnTo>
                      <a:pt x="138" y="461"/>
                    </a:lnTo>
                    <a:lnTo>
                      <a:pt x="145" y="461"/>
                    </a:lnTo>
                    <a:lnTo>
                      <a:pt x="152" y="461"/>
                    </a:lnTo>
                    <a:lnTo>
                      <a:pt x="152" y="461"/>
                    </a:lnTo>
                    <a:lnTo>
                      <a:pt x="155" y="458"/>
                    </a:lnTo>
                    <a:lnTo>
                      <a:pt x="159" y="454"/>
                    </a:lnTo>
                    <a:lnTo>
                      <a:pt x="162" y="447"/>
                    </a:lnTo>
                    <a:lnTo>
                      <a:pt x="162" y="447"/>
                    </a:lnTo>
                    <a:lnTo>
                      <a:pt x="166" y="447"/>
                    </a:lnTo>
                    <a:lnTo>
                      <a:pt x="170" y="451"/>
                    </a:lnTo>
                    <a:lnTo>
                      <a:pt x="170" y="458"/>
                    </a:lnTo>
                    <a:lnTo>
                      <a:pt x="170" y="461"/>
                    </a:lnTo>
                    <a:lnTo>
                      <a:pt x="173" y="468"/>
                    </a:lnTo>
                    <a:lnTo>
                      <a:pt x="173" y="472"/>
                    </a:lnTo>
                    <a:lnTo>
                      <a:pt x="177" y="472"/>
                    </a:lnTo>
                    <a:lnTo>
                      <a:pt x="184" y="475"/>
                    </a:lnTo>
                    <a:lnTo>
                      <a:pt x="187" y="479"/>
                    </a:lnTo>
                    <a:lnTo>
                      <a:pt x="187" y="486"/>
                    </a:lnTo>
                    <a:lnTo>
                      <a:pt x="187" y="486"/>
                    </a:lnTo>
                    <a:lnTo>
                      <a:pt x="184" y="489"/>
                    </a:lnTo>
                    <a:lnTo>
                      <a:pt x="180" y="486"/>
                    </a:lnTo>
                    <a:lnTo>
                      <a:pt x="173" y="482"/>
                    </a:lnTo>
                    <a:lnTo>
                      <a:pt x="166" y="479"/>
                    </a:lnTo>
                    <a:lnTo>
                      <a:pt x="162" y="479"/>
                    </a:lnTo>
                    <a:lnTo>
                      <a:pt x="155" y="479"/>
                    </a:lnTo>
                    <a:lnTo>
                      <a:pt x="155" y="479"/>
                    </a:lnTo>
                    <a:lnTo>
                      <a:pt x="155" y="479"/>
                    </a:lnTo>
                    <a:lnTo>
                      <a:pt x="155" y="482"/>
                    </a:lnTo>
                    <a:lnTo>
                      <a:pt x="159" y="486"/>
                    </a:lnTo>
                    <a:lnTo>
                      <a:pt x="162" y="489"/>
                    </a:lnTo>
                    <a:lnTo>
                      <a:pt x="173" y="493"/>
                    </a:lnTo>
                    <a:lnTo>
                      <a:pt x="177" y="493"/>
                    </a:lnTo>
                    <a:lnTo>
                      <a:pt x="180" y="496"/>
                    </a:lnTo>
                    <a:lnTo>
                      <a:pt x="184" y="500"/>
                    </a:lnTo>
                    <a:lnTo>
                      <a:pt x="187" y="503"/>
                    </a:lnTo>
                    <a:lnTo>
                      <a:pt x="184" y="507"/>
                    </a:lnTo>
                    <a:lnTo>
                      <a:pt x="180" y="514"/>
                    </a:lnTo>
                    <a:lnTo>
                      <a:pt x="177" y="521"/>
                    </a:lnTo>
                    <a:lnTo>
                      <a:pt x="173" y="525"/>
                    </a:lnTo>
                    <a:lnTo>
                      <a:pt x="170" y="528"/>
                    </a:lnTo>
                    <a:lnTo>
                      <a:pt x="166" y="528"/>
                    </a:lnTo>
                    <a:lnTo>
                      <a:pt x="166" y="532"/>
                    </a:lnTo>
                    <a:lnTo>
                      <a:pt x="166" y="532"/>
                    </a:lnTo>
                    <a:lnTo>
                      <a:pt x="170" y="535"/>
                    </a:lnTo>
                    <a:lnTo>
                      <a:pt x="170" y="535"/>
                    </a:lnTo>
                    <a:lnTo>
                      <a:pt x="162" y="542"/>
                    </a:lnTo>
                    <a:lnTo>
                      <a:pt x="155" y="553"/>
                    </a:lnTo>
                    <a:lnTo>
                      <a:pt x="155" y="556"/>
                    </a:lnTo>
                    <a:lnTo>
                      <a:pt x="155" y="560"/>
                    </a:lnTo>
                    <a:lnTo>
                      <a:pt x="159" y="563"/>
                    </a:lnTo>
                    <a:lnTo>
                      <a:pt x="159" y="570"/>
                    </a:lnTo>
                    <a:lnTo>
                      <a:pt x="162" y="581"/>
                    </a:lnTo>
                    <a:lnTo>
                      <a:pt x="162" y="592"/>
                    </a:lnTo>
                    <a:lnTo>
                      <a:pt x="166" y="602"/>
                    </a:lnTo>
                    <a:lnTo>
                      <a:pt x="170" y="609"/>
                    </a:lnTo>
                    <a:lnTo>
                      <a:pt x="170" y="616"/>
                    </a:lnTo>
                    <a:lnTo>
                      <a:pt x="173" y="623"/>
                    </a:lnTo>
                    <a:lnTo>
                      <a:pt x="173" y="630"/>
                    </a:lnTo>
                    <a:lnTo>
                      <a:pt x="173" y="630"/>
                    </a:lnTo>
                    <a:lnTo>
                      <a:pt x="187" y="651"/>
                    </a:lnTo>
                    <a:lnTo>
                      <a:pt x="187" y="655"/>
                    </a:lnTo>
                    <a:lnTo>
                      <a:pt x="191" y="662"/>
                    </a:lnTo>
                    <a:lnTo>
                      <a:pt x="191" y="669"/>
                    </a:lnTo>
                    <a:lnTo>
                      <a:pt x="194" y="673"/>
                    </a:lnTo>
                    <a:lnTo>
                      <a:pt x="194" y="676"/>
                    </a:lnTo>
                    <a:lnTo>
                      <a:pt x="198" y="680"/>
                    </a:lnTo>
                    <a:lnTo>
                      <a:pt x="205" y="680"/>
                    </a:lnTo>
                    <a:lnTo>
                      <a:pt x="212" y="680"/>
                    </a:lnTo>
                    <a:lnTo>
                      <a:pt x="219" y="680"/>
                    </a:lnTo>
                    <a:lnTo>
                      <a:pt x="222" y="676"/>
                    </a:lnTo>
                    <a:lnTo>
                      <a:pt x="226" y="676"/>
                    </a:lnTo>
                    <a:lnTo>
                      <a:pt x="229" y="673"/>
                    </a:lnTo>
                    <a:lnTo>
                      <a:pt x="229" y="673"/>
                    </a:lnTo>
                    <a:lnTo>
                      <a:pt x="233" y="676"/>
                    </a:lnTo>
                    <a:lnTo>
                      <a:pt x="229" y="680"/>
                    </a:lnTo>
                    <a:lnTo>
                      <a:pt x="226" y="680"/>
                    </a:lnTo>
                    <a:lnTo>
                      <a:pt x="222" y="683"/>
                    </a:lnTo>
                    <a:lnTo>
                      <a:pt x="222" y="683"/>
                    </a:lnTo>
                    <a:lnTo>
                      <a:pt x="222" y="687"/>
                    </a:lnTo>
                    <a:lnTo>
                      <a:pt x="226" y="687"/>
                    </a:lnTo>
                    <a:lnTo>
                      <a:pt x="229" y="690"/>
                    </a:lnTo>
                    <a:lnTo>
                      <a:pt x="236" y="694"/>
                    </a:lnTo>
                    <a:lnTo>
                      <a:pt x="240" y="694"/>
                    </a:lnTo>
                    <a:lnTo>
                      <a:pt x="243" y="690"/>
                    </a:lnTo>
                    <a:lnTo>
                      <a:pt x="247" y="687"/>
                    </a:lnTo>
                    <a:lnTo>
                      <a:pt x="247" y="676"/>
                    </a:lnTo>
                    <a:lnTo>
                      <a:pt x="247" y="669"/>
                    </a:lnTo>
                    <a:lnTo>
                      <a:pt x="251" y="662"/>
                    </a:lnTo>
                    <a:lnTo>
                      <a:pt x="251" y="659"/>
                    </a:lnTo>
                    <a:lnTo>
                      <a:pt x="251" y="651"/>
                    </a:lnTo>
                    <a:lnTo>
                      <a:pt x="251" y="648"/>
                    </a:lnTo>
                    <a:lnTo>
                      <a:pt x="251" y="648"/>
                    </a:lnTo>
                    <a:lnTo>
                      <a:pt x="251" y="644"/>
                    </a:lnTo>
                    <a:lnTo>
                      <a:pt x="254" y="641"/>
                    </a:lnTo>
                    <a:lnTo>
                      <a:pt x="258" y="641"/>
                    </a:lnTo>
                    <a:lnTo>
                      <a:pt x="258" y="637"/>
                    </a:lnTo>
                    <a:lnTo>
                      <a:pt x="265" y="623"/>
                    </a:lnTo>
                    <a:lnTo>
                      <a:pt x="265" y="606"/>
                    </a:lnTo>
                    <a:lnTo>
                      <a:pt x="265" y="606"/>
                    </a:lnTo>
                    <a:lnTo>
                      <a:pt x="265" y="602"/>
                    </a:lnTo>
                    <a:lnTo>
                      <a:pt x="265" y="599"/>
                    </a:lnTo>
                    <a:lnTo>
                      <a:pt x="268" y="595"/>
                    </a:lnTo>
                    <a:lnTo>
                      <a:pt x="272" y="595"/>
                    </a:lnTo>
                    <a:lnTo>
                      <a:pt x="275" y="595"/>
                    </a:lnTo>
                    <a:lnTo>
                      <a:pt x="275" y="595"/>
                    </a:lnTo>
                    <a:lnTo>
                      <a:pt x="279" y="595"/>
                    </a:lnTo>
                    <a:lnTo>
                      <a:pt x="282" y="595"/>
                    </a:lnTo>
                    <a:lnTo>
                      <a:pt x="286" y="592"/>
                    </a:lnTo>
                    <a:lnTo>
                      <a:pt x="286" y="588"/>
                    </a:lnTo>
                    <a:lnTo>
                      <a:pt x="293" y="588"/>
                    </a:lnTo>
                    <a:lnTo>
                      <a:pt x="296" y="585"/>
                    </a:lnTo>
                    <a:lnTo>
                      <a:pt x="300" y="585"/>
                    </a:lnTo>
                    <a:lnTo>
                      <a:pt x="300" y="585"/>
                    </a:lnTo>
                    <a:lnTo>
                      <a:pt x="303" y="577"/>
                    </a:lnTo>
                    <a:lnTo>
                      <a:pt x="307" y="574"/>
                    </a:lnTo>
                    <a:lnTo>
                      <a:pt x="314" y="567"/>
                    </a:lnTo>
                    <a:lnTo>
                      <a:pt x="321" y="560"/>
                    </a:lnTo>
                    <a:lnTo>
                      <a:pt x="328" y="553"/>
                    </a:lnTo>
                    <a:lnTo>
                      <a:pt x="332" y="549"/>
                    </a:lnTo>
                    <a:lnTo>
                      <a:pt x="335" y="546"/>
                    </a:lnTo>
                    <a:lnTo>
                      <a:pt x="339" y="542"/>
                    </a:lnTo>
                    <a:lnTo>
                      <a:pt x="342" y="546"/>
                    </a:lnTo>
                    <a:lnTo>
                      <a:pt x="342" y="542"/>
                    </a:lnTo>
                    <a:lnTo>
                      <a:pt x="346" y="539"/>
                    </a:lnTo>
                    <a:lnTo>
                      <a:pt x="346" y="532"/>
                    </a:lnTo>
                    <a:lnTo>
                      <a:pt x="349" y="532"/>
                    </a:lnTo>
                    <a:lnTo>
                      <a:pt x="349" y="528"/>
                    </a:lnTo>
                    <a:lnTo>
                      <a:pt x="353" y="525"/>
                    </a:lnTo>
                    <a:lnTo>
                      <a:pt x="356" y="525"/>
                    </a:lnTo>
                    <a:lnTo>
                      <a:pt x="360" y="528"/>
                    </a:lnTo>
                    <a:lnTo>
                      <a:pt x="363" y="532"/>
                    </a:lnTo>
                    <a:lnTo>
                      <a:pt x="367" y="532"/>
                    </a:lnTo>
                    <a:lnTo>
                      <a:pt x="367" y="528"/>
                    </a:lnTo>
                    <a:lnTo>
                      <a:pt x="370" y="525"/>
                    </a:lnTo>
                    <a:lnTo>
                      <a:pt x="374" y="525"/>
                    </a:lnTo>
                    <a:lnTo>
                      <a:pt x="377" y="525"/>
                    </a:lnTo>
                    <a:lnTo>
                      <a:pt x="377" y="525"/>
                    </a:lnTo>
                    <a:lnTo>
                      <a:pt x="377" y="525"/>
                    </a:lnTo>
                    <a:lnTo>
                      <a:pt x="381" y="521"/>
                    </a:lnTo>
                    <a:lnTo>
                      <a:pt x="384" y="518"/>
                    </a:lnTo>
                    <a:lnTo>
                      <a:pt x="388" y="514"/>
                    </a:lnTo>
                    <a:lnTo>
                      <a:pt x="391" y="511"/>
                    </a:lnTo>
                    <a:lnTo>
                      <a:pt x="398" y="507"/>
                    </a:lnTo>
                    <a:lnTo>
                      <a:pt x="406" y="500"/>
                    </a:lnTo>
                    <a:lnTo>
                      <a:pt x="409" y="500"/>
                    </a:lnTo>
                    <a:lnTo>
                      <a:pt x="413" y="496"/>
                    </a:lnTo>
                    <a:lnTo>
                      <a:pt x="409" y="493"/>
                    </a:lnTo>
                    <a:lnTo>
                      <a:pt x="406" y="489"/>
                    </a:lnTo>
                    <a:lnTo>
                      <a:pt x="402" y="489"/>
                    </a:lnTo>
                    <a:lnTo>
                      <a:pt x="395" y="489"/>
                    </a:lnTo>
                    <a:lnTo>
                      <a:pt x="388" y="489"/>
                    </a:lnTo>
                    <a:lnTo>
                      <a:pt x="384" y="489"/>
                    </a:lnTo>
                    <a:lnTo>
                      <a:pt x="381" y="489"/>
                    </a:lnTo>
                    <a:lnTo>
                      <a:pt x="381" y="489"/>
                    </a:lnTo>
                    <a:lnTo>
                      <a:pt x="377" y="493"/>
                    </a:lnTo>
                    <a:lnTo>
                      <a:pt x="374" y="496"/>
                    </a:lnTo>
                    <a:lnTo>
                      <a:pt x="367" y="500"/>
                    </a:lnTo>
                    <a:lnTo>
                      <a:pt x="363" y="500"/>
                    </a:lnTo>
                    <a:lnTo>
                      <a:pt x="356" y="496"/>
                    </a:lnTo>
                    <a:lnTo>
                      <a:pt x="353" y="496"/>
                    </a:lnTo>
                    <a:lnTo>
                      <a:pt x="353" y="496"/>
                    </a:lnTo>
                    <a:lnTo>
                      <a:pt x="353" y="496"/>
                    </a:lnTo>
                    <a:lnTo>
                      <a:pt x="353" y="493"/>
                    </a:lnTo>
                    <a:lnTo>
                      <a:pt x="353" y="489"/>
                    </a:lnTo>
                    <a:lnTo>
                      <a:pt x="356" y="489"/>
                    </a:lnTo>
                    <a:lnTo>
                      <a:pt x="360" y="493"/>
                    </a:lnTo>
                    <a:lnTo>
                      <a:pt x="363" y="493"/>
                    </a:lnTo>
                    <a:lnTo>
                      <a:pt x="367" y="493"/>
                    </a:lnTo>
                    <a:lnTo>
                      <a:pt x="377" y="486"/>
                    </a:lnTo>
                    <a:lnTo>
                      <a:pt x="384" y="475"/>
                    </a:lnTo>
                    <a:lnTo>
                      <a:pt x="374" y="472"/>
                    </a:lnTo>
                    <a:lnTo>
                      <a:pt x="377" y="468"/>
                    </a:lnTo>
                    <a:lnTo>
                      <a:pt x="381" y="468"/>
                    </a:lnTo>
                    <a:lnTo>
                      <a:pt x="381" y="465"/>
                    </a:lnTo>
                    <a:lnTo>
                      <a:pt x="381" y="461"/>
                    </a:lnTo>
                    <a:lnTo>
                      <a:pt x="377" y="461"/>
                    </a:lnTo>
                    <a:lnTo>
                      <a:pt x="377" y="458"/>
                    </a:lnTo>
                    <a:lnTo>
                      <a:pt x="374" y="454"/>
                    </a:lnTo>
                    <a:lnTo>
                      <a:pt x="374" y="454"/>
                    </a:lnTo>
                    <a:lnTo>
                      <a:pt x="377" y="451"/>
                    </a:lnTo>
                    <a:lnTo>
                      <a:pt x="381" y="451"/>
                    </a:lnTo>
                    <a:lnTo>
                      <a:pt x="384" y="451"/>
                    </a:lnTo>
                    <a:lnTo>
                      <a:pt x="388" y="454"/>
                    </a:lnTo>
                    <a:lnTo>
                      <a:pt x="391" y="458"/>
                    </a:lnTo>
                    <a:lnTo>
                      <a:pt x="391" y="468"/>
                    </a:lnTo>
                    <a:lnTo>
                      <a:pt x="395" y="472"/>
                    </a:lnTo>
                    <a:lnTo>
                      <a:pt x="398" y="479"/>
                    </a:lnTo>
                    <a:lnTo>
                      <a:pt x="398" y="479"/>
                    </a:lnTo>
                    <a:lnTo>
                      <a:pt x="416" y="482"/>
                    </a:lnTo>
                    <a:lnTo>
                      <a:pt x="416" y="458"/>
                    </a:lnTo>
                    <a:lnTo>
                      <a:pt x="416" y="454"/>
                    </a:lnTo>
                    <a:lnTo>
                      <a:pt x="413" y="451"/>
                    </a:lnTo>
                    <a:lnTo>
                      <a:pt x="409" y="447"/>
                    </a:lnTo>
                    <a:lnTo>
                      <a:pt x="406" y="444"/>
                    </a:lnTo>
                    <a:lnTo>
                      <a:pt x="402" y="440"/>
                    </a:lnTo>
                    <a:lnTo>
                      <a:pt x="402" y="437"/>
                    </a:lnTo>
                    <a:lnTo>
                      <a:pt x="402" y="433"/>
                    </a:lnTo>
                    <a:lnTo>
                      <a:pt x="402" y="433"/>
                    </a:lnTo>
                    <a:lnTo>
                      <a:pt x="409" y="433"/>
                    </a:lnTo>
                    <a:lnTo>
                      <a:pt x="406" y="415"/>
                    </a:lnTo>
                    <a:lnTo>
                      <a:pt x="406" y="415"/>
                    </a:lnTo>
                    <a:lnTo>
                      <a:pt x="406" y="412"/>
                    </a:lnTo>
                    <a:lnTo>
                      <a:pt x="402" y="408"/>
                    </a:lnTo>
                    <a:lnTo>
                      <a:pt x="402" y="405"/>
                    </a:lnTo>
                    <a:lnTo>
                      <a:pt x="406" y="405"/>
                    </a:lnTo>
                    <a:lnTo>
                      <a:pt x="413" y="401"/>
                    </a:lnTo>
                    <a:lnTo>
                      <a:pt x="416" y="401"/>
                    </a:lnTo>
                    <a:lnTo>
                      <a:pt x="420" y="401"/>
                    </a:lnTo>
                    <a:lnTo>
                      <a:pt x="420" y="401"/>
                    </a:lnTo>
                    <a:lnTo>
                      <a:pt x="423" y="398"/>
                    </a:lnTo>
                    <a:lnTo>
                      <a:pt x="423" y="394"/>
                    </a:lnTo>
                    <a:lnTo>
                      <a:pt x="423" y="391"/>
                    </a:lnTo>
                    <a:lnTo>
                      <a:pt x="434" y="384"/>
                    </a:lnTo>
                    <a:lnTo>
                      <a:pt x="444" y="370"/>
                    </a:lnTo>
                    <a:lnTo>
                      <a:pt x="448" y="359"/>
                    </a:lnTo>
                    <a:lnTo>
                      <a:pt x="448" y="356"/>
                    </a:lnTo>
                    <a:lnTo>
                      <a:pt x="448" y="352"/>
                    </a:lnTo>
                    <a:lnTo>
                      <a:pt x="444" y="345"/>
                    </a:lnTo>
                    <a:lnTo>
                      <a:pt x="441" y="341"/>
                    </a:lnTo>
                    <a:lnTo>
                      <a:pt x="437" y="341"/>
                    </a:lnTo>
                    <a:lnTo>
                      <a:pt x="437" y="338"/>
                    </a:lnTo>
                    <a:lnTo>
                      <a:pt x="437" y="334"/>
                    </a:lnTo>
                    <a:lnTo>
                      <a:pt x="434" y="331"/>
                    </a:lnTo>
                    <a:lnTo>
                      <a:pt x="430" y="327"/>
                    </a:lnTo>
                    <a:lnTo>
                      <a:pt x="427" y="324"/>
                    </a:lnTo>
                    <a:lnTo>
                      <a:pt x="420" y="324"/>
                    </a:lnTo>
                    <a:lnTo>
                      <a:pt x="413" y="324"/>
                    </a:lnTo>
                    <a:lnTo>
                      <a:pt x="406" y="324"/>
                    </a:lnTo>
                    <a:lnTo>
                      <a:pt x="402" y="324"/>
                    </a:lnTo>
                    <a:lnTo>
                      <a:pt x="402" y="324"/>
                    </a:lnTo>
                    <a:lnTo>
                      <a:pt x="402" y="324"/>
                    </a:lnTo>
                    <a:lnTo>
                      <a:pt x="402" y="313"/>
                    </a:lnTo>
                    <a:lnTo>
                      <a:pt x="402" y="310"/>
                    </a:lnTo>
                    <a:lnTo>
                      <a:pt x="402" y="306"/>
                    </a:lnTo>
                    <a:lnTo>
                      <a:pt x="402" y="299"/>
                    </a:lnTo>
                    <a:lnTo>
                      <a:pt x="402" y="292"/>
                    </a:lnTo>
                    <a:lnTo>
                      <a:pt x="402" y="285"/>
                    </a:lnTo>
                    <a:lnTo>
                      <a:pt x="402" y="285"/>
                    </a:lnTo>
                    <a:lnTo>
                      <a:pt x="398" y="282"/>
                    </a:lnTo>
                    <a:lnTo>
                      <a:pt x="398" y="282"/>
                    </a:lnTo>
                    <a:lnTo>
                      <a:pt x="395" y="278"/>
                    </a:lnTo>
                    <a:lnTo>
                      <a:pt x="391" y="274"/>
                    </a:lnTo>
                    <a:lnTo>
                      <a:pt x="391" y="271"/>
                    </a:lnTo>
                    <a:lnTo>
                      <a:pt x="391" y="267"/>
                    </a:lnTo>
                    <a:lnTo>
                      <a:pt x="395" y="267"/>
                    </a:lnTo>
                    <a:lnTo>
                      <a:pt x="395" y="264"/>
                    </a:lnTo>
                    <a:lnTo>
                      <a:pt x="398" y="260"/>
                    </a:lnTo>
                    <a:lnTo>
                      <a:pt x="398" y="257"/>
                    </a:lnTo>
                    <a:lnTo>
                      <a:pt x="398" y="246"/>
                    </a:lnTo>
                    <a:lnTo>
                      <a:pt x="402" y="236"/>
                    </a:lnTo>
                    <a:lnTo>
                      <a:pt x="398" y="222"/>
                    </a:lnTo>
                    <a:lnTo>
                      <a:pt x="398" y="197"/>
                    </a:lnTo>
                    <a:lnTo>
                      <a:pt x="398" y="193"/>
                    </a:lnTo>
                    <a:lnTo>
                      <a:pt x="398" y="190"/>
                    </a:lnTo>
                    <a:lnTo>
                      <a:pt x="402" y="186"/>
                    </a:lnTo>
                    <a:lnTo>
                      <a:pt x="406" y="183"/>
                    </a:lnTo>
                    <a:lnTo>
                      <a:pt x="409" y="179"/>
                    </a:lnTo>
                    <a:lnTo>
                      <a:pt x="413" y="179"/>
                    </a:lnTo>
                    <a:lnTo>
                      <a:pt x="413" y="179"/>
                    </a:lnTo>
                    <a:lnTo>
                      <a:pt x="416" y="183"/>
                    </a:lnTo>
                    <a:lnTo>
                      <a:pt x="420" y="183"/>
                    </a:lnTo>
                    <a:lnTo>
                      <a:pt x="423" y="183"/>
                    </a:lnTo>
                    <a:lnTo>
                      <a:pt x="427" y="179"/>
                    </a:lnTo>
                    <a:lnTo>
                      <a:pt x="430" y="172"/>
                    </a:lnTo>
                    <a:lnTo>
                      <a:pt x="430" y="169"/>
                    </a:lnTo>
                    <a:lnTo>
                      <a:pt x="430" y="165"/>
                    </a:lnTo>
                    <a:lnTo>
                      <a:pt x="430" y="158"/>
                    </a:lnTo>
                    <a:lnTo>
                      <a:pt x="430" y="155"/>
                    </a:lnTo>
                    <a:lnTo>
                      <a:pt x="434" y="148"/>
                    </a:lnTo>
                    <a:lnTo>
                      <a:pt x="437" y="148"/>
                    </a:lnTo>
                    <a:lnTo>
                      <a:pt x="437" y="144"/>
                    </a:lnTo>
                    <a:lnTo>
                      <a:pt x="434" y="144"/>
                    </a:lnTo>
                    <a:lnTo>
                      <a:pt x="427" y="144"/>
                    </a:lnTo>
                    <a:lnTo>
                      <a:pt x="423" y="144"/>
                    </a:lnTo>
                    <a:lnTo>
                      <a:pt x="420" y="144"/>
                    </a:lnTo>
                    <a:lnTo>
                      <a:pt x="420" y="144"/>
                    </a:lnTo>
                    <a:lnTo>
                      <a:pt x="420" y="141"/>
                    </a:lnTo>
                    <a:lnTo>
                      <a:pt x="423" y="141"/>
                    </a:lnTo>
                    <a:lnTo>
                      <a:pt x="434" y="134"/>
                    </a:lnTo>
                    <a:lnTo>
                      <a:pt x="444" y="130"/>
                    </a:lnTo>
                    <a:lnTo>
                      <a:pt x="451" y="123"/>
                    </a:lnTo>
                    <a:lnTo>
                      <a:pt x="458" y="112"/>
                    </a:lnTo>
                    <a:lnTo>
                      <a:pt x="458" y="105"/>
                    </a:lnTo>
                    <a:lnTo>
                      <a:pt x="458" y="98"/>
                    </a:lnTo>
                    <a:lnTo>
                      <a:pt x="458" y="95"/>
                    </a:lnTo>
                    <a:lnTo>
                      <a:pt x="458" y="91"/>
                    </a:lnTo>
                    <a:lnTo>
                      <a:pt x="462" y="88"/>
                    </a:lnTo>
                    <a:lnTo>
                      <a:pt x="444" y="74"/>
                    </a:lnTo>
                    <a:lnTo>
                      <a:pt x="444" y="77"/>
                    </a:lnTo>
                    <a:lnTo>
                      <a:pt x="444" y="81"/>
                    </a:lnTo>
                    <a:lnTo>
                      <a:pt x="441" y="81"/>
                    </a:lnTo>
                    <a:lnTo>
                      <a:pt x="437" y="84"/>
                    </a:lnTo>
                    <a:lnTo>
                      <a:pt x="437" y="81"/>
                    </a:lnTo>
                    <a:lnTo>
                      <a:pt x="434" y="77"/>
                    </a:lnTo>
                    <a:lnTo>
                      <a:pt x="430" y="74"/>
                    </a:lnTo>
                    <a:lnTo>
                      <a:pt x="430" y="77"/>
                    </a:lnTo>
                    <a:lnTo>
                      <a:pt x="427" y="81"/>
                    </a:lnTo>
                    <a:lnTo>
                      <a:pt x="430" y="84"/>
                    </a:lnTo>
                    <a:lnTo>
                      <a:pt x="430" y="88"/>
                    </a:lnTo>
                    <a:lnTo>
                      <a:pt x="430" y="88"/>
                    </a:lnTo>
                    <a:lnTo>
                      <a:pt x="430" y="91"/>
                    </a:lnTo>
                    <a:lnTo>
                      <a:pt x="430" y="95"/>
                    </a:lnTo>
                    <a:lnTo>
                      <a:pt x="427" y="102"/>
                    </a:lnTo>
                    <a:lnTo>
                      <a:pt x="423" y="109"/>
                    </a:lnTo>
                    <a:lnTo>
                      <a:pt x="413" y="116"/>
                    </a:lnTo>
                    <a:lnTo>
                      <a:pt x="406" y="123"/>
                    </a:lnTo>
                    <a:lnTo>
                      <a:pt x="395" y="130"/>
                    </a:lnTo>
                    <a:lnTo>
                      <a:pt x="384" y="137"/>
                    </a:lnTo>
                    <a:lnTo>
                      <a:pt x="377" y="144"/>
                    </a:lnTo>
                    <a:lnTo>
                      <a:pt x="374" y="144"/>
                    </a:lnTo>
                    <a:lnTo>
                      <a:pt x="374" y="144"/>
                    </a:lnTo>
                    <a:lnTo>
                      <a:pt x="377" y="141"/>
                    </a:lnTo>
                    <a:lnTo>
                      <a:pt x="384" y="134"/>
                    </a:lnTo>
                    <a:lnTo>
                      <a:pt x="388" y="127"/>
                    </a:lnTo>
                    <a:lnTo>
                      <a:pt x="395" y="119"/>
                    </a:lnTo>
                    <a:lnTo>
                      <a:pt x="398" y="112"/>
                    </a:lnTo>
                    <a:lnTo>
                      <a:pt x="402" y="105"/>
                    </a:lnTo>
                    <a:lnTo>
                      <a:pt x="409" y="91"/>
                    </a:lnTo>
                    <a:lnTo>
                      <a:pt x="420" y="67"/>
                    </a:lnTo>
                    <a:lnTo>
                      <a:pt x="420" y="67"/>
                    </a:lnTo>
                    <a:lnTo>
                      <a:pt x="416" y="67"/>
                    </a:lnTo>
                    <a:lnTo>
                      <a:pt x="409" y="63"/>
                    </a:lnTo>
                    <a:lnTo>
                      <a:pt x="406" y="67"/>
                    </a:lnTo>
                    <a:lnTo>
                      <a:pt x="398" y="70"/>
                    </a:lnTo>
                    <a:lnTo>
                      <a:pt x="395" y="70"/>
                    </a:lnTo>
                    <a:lnTo>
                      <a:pt x="391" y="74"/>
                    </a:lnTo>
                    <a:lnTo>
                      <a:pt x="388" y="77"/>
                    </a:lnTo>
                    <a:lnTo>
                      <a:pt x="384" y="81"/>
                    </a:lnTo>
                    <a:lnTo>
                      <a:pt x="381" y="84"/>
                    </a:lnTo>
                    <a:lnTo>
                      <a:pt x="377" y="88"/>
                    </a:lnTo>
                    <a:lnTo>
                      <a:pt x="374" y="88"/>
                    </a:lnTo>
                    <a:lnTo>
                      <a:pt x="374" y="84"/>
                    </a:lnTo>
                    <a:lnTo>
                      <a:pt x="374" y="84"/>
                    </a:lnTo>
                    <a:lnTo>
                      <a:pt x="377" y="81"/>
                    </a:lnTo>
                    <a:lnTo>
                      <a:pt x="384" y="77"/>
                    </a:lnTo>
                    <a:lnTo>
                      <a:pt x="388" y="70"/>
                    </a:lnTo>
                    <a:lnTo>
                      <a:pt x="384" y="60"/>
                    </a:lnTo>
                    <a:lnTo>
                      <a:pt x="381" y="60"/>
                    </a:lnTo>
                    <a:lnTo>
                      <a:pt x="377" y="60"/>
                    </a:lnTo>
                    <a:lnTo>
                      <a:pt x="370" y="60"/>
                    </a:lnTo>
                    <a:lnTo>
                      <a:pt x="363" y="63"/>
                    </a:lnTo>
                    <a:lnTo>
                      <a:pt x="356" y="67"/>
                    </a:lnTo>
                    <a:lnTo>
                      <a:pt x="349" y="74"/>
                    </a:lnTo>
                    <a:lnTo>
                      <a:pt x="342" y="81"/>
                    </a:lnTo>
                    <a:lnTo>
                      <a:pt x="342" y="81"/>
                    </a:lnTo>
                    <a:lnTo>
                      <a:pt x="342" y="74"/>
                    </a:lnTo>
                    <a:lnTo>
                      <a:pt x="346" y="70"/>
                    </a:lnTo>
                    <a:lnTo>
                      <a:pt x="349" y="63"/>
                    </a:lnTo>
                    <a:lnTo>
                      <a:pt x="353" y="60"/>
                    </a:lnTo>
                    <a:lnTo>
                      <a:pt x="360" y="60"/>
                    </a:lnTo>
                    <a:lnTo>
                      <a:pt x="367" y="56"/>
                    </a:lnTo>
                    <a:lnTo>
                      <a:pt x="374" y="56"/>
                    </a:lnTo>
                    <a:lnTo>
                      <a:pt x="377" y="56"/>
                    </a:lnTo>
                    <a:lnTo>
                      <a:pt x="381" y="56"/>
                    </a:lnTo>
                    <a:lnTo>
                      <a:pt x="381" y="53"/>
                    </a:lnTo>
                    <a:lnTo>
                      <a:pt x="384" y="49"/>
                    </a:lnTo>
                    <a:lnTo>
                      <a:pt x="388" y="45"/>
                    </a:lnTo>
                    <a:lnTo>
                      <a:pt x="388" y="42"/>
                    </a:lnTo>
                    <a:lnTo>
                      <a:pt x="388" y="38"/>
                    </a:lnTo>
                    <a:lnTo>
                      <a:pt x="381" y="31"/>
                    </a:lnTo>
                    <a:lnTo>
                      <a:pt x="374" y="28"/>
                    </a:lnTo>
                    <a:lnTo>
                      <a:pt x="367" y="28"/>
                    </a:lnTo>
                    <a:lnTo>
                      <a:pt x="367" y="28"/>
                    </a:lnTo>
                    <a:lnTo>
                      <a:pt x="360" y="28"/>
                    </a:lnTo>
                    <a:lnTo>
                      <a:pt x="360" y="17"/>
                    </a:lnTo>
                    <a:lnTo>
                      <a:pt x="356" y="17"/>
                    </a:lnTo>
                    <a:lnTo>
                      <a:pt x="353" y="17"/>
                    </a:lnTo>
                    <a:lnTo>
                      <a:pt x="346" y="21"/>
                    </a:lnTo>
                    <a:lnTo>
                      <a:pt x="342" y="24"/>
                    </a:lnTo>
                    <a:lnTo>
                      <a:pt x="339" y="24"/>
                    </a:lnTo>
                    <a:lnTo>
                      <a:pt x="335" y="24"/>
                    </a:lnTo>
                    <a:lnTo>
                      <a:pt x="328" y="24"/>
                    </a:lnTo>
                    <a:lnTo>
                      <a:pt x="321" y="28"/>
                    </a:lnTo>
                    <a:lnTo>
                      <a:pt x="317" y="31"/>
                    </a:lnTo>
                    <a:lnTo>
                      <a:pt x="303" y="38"/>
                    </a:lnTo>
                    <a:lnTo>
                      <a:pt x="303" y="35"/>
                    </a:lnTo>
                    <a:lnTo>
                      <a:pt x="310" y="31"/>
                    </a:lnTo>
                    <a:lnTo>
                      <a:pt x="314" y="28"/>
                    </a:lnTo>
                    <a:lnTo>
                      <a:pt x="321" y="21"/>
                    </a:lnTo>
                    <a:lnTo>
                      <a:pt x="328" y="17"/>
                    </a:lnTo>
                    <a:lnTo>
                      <a:pt x="335" y="14"/>
                    </a:lnTo>
                    <a:lnTo>
                      <a:pt x="339" y="14"/>
                    </a:lnTo>
                    <a:lnTo>
                      <a:pt x="339" y="10"/>
                    </a:lnTo>
                    <a:lnTo>
                      <a:pt x="339" y="10"/>
                    </a:lnTo>
                    <a:lnTo>
                      <a:pt x="339" y="7"/>
                    </a:lnTo>
                    <a:lnTo>
                      <a:pt x="335" y="3"/>
                    </a:lnTo>
                    <a:lnTo>
                      <a:pt x="328" y="0"/>
                    </a:lnTo>
                    <a:lnTo>
                      <a:pt x="307" y="0"/>
                    </a:lnTo>
                    <a:lnTo>
                      <a:pt x="279" y="0"/>
                    </a:lnTo>
                    <a:lnTo>
                      <a:pt x="254" y="10"/>
                    </a:lnTo>
                    <a:lnTo>
                      <a:pt x="222" y="31"/>
                    </a:lnTo>
                    <a:lnTo>
                      <a:pt x="226" y="31"/>
                    </a:lnTo>
                    <a:lnTo>
                      <a:pt x="229" y="35"/>
                    </a:lnTo>
                    <a:lnTo>
                      <a:pt x="233" y="38"/>
                    </a:lnTo>
                    <a:lnTo>
                      <a:pt x="236" y="45"/>
                    </a:lnTo>
                    <a:lnTo>
                      <a:pt x="240" y="56"/>
                    </a:lnTo>
                    <a:lnTo>
                      <a:pt x="219" y="38"/>
                    </a:lnTo>
                    <a:lnTo>
                      <a:pt x="205" y="38"/>
                    </a:lnTo>
                    <a:lnTo>
                      <a:pt x="212" y="63"/>
                    </a:lnTo>
                    <a:lnTo>
                      <a:pt x="194" y="49"/>
                    </a:lnTo>
                    <a:lnTo>
                      <a:pt x="173" y="56"/>
                    </a:lnTo>
                    <a:lnTo>
                      <a:pt x="173" y="56"/>
                    </a:lnTo>
                    <a:lnTo>
                      <a:pt x="170" y="60"/>
                    </a:lnTo>
                    <a:lnTo>
                      <a:pt x="170" y="63"/>
                    </a:lnTo>
                    <a:lnTo>
                      <a:pt x="173" y="70"/>
                    </a:lnTo>
                    <a:lnTo>
                      <a:pt x="180" y="77"/>
                    </a:lnTo>
                    <a:lnTo>
                      <a:pt x="159" y="63"/>
                    </a:lnTo>
                    <a:lnTo>
                      <a:pt x="134" y="70"/>
                    </a:lnTo>
                    <a:lnTo>
                      <a:pt x="110" y="81"/>
                    </a:lnTo>
                    <a:lnTo>
                      <a:pt x="106" y="81"/>
                    </a:lnTo>
                    <a:lnTo>
                      <a:pt x="103" y="84"/>
                    </a:lnTo>
                    <a:lnTo>
                      <a:pt x="99" y="91"/>
                    </a:lnTo>
                    <a:lnTo>
                      <a:pt x="99" y="95"/>
                    </a:lnTo>
                    <a:lnTo>
                      <a:pt x="99" y="98"/>
                    </a:lnTo>
                    <a:lnTo>
                      <a:pt x="99" y="105"/>
                    </a:lnTo>
                    <a:lnTo>
                      <a:pt x="103" y="112"/>
                    </a:lnTo>
                    <a:lnTo>
                      <a:pt x="103" y="116"/>
                    </a:lnTo>
                    <a:lnTo>
                      <a:pt x="103" y="119"/>
                    </a:lnTo>
                    <a:lnTo>
                      <a:pt x="99" y="123"/>
                    </a:lnTo>
                    <a:lnTo>
                      <a:pt x="99" y="127"/>
                    </a:lnTo>
                    <a:lnTo>
                      <a:pt x="92" y="127"/>
                    </a:lnTo>
                    <a:lnTo>
                      <a:pt x="78" y="127"/>
                    </a:lnTo>
                    <a:lnTo>
                      <a:pt x="78" y="127"/>
                    </a:lnTo>
                    <a:lnTo>
                      <a:pt x="74" y="130"/>
                    </a:lnTo>
                    <a:lnTo>
                      <a:pt x="71" y="134"/>
                    </a:lnTo>
                    <a:lnTo>
                      <a:pt x="71" y="13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0" name="Freeform 344"/>
              <p:cNvSpPr>
                <a:spLocks/>
              </p:cNvSpPr>
              <p:nvPr userDrawn="1"/>
            </p:nvSpPr>
            <p:spPr bwMode="gray">
              <a:xfrm>
                <a:off x="1886" y="-2628"/>
                <a:ext cx="21" cy="14"/>
              </a:xfrm>
              <a:custGeom>
                <a:avLst/>
                <a:gdLst>
                  <a:gd name="T0" fmla="*/ 17 w 21"/>
                  <a:gd name="T1" fmla="*/ 14 h 14"/>
                  <a:gd name="T2" fmla="*/ 17 w 21"/>
                  <a:gd name="T3" fmla="*/ 10 h 14"/>
                  <a:gd name="T4" fmla="*/ 21 w 21"/>
                  <a:gd name="T5" fmla="*/ 7 h 14"/>
                  <a:gd name="T6" fmla="*/ 21 w 21"/>
                  <a:gd name="T7" fmla="*/ 3 h 14"/>
                  <a:gd name="T8" fmla="*/ 21 w 21"/>
                  <a:gd name="T9" fmla="*/ 0 h 14"/>
                  <a:gd name="T10" fmla="*/ 17 w 21"/>
                  <a:gd name="T11" fmla="*/ 0 h 14"/>
                  <a:gd name="T12" fmla="*/ 14 w 21"/>
                  <a:gd name="T13" fmla="*/ 0 h 14"/>
                  <a:gd name="T14" fmla="*/ 10 w 21"/>
                  <a:gd name="T15" fmla="*/ 0 h 14"/>
                  <a:gd name="T16" fmla="*/ 7 w 21"/>
                  <a:gd name="T17" fmla="*/ 0 h 14"/>
                  <a:gd name="T18" fmla="*/ 7 w 21"/>
                  <a:gd name="T19" fmla="*/ 0 h 14"/>
                  <a:gd name="T20" fmla="*/ 3 w 21"/>
                  <a:gd name="T21" fmla="*/ 3 h 14"/>
                  <a:gd name="T22" fmla="*/ 3 w 21"/>
                  <a:gd name="T23" fmla="*/ 7 h 14"/>
                  <a:gd name="T24" fmla="*/ 0 w 21"/>
                  <a:gd name="T25" fmla="*/ 10 h 14"/>
                  <a:gd name="T26" fmla="*/ 0 w 21"/>
                  <a:gd name="T27" fmla="*/ 10 h 14"/>
                  <a:gd name="T28" fmla="*/ 7 w 21"/>
                  <a:gd name="T29" fmla="*/ 14 h 14"/>
                  <a:gd name="T30" fmla="*/ 10 w 21"/>
                  <a:gd name="T31" fmla="*/ 14 h 14"/>
                  <a:gd name="T32" fmla="*/ 17 w 21"/>
                  <a:gd name="T33" fmla="*/ 14 h 14"/>
                  <a:gd name="T34" fmla="*/ 17 w 21"/>
                  <a:gd name="T3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14">
                    <a:moveTo>
                      <a:pt x="17" y="14"/>
                    </a:moveTo>
                    <a:lnTo>
                      <a:pt x="17" y="10"/>
                    </a:lnTo>
                    <a:lnTo>
                      <a:pt x="21" y="7"/>
                    </a:lnTo>
                    <a:lnTo>
                      <a:pt x="21" y="3"/>
                    </a:lnTo>
                    <a:lnTo>
                      <a:pt x="21" y="0"/>
                    </a:lnTo>
                    <a:lnTo>
                      <a:pt x="17" y="0"/>
                    </a:lnTo>
                    <a:lnTo>
                      <a:pt x="14" y="0"/>
                    </a:lnTo>
                    <a:lnTo>
                      <a:pt x="10" y="0"/>
                    </a:lnTo>
                    <a:lnTo>
                      <a:pt x="7" y="0"/>
                    </a:lnTo>
                    <a:lnTo>
                      <a:pt x="7" y="0"/>
                    </a:lnTo>
                    <a:lnTo>
                      <a:pt x="3" y="3"/>
                    </a:lnTo>
                    <a:lnTo>
                      <a:pt x="3" y="7"/>
                    </a:lnTo>
                    <a:lnTo>
                      <a:pt x="0" y="10"/>
                    </a:lnTo>
                    <a:lnTo>
                      <a:pt x="0" y="10"/>
                    </a:lnTo>
                    <a:lnTo>
                      <a:pt x="7" y="14"/>
                    </a:lnTo>
                    <a:lnTo>
                      <a:pt x="10" y="14"/>
                    </a:lnTo>
                    <a:lnTo>
                      <a:pt x="17" y="14"/>
                    </a:lnTo>
                    <a:lnTo>
                      <a:pt x="1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1" name="Freeform 345"/>
              <p:cNvSpPr>
                <a:spLocks/>
              </p:cNvSpPr>
              <p:nvPr userDrawn="1"/>
            </p:nvSpPr>
            <p:spPr bwMode="gray">
              <a:xfrm>
                <a:off x="1861" y="-2579"/>
                <a:ext cx="10" cy="7"/>
              </a:xfrm>
              <a:custGeom>
                <a:avLst/>
                <a:gdLst>
                  <a:gd name="T0" fmla="*/ 14 w 14"/>
                  <a:gd name="T1" fmla="*/ 18 h 21"/>
                  <a:gd name="T2" fmla="*/ 14 w 14"/>
                  <a:gd name="T3" fmla="*/ 14 h 21"/>
                  <a:gd name="T4" fmla="*/ 14 w 14"/>
                  <a:gd name="T5" fmla="*/ 11 h 21"/>
                  <a:gd name="T6" fmla="*/ 14 w 14"/>
                  <a:gd name="T7" fmla="*/ 7 h 21"/>
                  <a:gd name="T8" fmla="*/ 14 w 14"/>
                  <a:gd name="T9" fmla="*/ 4 h 21"/>
                  <a:gd name="T10" fmla="*/ 11 w 14"/>
                  <a:gd name="T11" fmla="*/ 0 h 21"/>
                  <a:gd name="T12" fmla="*/ 11 w 14"/>
                  <a:gd name="T13" fmla="*/ 0 h 21"/>
                  <a:gd name="T14" fmla="*/ 7 w 14"/>
                  <a:gd name="T15" fmla="*/ 0 h 21"/>
                  <a:gd name="T16" fmla="*/ 7 w 14"/>
                  <a:gd name="T17" fmla="*/ 0 h 21"/>
                  <a:gd name="T18" fmla="*/ 4 w 14"/>
                  <a:gd name="T19" fmla="*/ 4 h 21"/>
                  <a:gd name="T20" fmla="*/ 0 w 14"/>
                  <a:gd name="T21" fmla="*/ 11 h 21"/>
                  <a:gd name="T22" fmla="*/ 0 w 14"/>
                  <a:gd name="T23" fmla="*/ 14 h 21"/>
                  <a:gd name="T24" fmla="*/ 0 w 14"/>
                  <a:gd name="T25" fmla="*/ 14 h 21"/>
                  <a:gd name="T26" fmla="*/ 4 w 14"/>
                  <a:gd name="T27" fmla="*/ 18 h 21"/>
                  <a:gd name="T28" fmla="*/ 4 w 14"/>
                  <a:gd name="T29" fmla="*/ 18 h 21"/>
                  <a:gd name="T30" fmla="*/ 7 w 14"/>
                  <a:gd name="T31" fmla="*/ 18 h 21"/>
                  <a:gd name="T32" fmla="*/ 7 w 14"/>
                  <a:gd name="T33" fmla="*/ 18 h 21"/>
                  <a:gd name="T34" fmla="*/ 11 w 14"/>
                  <a:gd name="T35" fmla="*/ 21 h 21"/>
                  <a:gd name="T36" fmla="*/ 11 w 14"/>
                  <a:gd name="T37" fmla="*/ 21 h 21"/>
                  <a:gd name="T38" fmla="*/ 11 w 14"/>
                  <a:gd name="T39" fmla="*/ 21 h 21"/>
                  <a:gd name="T40" fmla="*/ 14 w 14"/>
                  <a:gd name="T41" fmla="*/ 18 h 21"/>
                  <a:gd name="T42" fmla="*/ 14 w 14"/>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14" y="18"/>
                    </a:moveTo>
                    <a:lnTo>
                      <a:pt x="14" y="14"/>
                    </a:lnTo>
                    <a:lnTo>
                      <a:pt x="14" y="11"/>
                    </a:lnTo>
                    <a:lnTo>
                      <a:pt x="14" y="7"/>
                    </a:lnTo>
                    <a:lnTo>
                      <a:pt x="14" y="4"/>
                    </a:lnTo>
                    <a:lnTo>
                      <a:pt x="11" y="0"/>
                    </a:lnTo>
                    <a:lnTo>
                      <a:pt x="11" y="0"/>
                    </a:lnTo>
                    <a:lnTo>
                      <a:pt x="7" y="0"/>
                    </a:lnTo>
                    <a:lnTo>
                      <a:pt x="7" y="0"/>
                    </a:lnTo>
                    <a:lnTo>
                      <a:pt x="4" y="4"/>
                    </a:lnTo>
                    <a:lnTo>
                      <a:pt x="0" y="11"/>
                    </a:lnTo>
                    <a:lnTo>
                      <a:pt x="0" y="14"/>
                    </a:lnTo>
                    <a:lnTo>
                      <a:pt x="0" y="14"/>
                    </a:lnTo>
                    <a:lnTo>
                      <a:pt x="4" y="18"/>
                    </a:lnTo>
                    <a:lnTo>
                      <a:pt x="4" y="18"/>
                    </a:lnTo>
                    <a:lnTo>
                      <a:pt x="7" y="18"/>
                    </a:lnTo>
                    <a:lnTo>
                      <a:pt x="7" y="18"/>
                    </a:lnTo>
                    <a:lnTo>
                      <a:pt x="11" y="21"/>
                    </a:lnTo>
                    <a:lnTo>
                      <a:pt x="11" y="21"/>
                    </a:lnTo>
                    <a:lnTo>
                      <a:pt x="11" y="21"/>
                    </a:lnTo>
                    <a:lnTo>
                      <a:pt x="14" y="18"/>
                    </a:lnTo>
                    <a:lnTo>
                      <a:pt x="14"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2" name="Freeform 346"/>
              <p:cNvSpPr>
                <a:spLocks/>
              </p:cNvSpPr>
              <p:nvPr userDrawn="1"/>
            </p:nvSpPr>
            <p:spPr bwMode="gray">
              <a:xfrm>
                <a:off x="1868" y="-2537"/>
                <a:ext cx="31" cy="50"/>
              </a:xfrm>
              <a:custGeom>
                <a:avLst/>
                <a:gdLst>
                  <a:gd name="T0" fmla="*/ 11 w 39"/>
                  <a:gd name="T1" fmla="*/ 46 h 50"/>
                  <a:gd name="T2" fmla="*/ 14 w 39"/>
                  <a:gd name="T3" fmla="*/ 43 h 50"/>
                  <a:gd name="T4" fmla="*/ 14 w 39"/>
                  <a:gd name="T5" fmla="*/ 39 h 50"/>
                  <a:gd name="T6" fmla="*/ 18 w 39"/>
                  <a:gd name="T7" fmla="*/ 39 h 50"/>
                  <a:gd name="T8" fmla="*/ 21 w 39"/>
                  <a:gd name="T9" fmla="*/ 39 h 50"/>
                  <a:gd name="T10" fmla="*/ 25 w 39"/>
                  <a:gd name="T11" fmla="*/ 43 h 50"/>
                  <a:gd name="T12" fmla="*/ 28 w 39"/>
                  <a:gd name="T13" fmla="*/ 46 h 50"/>
                  <a:gd name="T14" fmla="*/ 32 w 39"/>
                  <a:gd name="T15" fmla="*/ 50 h 50"/>
                  <a:gd name="T16" fmla="*/ 35 w 39"/>
                  <a:gd name="T17" fmla="*/ 50 h 50"/>
                  <a:gd name="T18" fmla="*/ 39 w 39"/>
                  <a:gd name="T19" fmla="*/ 50 h 50"/>
                  <a:gd name="T20" fmla="*/ 39 w 39"/>
                  <a:gd name="T21" fmla="*/ 46 h 50"/>
                  <a:gd name="T22" fmla="*/ 39 w 39"/>
                  <a:gd name="T23" fmla="*/ 39 h 50"/>
                  <a:gd name="T24" fmla="*/ 35 w 39"/>
                  <a:gd name="T25" fmla="*/ 36 h 50"/>
                  <a:gd name="T26" fmla="*/ 35 w 39"/>
                  <a:gd name="T27" fmla="*/ 32 h 50"/>
                  <a:gd name="T28" fmla="*/ 35 w 39"/>
                  <a:gd name="T29" fmla="*/ 29 h 50"/>
                  <a:gd name="T30" fmla="*/ 32 w 39"/>
                  <a:gd name="T31" fmla="*/ 29 h 50"/>
                  <a:gd name="T32" fmla="*/ 32 w 39"/>
                  <a:gd name="T33" fmla="*/ 25 h 50"/>
                  <a:gd name="T34" fmla="*/ 32 w 39"/>
                  <a:gd name="T35" fmla="*/ 25 h 50"/>
                  <a:gd name="T36" fmla="*/ 28 w 39"/>
                  <a:gd name="T37" fmla="*/ 25 h 50"/>
                  <a:gd name="T38" fmla="*/ 25 w 39"/>
                  <a:gd name="T39" fmla="*/ 25 h 50"/>
                  <a:gd name="T40" fmla="*/ 21 w 39"/>
                  <a:gd name="T41" fmla="*/ 25 h 50"/>
                  <a:gd name="T42" fmla="*/ 18 w 39"/>
                  <a:gd name="T43" fmla="*/ 22 h 50"/>
                  <a:gd name="T44" fmla="*/ 14 w 39"/>
                  <a:gd name="T45" fmla="*/ 18 h 50"/>
                  <a:gd name="T46" fmla="*/ 14 w 39"/>
                  <a:gd name="T47" fmla="*/ 18 h 50"/>
                  <a:gd name="T48" fmla="*/ 18 w 39"/>
                  <a:gd name="T49" fmla="*/ 14 h 50"/>
                  <a:gd name="T50" fmla="*/ 28 w 39"/>
                  <a:gd name="T51" fmla="*/ 14 h 50"/>
                  <a:gd name="T52" fmla="*/ 28 w 39"/>
                  <a:gd name="T53" fmla="*/ 4 h 50"/>
                  <a:gd name="T54" fmla="*/ 25 w 39"/>
                  <a:gd name="T55" fmla="*/ 4 h 50"/>
                  <a:gd name="T56" fmla="*/ 21 w 39"/>
                  <a:gd name="T57" fmla="*/ 4 h 50"/>
                  <a:gd name="T58" fmla="*/ 14 w 39"/>
                  <a:gd name="T59" fmla="*/ 4 h 50"/>
                  <a:gd name="T60" fmla="*/ 7 w 39"/>
                  <a:gd name="T61" fmla="*/ 0 h 50"/>
                  <a:gd name="T62" fmla="*/ 7 w 39"/>
                  <a:gd name="T63" fmla="*/ 0 h 50"/>
                  <a:gd name="T64" fmla="*/ 7 w 39"/>
                  <a:gd name="T65" fmla="*/ 0 h 50"/>
                  <a:gd name="T66" fmla="*/ 4 w 39"/>
                  <a:gd name="T67" fmla="*/ 4 h 50"/>
                  <a:gd name="T68" fmla="*/ 4 w 39"/>
                  <a:gd name="T69" fmla="*/ 11 h 50"/>
                  <a:gd name="T70" fmla="*/ 4 w 39"/>
                  <a:gd name="T71" fmla="*/ 18 h 50"/>
                  <a:gd name="T72" fmla="*/ 0 w 39"/>
                  <a:gd name="T73" fmla="*/ 25 h 50"/>
                  <a:gd name="T74" fmla="*/ 0 w 39"/>
                  <a:gd name="T75" fmla="*/ 25 h 50"/>
                  <a:gd name="T76" fmla="*/ 4 w 39"/>
                  <a:gd name="T77" fmla="*/ 29 h 50"/>
                  <a:gd name="T78" fmla="*/ 7 w 39"/>
                  <a:gd name="T79" fmla="*/ 29 h 50"/>
                  <a:gd name="T80" fmla="*/ 7 w 39"/>
                  <a:gd name="T81" fmla="*/ 29 h 50"/>
                  <a:gd name="T82" fmla="*/ 4 w 39"/>
                  <a:gd name="T83" fmla="*/ 32 h 50"/>
                  <a:gd name="T84" fmla="*/ 0 w 39"/>
                  <a:gd name="T85" fmla="*/ 36 h 50"/>
                  <a:gd name="T86" fmla="*/ 0 w 39"/>
                  <a:gd name="T87" fmla="*/ 39 h 50"/>
                  <a:gd name="T88" fmla="*/ 0 w 39"/>
                  <a:gd name="T89" fmla="*/ 43 h 50"/>
                  <a:gd name="T90" fmla="*/ 0 w 39"/>
                  <a:gd name="T91" fmla="*/ 43 h 50"/>
                  <a:gd name="T92" fmla="*/ 4 w 39"/>
                  <a:gd name="T93" fmla="*/ 46 h 50"/>
                  <a:gd name="T94" fmla="*/ 4 w 39"/>
                  <a:gd name="T95" fmla="*/ 46 h 50"/>
                  <a:gd name="T96" fmla="*/ 7 w 39"/>
                  <a:gd name="T97" fmla="*/ 46 h 50"/>
                  <a:gd name="T98" fmla="*/ 11 w 39"/>
                  <a:gd name="T99" fmla="*/ 4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 h="50">
                    <a:moveTo>
                      <a:pt x="11" y="46"/>
                    </a:moveTo>
                    <a:lnTo>
                      <a:pt x="14" y="43"/>
                    </a:lnTo>
                    <a:lnTo>
                      <a:pt x="14" y="39"/>
                    </a:lnTo>
                    <a:lnTo>
                      <a:pt x="18" y="39"/>
                    </a:lnTo>
                    <a:lnTo>
                      <a:pt x="21" y="39"/>
                    </a:lnTo>
                    <a:lnTo>
                      <a:pt x="25" y="43"/>
                    </a:lnTo>
                    <a:lnTo>
                      <a:pt x="28" y="46"/>
                    </a:lnTo>
                    <a:lnTo>
                      <a:pt x="32" y="50"/>
                    </a:lnTo>
                    <a:lnTo>
                      <a:pt x="35" y="50"/>
                    </a:lnTo>
                    <a:lnTo>
                      <a:pt x="39" y="50"/>
                    </a:lnTo>
                    <a:lnTo>
                      <a:pt x="39" y="46"/>
                    </a:lnTo>
                    <a:lnTo>
                      <a:pt x="39" y="39"/>
                    </a:lnTo>
                    <a:lnTo>
                      <a:pt x="35" y="36"/>
                    </a:lnTo>
                    <a:lnTo>
                      <a:pt x="35" y="32"/>
                    </a:lnTo>
                    <a:lnTo>
                      <a:pt x="35" y="29"/>
                    </a:lnTo>
                    <a:lnTo>
                      <a:pt x="32" y="29"/>
                    </a:lnTo>
                    <a:lnTo>
                      <a:pt x="32" y="25"/>
                    </a:lnTo>
                    <a:lnTo>
                      <a:pt x="32" y="25"/>
                    </a:lnTo>
                    <a:lnTo>
                      <a:pt x="28" y="25"/>
                    </a:lnTo>
                    <a:lnTo>
                      <a:pt x="25" y="25"/>
                    </a:lnTo>
                    <a:lnTo>
                      <a:pt x="21" y="25"/>
                    </a:lnTo>
                    <a:lnTo>
                      <a:pt x="18" y="22"/>
                    </a:lnTo>
                    <a:lnTo>
                      <a:pt x="14" y="18"/>
                    </a:lnTo>
                    <a:lnTo>
                      <a:pt x="14" y="18"/>
                    </a:lnTo>
                    <a:lnTo>
                      <a:pt x="18" y="14"/>
                    </a:lnTo>
                    <a:lnTo>
                      <a:pt x="28" y="14"/>
                    </a:lnTo>
                    <a:lnTo>
                      <a:pt x="28" y="4"/>
                    </a:lnTo>
                    <a:lnTo>
                      <a:pt x="25" y="4"/>
                    </a:lnTo>
                    <a:lnTo>
                      <a:pt x="21" y="4"/>
                    </a:lnTo>
                    <a:lnTo>
                      <a:pt x="14" y="4"/>
                    </a:lnTo>
                    <a:lnTo>
                      <a:pt x="7" y="0"/>
                    </a:lnTo>
                    <a:lnTo>
                      <a:pt x="7" y="0"/>
                    </a:lnTo>
                    <a:lnTo>
                      <a:pt x="7" y="0"/>
                    </a:lnTo>
                    <a:lnTo>
                      <a:pt x="4" y="4"/>
                    </a:lnTo>
                    <a:lnTo>
                      <a:pt x="4" y="11"/>
                    </a:lnTo>
                    <a:lnTo>
                      <a:pt x="4" y="18"/>
                    </a:lnTo>
                    <a:lnTo>
                      <a:pt x="0" y="25"/>
                    </a:lnTo>
                    <a:lnTo>
                      <a:pt x="0" y="25"/>
                    </a:lnTo>
                    <a:lnTo>
                      <a:pt x="4" y="29"/>
                    </a:lnTo>
                    <a:lnTo>
                      <a:pt x="7" y="29"/>
                    </a:lnTo>
                    <a:lnTo>
                      <a:pt x="7" y="29"/>
                    </a:lnTo>
                    <a:lnTo>
                      <a:pt x="4" y="32"/>
                    </a:lnTo>
                    <a:lnTo>
                      <a:pt x="0" y="36"/>
                    </a:lnTo>
                    <a:lnTo>
                      <a:pt x="0" y="39"/>
                    </a:lnTo>
                    <a:lnTo>
                      <a:pt x="0" y="43"/>
                    </a:lnTo>
                    <a:lnTo>
                      <a:pt x="0" y="43"/>
                    </a:lnTo>
                    <a:lnTo>
                      <a:pt x="4" y="46"/>
                    </a:lnTo>
                    <a:lnTo>
                      <a:pt x="4" y="46"/>
                    </a:lnTo>
                    <a:lnTo>
                      <a:pt x="7" y="46"/>
                    </a:lnTo>
                    <a:lnTo>
                      <a:pt x="11"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3" name="Freeform 347"/>
              <p:cNvSpPr>
                <a:spLocks/>
              </p:cNvSpPr>
              <p:nvPr userDrawn="1"/>
            </p:nvSpPr>
            <p:spPr bwMode="gray">
              <a:xfrm>
                <a:off x="1252" y="-2491"/>
                <a:ext cx="292" cy="352"/>
              </a:xfrm>
              <a:custGeom>
                <a:avLst/>
                <a:gdLst>
                  <a:gd name="T0" fmla="*/ 236 w 292"/>
                  <a:gd name="T1" fmla="*/ 240 h 338"/>
                  <a:gd name="T2" fmla="*/ 243 w 292"/>
                  <a:gd name="T3" fmla="*/ 261 h 338"/>
                  <a:gd name="T4" fmla="*/ 260 w 292"/>
                  <a:gd name="T5" fmla="*/ 257 h 338"/>
                  <a:gd name="T6" fmla="*/ 285 w 292"/>
                  <a:gd name="T7" fmla="*/ 247 h 338"/>
                  <a:gd name="T8" fmla="*/ 285 w 292"/>
                  <a:gd name="T9" fmla="*/ 233 h 338"/>
                  <a:gd name="T10" fmla="*/ 288 w 292"/>
                  <a:gd name="T11" fmla="*/ 222 h 338"/>
                  <a:gd name="T12" fmla="*/ 278 w 292"/>
                  <a:gd name="T13" fmla="*/ 208 h 338"/>
                  <a:gd name="T14" fmla="*/ 264 w 292"/>
                  <a:gd name="T15" fmla="*/ 208 h 338"/>
                  <a:gd name="T16" fmla="*/ 229 w 292"/>
                  <a:gd name="T17" fmla="*/ 176 h 338"/>
                  <a:gd name="T18" fmla="*/ 214 w 292"/>
                  <a:gd name="T19" fmla="*/ 173 h 338"/>
                  <a:gd name="T20" fmla="*/ 229 w 292"/>
                  <a:gd name="T21" fmla="*/ 155 h 338"/>
                  <a:gd name="T22" fmla="*/ 229 w 292"/>
                  <a:gd name="T23" fmla="*/ 134 h 338"/>
                  <a:gd name="T24" fmla="*/ 218 w 292"/>
                  <a:gd name="T25" fmla="*/ 124 h 338"/>
                  <a:gd name="T26" fmla="*/ 204 w 292"/>
                  <a:gd name="T27" fmla="*/ 99 h 338"/>
                  <a:gd name="T28" fmla="*/ 190 w 292"/>
                  <a:gd name="T29" fmla="*/ 102 h 338"/>
                  <a:gd name="T30" fmla="*/ 186 w 292"/>
                  <a:gd name="T31" fmla="*/ 92 h 338"/>
                  <a:gd name="T32" fmla="*/ 176 w 292"/>
                  <a:gd name="T33" fmla="*/ 81 h 338"/>
                  <a:gd name="T34" fmla="*/ 155 w 292"/>
                  <a:gd name="T35" fmla="*/ 60 h 338"/>
                  <a:gd name="T36" fmla="*/ 116 w 292"/>
                  <a:gd name="T37" fmla="*/ 50 h 338"/>
                  <a:gd name="T38" fmla="*/ 81 w 292"/>
                  <a:gd name="T39" fmla="*/ 46 h 338"/>
                  <a:gd name="T40" fmla="*/ 88 w 292"/>
                  <a:gd name="T41" fmla="*/ 25 h 338"/>
                  <a:gd name="T42" fmla="*/ 77 w 292"/>
                  <a:gd name="T43" fmla="*/ 7 h 338"/>
                  <a:gd name="T44" fmla="*/ 56 w 292"/>
                  <a:gd name="T45" fmla="*/ 35 h 338"/>
                  <a:gd name="T46" fmla="*/ 74 w 292"/>
                  <a:gd name="T47" fmla="*/ 88 h 338"/>
                  <a:gd name="T48" fmla="*/ 67 w 292"/>
                  <a:gd name="T49" fmla="*/ 92 h 338"/>
                  <a:gd name="T50" fmla="*/ 45 w 292"/>
                  <a:gd name="T51" fmla="*/ 39 h 338"/>
                  <a:gd name="T52" fmla="*/ 52 w 292"/>
                  <a:gd name="T53" fmla="*/ 4 h 338"/>
                  <a:gd name="T54" fmla="*/ 17 w 292"/>
                  <a:gd name="T55" fmla="*/ 18 h 338"/>
                  <a:gd name="T56" fmla="*/ 0 w 292"/>
                  <a:gd name="T57" fmla="*/ 60 h 338"/>
                  <a:gd name="T58" fmla="*/ 3 w 292"/>
                  <a:gd name="T59" fmla="*/ 74 h 338"/>
                  <a:gd name="T60" fmla="*/ 24 w 292"/>
                  <a:gd name="T61" fmla="*/ 109 h 338"/>
                  <a:gd name="T62" fmla="*/ 35 w 292"/>
                  <a:gd name="T63" fmla="*/ 116 h 338"/>
                  <a:gd name="T64" fmla="*/ 81 w 292"/>
                  <a:gd name="T65" fmla="*/ 131 h 338"/>
                  <a:gd name="T66" fmla="*/ 102 w 292"/>
                  <a:gd name="T67" fmla="*/ 131 h 338"/>
                  <a:gd name="T68" fmla="*/ 144 w 292"/>
                  <a:gd name="T69" fmla="*/ 148 h 338"/>
                  <a:gd name="T70" fmla="*/ 151 w 292"/>
                  <a:gd name="T71" fmla="*/ 159 h 338"/>
                  <a:gd name="T72" fmla="*/ 162 w 292"/>
                  <a:gd name="T73" fmla="*/ 180 h 338"/>
                  <a:gd name="T74" fmla="*/ 158 w 292"/>
                  <a:gd name="T75" fmla="*/ 229 h 338"/>
                  <a:gd name="T76" fmla="*/ 137 w 292"/>
                  <a:gd name="T77" fmla="*/ 254 h 338"/>
                  <a:gd name="T78" fmla="*/ 112 w 292"/>
                  <a:gd name="T79" fmla="*/ 264 h 338"/>
                  <a:gd name="T80" fmla="*/ 130 w 292"/>
                  <a:gd name="T81" fmla="*/ 282 h 338"/>
                  <a:gd name="T82" fmla="*/ 169 w 292"/>
                  <a:gd name="T83" fmla="*/ 289 h 338"/>
                  <a:gd name="T84" fmla="*/ 190 w 292"/>
                  <a:gd name="T85" fmla="*/ 314 h 338"/>
                  <a:gd name="T86" fmla="*/ 214 w 292"/>
                  <a:gd name="T87" fmla="*/ 328 h 338"/>
                  <a:gd name="T88" fmla="*/ 232 w 292"/>
                  <a:gd name="T89" fmla="*/ 335 h 338"/>
                  <a:gd name="T90" fmla="*/ 218 w 292"/>
                  <a:gd name="T91" fmla="*/ 307 h 338"/>
                  <a:gd name="T92" fmla="*/ 218 w 292"/>
                  <a:gd name="T93" fmla="*/ 300 h 338"/>
                  <a:gd name="T94" fmla="*/ 250 w 292"/>
                  <a:gd name="T95" fmla="*/ 321 h 338"/>
                  <a:gd name="T96" fmla="*/ 257 w 292"/>
                  <a:gd name="T97" fmla="*/ 321 h 338"/>
                  <a:gd name="T98" fmla="*/ 257 w 292"/>
                  <a:gd name="T99" fmla="*/ 293 h 338"/>
                  <a:gd name="T100" fmla="*/ 232 w 292"/>
                  <a:gd name="T101" fmla="*/ 271 h 338"/>
                  <a:gd name="T102" fmla="*/ 222 w 292"/>
                  <a:gd name="T103" fmla="*/ 261 h 338"/>
                  <a:gd name="T104" fmla="*/ 214 w 292"/>
                  <a:gd name="T105" fmla="*/ 236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2" h="338">
                    <a:moveTo>
                      <a:pt x="222" y="219"/>
                    </a:moveTo>
                    <a:lnTo>
                      <a:pt x="225" y="222"/>
                    </a:lnTo>
                    <a:lnTo>
                      <a:pt x="225" y="222"/>
                    </a:lnTo>
                    <a:lnTo>
                      <a:pt x="229" y="226"/>
                    </a:lnTo>
                    <a:lnTo>
                      <a:pt x="232" y="233"/>
                    </a:lnTo>
                    <a:lnTo>
                      <a:pt x="236" y="240"/>
                    </a:lnTo>
                    <a:lnTo>
                      <a:pt x="236" y="243"/>
                    </a:lnTo>
                    <a:lnTo>
                      <a:pt x="236" y="247"/>
                    </a:lnTo>
                    <a:lnTo>
                      <a:pt x="239" y="250"/>
                    </a:lnTo>
                    <a:lnTo>
                      <a:pt x="243" y="257"/>
                    </a:lnTo>
                    <a:lnTo>
                      <a:pt x="243" y="261"/>
                    </a:lnTo>
                    <a:lnTo>
                      <a:pt x="243" y="261"/>
                    </a:lnTo>
                    <a:lnTo>
                      <a:pt x="243" y="264"/>
                    </a:lnTo>
                    <a:lnTo>
                      <a:pt x="246" y="264"/>
                    </a:lnTo>
                    <a:lnTo>
                      <a:pt x="246" y="264"/>
                    </a:lnTo>
                    <a:lnTo>
                      <a:pt x="253" y="261"/>
                    </a:lnTo>
                    <a:lnTo>
                      <a:pt x="257" y="257"/>
                    </a:lnTo>
                    <a:lnTo>
                      <a:pt x="260" y="257"/>
                    </a:lnTo>
                    <a:lnTo>
                      <a:pt x="264" y="254"/>
                    </a:lnTo>
                    <a:lnTo>
                      <a:pt x="271" y="250"/>
                    </a:lnTo>
                    <a:lnTo>
                      <a:pt x="274" y="250"/>
                    </a:lnTo>
                    <a:lnTo>
                      <a:pt x="278" y="247"/>
                    </a:lnTo>
                    <a:lnTo>
                      <a:pt x="281" y="247"/>
                    </a:lnTo>
                    <a:lnTo>
                      <a:pt x="285" y="247"/>
                    </a:lnTo>
                    <a:lnTo>
                      <a:pt x="288" y="247"/>
                    </a:lnTo>
                    <a:lnTo>
                      <a:pt x="288" y="243"/>
                    </a:lnTo>
                    <a:lnTo>
                      <a:pt x="292" y="240"/>
                    </a:lnTo>
                    <a:lnTo>
                      <a:pt x="288" y="233"/>
                    </a:lnTo>
                    <a:lnTo>
                      <a:pt x="288" y="233"/>
                    </a:lnTo>
                    <a:lnTo>
                      <a:pt x="285" y="233"/>
                    </a:lnTo>
                    <a:lnTo>
                      <a:pt x="281" y="233"/>
                    </a:lnTo>
                    <a:lnTo>
                      <a:pt x="278" y="229"/>
                    </a:lnTo>
                    <a:lnTo>
                      <a:pt x="278" y="229"/>
                    </a:lnTo>
                    <a:lnTo>
                      <a:pt x="288" y="226"/>
                    </a:lnTo>
                    <a:lnTo>
                      <a:pt x="288" y="222"/>
                    </a:lnTo>
                    <a:lnTo>
                      <a:pt x="288" y="222"/>
                    </a:lnTo>
                    <a:lnTo>
                      <a:pt x="288" y="219"/>
                    </a:lnTo>
                    <a:lnTo>
                      <a:pt x="285" y="215"/>
                    </a:lnTo>
                    <a:lnTo>
                      <a:pt x="285" y="215"/>
                    </a:lnTo>
                    <a:lnTo>
                      <a:pt x="285" y="212"/>
                    </a:lnTo>
                    <a:lnTo>
                      <a:pt x="281" y="212"/>
                    </a:lnTo>
                    <a:lnTo>
                      <a:pt x="278" y="208"/>
                    </a:lnTo>
                    <a:lnTo>
                      <a:pt x="274" y="212"/>
                    </a:lnTo>
                    <a:lnTo>
                      <a:pt x="274" y="212"/>
                    </a:lnTo>
                    <a:lnTo>
                      <a:pt x="271" y="212"/>
                    </a:lnTo>
                    <a:lnTo>
                      <a:pt x="267" y="212"/>
                    </a:lnTo>
                    <a:lnTo>
                      <a:pt x="267" y="212"/>
                    </a:lnTo>
                    <a:lnTo>
                      <a:pt x="264" y="208"/>
                    </a:lnTo>
                    <a:lnTo>
                      <a:pt x="267" y="208"/>
                    </a:lnTo>
                    <a:lnTo>
                      <a:pt x="264" y="205"/>
                    </a:lnTo>
                    <a:lnTo>
                      <a:pt x="260" y="197"/>
                    </a:lnTo>
                    <a:lnTo>
                      <a:pt x="257" y="194"/>
                    </a:lnTo>
                    <a:lnTo>
                      <a:pt x="239" y="187"/>
                    </a:lnTo>
                    <a:lnTo>
                      <a:pt x="229" y="176"/>
                    </a:lnTo>
                    <a:lnTo>
                      <a:pt x="225" y="176"/>
                    </a:lnTo>
                    <a:lnTo>
                      <a:pt x="225" y="176"/>
                    </a:lnTo>
                    <a:lnTo>
                      <a:pt x="222" y="176"/>
                    </a:lnTo>
                    <a:lnTo>
                      <a:pt x="218" y="176"/>
                    </a:lnTo>
                    <a:lnTo>
                      <a:pt x="214" y="176"/>
                    </a:lnTo>
                    <a:lnTo>
                      <a:pt x="214" y="173"/>
                    </a:lnTo>
                    <a:lnTo>
                      <a:pt x="214" y="169"/>
                    </a:lnTo>
                    <a:lnTo>
                      <a:pt x="218" y="166"/>
                    </a:lnTo>
                    <a:lnTo>
                      <a:pt x="218" y="162"/>
                    </a:lnTo>
                    <a:lnTo>
                      <a:pt x="218" y="159"/>
                    </a:lnTo>
                    <a:lnTo>
                      <a:pt x="229" y="155"/>
                    </a:lnTo>
                    <a:lnTo>
                      <a:pt x="229" y="155"/>
                    </a:lnTo>
                    <a:lnTo>
                      <a:pt x="232" y="152"/>
                    </a:lnTo>
                    <a:lnTo>
                      <a:pt x="232" y="148"/>
                    </a:lnTo>
                    <a:lnTo>
                      <a:pt x="229" y="145"/>
                    </a:lnTo>
                    <a:lnTo>
                      <a:pt x="229" y="141"/>
                    </a:lnTo>
                    <a:lnTo>
                      <a:pt x="229" y="138"/>
                    </a:lnTo>
                    <a:lnTo>
                      <a:pt x="229" y="134"/>
                    </a:lnTo>
                    <a:lnTo>
                      <a:pt x="229" y="134"/>
                    </a:lnTo>
                    <a:lnTo>
                      <a:pt x="229" y="131"/>
                    </a:lnTo>
                    <a:lnTo>
                      <a:pt x="229" y="127"/>
                    </a:lnTo>
                    <a:lnTo>
                      <a:pt x="229" y="127"/>
                    </a:lnTo>
                    <a:lnTo>
                      <a:pt x="225" y="124"/>
                    </a:lnTo>
                    <a:lnTo>
                      <a:pt x="218" y="124"/>
                    </a:lnTo>
                    <a:lnTo>
                      <a:pt x="218" y="109"/>
                    </a:lnTo>
                    <a:lnTo>
                      <a:pt x="214" y="109"/>
                    </a:lnTo>
                    <a:lnTo>
                      <a:pt x="211" y="109"/>
                    </a:lnTo>
                    <a:lnTo>
                      <a:pt x="204" y="102"/>
                    </a:lnTo>
                    <a:lnTo>
                      <a:pt x="204" y="102"/>
                    </a:lnTo>
                    <a:lnTo>
                      <a:pt x="204" y="99"/>
                    </a:lnTo>
                    <a:lnTo>
                      <a:pt x="200" y="99"/>
                    </a:lnTo>
                    <a:lnTo>
                      <a:pt x="200" y="99"/>
                    </a:lnTo>
                    <a:lnTo>
                      <a:pt x="193" y="99"/>
                    </a:lnTo>
                    <a:lnTo>
                      <a:pt x="193" y="99"/>
                    </a:lnTo>
                    <a:lnTo>
                      <a:pt x="193" y="102"/>
                    </a:lnTo>
                    <a:lnTo>
                      <a:pt x="190" y="102"/>
                    </a:lnTo>
                    <a:lnTo>
                      <a:pt x="186" y="102"/>
                    </a:lnTo>
                    <a:lnTo>
                      <a:pt x="186" y="102"/>
                    </a:lnTo>
                    <a:lnTo>
                      <a:pt x="183" y="99"/>
                    </a:lnTo>
                    <a:lnTo>
                      <a:pt x="186" y="95"/>
                    </a:lnTo>
                    <a:lnTo>
                      <a:pt x="186" y="95"/>
                    </a:lnTo>
                    <a:lnTo>
                      <a:pt x="186" y="92"/>
                    </a:lnTo>
                    <a:lnTo>
                      <a:pt x="190" y="88"/>
                    </a:lnTo>
                    <a:lnTo>
                      <a:pt x="186" y="85"/>
                    </a:lnTo>
                    <a:lnTo>
                      <a:pt x="186" y="81"/>
                    </a:lnTo>
                    <a:lnTo>
                      <a:pt x="179" y="81"/>
                    </a:lnTo>
                    <a:lnTo>
                      <a:pt x="179" y="81"/>
                    </a:lnTo>
                    <a:lnTo>
                      <a:pt x="176" y="81"/>
                    </a:lnTo>
                    <a:lnTo>
                      <a:pt x="172" y="81"/>
                    </a:lnTo>
                    <a:lnTo>
                      <a:pt x="169" y="81"/>
                    </a:lnTo>
                    <a:lnTo>
                      <a:pt x="165" y="74"/>
                    </a:lnTo>
                    <a:lnTo>
                      <a:pt x="158" y="64"/>
                    </a:lnTo>
                    <a:lnTo>
                      <a:pt x="158" y="64"/>
                    </a:lnTo>
                    <a:lnTo>
                      <a:pt x="155" y="60"/>
                    </a:lnTo>
                    <a:lnTo>
                      <a:pt x="151" y="57"/>
                    </a:lnTo>
                    <a:lnTo>
                      <a:pt x="144" y="53"/>
                    </a:lnTo>
                    <a:lnTo>
                      <a:pt x="133" y="50"/>
                    </a:lnTo>
                    <a:lnTo>
                      <a:pt x="119" y="50"/>
                    </a:lnTo>
                    <a:lnTo>
                      <a:pt x="119" y="50"/>
                    </a:lnTo>
                    <a:lnTo>
                      <a:pt x="116" y="50"/>
                    </a:lnTo>
                    <a:lnTo>
                      <a:pt x="112" y="53"/>
                    </a:lnTo>
                    <a:lnTo>
                      <a:pt x="105" y="53"/>
                    </a:lnTo>
                    <a:lnTo>
                      <a:pt x="102" y="50"/>
                    </a:lnTo>
                    <a:lnTo>
                      <a:pt x="98" y="46"/>
                    </a:lnTo>
                    <a:lnTo>
                      <a:pt x="95" y="42"/>
                    </a:lnTo>
                    <a:lnTo>
                      <a:pt x="81" y="46"/>
                    </a:lnTo>
                    <a:lnTo>
                      <a:pt x="81" y="46"/>
                    </a:lnTo>
                    <a:lnTo>
                      <a:pt x="84" y="42"/>
                    </a:lnTo>
                    <a:lnTo>
                      <a:pt x="84" y="35"/>
                    </a:lnTo>
                    <a:lnTo>
                      <a:pt x="84" y="28"/>
                    </a:lnTo>
                    <a:lnTo>
                      <a:pt x="84" y="28"/>
                    </a:lnTo>
                    <a:lnTo>
                      <a:pt x="88" y="25"/>
                    </a:lnTo>
                    <a:lnTo>
                      <a:pt x="88" y="18"/>
                    </a:lnTo>
                    <a:lnTo>
                      <a:pt x="88" y="11"/>
                    </a:lnTo>
                    <a:lnTo>
                      <a:pt x="88" y="7"/>
                    </a:lnTo>
                    <a:lnTo>
                      <a:pt x="81" y="4"/>
                    </a:lnTo>
                    <a:lnTo>
                      <a:pt x="81" y="4"/>
                    </a:lnTo>
                    <a:lnTo>
                      <a:pt x="77" y="7"/>
                    </a:lnTo>
                    <a:lnTo>
                      <a:pt x="74" y="7"/>
                    </a:lnTo>
                    <a:lnTo>
                      <a:pt x="67" y="11"/>
                    </a:lnTo>
                    <a:lnTo>
                      <a:pt x="59" y="18"/>
                    </a:lnTo>
                    <a:lnTo>
                      <a:pt x="56" y="25"/>
                    </a:lnTo>
                    <a:lnTo>
                      <a:pt x="56" y="28"/>
                    </a:lnTo>
                    <a:lnTo>
                      <a:pt x="56" y="35"/>
                    </a:lnTo>
                    <a:lnTo>
                      <a:pt x="56" y="42"/>
                    </a:lnTo>
                    <a:lnTo>
                      <a:pt x="56" y="53"/>
                    </a:lnTo>
                    <a:lnTo>
                      <a:pt x="59" y="60"/>
                    </a:lnTo>
                    <a:lnTo>
                      <a:pt x="74" y="81"/>
                    </a:lnTo>
                    <a:lnTo>
                      <a:pt x="74" y="85"/>
                    </a:lnTo>
                    <a:lnTo>
                      <a:pt x="74" y="88"/>
                    </a:lnTo>
                    <a:lnTo>
                      <a:pt x="74" y="92"/>
                    </a:lnTo>
                    <a:lnTo>
                      <a:pt x="74" y="95"/>
                    </a:lnTo>
                    <a:lnTo>
                      <a:pt x="74" y="99"/>
                    </a:lnTo>
                    <a:lnTo>
                      <a:pt x="70" y="95"/>
                    </a:lnTo>
                    <a:lnTo>
                      <a:pt x="67" y="95"/>
                    </a:lnTo>
                    <a:lnTo>
                      <a:pt x="67" y="92"/>
                    </a:lnTo>
                    <a:lnTo>
                      <a:pt x="59" y="85"/>
                    </a:lnTo>
                    <a:lnTo>
                      <a:pt x="56" y="78"/>
                    </a:lnTo>
                    <a:lnTo>
                      <a:pt x="49" y="67"/>
                    </a:lnTo>
                    <a:lnTo>
                      <a:pt x="45" y="53"/>
                    </a:lnTo>
                    <a:lnTo>
                      <a:pt x="45" y="39"/>
                    </a:lnTo>
                    <a:lnTo>
                      <a:pt x="45" y="39"/>
                    </a:lnTo>
                    <a:lnTo>
                      <a:pt x="45" y="32"/>
                    </a:lnTo>
                    <a:lnTo>
                      <a:pt x="45" y="25"/>
                    </a:lnTo>
                    <a:lnTo>
                      <a:pt x="49" y="14"/>
                    </a:lnTo>
                    <a:lnTo>
                      <a:pt x="52" y="4"/>
                    </a:lnTo>
                    <a:lnTo>
                      <a:pt x="52" y="4"/>
                    </a:lnTo>
                    <a:lnTo>
                      <a:pt x="52" y="4"/>
                    </a:lnTo>
                    <a:lnTo>
                      <a:pt x="49" y="0"/>
                    </a:lnTo>
                    <a:lnTo>
                      <a:pt x="42" y="0"/>
                    </a:lnTo>
                    <a:lnTo>
                      <a:pt x="35" y="4"/>
                    </a:lnTo>
                    <a:lnTo>
                      <a:pt x="28" y="7"/>
                    </a:lnTo>
                    <a:lnTo>
                      <a:pt x="17" y="14"/>
                    </a:lnTo>
                    <a:lnTo>
                      <a:pt x="17" y="18"/>
                    </a:lnTo>
                    <a:lnTo>
                      <a:pt x="14" y="21"/>
                    </a:lnTo>
                    <a:lnTo>
                      <a:pt x="10" y="28"/>
                    </a:lnTo>
                    <a:lnTo>
                      <a:pt x="7" y="35"/>
                    </a:lnTo>
                    <a:lnTo>
                      <a:pt x="3" y="42"/>
                    </a:lnTo>
                    <a:lnTo>
                      <a:pt x="0" y="53"/>
                    </a:lnTo>
                    <a:lnTo>
                      <a:pt x="0" y="60"/>
                    </a:lnTo>
                    <a:lnTo>
                      <a:pt x="0" y="60"/>
                    </a:lnTo>
                    <a:lnTo>
                      <a:pt x="0" y="60"/>
                    </a:lnTo>
                    <a:lnTo>
                      <a:pt x="0" y="64"/>
                    </a:lnTo>
                    <a:lnTo>
                      <a:pt x="0" y="67"/>
                    </a:lnTo>
                    <a:lnTo>
                      <a:pt x="3" y="71"/>
                    </a:lnTo>
                    <a:lnTo>
                      <a:pt x="3" y="74"/>
                    </a:lnTo>
                    <a:lnTo>
                      <a:pt x="7" y="78"/>
                    </a:lnTo>
                    <a:lnTo>
                      <a:pt x="10" y="85"/>
                    </a:lnTo>
                    <a:lnTo>
                      <a:pt x="14" y="92"/>
                    </a:lnTo>
                    <a:lnTo>
                      <a:pt x="21" y="99"/>
                    </a:lnTo>
                    <a:lnTo>
                      <a:pt x="21" y="106"/>
                    </a:lnTo>
                    <a:lnTo>
                      <a:pt x="24" y="109"/>
                    </a:lnTo>
                    <a:lnTo>
                      <a:pt x="21" y="113"/>
                    </a:lnTo>
                    <a:lnTo>
                      <a:pt x="24" y="120"/>
                    </a:lnTo>
                    <a:lnTo>
                      <a:pt x="28" y="116"/>
                    </a:lnTo>
                    <a:lnTo>
                      <a:pt x="28" y="116"/>
                    </a:lnTo>
                    <a:lnTo>
                      <a:pt x="31" y="116"/>
                    </a:lnTo>
                    <a:lnTo>
                      <a:pt x="35" y="116"/>
                    </a:lnTo>
                    <a:lnTo>
                      <a:pt x="38" y="120"/>
                    </a:lnTo>
                    <a:lnTo>
                      <a:pt x="42" y="120"/>
                    </a:lnTo>
                    <a:lnTo>
                      <a:pt x="49" y="124"/>
                    </a:lnTo>
                    <a:lnTo>
                      <a:pt x="59" y="127"/>
                    </a:lnTo>
                    <a:lnTo>
                      <a:pt x="70" y="131"/>
                    </a:lnTo>
                    <a:lnTo>
                      <a:pt x="81" y="131"/>
                    </a:lnTo>
                    <a:lnTo>
                      <a:pt x="95" y="134"/>
                    </a:lnTo>
                    <a:lnTo>
                      <a:pt x="95" y="131"/>
                    </a:lnTo>
                    <a:lnTo>
                      <a:pt x="95" y="131"/>
                    </a:lnTo>
                    <a:lnTo>
                      <a:pt x="98" y="131"/>
                    </a:lnTo>
                    <a:lnTo>
                      <a:pt x="102" y="131"/>
                    </a:lnTo>
                    <a:lnTo>
                      <a:pt x="102" y="131"/>
                    </a:lnTo>
                    <a:lnTo>
                      <a:pt x="109" y="134"/>
                    </a:lnTo>
                    <a:lnTo>
                      <a:pt x="112" y="138"/>
                    </a:lnTo>
                    <a:lnTo>
                      <a:pt x="119" y="138"/>
                    </a:lnTo>
                    <a:lnTo>
                      <a:pt x="141" y="148"/>
                    </a:lnTo>
                    <a:lnTo>
                      <a:pt x="141" y="148"/>
                    </a:lnTo>
                    <a:lnTo>
                      <a:pt x="144" y="148"/>
                    </a:lnTo>
                    <a:lnTo>
                      <a:pt x="144" y="152"/>
                    </a:lnTo>
                    <a:lnTo>
                      <a:pt x="144" y="155"/>
                    </a:lnTo>
                    <a:lnTo>
                      <a:pt x="141" y="159"/>
                    </a:lnTo>
                    <a:lnTo>
                      <a:pt x="144" y="159"/>
                    </a:lnTo>
                    <a:lnTo>
                      <a:pt x="144" y="159"/>
                    </a:lnTo>
                    <a:lnTo>
                      <a:pt x="151" y="159"/>
                    </a:lnTo>
                    <a:lnTo>
                      <a:pt x="155" y="159"/>
                    </a:lnTo>
                    <a:lnTo>
                      <a:pt x="158" y="159"/>
                    </a:lnTo>
                    <a:lnTo>
                      <a:pt x="158" y="166"/>
                    </a:lnTo>
                    <a:lnTo>
                      <a:pt x="162" y="166"/>
                    </a:lnTo>
                    <a:lnTo>
                      <a:pt x="162" y="173"/>
                    </a:lnTo>
                    <a:lnTo>
                      <a:pt x="162" y="180"/>
                    </a:lnTo>
                    <a:lnTo>
                      <a:pt x="162" y="190"/>
                    </a:lnTo>
                    <a:lnTo>
                      <a:pt x="162" y="201"/>
                    </a:lnTo>
                    <a:lnTo>
                      <a:pt x="162" y="212"/>
                    </a:lnTo>
                    <a:lnTo>
                      <a:pt x="158" y="222"/>
                    </a:lnTo>
                    <a:lnTo>
                      <a:pt x="158" y="222"/>
                    </a:lnTo>
                    <a:lnTo>
                      <a:pt x="158" y="229"/>
                    </a:lnTo>
                    <a:lnTo>
                      <a:pt x="155" y="236"/>
                    </a:lnTo>
                    <a:lnTo>
                      <a:pt x="151" y="243"/>
                    </a:lnTo>
                    <a:lnTo>
                      <a:pt x="148" y="247"/>
                    </a:lnTo>
                    <a:lnTo>
                      <a:pt x="144" y="250"/>
                    </a:lnTo>
                    <a:lnTo>
                      <a:pt x="141" y="250"/>
                    </a:lnTo>
                    <a:lnTo>
                      <a:pt x="137" y="254"/>
                    </a:lnTo>
                    <a:lnTo>
                      <a:pt x="130" y="250"/>
                    </a:lnTo>
                    <a:lnTo>
                      <a:pt x="130" y="250"/>
                    </a:lnTo>
                    <a:lnTo>
                      <a:pt x="126" y="250"/>
                    </a:lnTo>
                    <a:lnTo>
                      <a:pt x="123" y="250"/>
                    </a:lnTo>
                    <a:lnTo>
                      <a:pt x="119" y="257"/>
                    </a:lnTo>
                    <a:lnTo>
                      <a:pt x="112" y="264"/>
                    </a:lnTo>
                    <a:lnTo>
                      <a:pt x="112" y="264"/>
                    </a:lnTo>
                    <a:lnTo>
                      <a:pt x="112" y="268"/>
                    </a:lnTo>
                    <a:lnTo>
                      <a:pt x="116" y="271"/>
                    </a:lnTo>
                    <a:lnTo>
                      <a:pt x="119" y="275"/>
                    </a:lnTo>
                    <a:lnTo>
                      <a:pt x="123" y="279"/>
                    </a:lnTo>
                    <a:lnTo>
                      <a:pt x="130" y="282"/>
                    </a:lnTo>
                    <a:lnTo>
                      <a:pt x="141" y="282"/>
                    </a:lnTo>
                    <a:lnTo>
                      <a:pt x="141" y="282"/>
                    </a:lnTo>
                    <a:lnTo>
                      <a:pt x="148" y="279"/>
                    </a:lnTo>
                    <a:lnTo>
                      <a:pt x="151" y="275"/>
                    </a:lnTo>
                    <a:lnTo>
                      <a:pt x="151" y="271"/>
                    </a:lnTo>
                    <a:lnTo>
                      <a:pt x="169" y="289"/>
                    </a:lnTo>
                    <a:lnTo>
                      <a:pt x="179" y="293"/>
                    </a:lnTo>
                    <a:lnTo>
                      <a:pt x="179" y="293"/>
                    </a:lnTo>
                    <a:lnTo>
                      <a:pt x="179" y="296"/>
                    </a:lnTo>
                    <a:lnTo>
                      <a:pt x="183" y="303"/>
                    </a:lnTo>
                    <a:lnTo>
                      <a:pt x="186" y="307"/>
                    </a:lnTo>
                    <a:lnTo>
                      <a:pt x="190" y="314"/>
                    </a:lnTo>
                    <a:lnTo>
                      <a:pt x="200" y="317"/>
                    </a:lnTo>
                    <a:lnTo>
                      <a:pt x="204" y="317"/>
                    </a:lnTo>
                    <a:lnTo>
                      <a:pt x="207" y="317"/>
                    </a:lnTo>
                    <a:lnTo>
                      <a:pt x="211" y="324"/>
                    </a:lnTo>
                    <a:lnTo>
                      <a:pt x="214" y="328"/>
                    </a:lnTo>
                    <a:lnTo>
                      <a:pt x="214" y="328"/>
                    </a:lnTo>
                    <a:lnTo>
                      <a:pt x="218" y="331"/>
                    </a:lnTo>
                    <a:lnTo>
                      <a:pt x="222" y="335"/>
                    </a:lnTo>
                    <a:lnTo>
                      <a:pt x="225" y="335"/>
                    </a:lnTo>
                    <a:lnTo>
                      <a:pt x="229" y="338"/>
                    </a:lnTo>
                    <a:lnTo>
                      <a:pt x="232" y="338"/>
                    </a:lnTo>
                    <a:lnTo>
                      <a:pt x="232" y="335"/>
                    </a:lnTo>
                    <a:lnTo>
                      <a:pt x="232" y="328"/>
                    </a:lnTo>
                    <a:lnTo>
                      <a:pt x="232" y="328"/>
                    </a:lnTo>
                    <a:lnTo>
                      <a:pt x="229" y="324"/>
                    </a:lnTo>
                    <a:lnTo>
                      <a:pt x="229" y="317"/>
                    </a:lnTo>
                    <a:lnTo>
                      <a:pt x="222" y="310"/>
                    </a:lnTo>
                    <a:lnTo>
                      <a:pt x="218" y="307"/>
                    </a:lnTo>
                    <a:lnTo>
                      <a:pt x="218" y="307"/>
                    </a:lnTo>
                    <a:lnTo>
                      <a:pt x="214" y="307"/>
                    </a:lnTo>
                    <a:lnTo>
                      <a:pt x="214" y="303"/>
                    </a:lnTo>
                    <a:lnTo>
                      <a:pt x="214" y="303"/>
                    </a:lnTo>
                    <a:lnTo>
                      <a:pt x="214" y="300"/>
                    </a:lnTo>
                    <a:lnTo>
                      <a:pt x="218" y="300"/>
                    </a:lnTo>
                    <a:lnTo>
                      <a:pt x="222" y="300"/>
                    </a:lnTo>
                    <a:lnTo>
                      <a:pt x="225" y="303"/>
                    </a:lnTo>
                    <a:lnTo>
                      <a:pt x="232" y="307"/>
                    </a:lnTo>
                    <a:lnTo>
                      <a:pt x="239" y="310"/>
                    </a:lnTo>
                    <a:lnTo>
                      <a:pt x="246" y="317"/>
                    </a:lnTo>
                    <a:lnTo>
                      <a:pt x="250" y="321"/>
                    </a:lnTo>
                    <a:lnTo>
                      <a:pt x="250" y="324"/>
                    </a:lnTo>
                    <a:lnTo>
                      <a:pt x="250" y="324"/>
                    </a:lnTo>
                    <a:lnTo>
                      <a:pt x="253" y="324"/>
                    </a:lnTo>
                    <a:lnTo>
                      <a:pt x="253" y="324"/>
                    </a:lnTo>
                    <a:lnTo>
                      <a:pt x="257" y="321"/>
                    </a:lnTo>
                    <a:lnTo>
                      <a:pt x="257" y="321"/>
                    </a:lnTo>
                    <a:lnTo>
                      <a:pt x="260" y="314"/>
                    </a:lnTo>
                    <a:lnTo>
                      <a:pt x="260" y="310"/>
                    </a:lnTo>
                    <a:lnTo>
                      <a:pt x="264" y="303"/>
                    </a:lnTo>
                    <a:lnTo>
                      <a:pt x="260" y="300"/>
                    </a:lnTo>
                    <a:lnTo>
                      <a:pt x="257" y="293"/>
                    </a:lnTo>
                    <a:lnTo>
                      <a:pt x="257" y="293"/>
                    </a:lnTo>
                    <a:lnTo>
                      <a:pt x="253" y="289"/>
                    </a:lnTo>
                    <a:lnTo>
                      <a:pt x="246" y="282"/>
                    </a:lnTo>
                    <a:lnTo>
                      <a:pt x="243" y="279"/>
                    </a:lnTo>
                    <a:lnTo>
                      <a:pt x="239" y="275"/>
                    </a:lnTo>
                    <a:lnTo>
                      <a:pt x="236" y="275"/>
                    </a:lnTo>
                    <a:lnTo>
                      <a:pt x="232" y="271"/>
                    </a:lnTo>
                    <a:lnTo>
                      <a:pt x="232" y="271"/>
                    </a:lnTo>
                    <a:lnTo>
                      <a:pt x="229" y="268"/>
                    </a:lnTo>
                    <a:lnTo>
                      <a:pt x="229" y="264"/>
                    </a:lnTo>
                    <a:lnTo>
                      <a:pt x="229" y="264"/>
                    </a:lnTo>
                    <a:lnTo>
                      <a:pt x="225" y="264"/>
                    </a:lnTo>
                    <a:lnTo>
                      <a:pt x="222" y="261"/>
                    </a:lnTo>
                    <a:lnTo>
                      <a:pt x="222" y="257"/>
                    </a:lnTo>
                    <a:lnTo>
                      <a:pt x="218" y="254"/>
                    </a:lnTo>
                    <a:lnTo>
                      <a:pt x="218" y="243"/>
                    </a:lnTo>
                    <a:lnTo>
                      <a:pt x="218" y="243"/>
                    </a:lnTo>
                    <a:lnTo>
                      <a:pt x="218" y="240"/>
                    </a:lnTo>
                    <a:lnTo>
                      <a:pt x="214" y="236"/>
                    </a:lnTo>
                    <a:lnTo>
                      <a:pt x="214" y="229"/>
                    </a:lnTo>
                    <a:lnTo>
                      <a:pt x="218" y="226"/>
                    </a:lnTo>
                    <a:lnTo>
                      <a:pt x="218" y="222"/>
                    </a:lnTo>
                    <a:lnTo>
                      <a:pt x="222" y="21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4" name="Freeform 348"/>
              <p:cNvSpPr>
                <a:spLocks/>
              </p:cNvSpPr>
              <p:nvPr userDrawn="1"/>
            </p:nvSpPr>
            <p:spPr bwMode="gray">
              <a:xfrm>
                <a:off x="1181" y="-2241"/>
                <a:ext cx="85" cy="64"/>
              </a:xfrm>
              <a:custGeom>
                <a:avLst/>
                <a:gdLst>
                  <a:gd name="T0" fmla="*/ 85 w 85"/>
                  <a:gd name="T1" fmla="*/ 46 h 64"/>
                  <a:gd name="T2" fmla="*/ 85 w 85"/>
                  <a:gd name="T3" fmla="*/ 46 h 64"/>
                  <a:gd name="T4" fmla="*/ 81 w 85"/>
                  <a:gd name="T5" fmla="*/ 39 h 64"/>
                  <a:gd name="T6" fmla="*/ 78 w 85"/>
                  <a:gd name="T7" fmla="*/ 36 h 64"/>
                  <a:gd name="T8" fmla="*/ 71 w 85"/>
                  <a:gd name="T9" fmla="*/ 32 h 64"/>
                  <a:gd name="T10" fmla="*/ 67 w 85"/>
                  <a:gd name="T11" fmla="*/ 29 h 64"/>
                  <a:gd name="T12" fmla="*/ 64 w 85"/>
                  <a:gd name="T13" fmla="*/ 25 h 64"/>
                  <a:gd name="T14" fmla="*/ 60 w 85"/>
                  <a:gd name="T15" fmla="*/ 21 h 64"/>
                  <a:gd name="T16" fmla="*/ 57 w 85"/>
                  <a:gd name="T17" fmla="*/ 18 h 64"/>
                  <a:gd name="T18" fmla="*/ 49 w 85"/>
                  <a:gd name="T19" fmla="*/ 14 h 64"/>
                  <a:gd name="T20" fmla="*/ 42 w 85"/>
                  <a:gd name="T21" fmla="*/ 14 h 64"/>
                  <a:gd name="T22" fmla="*/ 39 w 85"/>
                  <a:gd name="T23" fmla="*/ 11 h 64"/>
                  <a:gd name="T24" fmla="*/ 35 w 85"/>
                  <a:gd name="T25" fmla="*/ 0 h 64"/>
                  <a:gd name="T26" fmla="*/ 25 w 85"/>
                  <a:gd name="T27" fmla="*/ 14 h 64"/>
                  <a:gd name="T28" fmla="*/ 21 w 85"/>
                  <a:gd name="T29" fmla="*/ 18 h 64"/>
                  <a:gd name="T30" fmla="*/ 18 w 85"/>
                  <a:gd name="T31" fmla="*/ 18 h 64"/>
                  <a:gd name="T32" fmla="*/ 14 w 85"/>
                  <a:gd name="T33" fmla="*/ 21 h 64"/>
                  <a:gd name="T34" fmla="*/ 11 w 85"/>
                  <a:gd name="T35" fmla="*/ 25 h 64"/>
                  <a:gd name="T36" fmla="*/ 7 w 85"/>
                  <a:gd name="T37" fmla="*/ 32 h 64"/>
                  <a:gd name="T38" fmla="*/ 7 w 85"/>
                  <a:gd name="T39" fmla="*/ 39 h 64"/>
                  <a:gd name="T40" fmla="*/ 0 w 85"/>
                  <a:gd name="T41" fmla="*/ 50 h 64"/>
                  <a:gd name="T42" fmla="*/ 4 w 85"/>
                  <a:gd name="T43" fmla="*/ 50 h 64"/>
                  <a:gd name="T44" fmla="*/ 7 w 85"/>
                  <a:gd name="T45" fmla="*/ 50 h 64"/>
                  <a:gd name="T46" fmla="*/ 11 w 85"/>
                  <a:gd name="T47" fmla="*/ 50 h 64"/>
                  <a:gd name="T48" fmla="*/ 14 w 85"/>
                  <a:gd name="T49" fmla="*/ 50 h 64"/>
                  <a:gd name="T50" fmla="*/ 18 w 85"/>
                  <a:gd name="T51" fmla="*/ 50 h 64"/>
                  <a:gd name="T52" fmla="*/ 18 w 85"/>
                  <a:gd name="T53" fmla="*/ 57 h 64"/>
                  <a:gd name="T54" fmla="*/ 18 w 85"/>
                  <a:gd name="T55" fmla="*/ 57 h 64"/>
                  <a:gd name="T56" fmla="*/ 21 w 85"/>
                  <a:gd name="T57" fmla="*/ 60 h 64"/>
                  <a:gd name="T58" fmla="*/ 25 w 85"/>
                  <a:gd name="T59" fmla="*/ 60 h 64"/>
                  <a:gd name="T60" fmla="*/ 28 w 85"/>
                  <a:gd name="T61" fmla="*/ 64 h 64"/>
                  <a:gd name="T62" fmla="*/ 32 w 85"/>
                  <a:gd name="T63" fmla="*/ 64 h 64"/>
                  <a:gd name="T64" fmla="*/ 39 w 85"/>
                  <a:gd name="T65" fmla="*/ 60 h 64"/>
                  <a:gd name="T66" fmla="*/ 60 w 85"/>
                  <a:gd name="T67" fmla="*/ 50 h 64"/>
                  <a:gd name="T68" fmla="*/ 78 w 85"/>
                  <a:gd name="T69" fmla="*/ 53 h 64"/>
                  <a:gd name="T70" fmla="*/ 85 w 85"/>
                  <a:gd name="T71"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 h="64">
                    <a:moveTo>
                      <a:pt x="85" y="46"/>
                    </a:moveTo>
                    <a:lnTo>
                      <a:pt x="85" y="46"/>
                    </a:lnTo>
                    <a:lnTo>
                      <a:pt x="81" y="39"/>
                    </a:lnTo>
                    <a:lnTo>
                      <a:pt x="78" y="36"/>
                    </a:lnTo>
                    <a:lnTo>
                      <a:pt x="71" y="32"/>
                    </a:lnTo>
                    <a:lnTo>
                      <a:pt x="67" y="29"/>
                    </a:lnTo>
                    <a:lnTo>
                      <a:pt x="64" y="25"/>
                    </a:lnTo>
                    <a:lnTo>
                      <a:pt x="60" y="21"/>
                    </a:lnTo>
                    <a:lnTo>
                      <a:pt x="57" y="18"/>
                    </a:lnTo>
                    <a:lnTo>
                      <a:pt x="49" y="14"/>
                    </a:lnTo>
                    <a:lnTo>
                      <a:pt x="42" y="14"/>
                    </a:lnTo>
                    <a:lnTo>
                      <a:pt x="39" y="11"/>
                    </a:lnTo>
                    <a:lnTo>
                      <a:pt x="35" y="0"/>
                    </a:lnTo>
                    <a:lnTo>
                      <a:pt x="25" y="14"/>
                    </a:lnTo>
                    <a:lnTo>
                      <a:pt x="21" y="18"/>
                    </a:lnTo>
                    <a:lnTo>
                      <a:pt x="18" y="18"/>
                    </a:lnTo>
                    <a:lnTo>
                      <a:pt x="14" y="21"/>
                    </a:lnTo>
                    <a:lnTo>
                      <a:pt x="11" y="25"/>
                    </a:lnTo>
                    <a:lnTo>
                      <a:pt x="7" y="32"/>
                    </a:lnTo>
                    <a:lnTo>
                      <a:pt x="7" y="39"/>
                    </a:lnTo>
                    <a:lnTo>
                      <a:pt x="0" y="50"/>
                    </a:lnTo>
                    <a:lnTo>
                      <a:pt x="4" y="50"/>
                    </a:lnTo>
                    <a:lnTo>
                      <a:pt x="7" y="50"/>
                    </a:lnTo>
                    <a:lnTo>
                      <a:pt x="11" y="50"/>
                    </a:lnTo>
                    <a:lnTo>
                      <a:pt x="14" y="50"/>
                    </a:lnTo>
                    <a:lnTo>
                      <a:pt x="18" y="50"/>
                    </a:lnTo>
                    <a:lnTo>
                      <a:pt x="18" y="57"/>
                    </a:lnTo>
                    <a:lnTo>
                      <a:pt x="18" y="57"/>
                    </a:lnTo>
                    <a:lnTo>
                      <a:pt x="21" y="60"/>
                    </a:lnTo>
                    <a:lnTo>
                      <a:pt x="25" y="60"/>
                    </a:lnTo>
                    <a:lnTo>
                      <a:pt x="28" y="64"/>
                    </a:lnTo>
                    <a:lnTo>
                      <a:pt x="32" y="64"/>
                    </a:lnTo>
                    <a:lnTo>
                      <a:pt x="39" y="60"/>
                    </a:lnTo>
                    <a:lnTo>
                      <a:pt x="60" y="50"/>
                    </a:lnTo>
                    <a:lnTo>
                      <a:pt x="78" y="53"/>
                    </a:lnTo>
                    <a:lnTo>
                      <a:pt x="8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5" name="Freeform 349"/>
              <p:cNvSpPr>
                <a:spLocks/>
              </p:cNvSpPr>
              <p:nvPr userDrawn="1"/>
            </p:nvSpPr>
            <p:spPr bwMode="gray">
              <a:xfrm>
                <a:off x="1139" y="-2783"/>
                <a:ext cx="32" cy="10"/>
              </a:xfrm>
              <a:custGeom>
                <a:avLst/>
                <a:gdLst>
                  <a:gd name="T0" fmla="*/ 3 w 32"/>
                  <a:gd name="T1" fmla="*/ 7 h 10"/>
                  <a:gd name="T2" fmla="*/ 3 w 32"/>
                  <a:gd name="T3" fmla="*/ 7 h 10"/>
                  <a:gd name="T4" fmla="*/ 7 w 32"/>
                  <a:gd name="T5" fmla="*/ 7 h 10"/>
                  <a:gd name="T6" fmla="*/ 14 w 32"/>
                  <a:gd name="T7" fmla="*/ 10 h 10"/>
                  <a:gd name="T8" fmla="*/ 21 w 32"/>
                  <a:gd name="T9" fmla="*/ 10 h 10"/>
                  <a:gd name="T10" fmla="*/ 28 w 32"/>
                  <a:gd name="T11" fmla="*/ 10 h 10"/>
                  <a:gd name="T12" fmla="*/ 32 w 32"/>
                  <a:gd name="T13" fmla="*/ 7 h 10"/>
                  <a:gd name="T14" fmla="*/ 32 w 32"/>
                  <a:gd name="T15" fmla="*/ 3 h 10"/>
                  <a:gd name="T16" fmla="*/ 32 w 32"/>
                  <a:gd name="T17" fmla="*/ 0 h 10"/>
                  <a:gd name="T18" fmla="*/ 28 w 32"/>
                  <a:gd name="T19" fmla="*/ 0 h 10"/>
                  <a:gd name="T20" fmla="*/ 21 w 32"/>
                  <a:gd name="T21" fmla="*/ 0 h 10"/>
                  <a:gd name="T22" fmla="*/ 14 w 32"/>
                  <a:gd name="T23" fmla="*/ 0 h 10"/>
                  <a:gd name="T24" fmla="*/ 10 w 32"/>
                  <a:gd name="T25" fmla="*/ 0 h 10"/>
                  <a:gd name="T26" fmla="*/ 10 w 32"/>
                  <a:gd name="T27" fmla="*/ 0 h 10"/>
                  <a:gd name="T28" fmla="*/ 10 w 32"/>
                  <a:gd name="T29" fmla="*/ 0 h 10"/>
                  <a:gd name="T30" fmla="*/ 7 w 32"/>
                  <a:gd name="T31" fmla="*/ 0 h 10"/>
                  <a:gd name="T32" fmla="*/ 3 w 32"/>
                  <a:gd name="T33" fmla="*/ 0 h 10"/>
                  <a:gd name="T34" fmla="*/ 0 w 32"/>
                  <a:gd name="T35" fmla="*/ 0 h 10"/>
                  <a:gd name="T36" fmla="*/ 0 w 32"/>
                  <a:gd name="T37" fmla="*/ 3 h 10"/>
                  <a:gd name="T38" fmla="*/ 3 w 32"/>
                  <a:gd name="T3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10">
                    <a:moveTo>
                      <a:pt x="3" y="7"/>
                    </a:moveTo>
                    <a:lnTo>
                      <a:pt x="3" y="7"/>
                    </a:lnTo>
                    <a:lnTo>
                      <a:pt x="7" y="7"/>
                    </a:lnTo>
                    <a:lnTo>
                      <a:pt x="14" y="10"/>
                    </a:lnTo>
                    <a:lnTo>
                      <a:pt x="21" y="10"/>
                    </a:lnTo>
                    <a:lnTo>
                      <a:pt x="28" y="10"/>
                    </a:lnTo>
                    <a:lnTo>
                      <a:pt x="32" y="7"/>
                    </a:lnTo>
                    <a:lnTo>
                      <a:pt x="32" y="3"/>
                    </a:lnTo>
                    <a:lnTo>
                      <a:pt x="32" y="0"/>
                    </a:lnTo>
                    <a:lnTo>
                      <a:pt x="28" y="0"/>
                    </a:lnTo>
                    <a:lnTo>
                      <a:pt x="21" y="0"/>
                    </a:lnTo>
                    <a:lnTo>
                      <a:pt x="14" y="0"/>
                    </a:lnTo>
                    <a:lnTo>
                      <a:pt x="10" y="0"/>
                    </a:lnTo>
                    <a:lnTo>
                      <a:pt x="10" y="0"/>
                    </a:lnTo>
                    <a:lnTo>
                      <a:pt x="10" y="0"/>
                    </a:lnTo>
                    <a:lnTo>
                      <a:pt x="7" y="0"/>
                    </a:lnTo>
                    <a:lnTo>
                      <a:pt x="3" y="0"/>
                    </a:lnTo>
                    <a:lnTo>
                      <a:pt x="0" y="0"/>
                    </a:lnTo>
                    <a:lnTo>
                      <a:pt x="0" y="3"/>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6" name="Freeform 350"/>
              <p:cNvSpPr>
                <a:spLocks/>
              </p:cNvSpPr>
              <p:nvPr userDrawn="1"/>
            </p:nvSpPr>
            <p:spPr bwMode="gray">
              <a:xfrm>
                <a:off x="970" y="-2582"/>
                <a:ext cx="88" cy="130"/>
              </a:xfrm>
              <a:custGeom>
                <a:avLst/>
                <a:gdLst>
                  <a:gd name="T0" fmla="*/ 84 w 88"/>
                  <a:gd name="T1" fmla="*/ 59 h 130"/>
                  <a:gd name="T2" fmla="*/ 77 w 88"/>
                  <a:gd name="T3" fmla="*/ 59 h 130"/>
                  <a:gd name="T4" fmla="*/ 67 w 88"/>
                  <a:gd name="T5" fmla="*/ 59 h 130"/>
                  <a:gd name="T6" fmla="*/ 63 w 88"/>
                  <a:gd name="T7" fmla="*/ 52 h 130"/>
                  <a:gd name="T8" fmla="*/ 67 w 88"/>
                  <a:gd name="T9" fmla="*/ 49 h 130"/>
                  <a:gd name="T10" fmla="*/ 74 w 88"/>
                  <a:gd name="T11" fmla="*/ 38 h 130"/>
                  <a:gd name="T12" fmla="*/ 81 w 88"/>
                  <a:gd name="T13" fmla="*/ 38 h 130"/>
                  <a:gd name="T14" fmla="*/ 81 w 88"/>
                  <a:gd name="T15" fmla="*/ 28 h 130"/>
                  <a:gd name="T16" fmla="*/ 81 w 88"/>
                  <a:gd name="T17" fmla="*/ 17 h 130"/>
                  <a:gd name="T18" fmla="*/ 77 w 88"/>
                  <a:gd name="T19" fmla="*/ 10 h 130"/>
                  <a:gd name="T20" fmla="*/ 70 w 88"/>
                  <a:gd name="T21" fmla="*/ 0 h 130"/>
                  <a:gd name="T22" fmla="*/ 56 w 88"/>
                  <a:gd name="T23" fmla="*/ 3 h 130"/>
                  <a:gd name="T24" fmla="*/ 49 w 88"/>
                  <a:gd name="T25" fmla="*/ 7 h 130"/>
                  <a:gd name="T26" fmla="*/ 39 w 88"/>
                  <a:gd name="T27" fmla="*/ 3 h 130"/>
                  <a:gd name="T28" fmla="*/ 28 w 88"/>
                  <a:gd name="T29" fmla="*/ 3 h 130"/>
                  <a:gd name="T30" fmla="*/ 21 w 88"/>
                  <a:gd name="T31" fmla="*/ 14 h 130"/>
                  <a:gd name="T32" fmla="*/ 21 w 88"/>
                  <a:gd name="T33" fmla="*/ 21 h 130"/>
                  <a:gd name="T34" fmla="*/ 21 w 88"/>
                  <a:gd name="T35" fmla="*/ 35 h 130"/>
                  <a:gd name="T36" fmla="*/ 28 w 88"/>
                  <a:gd name="T37" fmla="*/ 42 h 130"/>
                  <a:gd name="T38" fmla="*/ 35 w 88"/>
                  <a:gd name="T39" fmla="*/ 49 h 130"/>
                  <a:gd name="T40" fmla="*/ 31 w 88"/>
                  <a:gd name="T41" fmla="*/ 59 h 130"/>
                  <a:gd name="T42" fmla="*/ 28 w 88"/>
                  <a:gd name="T43" fmla="*/ 63 h 130"/>
                  <a:gd name="T44" fmla="*/ 17 w 88"/>
                  <a:gd name="T45" fmla="*/ 56 h 130"/>
                  <a:gd name="T46" fmla="*/ 14 w 88"/>
                  <a:gd name="T47" fmla="*/ 49 h 130"/>
                  <a:gd name="T48" fmla="*/ 7 w 88"/>
                  <a:gd name="T49" fmla="*/ 49 h 130"/>
                  <a:gd name="T50" fmla="*/ 0 w 88"/>
                  <a:gd name="T51" fmla="*/ 49 h 130"/>
                  <a:gd name="T52" fmla="*/ 0 w 88"/>
                  <a:gd name="T53" fmla="*/ 56 h 130"/>
                  <a:gd name="T54" fmla="*/ 0 w 88"/>
                  <a:gd name="T55" fmla="*/ 67 h 130"/>
                  <a:gd name="T56" fmla="*/ 3 w 88"/>
                  <a:gd name="T57" fmla="*/ 77 h 130"/>
                  <a:gd name="T58" fmla="*/ 14 w 88"/>
                  <a:gd name="T59" fmla="*/ 88 h 130"/>
                  <a:gd name="T60" fmla="*/ 21 w 88"/>
                  <a:gd name="T61" fmla="*/ 95 h 130"/>
                  <a:gd name="T62" fmla="*/ 31 w 88"/>
                  <a:gd name="T63" fmla="*/ 109 h 130"/>
                  <a:gd name="T64" fmla="*/ 35 w 88"/>
                  <a:gd name="T65" fmla="*/ 112 h 130"/>
                  <a:gd name="T66" fmla="*/ 39 w 88"/>
                  <a:gd name="T67" fmla="*/ 123 h 130"/>
                  <a:gd name="T68" fmla="*/ 49 w 88"/>
                  <a:gd name="T69" fmla="*/ 130 h 130"/>
                  <a:gd name="T70" fmla="*/ 67 w 88"/>
                  <a:gd name="T71" fmla="*/ 126 h 130"/>
                  <a:gd name="T72" fmla="*/ 74 w 88"/>
                  <a:gd name="T73" fmla="*/ 126 h 130"/>
                  <a:gd name="T74" fmla="*/ 84 w 88"/>
                  <a:gd name="T75" fmla="*/ 116 h 130"/>
                  <a:gd name="T76" fmla="*/ 88 w 88"/>
                  <a:gd name="T77" fmla="*/ 109 h 130"/>
                  <a:gd name="T78" fmla="*/ 88 w 88"/>
                  <a:gd name="T79" fmla="*/ 95 h 130"/>
                  <a:gd name="T80" fmla="*/ 84 w 88"/>
                  <a:gd name="T81" fmla="*/ 7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8" h="130">
                    <a:moveTo>
                      <a:pt x="84" y="70"/>
                    </a:moveTo>
                    <a:lnTo>
                      <a:pt x="84" y="59"/>
                    </a:lnTo>
                    <a:lnTo>
                      <a:pt x="81" y="59"/>
                    </a:lnTo>
                    <a:lnTo>
                      <a:pt x="77" y="59"/>
                    </a:lnTo>
                    <a:lnTo>
                      <a:pt x="74" y="59"/>
                    </a:lnTo>
                    <a:lnTo>
                      <a:pt x="67" y="59"/>
                    </a:lnTo>
                    <a:lnTo>
                      <a:pt x="63" y="56"/>
                    </a:lnTo>
                    <a:lnTo>
                      <a:pt x="63" y="52"/>
                    </a:lnTo>
                    <a:lnTo>
                      <a:pt x="63" y="52"/>
                    </a:lnTo>
                    <a:lnTo>
                      <a:pt x="67" y="49"/>
                    </a:lnTo>
                    <a:lnTo>
                      <a:pt x="70" y="42"/>
                    </a:lnTo>
                    <a:lnTo>
                      <a:pt x="74" y="38"/>
                    </a:lnTo>
                    <a:lnTo>
                      <a:pt x="81" y="38"/>
                    </a:lnTo>
                    <a:lnTo>
                      <a:pt x="81" y="38"/>
                    </a:lnTo>
                    <a:lnTo>
                      <a:pt x="81" y="35"/>
                    </a:lnTo>
                    <a:lnTo>
                      <a:pt x="81" y="28"/>
                    </a:lnTo>
                    <a:lnTo>
                      <a:pt x="84" y="24"/>
                    </a:lnTo>
                    <a:lnTo>
                      <a:pt x="81" y="17"/>
                    </a:lnTo>
                    <a:lnTo>
                      <a:pt x="81" y="14"/>
                    </a:lnTo>
                    <a:lnTo>
                      <a:pt x="77" y="10"/>
                    </a:lnTo>
                    <a:lnTo>
                      <a:pt x="70" y="0"/>
                    </a:lnTo>
                    <a:lnTo>
                      <a:pt x="70" y="0"/>
                    </a:lnTo>
                    <a:lnTo>
                      <a:pt x="63" y="3"/>
                    </a:lnTo>
                    <a:lnTo>
                      <a:pt x="56" y="3"/>
                    </a:lnTo>
                    <a:lnTo>
                      <a:pt x="49" y="7"/>
                    </a:lnTo>
                    <a:lnTo>
                      <a:pt x="49" y="7"/>
                    </a:lnTo>
                    <a:lnTo>
                      <a:pt x="42" y="3"/>
                    </a:lnTo>
                    <a:lnTo>
                      <a:pt x="39" y="3"/>
                    </a:lnTo>
                    <a:lnTo>
                      <a:pt x="31" y="3"/>
                    </a:lnTo>
                    <a:lnTo>
                      <a:pt x="28" y="3"/>
                    </a:lnTo>
                    <a:lnTo>
                      <a:pt x="21" y="7"/>
                    </a:lnTo>
                    <a:lnTo>
                      <a:pt x="21" y="14"/>
                    </a:lnTo>
                    <a:lnTo>
                      <a:pt x="21" y="17"/>
                    </a:lnTo>
                    <a:lnTo>
                      <a:pt x="21" y="21"/>
                    </a:lnTo>
                    <a:lnTo>
                      <a:pt x="21" y="28"/>
                    </a:lnTo>
                    <a:lnTo>
                      <a:pt x="21" y="35"/>
                    </a:lnTo>
                    <a:lnTo>
                      <a:pt x="28" y="38"/>
                    </a:lnTo>
                    <a:lnTo>
                      <a:pt x="28" y="42"/>
                    </a:lnTo>
                    <a:lnTo>
                      <a:pt x="31" y="45"/>
                    </a:lnTo>
                    <a:lnTo>
                      <a:pt x="35" y="49"/>
                    </a:lnTo>
                    <a:lnTo>
                      <a:pt x="35" y="52"/>
                    </a:lnTo>
                    <a:lnTo>
                      <a:pt x="31" y="59"/>
                    </a:lnTo>
                    <a:lnTo>
                      <a:pt x="28" y="63"/>
                    </a:lnTo>
                    <a:lnTo>
                      <a:pt x="28" y="63"/>
                    </a:lnTo>
                    <a:lnTo>
                      <a:pt x="24" y="59"/>
                    </a:lnTo>
                    <a:lnTo>
                      <a:pt x="17" y="56"/>
                    </a:lnTo>
                    <a:lnTo>
                      <a:pt x="14" y="49"/>
                    </a:lnTo>
                    <a:lnTo>
                      <a:pt x="14" y="49"/>
                    </a:lnTo>
                    <a:lnTo>
                      <a:pt x="10" y="49"/>
                    </a:lnTo>
                    <a:lnTo>
                      <a:pt x="7" y="49"/>
                    </a:lnTo>
                    <a:lnTo>
                      <a:pt x="3" y="49"/>
                    </a:lnTo>
                    <a:lnTo>
                      <a:pt x="0" y="49"/>
                    </a:lnTo>
                    <a:lnTo>
                      <a:pt x="0" y="52"/>
                    </a:lnTo>
                    <a:lnTo>
                      <a:pt x="0" y="56"/>
                    </a:lnTo>
                    <a:lnTo>
                      <a:pt x="0" y="67"/>
                    </a:lnTo>
                    <a:lnTo>
                      <a:pt x="0" y="67"/>
                    </a:lnTo>
                    <a:lnTo>
                      <a:pt x="3" y="74"/>
                    </a:lnTo>
                    <a:lnTo>
                      <a:pt x="3" y="77"/>
                    </a:lnTo>
                    <a:lnTo>
                      <a:pt x="7" y="84"/>
                    </a:lnTo>
                    <a:lnTo>
                      <a:pt x="14" y="88"/>
                    </a:lnTo>
                    <a:lnTo>
                      <a:pt x="21" y="91"/>
                    </a:lnTo>
                    <a:lnTo>
                      <a:pt x="21" y="95"/>
                    </a:lnTo>
                    <a:lnTo>
                      <a:pt x="28" y="98"/>
                    </a:lnTo>
                    <a:lnTo>
                      <a:pt x="31" y="109"/>
                    </a:lnTo>
                    <a:lnTo>
                      <a:pt x="31" y="109"/>
                    </a:lnTo>
                    <a:lnTo>
                      <a:pt x="35" y="112"/>
                    </a:lnTo>
                    <a:lnTo>
                      <a:pt x="35" y="119"/>
                    </a:lnTo>
                    <a:lnTo>
                      <a:pt x="39" y="123"/>
                    </a:lnTo>
                    <a:lnTo>
                      <a:pt x="42" y="126"/>
                    </a:lnTo>
                    <a:lnTo>
                      <a:pt x="49" y="130"/>
                    </a:lnTo>
                    <a:lnTo>
                      <a:pt x="56" y="130"/>
                    </a:lnTo>
                    <a:lnTo>
                      <a:pt x="67" y="126"/>
                    </a:lnTo>
                    <a:lnTo>
                      <a:pt x="67" y="126"/>
                    </a:lnTo>
                    <a:lnTo>
                      <a:pt x="74" y="126"/>
                    </a:lnTo>
                    <a:lnTo>
                      <a:pt x="77" y="123"/>
                    </a:lnTo>
                    <a:lnTo>
                      <a:pt x="84" y="116"/>
                    </a:lnTo>
                    <a:lnTo>
                      <a:pt x="88" y="112"/>
                    </a:lnTo>
                    <a:lnTo>
                      <a:pt x="88" y="109"/>
                    </a:lnTo>
                    <a:lnTo>
                      <a:pt x="88" y="102"/>
                    </a:lnTo>
                    <a:lnTo>
                      <a:pt x="88" y="95"/>
                    </a:lnTo>
                    <a:lnTo>
                      <a:pt x="88" y="84"/>
                    </a:lnTo>
                    <a:lnTo>
                      <a:pt x="84" y="77"/>
                    </a:lnTo>
                    <a:lnTo>
                      <a:pt x="84"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7" name="Freeform 351"/>
              <p:cNvSpPr>
                <a:spLocks/>
              </p:cNvSpPr>
              <p:nvPr userDrawn="1"/>
            </p:nvSpPr>
            <p:spPr bwMode="gray">
              <a:xfrm>
                <a:off x="1121" y="-2568"/>
                <a:ext cx="72" cy="134"/>
              </a:xfrm>
              <a:custGeom>
                <a:avLst/>
                <a:gdLst>
                  <a:gd name="T0" fmla="*/ 57 w 71"/>
                  <a:gd name="T1" fmla="*/ 7 h 112"/>
                  <a:gd name="T2" fmla="*/ 50 w 71"/>
                  <a:gd name="T3" fmla="*/ 7 h 112"/>
                  <a:gd name="T4" fmla="*/ 39 w 71"/>
                  <a:gd name="T5" fmla="*/ 3 h 112"/>
                  <a:gd name="T6" fmla="*/ 35 w 71"/>
                  <a:gd name="T7" fmla="*/ 0 h 112"/>
                  <a:gd name="T8" fmla="*/ 25 w 71"/>
                  <a:gd name="T9" fmla="*/ 0 h 112"/>
                  <a:gd name="T10" fmla="*/ 21 w 71"/>
                  <a:gd name="T11" fmla="*/ 3 h 112"/>
                  <a:gd name="T12" fmla="*/ 21 w 71"/>
                  <a:gd name="T13" fmla="*/ 0 h 112"/>
                  <a:gd name="T14" fmla="*/ 14 w 71"/>
                  <a:gd name="T15" fmla="*/ 3 h 112"/>
                  <a:gd name="T16" fmla="*/ 7 w 71"/>
                  <a:gd name="T17" fmla="*/ 14 h 112"/>
                  <a:gd name="T18" fmla="*/ 7 w 71"/>
                  <a:gd name="T19" fmla="*/ 21 h 112"/>
                  <a:gd name="T20" fmla="*/ 0 w 71"/>
                  <a:gd name="T21" fmla="*/ 31 h 112"/>
                  <a:gd name="T22" fmla="*/ 4 w 71"/>
                  <a:gd name="T23" fmla="*/ 35 h 112"/>
                  <a:gd name="T24" fmla="*/ 4 w 71"/>
                  <a:gd name="T25" fmla="*/ 42 h 112"/>
                  <a:gd name="T26" fmla="*/ 4 w 71"/>
                  <a:gd name="T27" fmla="*/ 49 h 112"/>
                  <a:gd name="T28" fmla="*/ 0 w 71"/>
                  <a:gd name="T29" fmla="*/ 56 h 112"/>
                  <a:gd name="T30" fmla="*/ 7 w 71"/>
                  <a:gd name="T31" fmla="*/ 77 h 112"/>
                  <a:gd name="T32" fmla="*/ 11 w 71"/>
                  <a:gd name="T33" fmla="*/ 109 h 112"/>
                  <a:gd name="T34" fmla="*/ 14 w 71"/>
                  <a:gd name="T35" fmla="*/ 112 h 112"/>
                  <a:gd name="T36" fmla="*/ 25 w 71"/>
                  <a:gd name="T37" fmla="*/ 109 h 112"/>
                  <a:gd name="T38" fmla="*/ 28 w 71"/>
                  <a:gd name="T39" fmla="*/ 95 h 112"/>
                  <a:gd name="T40" fmla="*/ 25 w 71"/>
                  <a:gd name="T41" fmla="*/ 91 h 112"/>
                  <a:gd name="T42" fmla="*/ 25 w 71"/>
                  <a:gd name="T43" fmla="*/ 81 h 112"/>
                  <a:gd name="T44" fmla="*/ 25 w 71"/>
                  <a:gd name="T45" fmla="*/ 74 h 112"/>
                  <a:gd name="T46" fmla="*/ 35 w 71"/>
                  <a:gd name="T47" fmla="*/ 70 h 112"/>
                  <a:gd name="T48" fmla="*/ 43 w 71"/>
                  <a:gd name="T49" fmla="*/ 70 h 112"/>
                  <a:gd name="T50" fmla="*/ 53 w 71"/>
                  <a:gd name="T51" fmla="*/ 63 h 112"/>
                  <a:gd name="T52" fmla="*/ 57 w 71"/>
                  <a:gd name="T53" fmla="*/ 53 h 112"/>
                  <a:gd name="T54" fmla="*/ 64 w 71"/>
                  <a:gd name="T55" fmla="*/ 42 h 112"/>
                  <a:gd name="T56" fmla="*/ 67 w 71"/>
                  <a:gd name="T57" fmla="*/ 24 h 112"/>
                  <a:gd name="T58" fmla="*/ 71 w 71"/>
                  <a:gd name="T59" fmla="*/ 21 h 112"/>
                  <a:gd name="T60" fmla="*/ 71 w 71"/>
                  <a:gd name="T61" fmla="*/ 14 h 112"/>
                  <a:gd name="T62" fmla="*/ 67 w 71"/>
                  <a:gd name="T63" fmla="*/ 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 h="112">
                    <a:moveTo>
                      <a:pt x="60" y="7"/>
                    </a:moveTo>
                    <a:lnTo>
                      <a:pt x="57" y="7"/>
                    </a:lnTo>
                    <a:lnTo>
                      <a:pt x="53" y="7"/>
                    </a:lnTo>
                    <a:lnTo>
                      <a:pt x="50" y="7"/>
                    </a:lnTo>
                    <a:lnTo>
                      <a:pt x="43" y="7"/>
                    </a:lnTo>
                    <a:lnTo>
                      <a:pt x="39" y="3"/>
                    </a:lnTo>
                    <a:lnTo>
                      <a:pt x="35" y="0"/>
                    </a:lnTo>
                    <a:lnTo>
                      <a:pt x="35" y="0"/>
                    </a:lnTo>
                    <a:lnTo>
                      <a:pt x="28" y="0"/>
                    </a:lnTo>
                    <a:lnTo>
                      <a:pt x="25" y="0"/>
                    </a:lnTo>
                    <a:lnTo>
                      <a:pt x="21" y="3"/>
                    </a:lnTo>
                    <a:lnTo>
                      <a:pt x="21" y="3"/>
                    </a:lnTo>
                    <a:lnTo>
                      <a:pt x="21" y="3"/>
                    </a:lnTo>
                    <a:lnTo>
                      <a:pt x="21" y="0"/>
                    </a:lnTo>
                    <a:lnTo>
                      <a:pt x="18" y="0"/>
                    </a:lnTo>
                    <a:lnTo>
                      <a:pt x="14" y="3"/>
                    </a:lnTo>
                    <a:lnTo>
                      <a:pt x="11" y="7"/>
                    </a:lnTo>
                    <a:lnTo>
                      <a:pt x="7" y="14"/>
                    </a:lnTo>
                    <a:lnTo>
                      <a:pt x="7" y="17"/>
                    </a:lnTo>
                    <a:lnTo>
                      <a:pt x="7" y="21"/>
                    </a:lnTo>
                    <a:lnTo>
                      <a:pt x="4" y="28"/>
                    </a:lnTo>
                    <a:lnTo>
                      <a:pt x="0" y="31"/>
                    </a:lnTo>
                    <a:lnTo>
                      <a:pt x="0" y="31"/>
                    </a:lnTo>
                    <a:lnTo>
                      <a:pt x="4" y="35"/>
                    </a:lnTo>
                    <a:lnTo>
                      <a:pt x="4" y="38"/>
                    </a:lnTo>
                    <a:lnTo>
                      <a:pt x="4" y="42"/>
                    </a:lnTo>
                    <a:lnTo>
                      <a:pt x="4" y="49"/>
                    </a:lnTo>
                    <a:lnTo>
                      <a:pt x="4" y="49"/>
                    </a:lnTo>
                    <a:lnTo>
                      <a:pt x="0" y="53"/>
                    </a:lnTo>
                    <a:lnTo>
                      <a:pt x="0" y="56"/>
                    </a:lnTo>
                    <a:lnTo>
                      <a:pt x="4" y="67"/>
                    </a:lnTo>
                    <a:lnTo>
                      <a:pt x="7" y="77"/>
                    </a:lnTo>
                    <a:lnTo>
                      <a:pt x="7" y="109"/>
                    </a:lnTo>
                    <a:lnTo>
                      <a:pt x="11" y="109"/>
                    </a:lnTo>
                    <a:lnTo>
                      <a:pt x="11" y="112"/>
                    </a:lnTo>
                    <a:lnTo>
                      <a:pt x="14" y="112"/>
                    </a:lnTo>
                    <a:lnTo>
                      <a:pt x="18" y="112"/>
                    </a:lnTo>
                    <a:lnTo>
                      <a:pt x="25" y="109"/>
                    </a:lnTo>
                    <a:lnTo>
                      <a:pt x="25" y="102"/>
                    </a:lnTo>
                    <a:lnTo>
                      <a:pt x="28" y="95"/>
                    </a:lnTo>
                    <a:lnTo>
                      <a:pt x="25" y="95"/>
                    </a:lnTo>
                    <a:lnTo>
                      <a:pt x="25" y="91"/>
                    </a:lnTo>
                    <a:lnTo>
                      <a:pt x="25" y="88"/>
                    </a:lnTo>
                    <a:lnTo>
                      <a:pt x="25" y="81"/>
                    </a:lnTo>
                    <a:lnTo>
                      <a:pt x="25" y="77"/>
                    </a:lnTo>
                    <a:lnTo>
                      <a:pt x="25" y="74"/>
                    </a:lnTo>
                    <a:lnTo>
                      <a:pt x="28" y="70"/>
                    </a:lnTo>
                    <a:lnTo>
                      <a:pt x="35" y="70"/>
                    </a:lnTo>
                    <a:lnTo>
                      <a:pt x="39" y="70"/>
                    </a:lnTo>
                    <a:lnTo>
                      <a:pt x="43" y="70"/>
                    </a:lnTo>
                    <a:lnTo>
                      <a:pt x="46" y="67"/>
                    </a:lnTo>
                    <a:lnTo>
                      <a:pt x="53" y="63"/>
                    </a:lnTo>
                    <a:lnTo>
                      <a:pt x="57" y="53"/>
                    </a:lnTo>
                    <a:lnTo>
                      <a:pt x="57" y="53"/>
                    </a:lnTo>
                    <a:lnTo>
                      <a:pt x="60" y="49"/>
                    </a:lnTo>
                    <a:lnTo>
                      <a:pt x="64" y="42"/>
                    </a:lnTo>
                    <a:lnTo>
                      <a:pt x="67" y="35"/>
                    </a:lnTo>
                    <a:lnTo>
                      <a:pt x="67" y="24"/>
                    </a:lnTo>
                    <a:lnTo>
                      <a:pt x="67" y="24"/>
                    </a:lnTo>
                    <a:lnTo>
                      <a:pt x="71" y="21"/>
                    </a:lnTo>
                    <a:lnTo>
                      <a:pt x="71" y="17"/>
                    </a:lnTo>
                    <a:lnTo>
                      <a:pt x="71" y="14"/>
                    </a:lnTo>
                    <a:lnTo>
                      <a:pt x="71" y="10"/>
                    </a:lnTo>
                    <a:lnTo>
                      <a:pt x="67" y="7"/>
                    </a:lnTo>
                    <a:lnTo>
                      <a:pt x="6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8" name="Freeform 352"/>
              <p:cNvSpPr>
                <a:spLocks/>
              </p:cNvSpPr>
              <p:nvPr userDrawn="1"/>
            </p:nvSpPr>
            <p:spPr bwMode="gray">
              <a:xfrm>
                <a:off x="698" y="-2596"/>
                <a:ext cx="110" cy="119"/>
              </a:xfrm>
              <a:custGeom>
                <a:avLst/>
                <a:gdLst>
                  <a:gd name="T0" fmla="*/ 8 w 110"/>
                  <a:gd name="T1" fmla="*/ 98 h 119"/>
                  <a:gd name="T2" fmla="*/ 15 w 110"/>
                  <a:gd name="T3" fmla="*/ 105 h 119"/>
                  <a:gd name="T4" fmla="*/ 18 w 110"/>
                  <a:gd name="T5" fmla="*/ 116 h 119"/>
                  <a:gd name="T6" fmla="*/ 22 w 110"/>
                  <a:gd name="T7" fmla="*/ 119 h 119"/>
                  <a:gd name="T8" fmla="*/ 32 w 110"/>
                  <a:gd name="T9" fmla="*/ 119 h 119"/>
                  <a:gd name="T10" fmla="*/ 36 w 110"/>
                  <a:gd name="T11" fmla="*/ 112 h 119"/>
                  <a:gd name="T12" fmla="*/ 39 w 110"/>
                  <a:gd name="T13" fmla="*/ 109 h 119"/>
                  <a:gd name="T14" fmla="*/ 50 w 110"/>
                  <a:gd name="T15" fmla="*/ 109 h 119"/>
                  <a:gd name="T16" fmla="*/ 53 w 110"/>
                  <a:gd name="T17" fmla="*/ 109 h 119"/>
                  <a:gd name="T18" fmla="*/ 57 w 110"/>
                  <a:gd name="T19" fmla="*/ 102 h 119"/>
                  <a:gd name="T20" fmla="*/ 60 w 110"/>
                  <a:gd name="T21" fmla="*/ 95 h 119"/>
                  <a:gd name="T22" fmla="*/ 64 w 110"/>
                  <a:gd name="T23" fmla="*/ 81 h 119"/>
                  <a:gd name="T24" fmla="*/ 71 w 110"/>
                  <a:gd name="T25" fmla="*/ 63 h 119"/>
                  <a:gd name="T26" fmla="*/ 89 w 110"/>
                  <a:gd name="T27" fmla="*/ 49 h 119"/>
                  <a:gd name="T28" fmla="*/ 110 w 110"/>
                  <a:gd name="T29" fmla="*/ 31 h 119"/>
                  <a:gd name="T30" fmla="*/ 106 w 110"/>
                  <a:gd name="T31" fmla="*/ 31 h 119"/>
                  <a:gd name="T32" fmla="*/ 96 w 110"/>
                  <a:gd name="T33" fmla="*/ 21 h 119"/>
                  <a:gd name="T34" fmla="*/ 92 w 110"/>
                  <a:gd name="T35" fmla="*/ 17 h 119"/>
                  <a:gd name="T36" fmla="*/ 85 w 110"/>
                  <a:gd name="T37" fmla="*/ 10 h 119"/>
                  <a:gd name="T38" fmla="*/ 78 w 110"/>
                  <a:gd name="T39" fmla="*/ 17 h 119"/>
                  <a:gd name="T40" fmla="*/ 74 w 110"/>
                  <a:gd name="T41" fmla="*/ 21 h 119"/>
                  <a:gd name="T42" fmla="*/ 71 w 110"/>
                  <a:gd name="T43" fmla="*/ 21 h 119"/>
                  <a:gd name="T44" fmla="*/ 67 w 110"/>
                  <a:gd name="T45" fmla="*/ 14 h 119"/>
                  <a:gd name="T46" fmla="*/ 64 w 110"/>
                  <a:gd name="T47" fmla="*/ 7 h 119"/>
                  <a:gd name="T48" fmla="*/ 57 w 110"/>
                  <a:gd name="T49" fmla="*/ 7 h 119"/>
                  <a:gd name="T50" fmla="*/ 46 w 110"/>
                  <a:gd name="T51" fmla="*/ 7 h 119"/>
                  <a:gd name="T52" fmla="*/ 46 w 110"/>
                  <a:gd name="T53" fmla="*/ 7 h 119"/>
                  <a:gd name="T54" fmla="*/ 50 w 110"/>
                  <a:gd name="T55" fmla="*/ 0 h 119"/>
                  <a:gd name="T56" fmla="*/ 43 w 110"/>
                  <a:gd name="T57" fmla="*/ 0 h 119"/>
                  <a:gd name="T58" fmla="*/ 29 w 110"/>
                  <a:gd name="T59" fmla="*/ 3 h 119"/>
                  <a:gd name="T60" fmla="*/ 29 w 110"/>
                  <a:gd name="T61" fmla="*/ 7 h 119"/>
                  <a:gd name="T62" fmla="*/ 25 w 110"/>
                  <a:gd name="T63" fmla="*/ 7 h 119"/>
                  <a:gd name="T64" fmla="*/ 18 w 110"/>
                  <a:gd name="T65" fmla="*/ 7 h 119"/>
                  <a:gd name="T66" fmla="*/ 15 w 110"/>
                  <a:gd name="T67" fmla="*/ 17 h 119"/>
                  <a:gd name="T68" fmla="*/ 18 w 110"/>
                  <a:gd name="T69" fmla="*/ 24 h 119"/>
                  <a:gd name="T70" fmla="*/ 18 w 110"/>
                  <a:gd name="T71" fmla="*/ 31 h 119"/>
                  <a:gd name="T72" fmla="*/ 18 w 110"/>
                  <a:gd name="T73" fmla="*/ 38 h 119"/>
                  <a:gd name="T74" fmla="*/ 15 w 110"/>
                  <a:gd name="T75" fmla="*/ 45 h 119"/>
                  <a:gd name="T76" fmla="*/ 8 w 110"/>
                  <a:gd name="T77" fmla="*/ 63 h 119"/>
                  <a:gd name="T78" fmla="*/ 4 w 110"/>
                  <a:gd name="T79" fmla="*/ 84 h 119"/>
                  <a:gd name="T80" fmla="*/ 0 w 110"/>
                  <a:gd name="T81" fmla="*/ 88 h 119"/>
                  <a:gd name="T82" fmla="*/ 4 w 110"/>
                  <a:gd name="T83" fmla="*/ 9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119">
                    <a:moveTo>
                      <a:pt x="4" y="95"/>
                    </a:moveTo>
                    <a:lnTo>
                      <a:pt x="8" y="98"/>
                    </a:lnTo>
                    <a:lnTo>
                      <a:pt x="11" y="102"/>
                    </a:lnTo>
                    <a:lnTo>
                      <a:pt x="15" y="105"/>
                    </a:lnTo>
                    <a:lnTo>
                      <a:pt x="15" y="112"/>
                    </a:lnTo>
                    <a:lnTo>
                      <a:pt x="18" y="116"/>
                    </a:lnTo>
                    <a:lnTo>
                      <a:pt x="18" y="116"/>
                    </a:lnTo>
                    <a:lnTo>
                      <a:pt x="22" y="119"/>
                    </a:lnTo>
                    <a:lnTo>
                      <a:pt x="29" y="119"/>
                    </a:lnTo>
                    <a:lnTo>
                      <a:pt x="32" y="119"/>
                    </a:lnTo>
                    <a:lnTo>
                      <a:pt x="36" y="112"/>
                    </a:lnTo>
                    <a:lnTo>
                      <a:pt x="36" y="112"/>
                    </a:lnTo>
                    <a:lnTo>
                      <a:pt x="36" y="112"/>
                    </a:lnTo>
                    <a:lnTo>
                      <a:pt x="39" y="109"/>
                    </a:lnTo>
                    <a:lnTo>
                      <a:pt x="43" y="109"/>
                    </a:lnTo>
                    <a:lnTo>
                      <a:pt x="50" y="109"/>
                    </a:lnTo>
                    <a:lnTo>
                      <a:pt x="50" y="109"/>
                    </a:lnTo>
                    <a:lnTo>
                      <a:pt x="53" y="109"/>
                    </a:lnTo>
                    <a:lnTo>
                      <a:pt x="57" y="109"/>
                    </a:lnTo>
                    <a:lnTo>
                      <a:pt x="57" y="102"/>
                    </a:lnTo>
                    <a:lnTo>
                      <a:pt x="57" y="95"/>
                    </a:lnTo>
                    <a:lnTo>
                      <a:pt x="60" y="95"/>
                    </a:lnTo>
                    <a:lnTo>
                      <a:pt x="60" y="88"/>
                    </a:lnTo>
                    <a:lnTo>
                      <a:pt x="64" y="81"/>
                    </a:lnTo>
                    <a:lnTo>
                      <a:pt x="67" y="73"/>
                    </a:lnTo>
                    <a:lnTo>
                      <a:pt x="71" y="63"/>
                    </a:lnTo>
                    <a:lnTo>
                      <a:pt x="78" y="56"/>
                    </a:lnTo>
                    <a:lnTo>
                      <a:pt x="89" y="49"/>
                    </a:lnTo>
                    <a:lnTo>
                      <a:pt x="110" y="38"/>
                    </a:lnTo>
                    <a:lnTo>
                      <a:pt x="110" y="31"/>
                    </a:lnTo>
                    <a:lnTo>
                      <a:pt x="110" y="31"/>
                    </a:lnTo>
                    <a:lnTo>
                      <a:pt x="106" y="31"/>
                    </a:lnTo>
                    <a:lnTo>
                      <a:pt x="103" y="28"/>
                    </a:lnTo>
                    <a:lnTo>
                      <a:pt x="96" y="21"/>
                    </a:lnTo>
                    <a:lnTo>
                      <a:pt x="92" y="17"/>
                    </a:lnTo>
                    <a:lnTo>
                      <a:pt x="92" y="17"/>
                    </a:lnTo>
                    <a:lnTo>
                      <a:pt x="89" y="14"/>
                    </a:lnTo>
                    <a:lnTo>
                      <a:pt x="85" y="10"/>
                    </a:lnTo>
                    <a:lnTo>
                      <a:pt x="82" y="14"/>
                    </a:lnTo>
                    <a:lnTo>
                      <a:pt x="78" y="17"/>
                    </a:lnTo>
                    <a:lnTo>
                      <a:pt x="74" y="21"/>
                    </a:lnTo>
                    <a:lnTo>
                      <a:pt x="74" y="21"/>
                    </a:lnTo>
                    <a:lnTo>
                      <a:pt x="71" y="21"/>
                    </a:lnTo>
                    <a:lnTo>
                      <a:pt x="71" y="21"/>
                    </a:lnTo>
                    <a:lnTo>
                      <a:pt x="71" y="17"/>
                    </a:lnTo>
                    <a:lnTo>
                      <a:pt x="67" y="14"/>
                    </a:lnTo>
                    <a:lnTo>
                      <a:pt x="67" y="10"/>
                    </a:lnTo>
                    <a:lnTo>
                      <a:pt x="64" y="7"/>
                    </a:lnTo>
                    <a:lnTo>
                      <a:pt x="60" y="7"/>
                    </a:lnTo>
                    <a:lnTo>
                      <a:pt x="57" y="7"/>
                    </a:lnTo>
                    <a:lnTo>
                      <a:pt x="53" y="10"/>
                    </a:lnTo>
                    <a:lnTo>
                      <a:pt x="46" y="7"/>
                    </a:lnTo>
                    <a:lnTo>
                      <a:pt x="46" y="7"/>
                    </a:lnTo>
                    <a:lnTo>
                      <a:pt x="46" y="7"/>
                    </a:lnTo>
                    <a:lnTo>
                      <a:pt x="50" y="3"/>
                    </a:lnTo>
                    <a:lnTo>
                      <a:pt x="50" y="0"/>
                    </a:lnTo>
                    <a:lnTo>
                      <a:pt x="46" y="0"/>
                    </a:lnTo>
                    <a:lnTo>
                      <a:pt x="43" y="0"/>
                    </a:lnTo>
                    <a:lnTo>
                      <a:pt x="32" y="0"/>
                    </a:lnTo>
                    <a:lnTo>
                      <a:pt x="29" y="3"/>
                    </a:lnTo>
                    <a:lnTo>
                      <a:pt x="29" y="7"/>
                    </a:lnTo>
                    <a:lnTo>
                      <a:pt x="29" y="7"/>
                    </a:lnTo>
                    <a:lnTo>
                      <a:pt x="25" y="7"/>
                    </a:lnTo>
                    <a:lnTo>
                      <a:pt x="25" y="7"/>
                    </a:lnTo>
                    <a:lnTo>
                      <a:pt x="22" y="7"/>
                    </a:lnTo>
                    <a:lnTo>
                      <a:pt x="18" y="7"/>
                    </a:lnTo>
                    <a:lnTo>
                      <a:pt x="18" y="10"/>
                    </a:lnTo>
                    <a:lnTo>
                      <a:pt x="15" y="17"/>
                    </a:lnTo>
                    <a:lnTo>
                      <a:pt x="15" y="24"/>
                    </a:lnTo>
                    <a:lnTo>
                      <a:pt x="18" y="24"/>
                    </a:lnTo>
                    <a:lnTo>
                      <a:pt x="18" y="28"/>
                    </a:lnTo>
                    <a:lnTo>
                      <a:pt x="18" y="31"/>
                    </a:lnTo>
                    <a:lnTo>
                      <a:pt x="18" y="35"/>
                    </a:lnTo>
                    <a:lnTo>
                      <a:pt x="18" y="38"/>
                    </a:lnTo>
                    <a:lnTo>
                      <a:pt x="18" y="42"/>
                    </a:lnTo>
                    <a:lnTo>
                      <a:pt x="15" y="45"/>
                    </a:lnTo>
                    <a:lnTo>
                      <a:pt x="11" y="52"/>
                    </a:lnTo>
                    <a:lnTo>
                      <a:pt x="8" y="63"/>
                    </a:lnTo>
                    <a:lnTo>
                      <a:pt x="4" y="81"/>
                    </a:lnTo>
                    <a:lnTo>
                      <a:pt x="4" y="84"/>
                    </a:lnTo>
                    <a:lnTo>
                      <a:pt x="0" y="84"/>
                    </a:lnTo>
                    <a:lnTo>
                      <a:pt x="0" y="88"/>
                    </a:lnTo>
                    <a:lnTo>
                      <a:pt x="0" y="91"/>
                    </a:lnTo>
                    <a:lnTo>
                      <a:pt x="4" y="9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9" name="Freeform 353"/>
              <p:cNvSpPr>
                <a:spLocks/>
              </p:cNvSpPr>
              <p:nvPr userDrawn="1"/>
            </p:nvSpPr>
            <p:spPr bwMode="gray">
              <a:xfrm>
                <a:off x="758" y="-2540"/>
                <a:ext cx="243" cy="197"/>
              </a:xfrm>
              <a:custGeom>
                <a:avLst/>
                <a:gdLst>
                  <a:gd name="T0" fmla="*/ 219 w 243"/>
                  <a:gd name="T1" fmla="*/ 151 h 197"/>
                  <a:gd name="T2" fmla="*/ 240 w 243"/>
                  <a:gd name="T3" fmla="*/ 151 h 197"/>
                  <a:gd name="T4" fmla="*/ 243 w 243"/>
                  <a:gd name="T5" fmla="*/ 148 h 197"/>
                  <a:gd name="T6" fmla="*/ 240 w 243"/>
                  <a:gd name="T7" fmla="*/ 134 h 197"/>
                  <a:gd name="T8" fmla="*/ 222 w 243"/>
                  <a:gd name="T9" fmla="*/ 127 h 197"/>
                  <a:gd name="T10" fmla="*/ 198 w 243"/>
                  <a:gd name="T11" fmla="*/ 120 h 197"/>
                  <a:gd name="T12" fmla="*/ 184 w 243"/>
                  <a:gd name="T13" fmla="*/ 84 h 197"/>
                  <a:gd name="T14" fmla="*/ 180 w 243"/>
                  <a:gd name="T15" fmla="*/ 49 h 197"/>
                  <a:gd name="T16" fmla="*/ 177 w 243"/>
                  <a:gd name="T17" fmla="*/ 28 h 197"/>
                  <a:gd name="T18" fmla="*/ 159 w 243"/>
                  <a:gd name="T19" fmla="*/ 21 h 197"/>
                  <a:gd name="T20" fmla="*/ 148 w 243"/>
                  <a:gd name="T21" fmla="*/ 32 h 197"/>
                  <a:gd name="T22" fmla="*/ 134 w 243"/>
                  <a:gd name="T23" fmla="*/ 25 h 197"/>
                  <a:gd name="T24" fmla="*/ 127 w 243"/>
                  <a:gd name="T25" fmla="*/ 17 h 197"/>
                  <a:gd name="T26" fmla="*/ 117 w 243"/>
                  <a:gd name="T27" fmla="*/ 28 h 197"/>
                  <a:gd name="T28" fmla="*/ 106 w 243"/>
                  <a:gd name="T29" fmla="*/ 32 h 197"/>
                  <a:gd name="T30" fmla="*/ 96 w 243"/>
                  <a:gd name="T31" fmla="*/ 14 h 197"/>
                  <a:gd name="T32" fmla="*/ 85 w 243"/>
                  <a:gd name="T33" fmla="*/ 7 h 197"/>
                  <a:gd name="T34" fmla="*/ 85 w 243"/>
                  <a:gd name="T35" fmla="*/ 25 h 197"/>
                  <a:gd name="T36" fmla="*/ 78 w 243"/>
                  <a:gd name="T37" fmla="*/ 39 h 197"/>
                  <a:gd name="T38" fmla="*/ 67 w 243"/>
                  <a:gd name="T39" fmla="*/ 28 h 197"/>
                  <a:gd name="T40" fmla="*/ 67 w 243"/>
                  <a:gd name="T41" fmla="*/ 10 h 197"/>
                  <a:gd name="T42" fmla="*/ 67 w 243"/>
                  <a:gd name="T43" fmla="*/ 7 h 197"/>
                  <a:gd name="T44" fmla="*/ 57 w 243"/>
                  <a:gd name="T45" fmla="*/ 0 h 197"/>
                  <a:gd name="T46" fmla="*/ 39 w 243"/>
                  <a:gd name="T47" fmla="*/ 10 h 197"/>
                  <a:gd name="T48" fmla="*/ 14 w 243"/>
                  <a:gd name="T49" fmla="*/ 25 h 197"/>
                  <a:gd name="T50" fmla="*/ 7 w 243"/>
                  <a:gd name="T51" fmla="*/ 39 h 197"/>
                  <a:gd name="T52" fmla="*/ 4 w 243"/>
                  <a:gd name="T53" fmla="*/ 56 h 197"/>
                  <a:gd name="T54" fmla="*/ 0 w 243"/>
                  <a:gd name="T55" fmla="*/ 63 h 197"/>
                  <a:gd name="T56" fmla="*/ 0 w 243"/>
                  <a:gd name="T57" fmla="*/ 74 h 197"/>
                  <a:gd name="T58" fmla="*/ 25 w 243"/>
                  <a:gd name="T59" fmla="*/ 81 h 197"/>
                  <a:gd name="T60" fmla="*/ 39 w 243"/>
                  <a:gd name="T61" fmla="*/ 81 h 197"/>
                  <a:gd name="T62" fmla="*/ 46 w 243"/>
                  <a:gd name="T63" fmla="*/ 77 h 197"/>
                  <a:gd name="T64" fmla="*/ 46 w 243"/>
                  <a:gd name="T65" fmla="*/ 88 h 197"/>
                  <a:gd name="T66" fmla="*/ 29 w 243"/>
                  <a:gd name="T67" fmla="*/ 95 h 197"/>
                  <a:gd name="T68" fmla="*/ 22 w 243"/>
                  <a:gd name="T69" fmla="*/ 91 h 197"/>
                  <a:gd name="T70" fmla="*/ 11 w 243"/>
                  <a:gd name="T71" fmla="*/ 95 h 197"/>
                  <a:gd name="T72" fmla="*/ 7 w 243"/>
                  <a:gd name="T73" fmla="*/ 106 h 197"/>
                  <a:gd name="T74" fmla="*/ 25 w 243"/>
                  <a:gd name="T75" fmla="*/ 113 h 197"/>
                  <a:gd name="T76" fmla="*/ 46 w 243"/>
                  <a:gd name="T77" fmla="*/ 113 h 197"/>
                  <a:gd name="T78" fmla="*/ 74 w 243"/>
                  <a:gd name="T79" fmla="*/ 109 h 197"/>
                  <a:gd name="T80" fmla="*/ 88 w 243"/>
                  <a:gd name="T81" fmla="*/ 120 h 197"/>
                  <a:gd name="T82" fmla="*/ 88 w 243"/>
                  <a:gd name="T83" fmla="*/ 127 h 197"/>
                  <a:gd name="T84" fmla="*/ 85 w 243"/>
                  <a:gd name="T85" fmla="*/ 141 h 197"/>
                  <a:gd name="T86" fmla="*/ 71 w 243"/>
                  <a:gd name="T87" fmla="*/ 137 h 197"/>
                  <a:gd name="T88" fmla="*/ 53 w 243"/>
                  <a:gd name="T89" fmla="*/ 137 h 197"/>
                  <a:gd name="T90" fmla="*/ 39 w 243"/>
                  <a:gd name="T91" fmla="*/ 137 h 197"/>
                  <a:gd name="T92" fmla="*/ 25 w 243"/>
                  <a:gd name="T93" fmla="*/ 141 h 197"/>
                  <a:gd name="T94" fmla="*/ 22 w 243"/>
                  <a:gd name="T95" fmla="*/ 151 h 197"/>
                  <a:gd name="T96" fmla="*/ 32 w 243"/>
                  <a:gd name="T97" fmla="*/ 162 h 197"/>
                  <a:gd name="T98" fmla="*/ 53 w 243"/>
                  <a:gd name="T99" fmla="*/ 173 h 197"/>
                  <a:gd name="T100" fmla="*/ 67 w 243"/>
                  <a:gd name="T101" fmla="*/ 183 h 197"/>
                  <a:gd name="T102" fmla="*/ 81 w 243"/>
                  <a:gd name="T103" fmla="*/ 194 h 197"/>
                  <a:gd name="T104" fmla="*/ 155 w 243"/>
                  <a:gd name="T105" fmla="*/ 173 h 197"/>
                  <a:gd name="T106" fmla="*/ 169 w 243"/>
                  <a:gd name="T107" fmla="*/ 173 h 197"/>
                  <a:gd name="T108" fmla="*/ 187 w 243"/>
                  <a:gd name="T109" fmla="*/ 183 h 197"/>
                  <a:gd name="T110" fmla="*/ 194 w 243"/>
                  <a:gd name="T111" fmla="*/ 180 h 197"/>
                  <a:gd name="T112" fmla="*/ 198 w 243"/>
                  <a:gd name="T113" fmla="*/ 180 h 197"/>
                  <a:gd name="T114" fmla="*/ 212 w 243"/>
                  <a:gd name="T115" fmla="*/ 180 h 197"/>
                  <a:gd name="T116" fmla="*/ 222 w 243"/>
                  <a:gd name="T117" fmla="*/ 173 h 197"/>
                  <a:gd name="T118" fmla="*/ 219 w 243"/>
                  <a:gd name="T119" fmla="*/ 165 h 197"/>
                  <a:gd name="T120" fmla="*/ 208 w 243"/>
                  <a:gd name="T121" fmla="*/ 162 h 197"/>
                  <a:gd name="T122" fmla="*/ 205 w 243"/>
                  <a:gd name="T123" fmla="*/ 158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3" h="197">
                    <a:moveTo>
                      <a:pt x="212" y="155"/>
                    </a:moveTo>
                    <a:lnTo>
                      <a:pt x="212" y="151"/>
                    </a:lnTo>
                    <a:lnTo>
                      <a:pt x="219" y="151"/>
                    </a:lnTo>
                    <a:lnTo>
                      <a:pt x="226" y="151"/>
                    </a:lnTo>
                    <a:lnTo>
                      <a:pt x="233" y="148"/>
                    </a:lnTo>
                    <a:lnTo>
                      <a:pt x="240" y="151"/>
                    </a:lnTo>
                    <a:lnTo>
                      <a:pt x="240" y="151"/>
                    </a:lnTo>
                    <a:lnTo>
                      <a:pt x="240" y="148"/>
                    </a:lnTo>
                    <a:lnTo>
                      <a:pt x="243" y="148"/>
                    </a:lnTo>
                    <a:lnTo>
                      <a:pt x="243" y="144"/>
                    </a:lnTo>
                    <a:lnTo>
                      <a:pt x="243" y="137"/>
                    </a:lnTo>
                    <a:lnTo>
                      <a:pt x="240" y="134"/>
                    </a:lnTo>
                    <a:lnTo>
                      <a:pt x="233" y="130"/>
                    </a:lnTo>
                    <a:lnTo>
                      <a:pt x="229" y="130"/>
                    </a:lnTo>
                    <a:lnTo>
                      <a:pt x="222" y="127"/>
                    </a:lnTo>
                    <a:lnTo>
                      <a:pt x="219" y="123"/>
                    </a:lnTo>
                    <a:lnTo>
                      <a:pt x="208" y="123"/>
                    </a:lnTo>
                    <a:lnTo>
                      <a:pt x="198" y="120"/>
                    </a:lnTo>
                    <a:lnTo>
                      <a:pt x="194" y="116"/>
                    </a:lnTo>
                    <a:lnTo>
                      <a:pt x="187" y="106"/>
                    </a:lnTo>
                    <a:lnTo>
                      <a:pt x="184" y="84"/>
                    </a:lnTo>
                    <a:lnTo>
                      <a:pt x="184" y="56"/>
                    </a:lnTo>
                    <a:lnTo>
                      <a:pt x="184" y="53"/>
                    </a:lnTo>
                    <a:lnTo>
                      <a:pt x="180" y="49"/>
                    </a:lnTo>
                    <a:lnTo>
                      <a:pt x="180" y="42"/>
                    </a:lnTo>
                    <a:lnTo>
                      <a:pt x="177" y="35"/>
                    </a:lnTo>
                    <a:lnTo>
                      <a:pt x="177" y="28"/>
                    </a:lnTo>
                    <a:lnTo>
                      <a:pt x="169" y="25"/>
                    </a:lnTo>
                    <a:lnTo>
                      <a:pt x="166" y="21"/>
                    </a:lnTo>
                    <a:lnTo>
                      <a:pt x="159" y="21"/>
                    </a:lnTo>
                    <a:lnTo>
                      <a:pt x="155" y="21"/>
                    </a:lnTo>
                    <a:lnTo>
                      <a:pt x="152" y="25"/>
                    </a:lnTo>
                    <a:lnTo>
                      <a:pt x="148" y="32"/>
                    </a:lnTo>
                    <a:lnTo>
                      <a:pt x="148" y="39"/>
                    </a:lnTo>
                    <a:lnTo>
                      <a:pt x="145" y="46"/>
                    </a:lnTo>
                    <a:lnTo>
                      <a:pt x="134" y="25"/>
                    </a:lnTo>
                    <a:lnTo>
                      <a:pt x="131" y="25"/>
                    </a:lnTo>
                    <a:lnTo>
                      <a:pt x="131" y="21"/>
                    </a:lnTo>
                    <a:lnTo>
                      <a:pt x="127" y="17"/>
                    </a:lnTo>
                    <a:lnTo>
                      <a:pt x="124" y="17"/>
                    </a:lnTo>
                    <a:lnTo>
                      <a:pt x="120" y="21"/>
                    </a:lnTo>
                    <a:lnTo>
                      <a:pt x="117" y="28"/>
                    </a:lnTo>
                    <a:lnTo>
                      <a:pt x="113" y="32"/>
                    </a:lnTo>
                    <a:lnTo>
                      <a:pt x="110" y="35"/>
                    </a:lnTo>
                    <a:lnTo>
                      <a:pt x="106" y="32"/>
                    </a:lnTo>
                    <a:lnTo>
                      <a:pt x="103" y="28"/>
                    </a:lnTo>
                    <a:lnTo>
                      <a:pt x="99" y="21"/>
                    </a:lnTo>
                    <a:lnTo>
                      <a:pt x="96" y="14"/>
                    </a:lnTo>
                    <a:lnTo>
                      <a:pt x="92" y="10"/>
                    </a:lnTo>
                    <a:lnTo>
                      <a:pt x="88" y="7"/>
                    </a:lnTo>
                    <a:lnTo>
                      <a:pt x="85" y="7"/>
                    </a:lnTo>
                    <a:lnTo>
                      <a:pt x="85" y="14"/>
                    </a:lnTo>
                    <a:lnTo>
                      <a:pt x="85" y="17"/>
                    </a:lnTo>
                    <a:lnTo>
                      <a:pt x="85" y="25"/>
                    </a:lnTo>
                    <a:lnTo>
                      <a:pt x="81" y="32"/>
                    </a:lnTo>
                    <a:lnTo>
                      <a:pt x="81" y="35"/>
                    </a:lnTo>
                    <a:lnTo>
                      <a:pt x="78" y="39"/>
                    </a:lnTo>
                    <a:lnTo>
                      <a:pt x="74" y="35"/>
                    </a:lnTo>
                    <a:lnTo>
                      <a:pt x="67" y="35"/>
                    </a:lnTo>
                    <a:lnTo>
                      <a:pt x="67" y="28"/>
                    </a:lnTo>
                    <a:lnTo>
                      <a:pt x="64" y="25"/>
                    </a:lnTo>
                    <a:lnTo>
                      <a:pt x="67" y="17"/>
                    </a:lnTo>
                    <a:lnTo>
                      <a:pt x="67" y="10"/>
                    </a:lnTo>
                    <a:lnTo>
                      <a:pt x="67" y="7"/>
                    </a:lnTo>
                    <a:lnTo>
                      <a:pt x="67" y="7"/>
                    </a:lnTo>
                    <a:lnTo>
                      <a:pt x="67" y="7"/>
                    </a:lnTo>
                    <a:lnTo>
                      <a:pt x="64" y="3"/>
                    </a:lnTo>
                    <a:lnTo>
                      <a:pt x="60" y="0"/>
                    </a:lnTo>
                    <a:lnTo>
                      <a:pt x="57" y="0"/>
                    </a:lnTo>
                    <a:lnTo>
                      <a:pt x="53" y="3"/>
                    </a:lnTo>
                    <a:lnTo>
                      <a:pt x="46" y="7"/>
                    </a:lnTo>
                    <a:lnTo>
                      <a:pt x="39" y="10"/>
                    </a:lnTo>
                    <a:lnTo>
                      <a:pt x="32" y="14"/>
                    </a:lnTo>
                    <a:lnTo>
                      <a:pt x="25" y="21"/>
                    </a:lnTo>
                    <a:lnTo>
                      <a:pt x="14" y="25"/>
                    </a:lnTo>
                    <a:lnTo>
                      <a:pt x="11" y="32"/>
                    </a:lnTo>
                    <a:lnTo>
                      <a:pt x="7" y="39"/>
                    </a:lnTo>
                    <a:lnTo>
                      <a:pt x="7" y="39"/>
                    </a:lnTo>
                    <a:lnTo>
                      <a:pt x="7" y="46"/>
                    </a:lnTo>
                    <a:lnTo>
                      <a:pt x="7" y="49"/>
                    </a:lnTo>
                    <a:lnTo>
                      <a:pt x="4" y="56"/>
                    </a:lnTo>
                    <a:lnTo>
                      <a:pt x="0" y="60"/>
                    </a:lnTo>
                    <a:lnTo>
                      <a:pt x="0" y="60"/>
                    </a:lnTo>
                    <a:lnTo>
                      <a:pt x="0" y="63"/>
                    </a:lnTo>
                    <a:lnTo>
                      <a:pt x="0" y="67"/>
                    </a:lnTo>
                    <a:lnTo>
                      <a:pt x="0" y="70"/>
                    </a:lnTo>
                    <a:lnTo>
                      <a:pt x="0" y="74"/>
                    </a:lnTo>
                    <a:lnTo>
                      <a:pt x="7" y="77"/>
                    </a:lnTo>
                    <a:lnTo>
                      <a:pt x="14" y="81"/>
                    </a:lnTo>
                    <a:lnTo>
                      <a:pt x="25" y="81"/>
                    </a:lnTo>
                    <a:lnTo>
                      <a:pt x="25" y="81"/>
                    </a:lnTo>
                    <a:lnTo>
                      <a:pt x="32" y="81"/>
                    </a:lnTo>
                    <a:lnTo>
                      <a:pt x="39" y="81"/>
                    </a:lnTo>
                    <a:lnTo>
                      <a:pt x="43" y="81"/>
                    </a:lnTo>
                    <a:lnTo>
                      <a:pt x="46" y="77"/>
                    </a:lnTo>
                    <a:lnTo>
                      <a:pt x="46" y="77"/>
                    </a:lnTo>
                    <a:lnTo>
                      <a:pt x="50" y="81"/>
                    </a:lnTo>
                    <a:lnTo>
                      <a:pt x="50" y="84"/>
                    </a:lnTo>
                    <a:lnTo>
                      <a:pt x="46" y="88"/>
                    </a:lnTo>
                    <a:lnTo>
                      <a:pt x="46" y="88"/>
                    </a:lnTo>
                    <a:lnTo>
                      <a:pt x="39" y="91"/>
                    </a:lnTo>
                    <a:lnTo>
                      <a:pt x="29" y="95"/>
                    </a:lnTo>
                    <a:lnTo>
                      <a:pt x="29" y="91"/>
                    </a:lnTo>
                    <a:lnTo>
                      <a:pt x="25" y="91"/>
                    </a:lnTo>
                    <a:lnTo>
                      <a:pt x="22" y="91"/>
                    </a:lnTo>
                    <a:lnTo>
                      <a:pt x="18" y="91"/>
                    </a:lnTo>
                    <a:lnTo>
                      <a:pt x="14" y="91"/>
                    </a:lnTo>
                    <a:lnTo>
                      <a:pt x="11" y="95"/>
                    </a:lnTo>
                    <a:lnTo>
                      <a:pt x="7" y="99"/>
                    </a:lnTo>
                    <a:lnTo>
                      <a:pt x="7" y="106"/>
                    </a:lnTo>
                    <a:lnTo>
                      <a:pt x="7" y="106"/>
                    </a:lnTo>
                    <a:lnTo>
                      <a:pt x="11" y="109"/>
                    </a:lnTo>
                    <a:lnTo>
                      <a:pt x="14" y="109"/>
                    </a:lnTo>
                    <a:lnTo>
                      <a:pt x="25" y="113"/>
                    </a:lnTo>
                    <a:lnTo>
                      <a:pt x="39" y="113"/>
                    </a:lnTo>
                    <a:lnTo>
                      <a:pt x="43" y="113"/>
                    </a:lnTo>
                    <a:lnTo>
                      <a:pt x="46" y="113"/>
                    </a:lnTo>
                    <a:lnTo>
                      <a:pt x="57" y="109"/>
                    </a:lnTo>
                    <a:lnTo>
                      <a:pt x="64" y="109"/>
                    </a:lnTo>
                    <a:lnTo>
                      <a:pt x="74" y="109"/>
                    </a:lnTo>
                    <a:lnTo>
                      <a:pt x="81" y="113"/>
                    </a:lnTo>
                    <a:lnTo>
                      <a:pt x="88" y="116"/>
                    </a:lnTo>
                    <a:lnTo>
                      <a:pt x="88" y="120"/>
                    </a:lnTo>
                    <a:lnTo>
                      <a:pt x="88" y="120"/>
                    </a:lnTo>
                    <a:lnTo>
                      <a:pt x="92" y="123"/>
                    </a:lnTo>
                    <a:lnTo>
                      <a:pt x="88" y="127"/>
                    </a:lnTo>
                    <a:lnTo>
                      <a:pt x="88" y="134"/>
                    </a:lnTo>
                    <a:lnTo>
                      <a:pt x="88" y="137"/>
                    </a:lnTo>
                    <a:lnTo>
                      <a:pt x="85" y="141"/>
                    </a:lnTo>
                    <a:lnTo>
                      <a:pt x="81" y="141"/>
                    </a:lnTo>
                    <a:lnTo>
                      <a:pt x="74" y="137"/>
                    </a:lnTo>
                    <a:lnTo>
                      <a:pt x="71" y="137"/>
                    </a:lnTo>
                    <a:lnTo>
                      <a:pt x="67" y="137"/>
                    </a:lnTo>
                    <a:lnTo>
                      <a:pt x="64" y="137"/>
                    </a:lnTo>
                    <a:lnTo>
                      <a:pt x="53" y="137"/>
                    </a:lnTo>
                    <a:lnTo>
                      <a:pt x="43" y="141"/>
                    </a:lnTo>
                    <a:lnTo>
                      <a:pt x="43" y="141"/>
                    </a:lnTo>
                    <a:lnTo>
                      <a:pt x="39" y="137"/>
                    </a:lnTo>
                    <a:lnTo>
                      <a:pt x="36" y="137"/>
                    </a:lnTo>
                    <a:lnTo>
                      <a:pt x="29" y="137"/>
                    </a:lnTo>
                    <a:lnTo>
                      <a:pt x="25" y="141"/>
                    </a:lnTo>
                    <a:lnTo>
                      <a:pt x="22" y="144"/>
                    </a:lnTo>
                    <a:lnTo>
                      <a:pt x="22" y="151"/>
                    </a:lnTo>
                    <a:lnTo>
                      <a:pt x="22" y="151"/>
                    </a:lnTo>
                    <a:lnTo>
                      <a:pt x="22" y="155"/>
                    </a:lnTo>
                    <a:lnTo>
                      <a:pt x="25" y="158"/>
                    </a:lnTo>
                    <a:lnTo>
                      <a:pt x="32" y="162"/>
                    </a:lnTo>
                    <a:lnTo>
                      <a:pt x="39" y="165"/>
                    </a:lnTo>
                    <a:lnTo>
                      <a:pt x="50" y="169"/>
                    </a:lnTo>
                    <a:lnTo>
                      <a:pt x="53" y="173"/>
                    </a:lnTo>
                    <a:lnTo>
                      <a:pt x="57" y="173"/>
                    </a:lnTo>
                    <a:lnTo>
                      <a:pt x="64" y="176"/>
                    </a:lnTo>
                    <a:lnTo>
                      <a:pt x="67" y="183"/>
                    </a:lnTo>
                    <a:lnTo>
                      <a:pt x="71" y="190"/>
                    </a:lnTo>
                    <a:lnTo>
                      <a:pt x="74" y="197"/>
                    </a:lnTo>
                    <a:lnTo>
                      <a:pt x="81" y="194"/>
                    </a:lnTo>
                    <a:lnTo>
                      <a:pt x="106" y="190"/>
                    </a:lnTo>
                    <a:lnTo>
                      <a:pt x="131" y="183"/>
                    </a:lnTo>
                    <a:lnTo>
                      <a:pt x="155" y="173"/>
                    </a:lnTo>
                    <a:lnTo>
                      <a:pt x="155" y="173"/>
                    </a:lnTo>
                    <a:lnTo>
                      <a:pt x="162" y="173"/>
                    </a:lnTo>
                    <a:lnTo>
                      <a:pt x="169" y="173"/>
                    </a:lnTo>
                    <a:lnTo>
                      <a:pt x="177" y="173"/>
                    </a:lnTo>
                    <a:lnTo>
                      <a:pt x="184" y="180"/>
                    </a:lnTo>
                    <a:lnTo>
                      <a:pt x="187" y="183"/>
                    </a:lnTo>
                    <a:lnTo>
                      <a:pt x="187" y="183"/>
                    </a:lnTo>
                    <a:lnTo>
                      <a:pt x="191" y="183"/>
                    </a:lnTo>
                    <a:lnTo>
                      <a:pt x="194" y="180"/>
                    </a:lnTo>
                    <a:lnTo>
                      <a:pt x="198" y="180"/>
                    </a:lnTo>
                    <a:lnTo>
                      <a:pt x="198" y="180"/>
                    </a:lnTo>
                    <a:lnTo>
                      <a:pt x="198" y="180"/>
                    </a:lnTo>
                    <a:lnTo>
                      <a:pt x="201" y="183"/>
                    </a:lnTo>
                    <a:lnTo>
                      <a:pt x="205" y="183"/>
                    </a:lnTo>
                    <a:lnTo>
                      <a:pt x="212" y="180"/>
                    </a:lnTo>
                    <a:lnTo>
                      <a:pt x="219" y="173"/>
                    </a:lnTo>
                    <a:lnTo>
                      <a:pt x="219" y="173"/>
                    </a:lnTo>
                    <a:lnTo>
                      <a:pt x="222" y="173"/>
                    </a:lnTo>
                    <a:lnTo>
                      <a:pt x="222" y="169"/>
                    </a:lnTo>
                    <a:lnTo>
                      <a:pt x="222" y="165"/>
                    </a:lnTo>
                    <a:lnTo>
                      <a:pt x="219" y="165"/>
                    </a:lnTo>
                    <a:lnTo>
                      <a:pt x="215" y="162"/>
                    </a:lnTo>
                    <a:lnTo>
                      <a:pt x="208" y="162"/>
                    </a:lnTo>
                    <a:lnTo>
                      <a:pt x="208" y="162"/>
                    </a:lnTo>
                    <a:lnTo>
                      <a:pt x="205" y="162"/>
                    </a:lnTo>
                    <a:lnTo>
                      <a:pt x="205" y="158"/>
                    </a:lnTo>
                    <a:lnTo>
                      <a:pt x="205" y="158"/>
                    </a:lnTo>
                    <a:lnTo>
                      <a:pt x="205" y="155"/>
                    </a:lnTo>
                    <a:lnTo>
                      <a:pt x="212" y="15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0" name="Freeform 354"/>
              <p:cNvSpPr>
                <a:spLocks/>
              </p:cNvSpPr>
              <p:nvPr userDrawn="1"/>
            </p:nvSpPr>
            <p:spPr bwMode="gray">
              <a:xfrm>
                <a:off x="765" y="-2766"/>
                <a:ext cx="116" cy="96"/>
              </a:xfrm>
              <a:custGeom>
                <a:avLst/>
                <a:gdLst>
                  <a:gd name="T0" fmla="*/ 43 w 124"/>
                  <a:gd name="T1" fmla="*/ 92 h 96"/>
                  <a:gd name="T2" fmla="*/ 50 w 124"/>
                  <a:gd name="T3" fmla="*/ 96 h 96"/>
                  <a:gd name="T4" fmla="*/ 60 w 124"/>
                  <a:gd name="T5" fmla="*/ 96 h 96"/>
                  <a:gd name="T6" fmla="*/ 64 w 124"/>
                  <a:gd name="T7" fmla="*/ 88 h 96"/>
                  <a:gd name="T8" fmla="*/ 74 w 124"/>
                  <a:gd name="T9" fmla="*/ 78 h 96"/>
                  <a:gd name="T10" fmla="*/ 81 w 124"/>
                  <a:gd name="T11" fmla="*/ 60 h 96"/>
                  <a:gd name="T12" fmla="*/ 85 w 124"/>
                  <a:gd name="T13" fmla="*/ 64 h 96"/>
                  <a:gd name="T14" fmla="*/ 96 w 124"/>
                  <a:gd name="T15" fmla="*/ 67 h 96"/>
                  <a:gd name="T16" fmla="*/ 110 w 124"/>
                  <a:gd name="T17" fmla="*/ 60 h 96"/>
                  <a:gd name="T18" fmla="*/ 110 w 124"/>
                  <a:gd name="T19" fmla="*/ 57 h 96"/>
                  <a:gd name="T20" fmla="*/ 113 w 124"/>
                  <a:gd name="T21" fmla="*/ 50 h 96"/>
                  <a:gd name="T22" fmla="*/ 110 w 124"/>
                  <a:gd name="T23" fmla="*/ 46 h 96"/>
                  <a:gd name="T24" fmla="*/ 113 w 124"/>
                  <a:gd name="T25" fmla="*/ 43 h 96"/>
                  <a:gd name="T26" fmla="*/ 117 w 124"/>
                  <a:gd name="T27" fmla="*/ 36 h 96"/>
                  <a:gd name="T28" fmla="*/ 113 w 124"/>
                  <a:gd name="T29" fmla="*/ 29 h 96"/>
                  <a:gd name="T30" fmla="*/ 117 w 124"/>
                  <a:gd name="T31" fmla="*/ 22 h 96"/>
                  <a:gd name="T32" fmla="*/ 124 w 124"/>
                  <a:gd name="T33" fmla="*/ 14 h 96"/>
                  <a:gd name="T34" fmla="*/ 124 w 124"/>
                  <a:gd name="T35" fmla="*/ 11 h 96"/>
                  <a:gd name="T36" fmla="*/ 117 w 124"/>
                  <a:gd name="T37" fmla="*/ 7 h 96"/>
                  <a:gd name="T38" fmla="*/ 110 w 124"/>
                  <a:gd name="T39" fmla="*/ 0 h 96"/>
                  <a:gd name="T40" fmla="*/ 92 w 124"/>
                  <a:gd name="T41" fmla="*/ 14 h 96"/>
                  <a:gd name="T42" fmla="*/ 85 w 124"/>
                  <a:gd name="T43" fmla="*/ 14 h 96"/>
                  <a:gd name="T44" fmla="*/ 71 w 124"/>
                  <a:gd name="T45" fmla="*/ 18 h 96"/>
                  <a:gd name="T46" fmla="*/ 64 w 124"/>
                  <a:gd name="T47" fmla="*/ 22 h 96"/>
                  <a:gd name="T48" fmla="*/ 53 w 124"/>
                  <a:gd name="T49" fmla="*/ 36 h 96"/>
                  <a:gd name="T50" fmla="*/ 39 w 124"/>
                  <a:gd name="T51" fmla="*/ 53 h 96"/>
                  <a:gd name="T52" fmla="*/ 25 w 124"/>
                  <a:gd name="T53" fmla="*/ 67 h 96"/>
                  <a:gd name="T54" fmla="*/ 15 w 124"/>
                  <a:gd name="T55" fmla="*/ 71 h 96"/>
                  <a:gd name="T56" fmla="*/ 7 w 124"/>
                  <a:gd name="T57" fmla="*/ 71 h 96"/>
                  <a:gd name="T58" fmla="*/ 0 w 124"/>
                  <a:gd name="T59" fmla="*/ 74 h 96"/>
                  <a:gd name="T60" fmla="*/ 4 w 124"/>
                  <a:gd name="T61" fmla="*/ 81 h 96"/>
                  <a:gd name="T62" fmla="*/ 7 w 124"/>
                  <a:gd name="T63" fmla="*/ 88 h 96"/>
                  <a:gd name="T64" fmla="*/ 18 w 124"/>
                  <a:gd name="T65" fmla="*/ 96 h 96"/>
                  <a:gd name="T66" fmla="*/ 36 w 124"/>
                  <a:gd name="T6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4" h="96">
                    <a:moveTo>
                      <a:pt x="43" y="92"/>
                    </a:moveTo>
                    <a:lnTo>
                      <a:pt x="43" y="92"/>
                    </a:lnTo>
                    <a:lnTo>
                      <a:pt x="46" y="92"/>
                    </a:lnTo>
                    <a:lnTo>
                      <a:pt x="50" y="96"/>
                    </a:lnTo>
                    <a:lnTo>
                      <a:pt x="53" y="96"/>
                    </a:lnTo>
                    <a:lnTo>
                      <a:pt x="60" y="96"/>
                    </a:lnTo>
                    <a:lnTo>
                      <a:pt x="60" y="92"/>
                    </a:lnTo>
                    <a:lnTo>
                      <a:pt x="64" y="88"/>
                    </a:lnTo>
                    <a:lnTo>
                      <a:pt x="71" y="85"/>
                    </a:lnTo>
                    <a:lnTo>
                      <a:pt x="74" y="78"/>
                    </a:lnTo>
                    <a:lnTo>
                      <a:pt x="81" y="71"/>
                    </a:lnTo>
                    <a:lnTo>
                      <a:pt x="81" y="60"/>
                    </a:lnTo>
                    <a:lnTo>
                      <a:pt x="85" y="64"/>
                    </a:lnTo>
                    <a:lnTo>
                      <a:pt x="85" y="64"/>
                    </a:lnTo>
                    <a:lnTo>
                      <a:pt x="92" y="67"/>
                    </a:lnTo>
                    <a:lnTo>
                      <a:pt x="96" y="67"/>
                    </a:lnTo>
                    <a:lnTo>
                      <a:pt x="103" y="67"/>
                    </a:lnTo>
                    <a:lnTo>
                      <a:pt x="110" y="60"/>
                    </a:lnTo>
                    <a:lnTo>
                      <a:pt x="110" y="60"/>
                    </a:lnTo>
                    <a:lnTo>
                      <a:pt x="110" y="57"/>
                    </a:lnTo>
                    <a:lnTo>
                      <a:pt x="113" y="53"/>
                    </a:lnTo>
                    <a:lnTo>
                      <a:pt x="113" y="50"/>
                    </a:lnTo>
                    <a:lnTo>
                      <a:pt x="113" y="46"/>
                    </a:lnTo>
                    <a:lnTo>
                      <a:pt x="110" y="46"/>
                    </a:lnTo>
                    <a:lnTo>
                      <a:pt x="110" y="43"/>
                    </a:lnTo>
                    <a:lnTo>
                      <a:pt x="113" y="43"/>
                    </a:lnTo>
                    <a:lnTo>
                      <a:pt x="113" y="39"/>
                    </a:lnTo>
                    <a:lnTo>
                      <a:pt x="117" y="36"/>
                    </a:lnTo>
                    <a:lnTo>
                      <a:pt x="117" y="32"/>
                    </a:lnTo>
                    <a:lnTo>
                      <a:pt x="113" y="29"/>
                    </a:lnTo>
                    <a:lnTo>
                      <a:pt x="117" y="25"/>
                    </a:lnTo>
                    <a:lnTo>
                      <a:pt x="117" y="22"/>
                    </a:lnTo>
                    <a:lnTo>
                      <a:pt x="120" y="18"/>
                    </a:lnTo>
                    <a:lnTo>
                      <a:pt x="124" y="14"/>
                    </a:lnTo>
                    <a:lnTo>
                      <a:pt x="124" y="14"/>
                    </a:lnTo>
                    <a:lnTo>
                      <a:pt x="124" y="11"/>
                    </a:lnTo>
                    <a:lnTo>
                      <a:pt x="120" y="7"/>
                    </a:lnTo>
                    <a:lnTo>
                      <a:pt x="117" y="7"/>
                    </a:lnTo>
                    <a:lnTo>
                      <a:pt x="113" y="4"/>
                    </a:lnTo>
                    <a:lnTo>
                      <a:pt x="110" y="0"/>
                    </a:lnTo>
                    <a:lnTo>
                      <a:pt x="106" y="0"/>
                    </a:lnTo>
                    <a:lnTo>
                      <a:pt x="92" y="14"/>
                    </a:lnTo>
                    <a:lnTo>
                      <a:pt x="89" y="14"/>
                    </a:lnTo>
                    <a:lnTo>
                      <a:pt x="85" y="14"/>
                    </a:lnTo>
                    <a:lnTo>
                      <a:pt x="78" y="14"/>
                    </a:lnTo>
                    <a:lnTo>
                      <a:pt x="71" y="18"/>
                    </a:lnTo>
                    <a:lnTo>
                      <a:pt x="64" y="22"/>
                    </a:lnTo>
                    <a:lnTo>
                      <a:pt x="64" y="22"/>
                    </a:lnTo>
                    <a:lnTo>
                      <a:pt x="60" y="29"/>
                    </a:lnTo>
                    <a:lnTo>
                      <a:pt x="53" y="36"/>
                    </a:lnTo>
                    <a:lnTo>
                      <a:pt x="46" y="43"/>
                    </a:lnTo>
                    <a:lnTo>
                      <a:pt x="39" y="53"/>
                    </a:lnTo>
                    <a:lnTo>
                      <a:pt x="32" y="60"/>
                    </a:lnTo>
                    <a:lnTo>
                      <a:pt x="25" y="67"/>
                    </a:lnTo>
                    <a:lnTo>
                      <a:pt x="22" y="71"/>
                    </a:lnTo>
                    <a:lnTo>
                      <a:pt x="15" y="71"/>
                    </a:lnTo>
                    <a:lnTo>
                      <a:pt x="11" y="71"/>
                    </a:lnTo>
                    <a:lnTo>
                      <a:pt x="7" y="71"/>
                    </a:lnTo>
                    <a:lnTo>
                      <a:pt x="4" y="74"/>
                    </a:lnTo>
                    <a:lnTo>
                      <a:pt x="0" y="74"/>
                    </a:lnTo>
                    <a:lnTo>
                      <a:pt x="0" y="78"/>
                    </a:lnTo>
                    <a:lnTo>
                      <a:pt x="4" y="81"/>
                    </a:lnTo>
                    <a:lnTo>
                      <a:pt x="7" y="88"/>
                    </a:lnTo>
                    <a:lnTo>
                      <a:pt x="7" y="88"/>
                    </a:lnTo>
                    <a:lnTo>
                      <a:pt x="15" y="92"/>
                    </a:lnTo>
                    <a:lnTo>
                      <a:pt x="18" y="96"/>
                    </a:lnTo>
                    <a:lnTo>
                      <a:pt x="29" y="96"/>
                    </a:lnTo>
                    <a:lnTo>
                      <a:pt x="36" y="96"/>
                    </a:lnTo>
                    <a:lnTo>
                      <a:pt x="43" y="9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1" name="Freeform 355"/>
              <p:cNvSpPr>
                <a:spLocks/>
              </p:cNvSpPr>
              <p:nvPr userDrawn="1"/>
            </p:nvSpPr>
            <p:spPr bwMode="gray">
              <a:xfrm>
                <a:off x="885" y="-2808"/>
                <a:ext cx="26" cy="20"/>
              </a:xfrm>
              <a:custGeom>
                <a:avLst/>
                <a:gdLst>
                  <a:gd name="T0" fmla="*/ 25 w 25"/>
                  <a:gd name="T1" fmla="*/ 21 h 28"/>
                  <a:gd name="T2" fmla="*/ 21 w 25"/>
                  <a:gd name="T3" fmla="*/ 14 h 28"/>
                  <a:gd name="T4" fmla="*/ 21 w 25"/>
                  <a:gd name="T5" fmla="*/ 7 h 28"/>
                  <a:gd name="T6" fmla="*/ 18 w 25"/>
                  <a:gd name="T7" fmla="*/ 4 h 28"/>
                  <a:gd name="T8" fmla="*/ 18 w 25"/>
                  <a:gd name="T9" fmla="*/ 4 h 28"/>
                  <a:gd name="T10" fmla="*/ 14 w 25"/>
                  <a:gd name="T11" fmla="*/ 4 h 28"/>
                  <a:gd name="T12" fmla="*/ 14 w 25"/>
                  <a:gd name="T13" fmla="*/ 4 h 28"/>
                  <a:gd name="T14" fmla="*/ 11 w 25"/>
                  <a:gd name="T15" fmla="*/ 0 h 28"/>
                  <a:gd name="T16" fmla="*/ 11 w 25"/>
                  <a:gd name="T17" fmla="*/ 0 h 28"/>
                  <a:gd name="T18" fmla="*/ 7 w 25"/>
                  <a:gd name="T19" fmla="*/ 0 h 28"/>
                  <a:gd name="T20" fmla="*/ 4 w 25"/>
                  <a:gd name="T21" fmla="*/ 4 h 28"/>
                  <a:gd name="T22" fmla="*/ 0 w 25"/>
                  <a:gd name="T23" fmla="*/ 7 h 28"/>
                  <a:gd name="T24" fmla="*/ 0 w 25"/>
                  <a:gd name="T25" fmla="*/ 11 h 28"/>
                  <a:gd name="T26" fmla="*/ 0 w 25"/>
                  <a:gd name="T27" fmla="*/ 21 h 28"/>
                  <a:gd name="T28" fmla="*/ 0 w 25"/>
                  <a:gd name="T29" fmla="*/ 21 h 28"/>
                  <a:gd name="T30" fmla="*/ 4 w 25"/>
                  <a:gd name="T31" fmla="*/ 25 h 28"/>
                  <a:gd name="T32" fmla="*/ 7 w 25"/>
                  <a:gd name="T33" fmla="*/ 28 h 28"/>
                  <a:gd name="T34" fmla="*/ 14 w 25"/>
                  <a:gd name="T35" fmla="*/ 28 h 28"/>
                  <a:gd name="T36" fmla="*/ 18 w 25"/>
                  <a:gd name="T37" fmla="*/ 28 h 28"/>
                  <a:gd name="T38" fmla="*/ 21 w 25"/>
                  <a:gd name="T39" fmla="*/ 28 h 28"/>
                  <a:gd name="T40" fmla="*/ 25 w 25"/>
                  <a:gd name="T41"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28">
                    <a:moveTo>
                      <a:pt x="25" y="21"/>
                    </a:moveTo>
                    <a:lnTo>
                      <a:pt x="21" y="14"/>
                    </a:lnTo>
                    <a:lnTo>
                      <a:pt x="21" y="7"/>
                    </a:lnTo>
                    <a:lnTo>
                      <a:pt x="18" y="4"/>
                    </a:lnTo>
                    <a:lnTo>
                      <a:pt x="18" y="4"/>
                    </a:lnTo>
                    <a:lnTo>
                      <a:pt x="14" y="4"/>
                    </a:lnTo>
                    <a:lnTo>
                      <a:pt x="14" y="4"/>
                    </a:lnTo>
                    <a:lnTo>
                      <a:pt x="11" y="0"/>
                    </a:lnTo>
                    <a:lnTo>
                      <a:pt x="11" y="0"/>
                    </a:lnTo>
                    <a:lnTo>
                      <a:pt x="7" y="0"/>
                    </a:lnTo>
                    <a:lnTo>
                      <a:pt x="4" y="4"/>
                    </a:lnTo>
                    <a:lnTo>
                      <a:pt x="0" y="7"/>
                    </a:lnTo>
                    <a:lnTo>
                      <a:pt x="0" y="11"/>
                    </a:lnTo>
                    <a:lnTo>
                      <a:pt x="0" y="21"/>
                    </a:lnTo>
                    <a:lnTo>
                      <a:pt x="0" y="21"/>
                    </a:lnTo>
                    <a:lnTo>
                      <a:pt x="4" y="25"/>
                    </a:lnTo>
                    <a:lnTo>
                      <a:pt x="7" y="28"/>
                    </a:lnTo>
                    <a:lnTo>
                      <a:pt x="14" y="28"/>
                    </a:lnTo>
                    <a:lnTo>
                      <a:pt x="18" y="28"/>
                    </a:lnTo>
                    <a:lnTo>
                      <a:pt x="21" y="28"/>
                    </a:lnTo>
                    <a:lnTo>
                      <a:pt x="25"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2" name="Freeform 356"/>
              <p:cNvSpPr>
                <a:spLocks/>
              </p:cNvSpPr>
              <p:nvPr userDrawn="1"/>
            </p:nvSpPr>
            <p:spPr bwMode="gray">
              <a:xfrm>
                <a:off x="913" y="-2847"/>
                <a:ext cx="82" cy="60"/>
              </a:xfrm>
              <a:custGeom>
                <a:avLst/>
                <a:gdLst>
                  <a:gd name="T0" fmla="*/ 11 w 71"/>
                  <a:gd name="T1" fmla="*/ 39 h 43"/>
                  <a:gd name="T2" fmla="*/ 11 w 71"/>
                  <a:gd name="T3" fmla="*/ 36 h 43"/>
                  <a:gd name="T4" fmla="*/ 14 w 71"/>
                  <a:gd name="T5" fmla="*/ 32 h 43"/>
                  <a:gd name="T6" fmla="*/ 18 w 71"/>
                  <a:gd name="T7" fmla="*/ 29 h 43"/>
                  <a:gd name="T8" fmla="*/ 22 w 71"/>
                  <a:gd name="T9" fmla="*/ 29 h 43"/>
                  <a:gd name="T10" fmla="*/ 25 w 71"/>
                  <a:gd name="T11" fmla="*/ 29 h 43"/>
                  <a:gd name="T12" fmla="*/ 32 w 71"/>
                  <a:gd name="T13" fmla="*/ 32 h 43"/>
                  <a:gd name="T14" fmla="*/ 32 w 71"/>
                  <a:gd name="T15" fmla="*/ 32 h 43"/>
                  <a:gd name="T16" fmla="*/ 32 w 71"/>
                  <a:gd name="T17" fmla="*/ 36 h 43"/>
                  <a:gd name="T18" fmla="*/ 39 w 71"/>
                  <a:gd name="T19" fmla="*/ 39 h 43"/>
                  <a:gd name="T20" fmla="*/ 43 w 71"/>
                  <a:gd name="T21" fmla="*/ 43 h 43"/>
                  <a:gd name="T22" fmla="*/ 50 w 71"/>
                  <a:gd name="T23" fmla="*/ 43 h 43"/>
                  <a:gd name="T24" fmla="*/ 57 w 71"/>
                  <a:gd name="T25" fmla="*/ 39 h 43"/>
                  <a:gd name="T26" fmla="*/ 64 w 71"/>
                  <a:gd name="T27" fmla="*/ 32 h 43"/>
                  <a:gd name="T28" fmla="*/ 67 w 71"/>
                  <a:gd name="T29" fmla="*/ 32 h 43"/>
                  <a:gd name="T30" fmla="*/ 67 w 71"/>
                  <a:gd name="T31" fmla="*/ 29 h 43"/>
                  <a:gd name="T32" fmla="*/ 71 w 71"/>
                  <a:gd name="T33" fmla="*/ 25 h 43"/>
                  <a:gd name="T34" fmla="*/ 71 w 71"/>
                  <a:gd name="T35" fmla="*/ 22 h 43"/>
                  <a:gd name="T36" fmla="*/ 67 w 71"/>
                  <a:gd name="T37" fmla="*/ 18 h 43"/>
                  <a:gd name="T38" fmla="*/ 60 w 71"/>
                  <a:gd name="T39" fmla="*/ 14 h 43"/>
                  <a:gd name="T40" fmla="*/ 39 w 71"/>
                  <a:gd name="T41" fmla="*/ 4 h 43"/>
                  <a:gd name="T42" fmla="*/ 39 w 71"/>
                  <a:gd name="T43" fmla="*/ 0 h 43"/>
                  <a:gd name="T44" fmla="*/ 36 w 71"/>
                  <a:gd name="T45" fmla="*/ 0 h 43"/>
                  <a:gd name="T46" fmla="*/ 32 w 71"/>
                  <a:gd name="T47" fmla="*/ 0 h 43"/>
                  <a:gd name="T48" fmla="*/ 25 w 71"/>
                  <a:gd name="T49" fmla="*/ 0 h 43"/>
                  <a:gd name="T50" fmla="*/ 18 w 71"/>
                  <a:gd name="T51" fmla="*/ 4 h 43"/>
                  <a:gd name="T52" fmla="*/ 11 w 71"/>
                  <a:gd name="T53" fmla="*/ 11 h 43"/>
                  <a:gd name="T54" fmla="*/ 11 w 71"/>
                  <a:gd name="T55" fmla="*/ 11 h 43"/>
                  <a:gd name="T56" fmla="*/ 7 w 71"/>
                  <a:gd name="T57" fmla="*/ 14 h 43"/>
                  <a:gd name="T58" fmla="*/ 4 w 71"/>
                  <a:gd name="T59" fmla="*/ 18 h 43"/>
                  <a:gd name="T60" fmla="*/ 0 w 71"/>
                  <a:gd name="T61" fmla="*/ 22 h 43"/>
                  <a:gd name="T62" fmla="*/ 0 w 71"/>
                  <a:gd name="T63" fmla="*/ 25 h 43"/>
                  <a:gd name="T64" fmla="*/ 0 w 71"/>
                  <a:gd name="T65" fmla="*/ 29 h 43"/>
                  <a:gd name="T66" fmla="*/ 4 w 71"/>
                  <a:gd name="T67" fmla="*/ 32 h 43"/>
                  <a:gd name="T68" fmla="*/ 11 w 71"/>
                  <a:gd name="T69" fmla="*/ 3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 h="43">
                    <a:moveTo>
                      <a:pt x="11" y="39"/>
                    </a:moveTo>
                    <a:lnTo>
                      <a:pt x="11" y="36"/>
                    </a:lnTo>
                    <a:lnTo>
                      <a:pt x="14" y="32"/>
                    </a:lnTo>
                    <a:lnTo>
                      <a:pt x="18" y="29"/>
                    </a:lnTo>
                    <a:lnTo>
                      <a:pt x="22" y="29"/>
                    </a:lnTo>
                    <a:lnTo>
                      <a:pt x="25" y="29"/>
                    </a:lnTo>
                    <a:lnTo>
                      <a:pt x="32" y="32"/>
                    </a:lnTo>
                    <a:lnTo>
                      <a:pt x="32" y="32"/>
                    </a:lnTo>
                    <a:lnTo>
                      <a:pt x="32" y="36"/>
                    </a:lnTo>
                    <a:lnTo>
                      <a:pt x="39" y="39"/>
                    </a:lnTo>
                    <a:lnTo>
                      <a:pt x="43" y="43"/>
                    </a:lnTo>
                    <a:lnTo>
                      <a:pt x="50" y="43"/>
                    </a:lnTo>
                    <a:lnTo>
                      <a:pt x="57" y="39"/>
                    </a:lnTo>
                    <a:lnTo>
                      <a:pt x="64" y="32"/>
                    </a:lnTo>
                    <a:lnTo>
                      <a:pt x="67" y="32"/>
                    </a:lnTo>
                    <a:lnTo>
                      <a:pt x="67" y="29"/>
                    </a:lnTo>
                    <a:lnTo>
                      <a:pt x="71" y="25"/>
                    </a:lnTo>
                    <a:lnTo>
                      <a:pt x="71" y="22"/>
                    </a:lnTo>
                    <a:lnTo>
                      <a:pt x="67" y="18"/>
                    </a:lnTo>
                    <a:lnTo>
                      <a:pt x="60" y="14"/>
                    </a:lnTo>
                    <a:lnTo>
                      <a:pt x="39" y="4"/>
                    </a:lnTo>
                    <a:lnTo>
                      <a:pt x="39" y="0"/>
                    </a:lnTo>
                    <a:lnTo>
                      <a:pt x="36" y="0"/>
                    </a:lnTo>
                    <a:lnTo>
                      <a:pt x="32" y="0"/>
                    </a:lnTo>
                    <a:lnTo>
                      <a:pt x="25" y="0"/>
                    </a:lnTo>
                    <a:lnTo>
                      <a:pt x="18" y="4"/>
                    </a:lnTo>
                    <a:lnTo>
                      <a:pt x="11" y="11"/>
                    </a:lnTo>
                    <a:lnTo>
                      <a:pt x="11" y="11"/>
                    </a:lnTo>
                    <a:lnTo>
                      <a:pt x="7" y="14"/>
                    </a:lnTo>
                    <a:lnTo>
                      <a:pt x="4" y="18"/>
                    </a:lnTo>
                    <a:lnTo>
                      <a:pt x="0" y="22"/>
                    </a:lnTo>
                    <a:lnTo>
                      <a:pt x="0" y="25"/>
                    </a:lnTo>
                    <a:lnTo>
                      <a:pt x="0" y="29"/>
                    </a:lnTo>
                    <a:lnTo>
                      <a:pt x="4" y="32"/>
                    </a:lnTo>
                    <a:lnTo>
                      <a:pt x="11"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3" name="Freeform 357"/>
              <p:cNvSpPr>
                <a:spLocks/>
              </p:cNvSpPr>
              <p:nvPr userDrawn="1"/>
            </p:nvSpPr>
            <p:spPr bwMode="gray">
              <a:xfrm>
                <a:off x="911" y="-2790"/>
                <a:ext cx="62" cy="13"/>
              </a:xfrm>
              <a:custGeom>
                <a:avLst/>
                <a:gdLst>
                  <a:gd name="T0" fmla="*/ 10 w 63"/>
                  <a:gd name="T1" fmla="*/ 35 h 35"/>
                  <a:gd name="T2" fmla="*/ 10 w 63"/>
                  <a:gd name="T3" fmla="*/ 35 h 35"/>
                  <a:gd name="T4" fmla="*/ 17 w 63"/>
                  <a:gd name="T5" fmla="*/ 35 h 35"/>
                  <a:gd name="T6" fmla="*/ 25 w 63"/>
                  <a:gd name="T7" fmla="*/ 35 h 35"/>
                  <a:gd name="T8" fmla="*/ 35 w 63"/>
                  <a:gd name="T9" fmla="*/ 35 h 35"/>
                  <a:gd name="T10" fmla="*/ 39 w 63"/>
                  <a:gd name="T11" fmla="*/ 31 h 35"/>
                  <a:gd name="T12" fmla="*/ 42 w 63"/>
                  <a:gd name="T13" fmla="*/ 28 h 35"/>
                  <a:gd name="T14" fmla="*/ 49 w 63"/>
                  <a:gd name="T15" fmla="*/ 21 h 35"/>
                  <a:gd name="T16" fmla="*/ 53 w 63"/>
                  <a:gd name="T17" fmla="*/ 17 h 35"/>
                  <a:gd name="T18" fmla="*/ 56 w 63"/>
                  <a:gd name="T19" fmla="*/ 17 h 35"/>
                  <a:gd name="T20" fmla="*/ 60 w 63"/>
                  <a:gd name="T21" fmla="*/ 17 h 35"/>
                  <a:gd name="T22" fmla="*/ 63 w 63"/>
                  <a:gd name="T23" fmla="*/ 17 h 35"/>
                  <a:gd name="T24" fmla="*/ 63 w 63"/>
                  <a:gd name="T25" fmla="*/ 14 h 35"/>
                  <a:gd name="T26" fmla="*/ 63 w 63"/>
                  <a:gd name="T27" fmla="*/ 10 h 35"/>
                  <a:gd name="T28" fmla="*/ 60 w 63"/>
                  <a:gd name="T29" fmla="*/ 7 h 35"/>
                  <a:gd name="T30" fmla="*/ 53 w 63"/>
                  <a:gd name="T31" fmla="*/ 3 h 35"/>
                  <a:gd name="T32" fmla="*/ 42 w 63"/>
                  <a:gd name="T33" fmla="*/ 3 h 35"/>
                  <a:gd name="T34" fmla="*/ 32 w 63"/>
                  <a:gd name="T35" fmla="*/ 0 h 35"/>
                  <a:gd name="T36" fmla="*/ 25 w 63"/>
                  <a:gd name="T37" fmla="*/ 0 h 35"/>
                  <a:gd name="T38" fmla="*/ 17 w 63"/>
                  <a:gd name="T39" fmla="*/ 0 h 35"/>
                  <a:gd name="T40" fmla="*/ 14 w 63"/>
                  <a:gd name="T41" fmla="*/ 0 h 35"/>
                  <a:gd name="T42" fmla="*/ 14 w 63"/>
                  <a:gd name="T43" fmla="*/ 0 h 35"/>
                  <a:gd name="T44" fmla="*/ 10 w 63"/>
                  <a:gd name="T45" fmla="*/ 3 h 35"/>
                  <a:gd name="T46" fmla="*/ 7 w 63"/>
                  <a:gd name="T47" fmla="*/ 10 h 35"/>
                  <a:gd name="T48" fmla="*/ 3 w 63"/>
                  <a:gd name="T49" fmla="*/ 14 h 35"/>
                  <a:gd name="T50" fmla="*/ 0 w 63"/>
                  <a:gd name="T51" fmla="*/ 21 h 35"/>
                  <a:gd name="T52" fmla="*/ 3 w 63"/>
                  <a:gd name="T53" fmla="*/ 28 h 35"/>
                  <a:gd name="T54" fmla="*/ 10 w 63"/>
                  <a:gd name="T5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 h="35">
                    <a:moveTo>
                      <a:pt x="10" y="35"/>
                    </a:moveTo>
                    <a:lnTo>
                      <a:pt x="10" y="35"/>
                    </a:lnTo>
                    <a:lnTo>
                      <a:pt x="17" y="35"/>
                    </a:lnTo>
                    <a:lnTo>
                      <a:pt x="25" y="35"/>
                    </a:lnTo>
                    <a:lnTo>
                      <a:pt x="35" y="35"/>
                    </a:lnTo>
                    <a:lnTo>
                      <a:pt x="39" y="31"/>
                    </a:lnTo>
                    <a:lnTo>
                      <a:pt x="42" y="28"/>
                    </a:lnTo>
                    <a:lnTo>
                      <a:pt x="49" y="21"/>
                    </a:lnTo>
                    <a:lnTo>
                      <a:pt x="53" y="17"/>
                    </a:lnTo>
                    <a:lnTo>
                      <a:pt x="56" y="17"/>
                    </a:lnTo>
                    <a:lnTo>
                      <a:pt x="60" y="17"/>
                    </a:lnTo>
                    <a:lnTo>
                      <a:pt x="63" y="17"/>
                    </a:lnTo>
                    <a:lnTo>
                      <a:pt x="63" y="14"/>
                    </a:lnTo>
                    <a:lnTo>
                      <a:pt x="63" y="10"/>
                    </a:lnTo>
                    <a:lnTo>
                      <a:pt x="60" y="7"/>
                    </a:lnTo>
                    <a:lnTo>
                      <a:pt x="53" y="3"/>
                    </a:lnTo>
                    <a:lnTo>
                      <a:pt x="42" y="3"/>
                    </a:lnTo>
                    <a:lnTo>
                      <a:pt x="32" y="0"/>
                    </a:lnTo>
                    <a:lnTo>
                      <a:pt x="25" y="0"/>
                    </a:lnTo>
                    <a:lnTo>
                      <a:pt x="17" y="0"/>
                    </a:lnTo>
                    <a:lnTo>
                      <a:pt x="14" y="0"/>
                    </a:lnTo>
                    <a:lnTo>
                      <a:pt x="14" y="0"/>
                    </a:lnTo>
                    <a:lnTo>
                      <a:pt x="10" y="3"/>
                    </a:lnTo>
                    <a:lnTo>
                      <a:pt x="7" y="10"/>
                    </a:lnTo>
                    <a:lnTo>
                      <a:pt x="3" y="14"/>
                    </a:lnTo>
                    <a:lnTo>
                      <a:pt x="0" y="21"/>
                    </a:lnTo>
                    <a:lnTo>
                      <a:pt x="3" y="28"/>
                    </a:lnTo>
                    <a:lnTo>
                      <a:pt x="10"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4" name="Freeform 358"/>
              <p:cNvSpPr>
                <a:spLocks/>
              </p:cNvSpPr>
              <p:nvPr userDrawn="1"/>
            </p:nvSpPr>
            <p:spPr bwMode="gray">
              <a:xfrm>
                <a:off x="836" y="-2678"/>
                <a:ext cx="18" cy="29"/>
              </a:xfrm>
              <a:custGeom>
                <a:avLst/>
                <a:gdLst>
                  <a:gd name="T0" fmla="*/ 18 w 18"/>
                  <a:gd name="T1" fmla="*/ 15 h 29"/>
                  <a:gd name="T2" fmla="*/ 18 w 18"/>
                  <a:gd name="T3" fmla="*/ 15 h 29"/>
                  <a:gd name="T4" fmla="*/ 18 w 18"/>
                  <a:gd name="T5" fmla="*/ 11 h 29"/>
                  <a:gd name="T6" fmla="*/ 18 w 18"/>
                  <a:gd name="T7" fmla="*/ 8 h 29"/>
                  <a:gd name="T8" fmla="*/ 18 w 18"/>
                  <a:gd name="T9" fmla="*/ 4 h 29"/>
                  <a:gd name="T10" fmla="*/ 18 w 18"/>
                  <a:gd name="T11" fmla="*/ 0 h 29"/>
                  <a:gd name="T12" fmla="*/ 14 w 18"/>
                  <a:gd name="T13" fmla="*/ 0 h 29"/>
                  <a:gd name="T14" fmla="*/ 10 w 18"/>
                  <a:gd name="T15" fmla="*/ 0 h 29"/>
                  <a:gd name="T16" fmla="*/ 7 w 18"/>
                  <a:gd name="T17" fmla="*/ 4 h 29"/>
                  <a:gd name="T18" fmla="*/ 3 w 18"/>
                  <a:gd name="T19" fmla="*/ 11 h 29"/>
                  <a:gd name="T20" fmla="*/ 0 w 18"/>
                  <a:gd name="T21" fmla="*/ 15 h 29"/>
                  <a:gd name="T22" fmla="*/ 0 w 18"/>
                  <a:gd name="T23" fmla="*/ 22 h 29"/>
                  <a:gd name="T24" fmla="*/ 0 w 18"/>
                  <a:gd name="T25" fmla="*/ 29 h 29"/>
                  <a:gd name="T26" fmla="*/ 0 w 18"/>
                  <a:gd name="T27" fmla="*/ 29 h 29"/>
                  <a:gd name="T28" fmla="*/ 3 w 18"/>
                  <a:gd name="T29" fmla="*/ 29 h 29"/>
                  <a:gd name="T30" fmla="*/ 7 w 18"/>
                  <a:gd name="T31" fmla="*/ 29 h 29"/>
                  <a:gd name="T32" fmla="*/ 10 w 18"/>
                  <a:gd name="T33" fmla="*/ 29 h 29"/>
                  <a:gd name="T34" fmla="*/ 14 w 18"/>
                  <a:gd name="T35" fmla="*/ 22 h 29"/>
                  <a:gd name="T36" fmla="*/ 18 w 18"/>
                  <a:gd name="T3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9">
                    <a:moveTo>
                      <a:pt x="18" y="15"/>
                    </a:moveTo>
                    <a:lnTo>
                      <a:pt x="18" y="15"/>
                    </a:lnTo>
                    <a:lnTo>
                      <a:pt x="18" y="11"/>
                    </a:lnTo>
                    <a:lnTo>
                      <a:pt x="18" y="8"/>
                    </a:lnTo>
                    <a:lnTo>
                      <a:pt x="18" y="4"/>
                    </a:lnTo>
                    <a:lnTo>
                      <a:pt x="18" y="0"/>
                    </a:lnTo>
                    <a:lnTo>
                      <a:pt x="14" y="0"/>
                    </a:lnTo>
                    <a:lnTo>
                      <a:pt x="10" y="0"/>
                    </a:lnTo>
                    <a:lnTo>
                      <a:pt x="7" y="4"/>
                    </a:lnTo>
                    <a:lnTo>
                      <a:pt x="3" y="11"/>
                    </a:lnTo>
                    <a:lnTo>
                      <a:pt x="0" y="15"/>
                    </a:lnTo>
                    <a:lnTo>
                      <a:pt x="0" y="22"/>
                    </a:lnTo>
                    <a:lnTo>
                      <a:pt x="0" y="29"/>
                    </a:lnTo>
                    <a:lnTo>
                      <a:pt x="0" y="29"/>
                    </a:lnTo>
                    <a:lnTo>
                      <a:pt x="3" y="29"/>
                    </a:lnTo>
                    <a:lnTo>
                      <a:pt x="7" y="29"/>
                    </a:lnTo>
                    <a:lnTo>
                      <a:pt x="10" y="29"/>
                    </a:lnTo>
                    <a:lnTo>
                      <a:pt x="14" y="22"/>
                    </a:lnTo>
                    <a:lnTo>
                      <a:pt x="18"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5" name="Freeform 359"/>
              <p:cNvSpPr>
                <a:spLocks/>
              </p:cNvSpPr>
              <p:nvPr userDrawn="1"/>
            </p:nvSpPr>
            <p:spPr bwMode="gray">
              <a:xfrm>
                <a:off x="832" y="-2656"/>
                <a:ext cx="120" cy="84"/>
              </a:xfrm>
              <a:custGeom>
                <a:avLst/>
                <a:gdLst>
                  <a:gd name="T0" fmla="*/ 7 w 120"/>
                  <a:gd name="T1" fmla="*/ 70 h 95"/>
                  <a:gd name="T2" fmla="*/ 14 w 120"/>
                  <a:gd name="T3" fmla="*/ 74 h 95"/>
                  <a:gd name="T4" fmla="*/ 25 w 120"/>
                  <a:gd name="T5" fmla="*/ 74 h 95"/>
                  <a:gd name="T6" fmla="*/ 29 w 120"/>
                  <a:gd name="T7" fmla="*/ 70 h 95"/>
                  <a:gd name="T8" fmla="*/ 32 w 120"/>
                  <a:gd name="T9" fmla="*/ 67 h 95"/>
                  <a:gd name="T10" fmla="*/ 39 w 120"/>
                  <a:gd name="T11" fmla="*/ 70 h 95"/>
                  <a:gd name="T12" fmla="*/ 50 w 120"/>
                  <a:gd name="T13" fmla="*/ 70 h 95"/>
                  <a:gd name="T14" fmla="*/ 53 w 120"/>
                  <a:gd name="T15" fmla="*/ 67 h 95"/>
                  <a:gd name="T16" fmla="*/ 60 w 120"/>
                  <a:gd name="T17" fmla="*/ 67 h 95"/>
                  <a:gd name="T18" fmla="*/ 60 w 120"/>
                  <a:gd name="T19" fmla="*/ 70 h 95"/>
                  <a:gd name="T20" fmla="*/ 57 w 120"/>
                  <a:gd name="T21" fmla="*/ 74 h 95"/>
                  <a:gd name="T22" fmla="*/ 43 w 120"/>
                  <a:gd name="T23" fmla="*/ 81 h 95"/>
                  <a:gd name="T24" fmla="*/ 29 w 120"/>
                  <a:gd name="T25" fmla="*/ 88 h 95"/>
                  <a:gd name="T26" fmla="*/ 29 w 120"/>
                  <a:gd name="T27" fmla="*/ 91 h 95"/>
                  <a:gd name="T28" fmla="*/ 39 w 120"/>
                  <a:gd name="T29" fmla="*/ 95 h 95"/>
                  <a:gd name="T30" fmla="*/ 57 w 120"/>
                  <a:gd name="T31" fmla="*/ 91 h 95"/>
                  <a:gd name="T32" fmla="*/ 71 w 120"/>
                  <a:gd name="T33" fmla="*/ 81 h 95"/>
                  <a:gd name="T34" fmla="*/ 78 w 120"/>
                  <a:gd name="T35" fmla="*/ 77 h 95"/>
                  <a:gd name="T36" fmla="*/ 81 w 120"/>
                  <a:gd name="T37" fmla="*/ 74 h 95"/>
                  <a:gd name="T38" fmla="*/ 85 w 120"/>
                  <a:gd name="T39" fmla="*/ 77 h 95"/>
                  <a:gd name="T40" fmla="*/ 88 w 120"/>
                  <a:gd name="T41" fmla="*/ 77 h 95"/>
                  <a:gd name="T42" fmla="*/ 95 w 120"/>
                  <a:gd name="T43" fmla="*/ 74 h 95"/>
                  <a:gd name="T44" fmla="*/ 99 w 120"/>
                  <a:gd name="T45" fmla="*/ 74 h 95"/>
                  <a:gd name="T46" fmla="*/ 110 w 120"/>
                  <a:gd name="T47" fmla="*/ 74 h 95"/>
                  <a:gd name="T48" fmla="*/ 113 w 120"/>
                  <a:gd name="T49" fmla="*/ 70 h 95"/>
                  <a:gd name="T50" fmla="*/ 117 w 120"/>
                  <a:gd name="T51" fmla="*/ 60 h 95"/>
                  <a:gd name="T52" fmla="*/ 120 w 120"/>
                  <a:gd name="T53" fmla="*/ 45 h 95"/>
                  <a:gd name="T54" fmla="*/ 117 w 120"/>
                  <a:gd name="T55" fmla="*/ 35 h 95"/>
                  <a:gd name="T56" fmla="*/ 113 w 120"/>
                  <a:gd name="T57" fmla="*/ 35 h 95"/>
                  <a:gd name="T58" fmla="*/ 106 w 120"/>
                  <a:gd name="T59" fmla="*/ 38 h 95"/>
                  <a:gd name="T60" fmla="*/ 99 w 120"/>
                  <a:gd name="T61" fmla="*/ 38 h 95"/>
                  <a:gd name="T62" fmla="*/ 95 w 120"/>
                  <a:gd name="T63" fmla="*/ 31 h 95"/>
                  <a:gd name="T64" fmla="*/ 88 w 120"/>
                  <a:gd name="T65" fmla="*/ 17 h 95"/>
                  <a:gd name="T66" fmla="*/ 88 w 120"/>
                  <a:gd name="T67" fmla="*/ 7 h 95"/>
                  <a:gd name="T68" fmla="*/ 85 w 120"/>
                  <a:gd name="T69" fmla="*/ 0 h 95"/>
                  <a:gd name="T70" fmla="*/ 81 w 120"/>
                  <a:gd name="T71" fmla="*/ 0 h 95"/>
                  <a:gd name="T72" fmla="*/ 74 w 120"/>
                  <a:gd name="T73" fmla="*/ 3 h 95"/>
                  <a:gd name="T74" fmla="*/ 67 w 120"/>
                  <a:gd name="T75" fmla="*/ 14 h 95"/>
                  <a:gd name="T76" fmla="*/ 67 w 120"/>
                  <a:gd name="T77" fmla="*/ 21 h 95"/>
                  <a:gd name="T78" fmla="*/ 67 w 120"/>
                  <a:gd name="T79" fmla="*/ 28 h 95"/>
                  <a:gd name="T80" fmla="*/ 74 w 120"/>
                  <a:gd name="T81" fmla="*/ 31 h 95"/>
                  <a:gd name="T82" fmla="*/ 67 w 120"/>
                  <a:gd name="T83" fmla="*/ 38 h 95"/>
                  <a:gd name="T84" fmla="*/ 64 w 120"/>
                  <a:gd name="T85" fmla="*/ 45 h 95"/>
                  <a:gd name="T86" fmla="*/ 57 w 120"/>
                  <a:gd name="T87" fmla="*/ 49 h 95"/>
                  <a:gd name="T88" fmla="*/ 57 w 120"/>
                  <a:gd name="T89" fmla="*/ 38 h 95"/>
                  <a:gd name="T90" fmla="*/ 53 w 120"/>
                  <a:gd name="T91" fmla="*/ 28 h 95"/>
                  <a:gd name="T92" fmla="*/ 46 w 120"/>
                  <a:gd name="T93" fmla="*/ 24 h 95"/>
                  <a:gd name="T94" fmla="*/ 39 w 120"/>
                  <a:gd name="T95" fmla="*/ 28 h 95"/>
                  <a:gd name="T96" fmla="*/ 32 w 120"/>
                  <a:gd name="T97" fmla="*/ 24 h 95"/>
                  <a:gd name="T98" fmla="*/ 32 w 120"/>
                  <a:gd name="T99" fmla="*/ 21 h 95"/>
                  <a:gd name="T100" fmla="*/ 25 w 120"/>
                  <a:gd name="T101" fmla="*/ 17 h 95"/>
                  <a:gd name="T102" fmla="*/ 14 w 120"/>
                  <a:gd name="T103" fmla="*/ 17 h 95"/>
                  <a:gd name="T104" fmla="*/ 11 w 120"/>
                  <a:gd name="T105" fmla="*/ 24 h 95"/>
                  <a:gd name="T106" fmla="*/ 7 w 120"/>
                  <a:gd name="T107" fmla="*/ 35 h 95"/>
                  <a:gd name="T108" fmla="*/ 7 w 120"/>
                  <a:gd name="T109" fmla="*/ 35 h 95"/>
                  <a:gd name="T110" fmla="*/ 7 w 120"/>
                  <a:gd name="T111" fmla="*/ 45 h 95"/>
                  <a:gd name="T112" fmla="*/ 4 w 120"/>
                  <a:gd name="T113" fmla="*/ 49 h 95"/>
                  <a:gd name="T114" fmla="*/ 0 w 120"/>
                  <a:gd name="T115" fmla="*/ 56 h 95"/>
                  <a:gd name="T116" fmla="*/ 0 w 120"/>
                  <a:gd name="T117" fmla="*/ 6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0" h="95">
                    <a:moveTo>
                      <a:pt x="7" y="70"/>
                    </a:moveTo>
                    <a:lnTo>
                      <a:pt x="7" y="70"/>
                    </a:lnTo>
                    <a:lnTo>
                      <a:pt x="11" y="74"/>
                    </a:lnTo>
                    <a:lnTo>
                      <a:pt x="14" y="74"/>
                    </a:lnTo>
                    <a:lnTo>
                      <a:pt x="22" y="77"/>
                    </a:lnTo>
                    <a:lnTo>
                      <a:pt x="25" y="74"/>
                    </a:lnTo>
                    <a:lnTo>
                      <a:pt x="25" y="74"/>
                    </a:lnTo>
                    <a:lnTo>
                      <a:pt x="29" y="70"/>
                    </a:lnTo>
                    <a:lnTo>
                      <a:pt x="32" y="67"/>
                    </a:lnTo>
                    <a:lnTo>
                      <a:pt x="32" y="67"/>
                    </a:lnTo>
                    <a:lnTo>
                      <a:pt x="36" y="70"/>
                    </a:lnTo>
                    <a:lnTo>
                      <a:pt x="39" y="70"/>
                    </a:lnTo>
                    <a:lnTo>
                      <a:pt x="46" y="70"/>
                    </a:lnTo>
                    <a:lnTo>
                      <a:pt x="50" y="70"/>
                    </a:lnTo>
                    <a:lnTo>
                      <a:pt x="50" y="67"/>
                    </a:lnTo>
                    <a:lnTo>
                      <a:pt x="53" y="67"/>
                    </a:lnTo>
                    <a:lnTo>
                      <a:pt x="57" y="67"/>
                    </a:lnTo>
                    <a:lnTo>
                      <a:pt x="60" y="67"/>
                    </a:lnTo>
                    <a:lnTo>
                      <a:pt x="64" y="67"/>
                    </a:lnTo>
                    <a:lnTo>
                      <a:pt x="60" y="70"/>
                    </a:lnTo>
                    <a:lnTo>
                      <a:pt x="60" y="74"/>
                    </a:lnTo>
                    <a:lnTo>
                      <a:pt x="57" y="74"/>
                    </a:lnTo>
                    <a:lnTo>
                      <a:pt x="50" y="77"/>
                    </a:lnTo>
                    <a:lnTo>
                      <a:pt x="43" y="81"/>
                    </a:lnTo>
                    <a:lnTo>
                      <a:pt x="36" y="84"/>
                    </a:lnTo>
                    <a:lnTo>
                      <a:pt x="29" y="88"/>
                    </a:lnTo>
                    <a:lnTo>
                      <a:pt x="29" y="91"/>
                    </a:lnTo>
                    <a:lnTo>
                      <a:pt x="29" y="91"/>
                    </a:lnTo>
                    <a:lnTo>
                      <a:pt x="32" y="91"/>
                    </a:lnTo>
                    <a:lnTo>
                      <a:pt x="39" y="95"/>
                    </a:lnTo>
                    <a:lnTo>
                      <a:pt x="50" y="95"/>
                    </a:lnTo>
                    <a:lnTo>
                      <a:pt x="57" y="91"/>
                    </a:lnTo>
                    <a:lnTo>
                      <a:pt x="64" y="84"/>
                    </a:lnTo>
                    <a:lnTo>
                      <a:pt x="71" y="81"/>
                    </a:lnTo>
                    <a:lnTo>
                      <a:pt x="78" y="77"/>
                    </a:lnTo>
                    <a:lnTo>
                      <a:pt x="78" y="77"/>
                    </a:lnTo>
                    <a:lnTo>
                      <a:pt x="78" y="74"/>
                    </a:lnTo>
                    <a:lnTo>
                      <a:pt x="81" y="74"/>
                    </a:lnTo>
                    <a:lnTo>
                      <a:pt x="85" y="74"/>
                    </a:lnTo>
                    <a:lnTo>
                      <a:pt x="85" y="77"/>
                    </a:lnTo>
                    <a:lnTo>
                      <a:pt x="88" y="77"/>
                    </a:lnTo>
                    <a:lnTo>
                      <a:pt x="88" y="77"/>
                    </a:lnTo>
                    <a:lnTo>
                      <a:pt x="92" y="77"/>
                    </a:lnTo>
                    <a:lnTo>
                      <a:pt x="95" y="74"/>
                    </a:lnTo>
                    <a:lnTo>
                      <a:pt x="99" y="74"/>
                    </a:lnTo>
                    <a:lnTo>
                      <a:pt x="99" y="74"/>
                    </a:lnTo>
                    <a:lnTo>
                      <a:pt x="106" y="77"/>
                    </a:lnTo>
                    <a:lnTo>
                      <a:pt x="110" y="74"/>
                    </a:lnTo>
                    <a:lnTo>
                      <a:pt x="113" y="70"/>
                    </a:lnTo>
                    <a:lnTo>
                      <a:pt x="113" y="70"/>
                    </a:lnTo>
                    <a:lnTo>
                      <a:pt x="117" y="63"/>
                    </a:lnTo>
                    <a:lnTo>
                      <a:pt x="117" y="60"/>
                    </a:lnTo>
                    <a:lnTo>
                      <a:pt x="120" y="52"/>
                    </a:lnTo>
                    <a:lnTo>
                      <a:pt x="120" y="45"/>
                    </a:lnTo>
                    <a:lnTo>
                      <a:pt x="120" y="42"/>
                    </a:lnTo>
                    <a:lnTo>
                      <a:pt x="117" y="35"/>
                    </a:lnTo>
                    <a:lnTo>
                      <a:pt x="113" y="35"/>
                    </a:lnTo>
                    <a:lnTo>
                      <a:pt x="113" y="35"/>
                    </a:lnTo>
                    <a:lnTo>
                      <a:pt x="110" y="35"/>
                    </a:lnTo>
                    <a:lnTo>
                      <a:pt x="106" y="38"/>
                    </a:lnTo>
                    <a:lnTo>
                      <a:pt x="103" y="38"/>
                    </a:lnTo>
                    <a:lnTo>
                      <a:pt x="99" y="38"/>
                    </a:lnTo>
                    <a:lnTo>
                      <a:pt x="95" y="31"/>
                    </a:lnTo>
                    <a:lnTo>
                      <a:pt x="95" y="31"/>
                    </a:lnTo>
                    <a:lnTo>
                      <a:pt x="92" y="24"/>
                    </a:lnTo>
                    <a:lnTo>
                      <a:pt x="88" y="17"/>
                    </a:lnTo>
                    <a:lnTo>
                      <a:pt x="88" y="10"/>
                    </a:lnTo>
                    <a:lnTo>
                      <a:pt x="88" y="7"/>
                    </a:lnTo>
                    <a:lnTo>
                      <a:pt x="85" y="0"/>
                    </a:lnTo>
                    <a:lnTo>
                      <a:pt x="85" y="0"/>
                    </a:lnTo>
                    <a:lnTo>
                      <a:pt x="85" y="0"/>
                    </a:lnTo>
                    <a:lnTo>
                      <a:pt x="81" y="0"/>
                    </a:lnTo>
                    <a:lnTo>
                      <a:pt x="78" y="0"/>
                    </a:lnTo>
                    <a:lnTo>
                      <a:pt x="74" y="3"/>
                    </a:lnTo>
                    <a:lnTo>
                      <a:pt x="71" y="7"/>
                    </a:lnTo>
                    <a:lnTo>
                      <a:pt x="67" y="14"/>
                    </a:lnTo>
                    <a:lnTo>
                      <a:pt x="67" y="21"/>
                    </a:lnTo>
                    <a:lnTo>
                      <a:pt x="67" y="21"/>
                    </a:lnTo>
                    <a:lnTo>
                      <a:pt x="67" y="24"/>
                    </a:lnTo>
                    <a:lnTo>
                      <a:pt x="67" y="28"/>
                    </a:lnTo>
                    <a:lnTo>
                      <a:pt x="74" y="28"/>
                    </a:lnTo>
                    <a:lnTo>
                      <a:pt x="74" y="31"/>
                    </a:lnTo>
                    <a:lnTo>
                      <a:pt x="71" y="35"/>
                    </a:lnTo>
                    <a:lnTo>
                      <a:pt x="67" y="38"/>
                    </a:lnTo>
                    <a:lnTo>
                      <a:pt x="67" y="42"/>
                    </a:lnTo>
                    <a:lnTo>
                      <a:pt x="64" y="45"/>
                    </a:lnTo>
                    <a:lnTo>
                      <a:pt x="60" y="49"/>
                    </a:lnTo>
                    <a:lnTo>
                      <a:pt x="57" y="49"/>
                    </a:lnTo>
                    <a:lnTo>
                      <a:pt x="57" y="45"/>
                    </a:lnTo>
                    <a:lnTo>
                      <a:pt x="57" y="38"/>
                    </a:lnTo>
                    <a:lnTo>
                      <a:pt x="57" y="35"/>
                    </a:lnTo>
                    <a:lnTo>
                      <a:pt x="53" y="28"/>
                    </a:lnTo>
                    <a:lnTo>
                      <a:pt x="50" y="24"/>
                    </a:lnTo>
                    <a:lnTo>
                      <a:pt x="46" y="24"/>
                    </a:lnTo>
                    <a:lnTo>
                      <a:pt x="43" y="24"/>
                    </a:lnTo>
                    <a:lnTo>
                      <a:pt x="39" y="28"/>
                    </a:lnTo>
                    <a:lnTo>
                      <a:pt x="36" y="28"/>
                    </a:lnTo>
                    <a:lnTo>
                      <a:pt x="32" y="24"/>
                    </a:lnTo>
                    <a:lnTo>
                      <a:pt x="32" y="21"/>
                    </a:lnTo>
                    <a:lnTo>
                      <a:pt x="32" y="21"/>
                    </a:lnTo>
                    <a:lnTo>
                      <a:pt x="29" y="17"/>
                    </a:lnTo>
                    <a:lnTo>
                      <a:pt x="25" y="17"/>
                    </a:lnTo>
                    <a:lnTo>
                      <a:pt x="22" y="17"/>
                    </a:lnTo>
                    <a:lnTo>
                      <a:pt x="14" y="17"/>
                    </a:lnTo>
                    <a:lnTo>
                      <a:pt x="11" y="21"/>
                    </a:lnTo>
                    <a:lnTo>
                      <a:pt x="11" y="24"/>
                    </a:lnTo>
                    <a:lnTo>
                      <a:pt x="11" y="35"/>
                    </a:lnTo>
                    <a:lnTo>
                      <a:pt x="7" y="35"/>
                    </a:lnTo>
                    <a:lnTo>
                      <a:pt x="7" y="35"/>
                    </a:lnTo>
                    <a:lnTo>
                      <a:pt x="7" y="35"/>
                    </a:lnTo>
                    <a:lnTo>
                      <a:pt x="7" y="38"/>
                    </a:lnTo>
                    <a:lnTo>
                      <a:pt x="7" y="45"/>
                    </a:lnTo>
                    <a:lnTo>
                      <a:pt x="7" y="49"/>
                    </a:lnTo>
                    <a:lnTo>
                      <a:pt x="4" y="49"/>
                    </a:lnTo>
                    <a:lnTo>
                      <a:pt x="0" y="52"/>
                    </a:lnTo>
                    <a:lnTo>
                      <a:pt x="0" y="56"/>
                    </a:lnTo>
                    <a:lnTo>
                      <a:pt x="0" y="60"/>
                    </a:lnTo>
                    <a:lnTo>
                      <a:pt x="0" y="63"/>
                    </a:lnTo>
                    <a:lnTo>
                      <a:pt x="7"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6" name="Freeform 360"/>
              <p:cNvSpPr>
                <a:spLocks/>
              </p:cNvSpPr>
              <p:nvPr userDrawn="1"/>
            </p:nvSpPr>
            <p:spPr bwMode="gray">
              <a:xfrm>
                <a:off x="1024" y="-2797"/>
                <a:ext cx="28" cy="53"/>
              </a:xfrm>
              <a:custGeom>
                <a:avLst/>
                <a:gdLst>
                  <a:gd name="T0" fmla="*/ 17 w 21"/>
                  <a:gd name="T1" fmla="*/ 38 h 53"/>
                  <a:gd name="T2" fmla="*/ 10 w 21"/>
                  <a:gd name="T3" fmla="*/ 10 h 53"/>
                  <a:gd name="T4" fmla="*/ 10 w 21"/>
                  <a:gd name="T5" fmla="*/ 10 h 53"/>
                  <a:gd name="T6" fmla="*/ 7 w 21"/>
                  <a:gd name="T7" fmla="*/ 7 h 53"/>
                  <a:gd name="T8" fmla="*/ 7 w 21"/>
                  <a:gd name="T9" fmla="*/ 3 h 53"/>
                  <a:gd name="T10" fmla="*/ 7 w 21"/>
                  <a:gd name="T11" fmla="*/ 3 h 53"/>
                  <a:gd name="T12" fmla="*/ 3 w 21"/>
                  <a:gd name="T13" fmla="*/ 0 h 53"/>
                  <a:gd name="T14" fmla="*/ 3 w 21"/>
                  <a:gd name="T15" fmla="*/ 3 h 53"/>
                  <a:gd name="T16" fmla="*/ 0 w 21"/>
                  <a:gd name="T17" fmla="*/ 7 h 53"/>
                  <a:gd name="T18" fmla="*/ 0 w 21"/>
                  <a:gd name="T19" fmla="*/ 14 h 53"/>
                  <a:gd name="T20" fmla="*/ 0 w 21"/>
                  <a:gd name="T21" fmla="*/ 24 h 53"/>
                  <a:gd name="T22" fmla="*/ 0 w 21"/>
                  <a:gd name="T23" fmla="*/ 28 h 53"/>
                  <a:gd name="T24" fmla="*/ 0 w 21"/>
                  <a:gd name="T25" fmla="*/ 31 h 53"/>
                  <a:gd name="T26" fmla="*/ 3 w 21"/>
                  <a:gd name="T27" fmla="*/ 38 h 53"/>
                  <a:gd name="T28" fmla="*/ 3 w 21"/>
                  <a:gd name="T29" fmla="*/ 42 h 53"/>
                  <a:gd name="T30" fmla="*/ 10 w 21"/>
                  <a:gd name="T31" fmla="*/ 49 h 53"/>
                  <a:gd name="T32" fmla="*/ 17 w 21"/>
                  <a:gd name="T33" fmla="*/ 53 h 53"/>
                  <a:gd name="T34" fmla="*/ 17 w 21"/>
                  <a:gd name="T35" fmla="*/ 53 h 53"/>
                  <a:gd name="T36" fmla="*/ 17 w 21"/>
                  <a:gd name="T37" fmla="*/ 53 h 53"/>
                  <a:gd name="T38" fmla="*/ 21 w 21"/>
                  <a:gd name="T39" fmla="*/ 49 h 53"/>
                  <a:gd name="T40" fmla="*/ 21 w 21"/>
                  <a:gd name="T41" fmla="*/ 49 h 53"/>
                  <a:gd name="T42" fmla="*/ 21 w 21"/>
                  <a:gd name="T43" fmla="*/ 42 h 53"/>
                  <a:gd name="T44" fmla="*/ 17 w 21"/>
                  <a:gd name="T45" fmla="*/ 38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53">
                    <a:moveTo>
                      <a:pt x="17" y="38"/>
                    </a:moveTo>
                    <a:lnTo>
                      <a:pt x="10" y="10"/>
                    </a:lnTo>
                    <a:lnTo>
                      <a:pt x="10" y="10"/>
                    </a:lnTo>
                    <a:lnTo>
                      <a:pt x="7" y="7"/>
                    </a:lnTo>
                    <a:lnTo>
                      <a:pt x="7" y="3"/>
                    </a:lnTo>
                    <a:lnTo>
                      <a:pt x="7" y="3"/>
                    </a:lnTo>
                    <a:lnTo>
                      <a:pt x="3" y="0"/>
                    </a:lnTo>
                    <a:lnTo>
                      <a:pt x="3" y="3"/>
                    </a:lnTo>
                    <a:lnTo>
                      <a:pt x="0" y="7"/>
                    </a:lnTo>
                    <a:lnTo>
                      <a:pt x="0" y="14"/>
                    </a:lnTo>
                    <a:lnTo>
                      <a:pt x="0" y="24"/>
                    </a:lnTo>
                    <a:lnTo>
                      <a:pt x="0" y="28"/>
                    </a:lnTo>
                    <a:lnTo>
                      <a:pt x="0" y="31"/>
                    </a:lnTo>
                    <a:lnTo>
                      <a:pt x="3" y="38"/>
                    </a:lnTo>
                    <a:lnTo>
                      <a:pt x="3" y="42"/>
                    </a:lnTo>
                    <a:lnTo>
                      <a:pt x="10" y="49"/>
                    </a:lnTo>
                    <a:lnTo>
                      <a:pt x="17" y="53"/>
                    </a:lnTo>
                    <a:lnTo>
                      <a:pt x="17" y="53"/>
                    </a:lnTo>
                    <a:lnTo>
                      <a:pt x="17" y="53"/>
                    </a:lnTo>
                    <a:lnTo>
                      <a:pt x="21" y="49"/>
                    </a:lnTo>
                    <a:lnTo>
                      <a:pt x="21" y="49"/>
                    </a:lnTo>
                    <a:lnTo>
                      <a:pt x="21" y="42"/>
                    </a:lnTo>
                    <a:lnTo>
                      <a:pt x="17" y="3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7" name="Freeform 361"/>
              <p:cNvSpPr>
                <a:spLocks/>
              </p:cNvSpPr>
              <p:nvPr userDrawn="1"/>
            </p:nvSpPr>
            <p:spPr bwMode="gray">
              <a:xfrm>
                <a:off x="970" y="-2723"/>
                <a:ext cx="82" cy="79"/>
              </a:xfrm>
              <a:custGeom>
                <a:avLst/>
                <a:gdLst>
                  <a:gd name="T0" fmla="*/ 0 w 77"/>
                  <a:gd name="T1" fmla="*/ 24 h 95"/>
                  <a:gd name="T2" fmla="*/ 7 w 77"/>
                  <a:gd name="T3" fmla="*/ 35 h 95"/>
                  <a:gd name="T4" fmla="*/ 14 w 77"/>
                  <a:gd name="T5" fmla="*/ 53 h 95"/>
                  <a:gd name="T6" fmla="*/ 21 w 77"/>
                  <a:gd name="T7" fmla="*/ 53 h 95"/>
                  <a:gd name="T8" fmla="*/ 31 w 77"/>
                  <a:gd name="T9" fmla="*/ 56 h 95"/>
                  <a:gd name="T10" fmla="*/ 39 w 77"/>
                  <a:gd name="T11" fmla="*/ 60 h 95"/>
                  <a:gd name="T12" fmla="*/ 39 w 77"/>
                  <a:gd name="T13" fmla="*/ 77 h 95"/>
                  <a:gd name="T14" fmla="*/ 49 w 77"/>
                  <a:gd name="T15" fmla="*/ 91 h 95"/>
                  <a:gd name="T16" fmla="*/ 63 w 77"/>
                  <a:gd name="T17" fmla="*/ 95 h 95"/>
                  <a:gd name="T18" fmla="*/ 77 w 77"/>
                  <a:gd name="T19" fmla="*/ 88 h 95"/>
                  <a:gd name="T20" fmla="*/ 77 w 77"/>
                  <a:gd name="T21" fmla="*/ 88 h 95"/>
                  <a:gd name="T22" fmla="*/ 70 w 77"/>
                  <a:gd name="T23" fmla="*/ 88 h 95"/>
                  <a:gd name="T24" fmla="*/ 67 w 77"/>
                  <a:gd name="T25" fmla="*/ 91 h 95"/>
                  <a:gd name="T26" fmla="*/ 67 w 77"/>
                  <a:gd name="T27" fmla="*/ 91 h 95"/>
                  <a:gd name="T28" fmla="*/ 67 w 77"/>
                  <a:gd name="T29" fmla="*/ 77 h 95"/>
                  <a:gd name="T30" fmla="*/ 63 w 77"/>
                  <a:gd name="T31" fmla="*/ 56 h 95"/>
                  <a:gd name="T32" fmla="*/ 60 w 77"/>
                  <a:gd name="T33" fmla="*/ 45 h 95"/>
                  <a:gd name="T34" fmla="*/ 63 w 77"/>
                  <a:gd name="T35" fmla="*/ 35 h 95"/>
                  <a:gd name="T36" fmla="*/ 70 w 77"/>
                  <a:gd name="T37" fmla="*/ 24 h 95"/>
                  <a:gd name="T38" fmla="*/ 70 w 77"/>
                  <a:gd name="T39" fmla="*/ 10 h 95"/>
                  <a:gd name="T40" fmla="*/ 63 w 77"/>
                  <a:gd name="T41" fmla="*/ 3 h 95"/>
                  <a:gd name="T42" fmla="*/ 56 w 77"/>
                  <a:gd name="T43" fmla="*/ 3 h 95"/>
                  <a:gd name="T44" fmla="*/ 46 w 77"/>
                  <a:gd name="T45" fmla="*/ 0 h 95"/>
                  <a:gd name="T46" fmla="*/ 39 w 77"/>
                  <a:gd name="T47" fmla="*/ 0 h 95"/>
                  <a:gd name="T48" fmla="*/ 39 w 77"/>
                  <a:gd name="T49" fmla="*/ 10 h 95"/>
                  <a:gd name="T50" fmla="*/ 42 w 77"/>
                  <a:gd name="T51" fmla="*/ 24 h 95"/>
                  <a:gd name="T52" fmla="*/ 46 w 77"/>
                  <a:gd name="T53" fmla="*/ 35 h 95"/>
                  <a:gd name="T54" fmla="*/ 42 w 77"/>
                  <a:gd name="T55" fmla="*/ 42 h 95"/>
                  <a:gd name="T56" fmla="*/ 31 w 77"/>
                  <a:gd name="T57" fmla="*/ 35 h 95"/>
                  <a:gd name="T58" fmla="*/ 17 w 77"/>
                  <a:gd name="T59" fmla="*/ 21 h 95"/>
                  <a:gd name="T60" fmla="*/ 14 w 77"/>
                  <a:gd name="T61" fmla="*/ 10 h 95"/>
                  <a:gd name="T62" fmla="*/ 10 w 77"/>
                  <a:gd name="T63" fmla="*/ 7 h 95"/>
                  <a:gd name="T64" fmla="*/ 3 w 77"/>
                  <a:gd name="T65" fmla="*/ 7 h 95"/>
                  <a:gd name="T66" fmla="*/ 0 w 77"/>
                  <a:gd name="T67" fmla="*/ 10 h 95"/>
                  <a:gd name="T68" fmla="*/ 0 w 77"/>
                  <a:gd name="T69" fmla="*/ 2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95">
                    <a:moveTo>
                      <a:pt x="0" y="21"/>
                    </a:moveTo>
                    <a:lnTo>
                      <a:pt x="0" y="24"/>
                    </a:lnTo>
                    <a:lnTo>
                      <a:pt x="3" y="28"/>
                    </a:lnTo>
                    <a:lnTo>
                      <a:pt x="7" y="35"/>
                    </a:lnTo>
                    <a:lnTo>
                      <a:pt x="14" y="45"/>
                    </a:lnTo>
                    <a:lnTo>
                      <a:pt x="14" y="53"/>
                    </a:lnTo>
                    <a:lnTo>
                      <a:pt x="17" y="53"/>
                    </a:lnTo>
                    <a:lnTo>
                      <a:pt x="21" y="53"/>
                    </a:lnTo>
                    <a:lnTo>
                      <a:pt x="24" y="53"/>
                    </a:lnTo>
                    <a:lnTo>
                      <a:pt x="31" y="56"/>
                    </a:lnTo>
                    <a:lnTo>
                      <a:pt x="35" y="56"/>
                    </a:lnTo>
                    <a:lnTo>
                      <a:pt x="39" y="60"/>
                    </a:lnTo>
                    <a:lnTo>
                      <a:pt x="39" y="67"/>
                    </a:lnTo>
                    <a:lnTo>
                      <a:pt x="39" y="77"/>
                    </a:lnTo>
                    <a:lnTo>
                      <a:pt x="42" y="84"/>
                    </a:lnTo>
                    <a:lnTo>
                      <a:pt x="49" y="91"/>
                    </a:lnTo>
                    <a:lnTo>
                      <a:pt x="56" y="95"/>
                    </a:lnTo>
                    <a:lnTo>
                      <a:pt x="63" y="95"/>
                    </a:lnTo>
                    <a:lnTo>
                      <a:pt x="70" y="91"/>
                    </a:lnTo>
                    <a:lnTo>
                      <a:pt x="77" y="88"/>
                    </a:lnTo>
                    <a:lnTo>
                      <a:pt x="77" y="88"/>
                    </a:lnTo>
                    <a:lnTo>
                      <a:pt x="77" y="88"/>
                    </a:lnTo>
                    <a:lnTo>
                      <a:pt x="74" y="88"/>
                    </a:lnTo>
                    <a:lnTo>
                      <a:pt x="70" y="88"/>
                    </a:lnTo>
                    <a:lnTo>
                      <a:pt x="70" y="91"/>
                    </a:lnTo>
                    <a:lnTo>
                      <a:pt x="67" y="91"/>
                    </a:lnTo>
                    <a:lnTo>
                      <a:pt x="67" y="91"/>
                    </a:lnTo>
                    <a:lnTo>
                      <a:pt x="67" y="91"/>
                    </a:lnTo>
                    <a:lnTo>
                      <a:pt x="67" y="84"/>
                    </a:lnTo>
                    <a:lnTo>
                      <a:pt x="67" y="77"/>
                    </a:lnTo>
                    <a:lnTo>
                      <a:pt x="63" y="67"/>
                    </a:lnTo>
                    <a:lnTo>
                      <a:pt x="63" y="56"/>
                    </a:lnTo>
                    <a:lnTo>
                      <a:pt x="60" y="45"/>
                    </a:lnTo>
                    <a:lnTo>
                      <a:pt x="60" y="45"/>
                    </a:lnTo>
                    <a:lnTo>
                      <a:pt x="63" y="42"/>
                    </a:lnTo>
                    <a:lnTo>
                      <a:pt x="63" y="35"/>
                    </a:lnTo>
                    <a:lnTo>
                      <a:pt x="67" y="31"/>
                    </a:lnTo>
                    <a:lnTo>
                      <a:pt x="70" y="24"/>
                    </a:lnTo>
                    <a:lnTo>
                      <a:pt x="70" y="17"/>
                    </a:lnTo>
                    <a:lnTo>
                      <a:pt x="70" y="10"/>
                    </a:lnTo>
                    <a:lnTo>
                      <a:pt x="67" y="7"/>
                    </a:lnTo>
                    <a:lnTo>
                      <a:pt x="63" y="3"/>
                    </a:lnTo>
                    <a:lnTo>
                      <a:pt x="60" y="3"/>
                    </a:lnTo>
                    <a:lnTo>
                      <a:pt x="56" y="3"/>
                    </a:lnTo>
                    <a:lnTo>
                      <a:pt x="53" y="0"/>
                    </a:lnTo>
                    <a:lnTo>
                      <a:pt x="46" y="0"/>
                    </a:lnTo>
                    <a:lnTo>
                      <a:pt x="42" y="0"/>
                    </a:lnTo>
                    <a:lnTo>
                      <a:pt x="39" y="0"/>
                    </a:lnTo>
                    <a:lnTo>
                      <a:pt x="35" y="7"/>
                    </a:lnTo>
                    <a:lnTo>
                      <a:pt x="39" y="10"/>
                    </a:lnTo>
                    <a:lnTo>
                      <a:pt x="39" y="17"/>
                    </a:lnTo>
                    <a:lnTo>
                      <a:pt x="42" y="24"/>
                    </a:lnTo>
                    <a:lnTo>
                      <a:pt x="42" y="31"/>
                    </a:lnTo>
                    <a:lnTo>
                      <a:pt x="46" y="35"/>
                    </a:lnTo>
                    <a:lnTo>
                      <a:pt x="46" y="38"/>
                    </a:lnTo>
                    <a:lnTo>
                      <a:pt x="42" y="42"/>
                    </a:lnTo>
                    <a:lnTo>
                      <a:pt x="39" y="38"/>
                    </a:lnTo>
                    <a:lnTo>
                      <a:pt x="31" y="35"/>
                    </a:lnTo>
                    <a:lnTo>
                      <a:pt x="21" y="28"/>
                    </a:lnTo>
                    <a:lnTo>
                      <a:pt x="17" y="21"/>
                    </a:lnTo>
                    <a:lnTo>
                      <a:pt x="14" y="10"/>
                    </a:lnTo>
                    <a:lnTo>
                      <a:pt x="14" y="10"/>
                    </a:lnTo>
                    <a:lnTo>
                      <a:pt x="14" y="10"/>
                    </a:lnTo>
                    <a:lnTo>
                      <a:pt x="10" y="7"/>
                    </a:lnTo>
                    <a:lnTo>
                      <a:pt x="7" y="7"/>
                    </a:lnTo>
                    <a:lnTo>
                      <a:pt x="3" y="7"/>
                    </a:lnTo>
                    <a:lnTo>
                      <a:pt x="0" y="7"/>
                    </a:lnTo>
                    <a:lnTo>
                      <a:pt x="0" y="10"/>
                    </a:lnTo>
                    <a:lnTo>
                      <a:pt x="0" y="14"/>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8" name="Freeform 362"/>
              <p:cNvSpPr>
                <a:spLocks/>
              </p:cNvSpPr>
              <p:nvPr userDrawn="1"/>
            </p:nvSpPr>
            <p:spPr bwMode="gray">
              <a:xfrm>
                <a:off x="1052" y="-2663"/>
                <a:ext cx="41" cy="49"/>
              </a:xfrm>
              <a:custGeom>
                <a:avLst/>
                <a:gdLst>
                  <a:gd name="T0" fmla="*/ 24 w 42"/>
                  <a:gd name="T1" fmla="*/ 49 h 49"/>
                  <a:gd name="T2" fmla="*/ 24 w 42"/>
                  <a:gd name="T3" fmla="*/ 49 h 49"/>
                  <a:gd name="T4" fmla="*/ 31 w 42"/>
                  <a:gd name="T5" fmla="*/ 45 h 49"/>
                  <a:gd name="T6" fmla="*/ 35 w 42"/>
                  <a:gd name="T7" fmla="*/ 45 h 49"/>
                  <a:gd name="T8" fmla="*/ 39 w 42"/>
                  <a:gd name="T9" fmla="*/ 38 h 49"/>
                  <a:gd name="T10" fmla="*/ 42 w 42"/>
                  <a:gd name="T11" fmla="*/ 38 h 49"/>
                  <a:gd name="T12" fmla="*/ 42 w 42"/>
                  <a:gd name="T13" fmla="*/ 35 h 49"/>
                  <a:gd name="T14" fmla="*/ 42 w 42"/>
                  <a:gd name="T15" fmla="*/ 28 h 49"/>
                  <a:gd name="T16" fmla="*/ 42 w 42"/>
                  <a:gd name="T17" fmla="*/ 21 h 49"/>
                  <a:gd name="T18" fmla="*/ 39 w 42"/>
                  <a:gd name="T19" fmla="*/ 14 h 49"/>
                  <a:gd name="T20" fmla="*/ 39 w 42"/>
                  <a:gd name="T21" fmla="*/ 14 h 49"/>
                  <a:gd name="T22" fmla="*/ 35 w 42"/>
                  <a:gd name="T23" fmla="*/ 10 h 49"/>
                  <a:gd name="T24" fmla="*/ 31 w 42"/>
                  <a:gd name="T25" fmla="*/ 7 h 49"/>
                  <a:gd name="T26" fmla="*/ 24 w 42"/>
                  <a:gd name="T27" fmla="*/ 3 h 49"/>
                  <a:gd name="T28" fmla="*/ 17 w 42"/>
                  <a:gd name="T29" fmla="*/ 0 h 49"/>
                  <a:gd name="T30" fmla="*/ 10 w 42"/>
                  <a:gd name="T31" fmla="*/ 3 h 49"/>
                  <a:gd name="T32" fmla="*/ 10 w 42"/>
                  <a:gd name="T33" fmla="*/ 3 h 49"/>
                  <a:gd name="T34" fmla="*/ 7 w 42"/>
                  <a:gd name="T35" fmla="*/ 3 h 49"/>
                  <a:gd name="T36" fmla="*/ 7 w 42"/>
                  <a:gd name="T37" fmla="*/ 3 h 49"/>
                  <a:gd name="T38" fmla="*/ 3 w 42"/>
                  <a:gd name="T39" fmla="*/ 0 h 49"/>
                  <a:gd name="T40" fmla="*/ 3 w 42"/>
                  <a:gd name="T41" fmla="*/ 3 h 49"/>
                  <a:gd name="T42" fmla="*/ 0 w 42"/>
                  <a:gd name="T43" fmla="*/ 3 h 49"/>
                  <a:gd name="T44" fmla="*/ 0 w 42"/>
                  <a:gd name="T45" fmla="*/ 7 h 49"/>
                  <a:gd name="T46" fmla="*/ 3 w 42"/>
                  <a:gd name="T47" fmla="*/ 14 h 49"/>
                  <a:gd name="T48" fmla="*/ 3 w 42"/>
                  <a:gd name="T49" fmla="*/ 17 h 49"/>
                  <a:gd name="T50" fmla="*/ 3 w 42"/>
                  <a:gd name="T51" fmla="*/ 21 h 49"/>
                  <a:gd name="T52" fmla="*/ 3 w 42"/>
                  <a:gd name="T53" fmla="*/ 28 h 49"/>
                  <a:gd name="T54" fmla="*/ 0 w 42"/>
                  <a:gd name="T55" fmla="*/ 35 h 49"/>
                  <a:gd name="T56" fmla="*/ 0 w 42"/>
                  <a:gd name="T57" fmla="*/ 42 h 49"/>
                  <a:gd name="T58" fmla="*/ 14 w 42"/>
                  <a:gd name="T59" fmla="*/ 38 h 49"/>
                  <a:gd name="T60" fmla="*/ 24 w 42"/>
                  <a:gd name="T6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2" h="49">
                    <a:moveTo>
                      <a:pt x="24" y="49"/>
                    </a:moveTo>
                    <a:lnTo>
                      <a:pt x="24" y="49"/>
                    </a:lnTo>
                    <a:lnTo>
                      <a:pt x="31" y="45"/>
                    </a:lnTo>
                    <a:lnTo>
                      <a:pt x="35" y="45"/>
                    </a:lnTo>
                    <a:lnTo>
                      <a:pt x="39" y="38"/>
                    </a:lnTo>
                    <a:lnTo>
                      <a:pt x="42" y="38"/>
                    </a:lnTo>
                    <a:lnTo>
                      <a:pt x="42" y="35"/>
                    </a:lnTo>
                    <a:lnTo>
                      <a:pt x="42" y="28"/>
                    </a:lnTo>
                    <a:lnTo>
                      <a:pt x="42" y="21"/>
                    </a:lnTo>
                    <a:lnTo>
                      <a:pt x="39" y="14"/>
                    </a:lnTo>
                    <a:lnTo>
                      <a:pt x="39" y="14"/>
                    </a:lnTo>
                    <a:lnTo>
                      <a:pt x="35" y="10"/>
                    </a:lnTo>
                    <a:lnTo>
                      <a:pt x="31" y="7"/>
                    </a:lnTo>
                    <a:lnTo>
                      <a:pt x="24" y="3"/>
                    </a:lnTo>
                    <a:lnTo>
                      <a:pt x="17" y="0"/>
                    </a:lnTo>
                    <a:lnTo>
                      <a:pt x="10" y="3"/>
                    </a:lnTo>
                    <a:lnTo>
                      <a:pt x="10" y="3"/>
                    </a:lnTo>
                    <a:lnTo>
                      <a:pt x="7" y="3"/>
                    </a:lnTo>
                    <a:lnTo>
                      <a:pt x="7" y="3"/>
                    </a:lnTo>
                    <a:lnTo>
                      <a:pt x="3" y="0"/>
                    </a:lnTo>
                    <a:lnTo>
                      <a:pt x="3" y="3"/>
                    </a:lnTo>
                    <a:lnTo>
                      <a:pt x="0" y="3"/>
                    </a:lnTo>
                    <a:lnTo>
                      <a:pt x="0" y="7"/>
                    </a:lnTo>
                    <a:lnTo>
                      <a:pt x="3" y="14"/>
                    </a:lnTo>
                    <a:lnTo>
                      <a:pt x="3" y="17"/>
                    </a:lnTo>
                    <a:lnTo>
                      <a:pt x="3" y="21"/>
                    </a:lnTo>
                    <a:lnTo>
                      <a:pt x="3" y="28"/>
                    </a:lnTo>
                    <a:lnTo>
                      <a:pt x="0" y="35"/>
                    </a:lnTo>
                    <a:lnTo>
                      <a:pt x="0" y="42"/>
                    </a:lnTo>
                    <a:lnTo>
                      <a:pt x="14" y="38"/>
                    </a:lnTo>
                    <a:lnTo>
                      <a:pt x="24"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9" name="Freeform 363"/>
              <p:cNvSpPr>
                <a:spLocks/>
              </p:cNvSpPr>
              <p:nvPr userDrawn="1"/>
            </p:nvSpPr>
            <p:spPr bwMode="gray">
              <a:xfrm>
                <a:off x="1104" y="-2681"/>
                <a:ext cx="173" cy="102"/>
              </a:xfrm>
              <a:custGeom>
                <a:avLst/>
                <a:gdLst>
                  <a:gd name="T0" fmla="*/ 28 w 176"/>
                  <a:gd name="T1" fmla="*/ 28 h 102"/>
                  <a:gd name="T2" fmla="*/ 31 w 176"/>
                  <a:gd name="T3" fmla="*/ 25 h 102"/>
                  <a:gd name="T4" fmla="*/ 35 w 176"/>
                  <a:gd name="T5" fmla="*/ 28 h 102"/>
                  <a:gd name="T6" fmla="*/ 38 w 176"/>
                  <a:gd name="T7" fmla="*/ 39 h 102"/>
                  <a:gd name="T8" fmla="*/ 45 w 176"/>
                  <a:gd name="T9" fmla="*/ 74 h 102"/>
                  <a:gd name="T10" fmla="*/ 42 w 176"/>
                  <a:gd name="T11" fmla="*/ 74 h 102"/>
                  <a:gd name="T12" fmla="*/ 38 w 176"/>
                  <a:gd name="T13" fmla="*/ 81 h 102"/>
                  <a:gd name="T14" fmla="*/ 42 w 176"/>
                  <a:gd name="T15" fmla="*/ 92 h 102"/>
                  <a:gd name="T16" fmla="*/ 52 w 176"/>
                  <a:gd name="T17" fmla="*/ 92 h 102"/>
                  <a:gd name="T18" fmla="*/ 56 w 176"/>
                  <a:gd name="T19" fmla="*/ 92 h 102"/>
                  <a:gd name="T20" fmla="*/ 63 w 176"/>
                  <a:gd name="T21" fmla="*/ 88 h 102"/>
                  <a:gd name="T22" fmla="*/ 70 w 176"/>
                  <a:gd name="T23" fmla="*/ 92 h 102"/>
                  <a:gd name="T24" fmla="*/ 74 w 176"/>
                  <a:gd name="T25" fmla="*/ 95 h 102"/>
                  <a:gd name="T26" fmla="*/ 84 w 176"/>
                  <a:gd name="T27" fmla="*/ 102 h 102"/>
                  <a:gd name="T28" fmla="*/ 102 w 176"/>
                  <a:gd name="T29" fmla="*/ 102 h 102"/>
                  <a:gd name="T30" fmla="*/ 123 w 176"/>
                  <a:gd name="T31" fmla="*/ 102 h 102"/>
                  <a:gd name="T32" fmla="*/ 123 w 176"/>
                  <a:gd name="T33" fmla="*/ 99 h 102"/>
                  <a:gd name="T34" fmla="*/ 126 w 176"/>
                  <a:gd name="T35" fmla="*/ 92 h 102"/>
                  <a:gd name="T36" fmla="*/ 130 w 176"/>
                  <a:gd name="T37" fmla="*/ 92 h 102"/>
                  <a:gd name="T38" fmla="*/ 144 w 176"/>
                  <a:gd name="T39" fmla="*/ 99 h 102"/>
                  <a:gd name="T40" fmla="*/ 151 w 176"/>
                  <a:gd name="T41" fmla="*/ 99 h 102"/>
                  <a:gd name="T42" fmla="*/ 158 w 176"/>
                  <a:gd name="T43" fmla="*/ 95 h 102"/>
                  <a:gd name="T44" fmla="*/ 162 w 176"/>
                  <a:gd name="T45" fmla="*/ 88 h 102"/>
                  <a:gd name="T46" fmla="*/ 162 w 176"/>
                  <a:gd name="T47" fmla="*/ 81 h 102"/>
                  <a:gd name="T48" fmla="*/ 169 w 176"/>
                  <a:gd name="T49" fmla="*/ 77 h 102"/>
                  <a:gd name="T50" fmla="*/ 172 w 176"/>
                  <a:gd name="T51" fmla="*/ 70 h 102"/>
                  <a:gd name="T52" fmla="*/ 172 w 176"/>
                  <a:gd name="T53" fmla="*/ 67 h 102"/>
                  <a:gd name="T54" fmla="*/ 176 w 176"/>
                  <a:gd name="T55" fmla="*/ 63 h 102"/>
                  <a:gd name="T56" fmla="*/ 169 w 176"/>
                  <a:gd name="T57" fmla="*/ 56 h 102"/>
                  <a:gd name="T58" fmla="*/ 148 w 176"/>
                  <a:gd name="T59" fmla="*/ 53 h 102"/>
                  <a:gd name="T60" fmla="*/ 141 w 176"/>
                  <a:gd name="T61" fmla="*/ 49 h 102"/>
                  <a:gd name="T62" fmla="*/ 123 w 176"/>
                  <a:gd name="T63" fmla="*/ 46 h 102"/>
                  <a:gd name="T64" fmla="*/ 116 w 176"/>
                  <a:gd name="T65" fmla="*/ 49 h 102"/>
                  <a:gd name="T66" fmla="*/ 105 w 176"/>
                  <a:gd name="T67" fmla="*/ 53 h 102"/>
                  <a:gd name="T68" fmla="*/ 95 w 176"/>
                  <a:gd name="T69" fmla="*/ 53 h 102"/>
                  <a:gd name="T70" fmla="*/ 63 w 176"/>
                  <a:gd name="T71" fmla="*/ 35 h 102"/>
                  <a:gd name="T72" fmla="*/ 60 w 176"/>
                  <a:gd name="T73" fmla="*/ 28 h 102"/>
                  <a:gd name="T74" fmla="*/ 52 w 176"/>
                  <a:gd name="T75" fmla="*/ 25 h 102"/>
                  <a:gd name="T76" fmla="*/ 49 w 176"/>
                  <a:gd name="T77" fmla="*/ 25 h 102"/>
                  <a:gd name="T78" fmla="*/ 52 w 176"/>
                  <a:gd name="T79" fmla="*/ 21 h 102"/>
                  <a:gd name="T80" fmla="*/ 52 w 176"/>
                  <a:gd name="T81" fmla="*/ 18 h 102"/>
                  <a:gd name="T82" fmla="*/ 49 w 176"/>
                  <a:gd name="T83" fmla="*/ 11 h 102"/>
                  <a:gd name="T84" fmla="*/ 42 w 176"/>
                  <a:gd name="T85" fmla="*/ 11 h 102"/>
                  <a:gd name="T86" fmla="*/ 38 w 176"/>
                  <a:gd name="T87" fmla="*/ 11 h 102"/>
                  <a:gd name="T88" fmla="*/ 35 w 176"/>
                  <a:gd name="T89" fmla="*/ 14 h 102"/>
                  <a:gd name="T90" fmla="*/ 28 w 176"/>
                  <a:gd name="T91" fmla="*/ 14 h 102"/>
                  <a:gd name="T92" fmla="*/ 28 w 176"/>
                  <a:gd name="T93" fmla="*/ 7 h 102"/>
                  <a:gd name="T94" fmla="*/ 17 w 176"/>
                  <a:gd name="T95" fmla="*/ 3 h 102"/>
                  <a:gd name="T96" fmla="*/ 10 w 176"/>
                  <a:gd name="T97" fmla="*/ 3 h 102"/>
                  <a:gd name="T98" fmla="*/ 7 w 176"/>
                  <a:gd name="T99" fmla="*/ 0 h 102"/>
                  <a:gd name="T100" fmla="*/ 0 w 176"/>
                  <a:gd name="T101" fmla="*/ 0 h 102"/>
                  <a:gd name="T102" fmla="*/ 0 w 176"/>
                  <a:gd name="T103" fmla="*/ 7 h 102"/>
                  <a:gd name="T104" fmla="*/ 3 w 176"/>
                  <a:gd name="T105" fmla="*/ 25 h 102"/>
                  <a:gd name="T106" fmla="*/ 3 w 176"/>
                  <a:gd name="T107" fmla="*/ 28 h 102"/>
                  <a:gd name="T108" fmla="*/ 7 w 176"/>
                  <a:gd name="T109" fmla="*/ 35 h 102"/>
                  <a:gd name="T110" fmla="*/ 17 w 176"/>
                  <a:gd name="T111" fmla="*/ 3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102">
                    <a:moveTo>
                      <a:pt x="28" y="28"/>
                    </a:moveTo>
                    <a:lnTo>
                      <a:pt x="28" y="28"/>
                    </a:lnTo>
                    <a:lnTo>
                      <a:pt x="28" y="25"/>
                    </a:lnTo>
                    <a:lnTo>
                      <a:pt x="31" y="25"/>
                    </a:lnTo>
                    <a:lnTo>
                      <a:pt x="31" y="25"/>
                    </a:lnTo>
                    <a:lnTo>
                      <a:pt x="35" y="28"/>
                    </a:lnTo>
                    <a:lnTo>
                      <a:pt x="35" y="32"/>
                    </a:lnTo>
                    <a:lnTo>
                      <a:pt x="38" y="39"/>
                    </a:lnTo>
                    <a:lnTo>
                      <a:pt x="38" y="53"/>
                    </a:lnTo>
                    <a:lnTo>
                      <a:pt x="45" y="74"/>
                    </a:lnTo>
                    <a:lnTo>
                      <a:pt x="42" y="74"/>
                    </a:lnTo>
                    <a:lnTo>
                      <a:pt x="42" y="74"/>
                    </a:lnTo>
                    <a:lnTo>
                      <a:pt x="38" y="77"/>
                    </a:lnTo>
                    <a:lnTo>
                      <a:pt x="38" y="81"/>
                    </a:lnTo>
                    <a:lnTo>
                      <a:pt x="38" y="85"/>
                    </a:lnTo>
                    <a:lnTo>
                      <a:pt x="42" y="92"/>
                    </a:lnTo>
                    <a:lnTo>
                      <a:pt x="45" y="92"/>
                    </a:lnTo>
                    <a:lnTo>
                      <a:pt x="52" y="92"/>
                    </a:lnTo>
                    <a:lnTo>
                      <a:pt x="56" y="92"/>
                    </a:lnTo>
                    <a:lnTo>
                      <a:pt x="56" y="92"/>
                    </a:lnTo>
                    <a:lnTo>
                      <a:pt x="60" y="92"/>
                    </a:lnTo>
                    <a:lnTo>
                      <a:pt x="63" y="88"/>
                    </a:lnTo>
                    <a:lnTo>
                      <a:pt x="67" y="88"/>
                    </a:lnTo>
                    <a:lnTo>
                      <a:pt x="70" y="92"/>
                    </a:lnTo>
                    <a:lnTo>
                      <a:pt x="74" y="95"/>
                    </a:lnTo>
                    <a:lnTo>
                      <a:pt x="74" y="95"/>
                    </a:lnTo>
                    <a:lnTo>
                      <a:pt x="81" y="99"/>
                    </a:lnTo>
                    <a:lnTo>
                      <a:pt x="84" y="102"/>
                    </a:lnTo>
                    <a:lnTo>
                      <a:pt x="91" y="102"/>
                    </a:lnTo>
                    <a:lnTo>
                      <a:pt x="102" y="102"/>
                    </a:lnTo>
                    <a:lnTo>
                      <a:pt x="112" y="102"/>
                    </a:lnTo>
                    <a:lnTo>
                      <a:pt x="123" y="102"/>
                    </a:lnTo>
                    <a:lnTo>
                      <a:pt x="123" y="99"/>
                    </a:lnTo>
                    <a:lnTo>
                      <a:pt x="123" y="99"/>
                    </a:lnTo>
                    <a:lnTo>
                      <a:pt x="123" y="95"/>
                    </a:lnTo>
                    <a:lnTo>
                      <a:pt x="126" y="92"/>
                    </a:lnTo>
                    <a:lnTo>
                      <a:pt x="126" y="92"/>
                    </a:lnTo>
                    <a:lnTo>
                      <a:pt x="130" y="92"/>
                    </a:lnTo>
                    <a:lnTo>
                      <a:pt x="137" y="95"/>
                    </a:lnTo>
                    <a:lnTo>
                      <a:pt x="144" y="99"/>
                    </a:lnTo>
                    <a:lnTo>
                      <a:pt x="148" y="99"/>
                    </a:lnTo>
                    <a:lnTo>
                      <a:pt x="151" y="99"/>
                    </a:lnTo>
                    <a:lnTo>
                      <a:pt x="155" y="99"/>
                    </a:lnTo>
                    <a:lnTo>
                      <a:pt x="158" y="95"/>
                    </a:lnTo>
                    <a:lnTo>
                      <a:pt x="162" y="92"/>
                    </a:lnTo>
                    <a:lnTo>
                      <a:pt x="162" y="88"/>
                    </a:lnTo>
                    <a:lnTo>
                      <a:pt x="162" y="81"/>
                    </a:lnTo>
                    <a:lnTo>
                      <a:pt x="162" y="81"/>
                    </a:lnTo>
                    <a:lnTo>
                      <a:pt x="165" y="77"/>
                    </a:lnTo>
                    <a:lnTo>
                      <a:pt x="169" y="77"/>
                    </a:lnTo>
                    <a:lnTo>
                      <a:pt x="172" y="74"/>
                    </a:lnTo>
                    <a:lnTo>
                      <a:pt x="172" y="70"/>
                    </a:lnTo>
                    <a:lnTo>
                      <a:pt x="172" y="70"/>
                    </a:lnTo>
                    <a:lnTo>
                      <a:pt x="172" y="67"/>
                    </a:lnTo>
                    <a:lnTo>
                      <a:pt x="176" y="63"/>
                    </a:lnTo>
                    <a:lnTo>
                      <a:pt x="176" y="63"/>
                    </a:lnTo>
                    <a:lnTo>
                      <a:pt x="172" y="60"/>
                    </a:lnTo>
                    <a:lnTo>
                      <a:pt x="169" y="56"/>
                    </a:lnTo>
                    <a:lnTo>
                      <a:pt x="162" y="53"/>
                    </a:lnTo>
                    <a:lnTo>
                      <a:pt x="148" y="53"/>
                    </a:lnTo>
                    <a:lnTo>
                      <a:pt x="144" y="49"/>
                    </a:lnTo>
                    <a:lnTo>
                      <a:pt x="141" y="49"/>
                    </a:lnTo>
                    <a:lnTo>
                      <a:pt x="134" y="46"/>
                    </a:lnTo>
                    <a:lnTo>
                      <a:pt x="123" y="46"/>
                    </a:lnTo>
                    <a:lnTo>
                      <a:pt x="116" y="46"/>
                    </a:lnTo>
                    <a:lnTo>
                      <a:pt x="116" y="49"/>
                    </a:lnTo>
                    <a:lnTo>
                      <a:pt x="112" y="49"/>
                    </a:lnTo>
                    <a:lnTo>
                      <a:pt x="105" y="53"/>
                    </a:lnTo>
                    <a:lnTo>
                      <a:pt x="102" y="53"/>
                    </a:lnTo>
                    <a:lnTo>
                      <a:pt x="95" y="53"/>
                    </a:lnTo>
                    <a:lnTo>
                      <a:pt x="84" y="46"/>
                    </a:lnTo>
                    <a:lnTo>
                      <a:pt x="63" y="35"/>
                    </a:lnTo>
                    <a:lnTo>
                      <a:pt x="63" y="32"/>
                    </a:lnTo>
                    <a:lnTo>
                      <a:pt x="60" y="28"/>
                    </a:lnTo>
                    <a:lnTo>
                      <a:pt x="56" y="25"/>
                    </a:lnTo>
                    <a:lnTo>
                      <a:pt x="52" y="25"/>
                    </a:lnTo>
                    <a:lnTo>
                      <a:pt x="52" y="25"/>
                    </a:lnTo>
                    <a:lnTo>
                      <a:pt x="49" y="25"/>
                    </a:lnTo>
                    <a:lnTo>
                      <a:pt x="49" y="21"/>
                    </a:lnTo>
                    <a:lnTo>
                      <a:pt x="52" y="21"/>
                    </a:lnTo>
                    <a:lnTo>
                      <a:pt x="52" y="18"/>
                    </a:lnTo>
                    <a:lnTo>
                      <a:pt x="52" y="18"/>
                    </a:lnTo>
                    <a:lnTo>
                      <a:pt x="52" y="14"/>
                    </a:lnTo>
                    <a:lnTo>
                      <a:pt x="49" y="11"/>
                    </a:lnTo>
                    <a:lnTo>
                      <a:pt x="45" y="11"/>
                    </a:lnTo>
                    <a:lnTo>
                      <a:pt x="42" y="11"/>
                    </a:lnTo>
                    <a:lnTo>
                      <a:pt x="42" y="11"/>
                    </a:lnTo>
                    <a:lnTo>
                      <a:pt x="38" y="11"/>
                    </a:lnTo>
                    <a:lnTo>
                      <a:pt x="35" y="14"/>
                    </a:lnTo>
                    <a:lnTo>
                      <a:pt x="35" y="14"/>
                    </a:lnTo>
                    <a:lnTo>
                      <a:pt x="31" y="14"/>
                    </a:lnTo>
                    <a:lnTo>
                      <a:pt x="28" y="14"/>
                    </a:lnTo>
                    <a:lnTo>
                      <a:pt x="28" y="7"/>
                    </a:lnTo>
                    <a:lnTo>
                      <a:pt x="28" y="7"/>
                    </a:lnTo>
                    <a:lnTo>
                      <a:pt x="24" y="3"/>
                    </a:lnTo>
                    <a:lnTo>
                      <a:pt x="17" y="3"/>
                    </a:lnTo>
                    <a:lnTo>
                      <a:pt x="10" y="3"/>
                    </a:lnTo>
                    <a:lnTo>
                      <a:pt x="10" y="3"/>
                    </a:lnTo>
                    <a:lnTo>
                      <a:pt x="7" y="0"/>
                    </a:lnTo>
                    <a:lnTo>
                      <a:pt x="7" y="0"/>
                    </a:lnTo>
                    <a:lnTo>
                      <a:pt x="3" y="0"/>
                    </a:lnTo>
                    <a:lnTo>
                      <a:pt x="0" y="0"/>
                    </a:lnTo>
                    <a:lnTo>
                      <a:pt x="0" y="3"/>
                    </a:lnTo>
                    <a:lnTo>
                      <a:pt x="0" y="7"/>
                    </a:lnTo>
                    <a:lnTo>
                      <a:pt x="0" y="14"/>
                    </a:lnTo>
                    <a:lnTo>
                      <a:pt x="3" y="25"/>
                    </a:lnTo>
                    <a:lnTo>
                      <a:pt x="3" y="28"/>
                    </a:lnTo>
                    <a:lnTo>
                      <a:pt x="3" y="28"/>
                    </a:lnTo>
                    <a:lnTo>
                      <a:pt x="3" y="32"/>
                    </a:lnTo>
                    <a:lnTo>
                      <a:pt x="7" y="35"/>
                    </a:lnTo>
                    <a:lnTo>
                      <a:pt x="14" y="35"/>
                    </a:lnTo>
                    <a:lnTo>
                      <a:pt x="17" y="32"/>
                    </a:lnTo>
                    <a:lnTo>
                      <a:pt x="28"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0" name="Freeform 364"/>
              <p:cNvSpPr>
                <a:spLocks/>
              </p:cNvSpPr>
              <p:nvPr userDrawn="1"/>
            </p:nvSpPr>
            <p:spPr bwMode="gray">
              <a:xfrm>
                <a:off x="1009" y="-2896"/>
                <a:ext cx="91" cy="109"/>
              </a:xfrm>
              <a:custGeom>
                <a:avLst/>
                <a:gdLst>
                  <a:gd name="T0" fmla="*/ 21 w 91"/>
                  <a:gd name="T1" fmla="*/ 35 h 109"/>
                  <a:gd name="T2" fmla="*/ 28 w 91"/>
                  <a:gd name="T3" fmla="*/ 42 h 109"/>
                  <a:gd name="T4" fmla="*/ 28 w 91"/>
                  <a:gd name="T5" fmla="*/ 46 h 109"/>
                  <a:gd name="T6" fmla="*/ 49 w 91"/>
                  <a:gd name="T7" fmla="*/ 71 h 109"/>
                  <a:gd name="T8" fmla="*/ 59 w 91"/>
                  <a:gd name="T9" fmla="*/ 78 h 109"/>
                  <a:gd name="T10" fmla="*/ 66 w 91"/>
                  <a:gd name="T11" fmla="*/ 81 h 109"/>
                  <a:gd name="T12" fmla="*/ 73 w 91"/>
                  <a:gd name="T13" fmla="*/ 81 h 109"/>
                  <a:gd name="T14" fmla="*/ 77 w 91"/>
                  <a:gd name="T15" fmla="*/ 92 h 109"/>
                  <a:gd name="T16" fmla="*/ 81 w 91"/>
                  <a:gd name="T17" fmla="*/ 99 h 109"/>
                  <a:gd name="T18" fmla="*/ 81 w 91"/>
                  <a:gd name="T19" fmla="*/ 106 h 109"/>
                  <a:gd name="T20" fmla="*/ 84 w 91"/>
                  <a:gd name="T21" fmla="*/ 106 h 109"/>
                  <a:gd name="T22" fmla="*/ 88 w 91"/>
                  <a:gd name="T23" fmla="*/ 99 h 109"/>
                  <a:gd name="T24" fmla="*/ 91 w 91"/>
                  <a:gd name="T25" fmla="*/ 95 h 109"/>
                  <a:gd name="T26" fmla="*/ 84 w 91"/>
                  <a:gd name="T27" fmla="*/ 78 h 109"/>
                  <a:gd name="T28" fmla="*/ 88 w 91"/>
                  <a:gd name="T29" fmla="*/ 63 h 109"/>
                  <a:gd name="T30" fmla="*/ 91 w 91"/>
                  <a:gd name="T31" fmla="*/ 49 h 109"/>
                  <a:gd name="T32" fmla="*/ 91 w 91"/>
                  <a:gd name="T33" fmla="*/ 39 h 109"/>
                  <a:gd name="T34" fmla="*/ 88 w 91"/>
                  <a:gd name="T35" fmla="*/ 28 h 109"/>
                  <a:gd name="T36" fmla="*/ 84 w 91"/>
                  <a:gd name="T37" fmla="*/ 28 h 109"/>
                  <a:gd name="T38" fmla="*/ 81 w 91"/>
                  <a:gd name="T39" fmla="*/ 32 h 109"/>
                  <a:gd name="T40" fmla="*/ 77 w 91"/>
                  <a:gd name="T41" fmla="*/ 35 h 109"/>
                  <a:gd name="T42" fmla="*/ 70 w 91"/>
                  <a:gd name="T43" fmla="*/ 49 h 109"/>
                  <a:gd name="T44" fmla="*/ 66 w 91"/>
                  <a:gd name="T45" fmla="*/ 46 h 109"/>
                  <a:gd name="T46" fmla="*/ 59 w 91"/>
                  <a:gd name="T47" fmla="*/ 35 h 109"/>
                  <a:gd name="T48" fmla="*/ 59 w 91"/>
                  <a:gd name="T49" fmla="*/ 21 h 109"/>
                  <a:gd name="T50" fmla="*/ 59 w 91"/>
                  <a:gd name="T51" fmla="*/ 14 h 109"/>
                  <a:gd name="T52" fmla="*/ 49 w 91"/>
                  <a:gd name="T53" fmla="*/ 11 h 109"/>
                  <a:gd name="T54" fmla="*/ 45 w 91"/>
                  <a:gd name="T55" fmla="*/ 14 h 109"/>
                  <a:gd name="T56" fmla="*/ 42 w 91"/>
                  <a:gd name="T57" fmla="*/ 21 h 109"/>
                  <a:gd name="T58" fmla="*/ 42 w 91"/>
                  <a:gd name="T59" fmla="*/ 28 h 109"/>
                  <a:gd name="T60" fmla="*/ 35 w 91"/>
                  <a:gd name="T61" fmla="*/ 25 h 109"/>
                  <a:gd name="T62" fmla="*/ 31 w 91"/>
                  <a:gd name="T63" fmla="*/ 18 h 109"/>
                  <a:gd name="T64" fmla="*/ 28 w 91"/>
                  <a:gd name="T65" fmla="*/ 11 h 109"/>
                  <a:gd name="T66" fmla="*/ 21 w 91"/>
                  <a:gd name="T67" fmla="*/ 4 h 109"/>
                  <a:gd name="T68" fmla="*/ 10 w 91"/>
                  <a:gd name="T69" fmla="*/ 0 h 109"/>
                  <a:gd name="T70" fmla="*/ 7 w 91"/>
                  <a:gd name="T71" fmla="*/ 0 h 109"/>
                  <a:gd name="T72" fmla="*/ 0 w 91"/>
                  <a:gd name="T73" fmla="*/ 11 h 109"/>
                  <a:gd name="T74" fmla="*/ 3 w 91"/>
                  <a:gd name="T75" fmla="*/ 21 h 109"/>
                  <a:gd name="T76" fmla="*/ 14 w 91"/>
                  <a:gd name="T77" fmla="*/ 28 h 109"/>
                  <a:gd name="T78" fmla="*/ 14 w 91"/>
                  <a:gd name="T79" fmla="*/ 3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1" h="109">
                    <a:moveTo>
                      <a:pt x="14" y="32"/>
                    </a:moveTo>
                    <a:lnTo>
                      <a:pt x="21" y="35"/>
                    </a:lnTo>
                    <a:lnTo>
                      <a:pt x="24" y="39"/>
                    </a:lnTo>
                    <a:lnTo>
                      <a:pt x="28" y="42"/>
                    </a:lnTo>
                    <a:lnTo>
                      <a:pt x="28" y="46"/>
                    </a:lnTo>
                    <a:lnTo>
                      <a:pt x="28" y="46"/>
                    </a:lnTo>
                    <a:lnTo>
                      <a:pt x="42" y="63"/>
                    </a:lnTo>
                    <a:lnTo>
                      <a:pt x="49" y="71"/>
                    </a:lnTo>
                    <a:lnTo>
                      <a:pt x="56" y="74"/>
                    </a:lnTo>
                    <a:lnTo>
                      <a:pt x="59" y="78"/>
                    </a:lnTo>
                    <a:lnTo>
                      <a:pt x="66" y="81"/>
                    </a:lnTo>
                    <a:lnTo>
                      <a:pt x="66" y="81"/>
                    </a:lnTo>
                    <a:lnTo>
                      <a:pt x="70" y="78"/>
                    </a:lnTo>
                    <a:lnTo>
                      <a:pt x="73" y="81"/>
                    </a:lnTo>
                    <a:lnTo>
                      <a:pt x="77" y="85"/>
                    </a:lnTo>
                    <a:lnTo>
                      <a:pt x="77" y="92"/>
                    </a:lnTo>
                    <a:lnTo>
                      <a:pt x="81" y="95"/>
                    </a:lnTo>
                    <a:lnTo>
                      <a:pt x="81" y="99"/>
                    </a:lnTo>
                    <a:lnTo>
                      <a:pt x="81" y="102"/>
                    </a:lnTo>
                    <a:lnTo>
                      <a:pt x="81" y="106"/>
                    </a:lnTo>
                    <a:lnTo>
                      <a:pt x="84" y="109"/>
                    </a:lnTo>
                    <a:lnTo>
                      <a:pt x="84" y="106"/>
                    </a:lnTo>
                    <a:lnTo>
                      <a:pt x="88" y="102"/>
                    </a:lnTo>
                    <a:lnTo>
                      <a:pt x="88" y="99"/>
                    </a:lnTo>
                    <a:lnTo>
                      <a:pt x="91" y="95"/>
                    </a:lnTo>
                    <a:lnTo>
                      <a:pt x="91" y="95"/>
                    </a:lnTo>
                    <a:lnTo>
                      <a:pt x="88" y="88"/>
                    </a:lnTo>
                    <a:lnTo>
                      <a:pt x="84" y="78"/>
                    </a:lnTo>
                    <a:lnTo>
                      <a:pt x="84" y="71"/>
                    </a:lnTo>
                    <a:lnTo>
                      <a:pt x="88" y="63"/>
                    </a:lnTo>
                    <a:lnTo>
                      <a:pt x="88" y="53"/>
                    </a:lnTo>
                    <a:lnTo>
                      <a:pt x="91" y="49"/>
                    </a:lnTo>
                    <a:lnTo>
                      <a:pt x="91" y="46"/>
                    </a:lnTo>
                    <a:lnTo>
                      <a:pt x="91" y="39"/>
                    </a:lnTo>
                    <a:lnTo>
                      <a:pt x="88" y="32"/>
                    </a:lnTo>
                    <a:lnTo>
                      <a:pt x="88" y="28"/>
                    </a:lnTo>
                    <a:lnTo>
                      <a:pt x="84" y="28"/>
                    </a:lnTo>
                    <a:lnTo>
                      <a:pt x="84" y="28"/>
                    </a:lnTo>
                    <a:lnTo>
                      <a:pt x="81" y="32"/>
                    </a:lnTo>
                    <a:lnTo>
                      <a:pt x="81" y="32"/>
                    </a:lnTo>
                    <a:lnTo>
                      <a:pt x="77" y="35"/>
                    </a:lnTo>
                    <a:lnTo>
                      <a:pt x="77" y="35"/>
                    </a:lnTo>
                    <a:lnTo>
                      <a:pt x="73" y="42"/>
                    </a:lnTo>
                    <a:lnTo>
                      <a:pt x="70" y="49"/>
                    </a:lnTo>
                    <a:lnTo>
                      <a:pt x="70" y="49"/>
                    </a:lnTo>
                    <a:lnTo>
                      <a:pt x="66" y="46"/>
                    </a:lnTo>
                    <a:lnTo>
                      <a:pt x="63" y="42"/>
                    </a:lnTo>
                    <a:lnTo>
                      <a:pt x="59" y="35"/>
                    </a:lnTo>
                    <a:lnTo>
                      <a:pt x="59" y="28"/>
                    </a:lnTo>
                    <a:lnTo>
                      <a:pt x="59" y="21"/>
                    </a:lnTo>
                    <a:lnTo>
                      <a:pt x="59" y="18"/>
                    </a:lnTo>
                    <a:lnTo>
                      <a:pt x="59" y="14"/>
                    </a:lnTo>
                    <a:lnTo>
                      <a:pt x="56" y="11"/>
                    </a:lnTo>
                    <a:lnTo>
                      <a:pt x="49" y="11"/>
                    </a:lnTo>
                    <a:lnTo>
                      <a:pt x="45" y="11"/>
                    </a:lnTo>
                    <a:lnTo>
                      <a:pt x="45" y="14"/>
                    </a:lnTo>
                    <a:lnTo>
                      <a:pt x="45" y="18"/>
                    </a:lnTo>
                    <a:lnTo>
                      <a:pt x="42" y="21"/>
                    </a:lnTo>
                    <a:lnTo>
                      <a:pt x="42" y="25"/>
                    </a:lnTo>
                    <a:lnTo>
                      <a:pt x="42" y="28"/>
                    </a:lnTo>
                    <a:lnTo>
                      <a:pt x="38" y="28"/>
                    </a:lnTo>
                    <a:lnTo>
                      <a:pt x="35" y="25"/>
                    </a:lnTo>
                    <a:lnTo>
                      <a:pt x="31" y="21"/>
                    </a:lnTo>
                    <a:lnTo>
                      <a:pt x="31" y="18"/>
                    </a:lnTo>
                    <a:lnTo>
                      <a:pt x="31" y="18"/>
                    </a:lnTo>
                    <a:lnTo>
                      <a:pt x="28" y="11"/>
                    </a:lnTo>
                    <a:lnTo>
                      <a:pt x="24" y="7"/>
                    </a:lnTo>
                    <a:lnTo>
                      <a:pt x="21" y="4"/>
                    </a:lnTo>
                    <a:lnTo>
                      <a:pt x="17" y="0"/>
                    </a:lnTo>
                    <a:lnTo>
                      <a:pt x="10" y="0"/>
                    </a:lnTo>
                    <a:lnTo>
                      <a:pt x="10" y="0"/>
                    </a:lnTo>
                    <a:lnTo>
                      <a:pt x="7" y="0"/>
                    </a:lnTo>
                    <a:lnTo>
                      <a:pt x="0" y="7"/>
                    </a:lnTo>
                    <a:lnTo>
                      <a:pt x="0" y="11"/>
                    </a:lnTo>
                    <a:lnTo>
                      <a:pt x="0" y="18"/>
                    </a:lnTo>
                    <a:lnTo>
                      <a:pt x="3" y="21"/>
                    </a:lnTo>
                    <a:lnTo>
                      <a:pt x="10" y="25"/>
                    </a:lnTo>
                    <a:lnTo>
                      <a:pt x="14" y="28"/>
                    </a:lnTo>
                    <a:lnTo>
                      <a:pt x="14" y="32"/>
                    </a:lnTo>
                    <a:lnTo>
                      <a:pt x="14"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1" name="Freeform 365"/>
              <p:cNvSpPr>
                <a:spLocks/>
              </p:cNvSpPr>
              <p:nvPr userDrawn="1"/>
            </p:nvSpPr>
            <p:spPr bwMode="gray">
              <a:xfrm>
                <a:off x="1118" y="-2850"/>
                <a:ext cx="47" cy="63"/>
              </a:xfrm>
              <a:custGeom>
                <a:avLst/>
                <a:gdLst>
                  <a:gd name="T0" fmla="*/ 42 w 42"/>
                  <a:gd name="T1" fmla="*/ 42 h 56"/>
                  <a:gd name="T2" fmla="*/ 17 w 42"/>
                  <a:gd name="T3" fmla="*/ 0 h 56"/>
                  <a:gd name="T4" fmla="*/ 17 w 42"/>
                  <a:gd name="T5" fmla="*/ 0 h 56"/>
                  <a:gd name="T6" fmla="*/ 14 w 42"/>
                  <a:gd name="T7" fmla="*/ 0 h 56"/>
                  <a:gd name="T8" fmla="*/ 10 w 42"/>
                  <a:gd name="T9" fmla="*/ 3 h 56"/>
                  <a:gd name="T10" fmla="*/ 7 w 42"/>
                  <a:gd name="T11" fmla="*/ 7 h 56"/>
                  <a:gd name="T12" fmla="*/ 3 w 42"/>
                  <a:gd name="T13" fmla="*/ 14 h 56"/>
                  <a:gd name="T14" fmla="*/ 3 w 42"/>
                  <a:gd name="T15" fmla="*/ 25 h 56"/>
                  <a:gd name="T16" fmla="*/ 0 w 42"/>
                  <a:gd name="T17" fmla="*/ 49 h 56"/>
                  <a:gd name="T18" fmla="*/ 3 w 42"/>
                  <a:gd name="T19" fmla="*/ 49 h 56"/>
                  <a:gd name="T20" fmla="*/ 7 w 42"/>
                  <a:gd name="T21" fmla="*/ 53 h 56"/>
                  <a:gd name="T22" fmla="*/ 10 w 42"/>
                  <a:gd name="T23" fmla="*/ 53 h 56"/>
                  <a:gd name="T24" fmla="*/ 17 w 42"/>
                  <a:gd name="T25" fmla="*/ 56 h 56"/>
                  <a:gd name="T26" fmla="*/ 24 w 42"/>
                  <a:gd name="T27" fmla="*/ 56 h 56"/>
                  <a:gd name="T28" fmla="*/ 31 w 42"/>
                  <a:gd name="T29" fmla="*/ 56 h 56"/>
                  <a:gd name="T30" fmla="*/ 35 w 42"/>
                  <a:gd name="T31" fmla="*/ 53 h 56"/>
                  <a:gd name="T32" fmla="*/ 38 w 42"/>
                  <a:gd name="T33" fmla="*/ 49 h 56"/>
                  <a:gd name="T34" fmla="*/ 42 w 42"/>
                  <a:gd name="T35"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56">
                    <a:moveTo>
                      <a:pt x="42" y="42"/>
                    </a:moveTo>
                    <a:lnTo>
                      <a:pt x="17" y="0"/>
                    </a:lnTo>
                    <a:lnTo>
                      <a:pt x="17" y="0"/>
                    </a:lnTo>
                    <a:lnTo>
                      <a:pt x="14" y="0"/>
                    </a:lnTo>
                    <a:lnTo>
                      <a:pt x="10" y="3"/>
                    </a:lnTo>
                    <a:lnTo>
                      <a:pt x="7" y="7"/>
                    </a:lnTo>
                    <a:lnTo>
                      <a:pt x="3" y="14"/>
                    </a:lnTo>
                    <a:lnTo>
                      <a:pt x="3" y="25"/>
                    </a:lnTo>
                    <a:lnTo>
                      <a:pt x="0" y="49"/>
                    </a:lnTo>
                    <a:lnTo>
                      <a:pt x="3" y="49"/>
                    </a:lnTo>
                    <a:lnTo>
                      <a:pt x="7" y="53"/>
                    </a:lnTo>
                    <a:lnTo>
                      <a:pt x="10" y="53"/>
                    </a:lnTo>
                    <a:lnTo>
                      <a:pt x="17" y="56"/>
                    </a:lnTo>
                    <a:lnTo>
                      <a:pt x="24" y="56"/>
                    </a:lnTo>
                    <a:lnTo>
                      <a:pt x="31" y="56"/>
                    </a:lnTo>
                    <a:lnTo>
                      <a:pt x="35" y="53"/>
                    </a:lnTo>
                    <a:lnTo>
                      <a:pt x="38" y="49"/>
                    </a:lnTo>
                    <a:lnTo>
                      <a:pt x="42"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2" name="Freeform 366"/>
              <p:cNvSpPr>
                <a:spLocks/>
              </p:cNvSpPr>
              <p:nvPr userDrawn="1"/>
            </p:nvSpPr>
            <p:spPr bwMode="gray">
              <a:xfrm>
                <a:off x="1252" y="-2840"/>
                <a:ext cx="83" cy="155"/>
              </a:xfrm>
              <a:custGeom>
                <a:avLst/>
                <a:gdLst>
                  <a:gd name="T0" fmla="*/ 3 w 74"/>
                  <a:gd name="T1" fmla="*/ 88 h 155"/>
                  <a:gd name="T2" fmla="*/ 10 w 74"/>
                  <a:gd name="T3" fmla="*/ 88 h 155"/>
                  <a:gd name="T4" fmla="*/ 14 w 74"/>
                  <a:gd name="T5" fmla="*/ 96 h 155"/>
                  <a:gd name="T6" fmla="*/ 17 w 74"/>
                  <a:gd name="T7" fmla="*/ 103 h 155"/>
                  <a:gd name="T8" fmla="*/ 17 w 74"/>
                  <a:gd name="T9" fmla="*/ 110 h 155"/>
                  <a:gd name="T10" fmla="*/ 14 w 74"/>
                  <a:gd name="T11" fmla="*/ 117 h 155"/>
                  <a:gd name="T12" fmla="*/ 10 w 74"/>
                  <a:gd name="T13" fmla="*/ 117 h 155"/>
                  <a:gd name="T14" fmla="*/ 10 w 74"/>
                  <a:gd name="T15" fmla="*/ 127 h 155"/>
                  <a:gd name="T16" fmla="*/ 14 w 74"/>
                  <a:gd name="T17" fmla="*/ 134 h 155"/>
                  <a:gd name="T18" fmla="*/ 10 w 74"/>
                  <a:gd name="T19" fmla="*/ 141 h 155"/>
                  <a:gd name="T20" fmla="*/ 17 w 74"/>
                  <a:gd name="T21" fmla="*/ 152 h 155"/>
                  <a:gd name="T22" fmla="*/ 28 w 74"/>
                  <a:gd name="T23" fmla="*/ 155 h 155"/>
                  <a:gd name="T24" fmla="*/ 35 w 74"/>
                  <a:gd name="T25" fmla="*/ 155 h 155"/>
                  <a:gd name="T26" fmla="*/ 38 w 74"/>
                  <a:gd name="T27" fmla="*/ 155 h 155"/>
                  <a:gd name="T28" fmla="*/ 45 w 74"/>
                  <a:gd name="T29" fmla="*/ 152 h 155"/>
                  <a:gd name="T30" fmla="*/ 52 w 74"/>
                  <a:gd name="T31" fmla="*/ 141 h 155"/>
                  <a:gd name="T32" fmla="*/ 56 w 74"/>
                  <a:gd name="T33" fmla="*/ 138 h 155"/>
                  <a:gd name="T34" fmla="*/ 59 w 74"/>
                  <a:gd name="T35" fmla="*/ 124 h 155"/>
                  <a:gd name="T36" fmla="*/ 67 w 74"/>
                  <a:gd name="T37" fmla="*/ 117 h 155"/>
                  <a:gd name="T38" fmla="*/ 70 w 74"/>
                  <a:gd name="T39" fmla="*/ 110 h 155"/>
                  <a:gd name="T40" fmla="*/ 74 w 74"/>
                  <a:gd name="T41" fmla="*/ 88 h 155"/>
                  <a:gd name="T42" fmla="*/ 67 w 74"/>
                  <a:gd name="T43" fmla="*/ 85 h 155"/>
                  <a:gd name="T44" fmla="*/ 59 w 74"/>
                  <a:gd name="T45" fmla="*/ 85 h 155"/>
                  <a:gd name="T46" fmla="*/ 56 w 74"/>
                  <a:gd name="T47" fmla="*/ 85 h 155"/>
                  <a:gd name="T48" fmla="*/ 52 w 74"/>
                  <a:gd name="T49" fmla="*/ 85 h 155"/>
                  <a:gd name="T50" fmla="*/ 56 w 74"/>
                  <a:gd name="T51" fmla="*/ 78 h 155"/>
                  <a:gd name="T52" fmla="*/ 59 w 74"/>
                  <a:gd name="T53" fmla="*/ 78 h 155"/>
                  <a:gd name="T54" fmla="*/ 59 w 74"/>
                  <a:gd name="T55" fmla="*/ 67 h 155"/>
                  <a:gd name="T56" fmla="*/ 59 w 74"/>
                  <a:gd name="T57" fmla="*/ 60 h 155"/>
                  <a:gd name="T58" fmla="*/ 56 w 74"/>
                  <a:gd name="T59" fmla="*/ 46 h 155"/>
                  <a:gd name="T60" fmla="*/ 45 w 74"/>
                  <a:gd name="T61" fmla="*/ 32 h 155"/>
                  <a:gd name="T62" fmla="*/ 42 w 74"/>
                  <a:gd name="T63" fmla="*/ 29 h 155"/>
                  <a:gd name="T64" fmla="*/ 35 w 74"/>
                  <a:gd name="T65" fmla="*/ 18 h 155"/>
                  <a:gd name="T66" fmla="*/ 28 w 74"/>
                  <a:gd name="T67" fmla="*/ 15 h 155"/>
                  <a:gd name="T68" fmla="*/ 24 w 74"/>
                  <a:gd name="T69" fmla="*/ 11 h 155"/>
                  <a:gd name="T70" fmla="*/ 21 w 74"/>
                  <a:gd name="T71" fmla="*/ 4 h 155"/>
                  <a:gd name="T72" fmla="*/ 17 w 74"/>
                  <a:gd name="T73" fmla="*/ 0 h 155"/>
                  <a:gd name="T74" fmla="*/ 10 w 74"/>
                  <a:gd name="T75" fmla="*/ 4 h 155"/>
                  <a:gd name="T76" fmla="*/ 10 w 74"/>
                  <a:gd name="T77" fmla="*/ 7 h 155"/>
                  <a:gd name="T78" fmla="*/ 14 w 74"/>
                  <a:gd name="T79" fmla="*/ 15 h 155"/>
                  <a:gd name="T80" fmla="*/ 10 w 74"/>
                  <a:gd name="T81" fmla="*/ 22 h 155"/>
                  <a:gd name="T82" fmla="*/ 7 w 74"/>
                  <a:gd name="T83" fmla="*/ 29 h 155"/>
                  <a:gd name="T84" fmla="*/ 3 w 74"/>
                  <a:gd name="T85" fmla="*/ 43 h 155"/>
                  <a:gd name="T86" fmla="*/ 3 w 74"/>
                  <a:gd name="T87" fmla="*/ 60 h 155"/>
                  <a:gd name="T88" fmla="*/ 0 w 74"/>
                  <a:gd name="T89" fmla="*/ 64 h 155"/>
                  <a:gd name="T90" fmla="*/ 0 w 74"/>
                  <a:gd name="T91" fmla="*/ 67 h 155"/>
                  <a:gd name="T92" fmla="*/ 7 w 74"/>
                  <a:gd name="T93" fmla="*/ 8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 h="155">
                    <a:moveTo>
                      <a:pt x="3" y="88"/>
                    </a:moveTo>
                    <a:lnTo>
                      <a:pt x="3" y="88"/>
                    </a:lnTo>
                    <a:lnTo>
                      <a:pt x="7" y="88"/>
                    </a:lnTo>
                    <a:lnTo>
                      <a:pt x="10" y="88"/>
                    </a:lnTo>
                    <a:lnTo>
                      <a:pt x="14" y="92"/>
                    </a:lnTo>
                    <a:lnTo>
                      <a:pt x="14" y="96"/>
                    </a:lnTo>
                    <a:lnTo>
                      <a:pt x="14" y="103"/>
                    </a:lnTo>
                    <a:lnTo>
                      <a:pt x="17" y="103"/>
                    </a:lnTo>
                    <a:lnTo>
                      <a:pt x="17" y="106"/>
                    </a:lnTo>
                    <a:lnTo>
                      <a:pt x="17" y="110"/>
                    </a:lnTo>
                    <a:lnTo>
                      <a:pt x="14" y="113"/>
                    </a:lnTo>
                    <a:lnTo>
                      <a:pt x="14" y="117"/>
                    </a:lnTo>
                    <a:lnTo>
                      <a:pt x="14" y="117"/>
                    </a:lnTo>
                    <a:lnTo>
                      <a:pt x="10" y="117"/>
                    </a:lnTo>
                    <a:lnTo>
                      <a:pt x="10" y="120"/>
                    </a:lnTo>
                    <a:lnTo>
                      <a:pt x="10" y="127"/>
                    </a:lnTo>
                    <a:lnTo>
                      <a:pt x="14" y="134"/>
                    </a:lnTo>
                    <a:lnTo>
                      <a:pt x="14" y="134"/>
                    </a:lnTo>
                    <a:lnTo>
                      <a:pt x="10" y="138"/>
                    </a:lnTo>
                    <a:lnTo>
                      <a:pt x="10" y="141"/>
                    </a:lnTo>
                    <a:lnTo>
                      <a:pt x="14" y="148"/>
                    </a:lnTo>
                    <a:lnTo>
                      <a:pt x="17" y="152"/>
                    </a:lnTo>
                    <a:lnTo>
                      <a:pt x="24" y="152"/>
                    </a:lnTo>
                    <a:lnTo>
                      <a:pt x="28" y="155"/>
                    </a:lnTo>
                    <a:lnTo>
                      <a:pt x="31" y="155"/>
                    </a:lnTo>
                    <a:lnTo>
                      <a:pt x="35" y="155"/>
                    </a:lnTo>
                    <a:lnTo>
                      <a:pt x="38" y="155"/>
                    </a:lnTo>
                    <a:lnTo>
                      <a:pt x="38" y="155"/>
                    </a:lnTo>
                    <a:lnTo>
                      <a:pt x="42" y="155"/>
                    </a:lnTo>
                    <a:lnTo>
                      <a:pt x="45" y="152"/>
                    </a:lnTo>
                    <a:lnTo>
                      <a:pt x="49" y="148"/>
                    </a:lnTo>
                    <a:lnTo>
                      <a:pt x="52" y="141"/>
                    </a:lnTo>
                    <a:lnTo>
                      <a:pt x="52" y="141"/>
                    </a:lnTo>
                    <a:lnTo>
                      <a:pt x="56" y="138"/>
                    </a:lnTo>
                    <a:lnTo>
                      <a:pt x="56" y="131"/>
                    </a:lnTo>
                    <a:lnTo>
                      <a:pt x="59" y="124"/>
                    </a:lnTo>
                    <a:lnTo>
                      <a:pt x="67" y="120"/>
                    </a:lnTo>
                    <a:lnTo>
                      <a:pt x="67" y="117"/>
                    </a:lnTo>
                    <a:lnTo>
                      <a:pt x="70" y="113"/>
                    </a:lnTo>
                    <a:lnTo>
                      <a:pt x="70" y="110"/>
                    </a:lnTo>
                    <a:lnTo>
                      <a:pt x="74" y="99"/>
                    </a:lnTo>
                    <a:lnTo>
                      <a:pt x="74" y="88"/>
                    </a:lnTo>
                    <a:lnTo>
                      <a:pt x="70" y="88"/>
                    </a:lnTo>
                    <a:lnTo>
                      <a:pt x="67" y="85"/>
                    </a:lnTo>
                    <a:lnTo>
                      <a:pt x="63" y="81"/>
                    </a:lnTo>
                    <a:lnTo>
                      <a:pt x="59" y="85"/>
                    </a:lnTo>
                    <a:lnTo>
                      <a:pt x="59" y="85"/>
                    </a:lnTo>
                    <a:lnTo>
                      <a:pt x="56" y="85"/>
                    </a:lnTo>
                    <a:lnTo>
                      <a:pt x="56" y="85"/>
                    </a:lnTo>
                    <a:lnTo>
                      <a:pt x="52" y="85"/>
                    </a:lnTo>
                    <a:lnTo>
                      <a:pt x="52" y="85"/>
                    </a:lnTo>
                    <a:lnTo>
                      <a:pt x="56" y="78"/>
                    </a:lnTo>
                    <a:lnTo>
                      <a:pt x="56" y="78"/>
                    </a:lnTo>
                    <a:lnTo>
                      <a:pt x="59" y="78"/>
                    </a:lnTo>
                    <a:lnTo>
                      <a:pt x="59" y="74"/>
                    </a:lnTo>
                    <a:lnTo>
                      <a:pt x="59" y="67"/>
                    </a:lnTo>
                    <a:lnTo>
                      <a:pt x="59" y="60"/>
                    </a:lnTo>
                    <a:lnTo>
                      <a:pt x="59" y="60"/>
                    </a:lnTo>
                    <a:lnTo>
                      <a:pt x="59" y="53"/>
                    </a:lnTo>
                    <a:lnTo>
                      <a:pt x="56" y="46"/>
                    </a:lnTo>
                    <a:lnTo>
                      <a:pt x="52" y="39"/>
                    </a:lnTo>
                    <a:lnTo>
                      <a:pt x="45" y="32"/>
                    </a:lnTo>
                    <a:lnTo>
                      <a:pt x="45" y="29"/>
                    </a:lnTo>
                    <a:lnTo>
                      <a:pt x="42" y="29"/>
                    </a:lnTo>
                    <a:lnTo>
                      <a:pt x="38" y="22"/>
                    </a:lnTo>
                    <a:lnTo>
                      <a:pt x="35" y="18"/>
                    </a:lnTo>
                    <a:lnTo>
                      <a:pt x="31" y="15"/>
                    </a:lnTo>
                    <a:lnTo>
                      <a:pt x="28" y="15"/>
                    </a:lnTo>
                    <a:lnTo>
                      <a:pt x="28" y="11"/>
                    </a:lnTo>
                    <a:lnTo>
                      <a:pt x="24" y="11"/>
                    </a:lnTo>
                    <a:lnTo>
                      <a:pt x="21" y="7"/>
                    </a:lnTo>
                    <a:lnTo>
                      <a:pt x="21" y="4"/>
                    </a:lnTo>
                    <a:lnTo>
                      <a:pt x="21" y="0"/>
                    </a:lnTo>
                    <a:lnTo>
                      <a:pt x="17" y="0"/>
                    </a:lnTo>
                    <a:lnTo>
                      <a:pt x="14" y="0"/>
                    </a:lnTo>
                    <a:lnTo>
                      <a:pt x="10" y="4"/>
                    </a:lnTo>
                    <a:lnTo>
                      <a:pt x="10" y="7"/>
                    </a:lnTo>
                    <a:lnTo>
                      <a:pt x="10" y="7"/>
                    </a:lnTo>
                    <a:lnTo>
                      <a:pt x="14" y="11"/>
                    </a:lnTo>
                    <a:lnTo>
                      <a:pt x="14" y="15"/>
                    </a:lnTo>
                    <a:lnTo>
                      <a:pt x="10" y="22"/>
                    </a:lnTo>
                    <a:lnTo>
                      <a:pt x="10" y="22"/>
                    </a:lnTo>
                    <a:lnTo>
                      <a:pt x="7" y="25"/>
                    </a:lnTo>
                    <a:lnTo>
                      <a:pt x="7" y="29"/>
                    </a:lnTo>
                    <a:lnTo>
                      <a:pt x="3" y="32"/>
                    </a:lnTo>
                    <a:lnTo>
                      <a:pt x="3" y="43"/>
                    </a:lnTo>
                    <a:lnTo>
                      <a:pt x="3" y="53"/>
                    </a:lnTo>
                    <a:lnTo>
                      <a:pt x="3" y="60"/>
                    </a:lnTo>
                    <a:lnTo>
                      <a:pt x="0" y="60"/>
                    </a:lnTo>
                    <a:lnTo>
                      <a:pt x="0" y="64"/>
                    </a:lnTo>
                    <a:lnTo>
                      <a:pt x="0" y="64"/>
                    </a:lnTo>
                    <a:lnTo>
                      <a:pt x="0" y="67"/>
                    </a:lnTo>
                    <a:lnTo>
                      <a:pt x="3" y="74"/>
                    </a:lnTo>
                    <a:lnTo>
                      <a:pt x="7" y="81"/>
                    </a:lnTo>
                    <a:lnTo>
                      <a:pt x="3" y="8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3" name="Freeform 367"/>
              <p:cNvSpPr>
                <a:spLocks/>
              </p:cNvSpPr>
              <p:nvPr userDrawn="1"/>
            </p:nvSpPr>
            <p:spPr bwMode="gray">
              <a:xfrm>
                <a:off x="1001" y="-2399"/>
                <a:ext cx="53" cy="46"/>
              </a:xfrm>
              <a:custGeom>
                <a:avLst/>
                <a:gdLst>
                  <a:gd name="T0" fmla="*/ 25 w 53"/>
                  <a:gd name="T1" fmla="*/ 46 h 46"/>
                  <a:gd name="T2" fmla="*/ 29 w 53"/>
                  <a:gd name="T3" fmla="*/ 46 h 46"/>
                  <a:gd name="T4" fmla="*/ 32 w 53"/>
                  <a:gd name="T5" fmla="*/ 46 h 46"/>
                  <a:gd name="T6" fmla="*/ 39 w 53"/>
                  <a:gd name="T7" fmla="*/ 46 h 46"/>
                  <a:gd name="T8" fmla="*/ 43 w 53"/>
                  <a:gd name="T9" fmla="*/ 42 h 46"/>
                  <a:gd name="T10" fmla="*/ 50 w 53"/>
                  <a:gd name="T11" fmla="*/ 46 h 46"/>
                  <a:gd name="T12" fmla="*/ 53 w 53"/>
                  <a:gd name="T13" fmla="*/ 46 h 46"/>
                  <a:gd name="T14" fmla="*/ 53 w 53"/>
                  <a:gd name="T15" fmla="*/ 46 h 46"/>
                  <a:gd name="T16" fmla="*/ 50 w 53"/>
                  <a:gd name="T17" fmla="*/ 39 h 46"/>
                  <a:gd name="T18" fmla="*/ 50 w 53"/>
                  <a:gd name="T19" fmla="*/ 32 h 46"/>
                  <a:gd name="T20" fmla="*/ 46 w 53"/>
                  <a:gd name="T21" fmla="*/ 24 h 46"/>
                  <a:gd name="T22" fmla="*/ 43 w 53"/>
                  <a:gd name="T23" fmla="*/ 21 h 46"/>
                  <a:gd name="T24" fmla="*/ 43 w 53"/>
                  <a:gd name="T25" fmla="*/ 21 h 46"/>
                  <a:gd name="T26" fmla="*/ 43 w 53"/>
                  <a:gd name="T27" fmla="*/ 14 h 46"/>
                  <a:gd name="T28" fmla="*/ 39 w 53"/>
                  <a:gd name="T29" fmla="*/ 7 h 46"/>
                  <a:gd name="T30" fmla="*/ 36 w 53"/>
                  <a:gd name="T31" fmla="*/ 3 h 46"/>
                  <a:gd name="T32" fmla="*/ 32 w 53"/>
                  <a:gd name="T33" fmla="*/ 0 h 46"/>
                  <a:gd name="T34" fmla="*/ 29 w 53"/>
                  <a:gd name="T35" fmla="*/ 0 h 46"/>
                  <a:gd name="T36" fmla="*/ 25 w 53"/>
                  <a:gd name="T37" fmla="*/ 17 h 46"/>
                  <a:gd name="T38" fmla="*/ 25 w 53"/>
                  <a:gd name="T39" fmla="*/ 17 h 46"/>
                  <a:gd name="T40" fmla="*/ 22 w 53"/>
                  <a:gd name="T41" fmla="*/ 17 h 46"/>
                  <a:gd name="T42" fmla="*/ 15 w 53"/>
                  <a:gd name="T43" fmla="*/ 17 h 46"/>
                  <a:gd name="T44" fmla="*/ 11 w 53"/>
                  <a:gd name="T45" fmla="*/ 21 h 46"/>
                  <a:gd name="T46" fmla="*/ 8 w 53"/>
                  <a:gd name="T47" fmla="*/ 24 h 46"/>
                  <a:gd name="T48" fmla="*/ 8 w 53"/>
                  <a:gd name="T49" fmla="*/ 24 h 46"/>
                  <a:gd name="T50" fmla="*/ 8 w 53"/>
                  <a:gd name="T51" fmla="*/ 24 h 46"/>
                  <a:gd name="T52" fmla="*/ 4 w 53"/>
                  <a:gd name="T53" fmla="*/ 24 h 46"/>
                  <a:gd name="T54" fmla="*/ 0 w 53"/>
                  <a:gd name="T55" fmla="*/ 28 h 46"/>
                  <a:gd name="T56" fmla="*/ 0 w 53"/>
                  <a:gd name="T57" fmla="*/ 32 h 46"/>
                  <a:gd name="T58" fmla="*/ 0 w 53"/>
                  <a:gd name="T59" fmla="*/ 39 h 46"/>
                  <a:gd name="T60" fmla="*/ 0 w 53"/>
                  <a:gd name="T61" fmla="*/ 39 h 46"/>
                  <a:gd name="T62" fmla="*/ 8 w 53"/>
                  <a:gd name="T63" fmla="*/ 42 h 46"/>
                  <a:gd name="T64" fmla="*/ 15 w 53"/>
                  <a:gd name="T65" fmla="*/ 46 h 46"/>
                  <a:gd name="T66" fmla="*/ 25 w 53"/>
                  <a:gd name="T6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 h="46">
                    <a:moveTo>
                      <a:pt x="25" y="46"/>
                    </a:moveTo>
                    <a:lnTo>
                      <a:pt x="29" y="46"/>
                    </a:lnTo>
                    <a:lnTo>
                      <a:pt x="32" y="46"/>
                    </a:lnTo>
                    <a:lnTo>
                      <a:pt x="39" y="46"/>
                    </a:lnTo>
                    <a:lnTo>
                      <a:pt x="43" y="42"/>
                    </a:lnTo>
                    <a:lnTo>
                      <a:pt x="50" y="46"/>
                    </a:lnTo>
                    <a:lnTo>
                      <a:pt x="53" y="46"/>
                    </a:lnTo>
                    <a:lnTo>
                      <a:pt x="53" y="46"/>
                    </a:lnTo>
                    <a:lnTo>
                      <a:pt x="50" y="39"/>
                    </a:lnTo>
                    <a:lnTo>
                      <a:pt x="50" y="32"/>
                    </a:lnTo>
                    <a:lnTo>
                      <a:pt x="46" y="24"/>
                    </a:lnTo>
                    <a:lnTo>
                      <a:pt x="43" y="21"/>
                    </a:lnTo>
                    <a:lnTo>
                      <a:pt x="43" y="21"/>
                    </a:lnTo>
                    <a:lnTo>
                      <a:pt x="43" y="14"/>
                    </a:lnTo>
                    <a:lnTo>
                      <a:pt x="39" y="7"/>
                    </a:lnTo>
                    <a:lnTo>
                      <a:pt x="36" y="3"/>
                    </a:lnTo>
                    <a:lnTo>
                      <a:pt x="32" y="0"/>
                    </a:lnTo>
                    <a:lnTo>
                      <a:pt x="29" y="0"/>
                    </a:lnTo>
                    <a:lnTo>
                      <a:pt x="25" y="17"/>
                    </a:lnTo>
                    <a:lnTo>
                      <a:pt x="25" y="17"/>
                    </a:lnTo>
                    <a:lnTo>
                      <a:pt x="22" y="17"/>
                    </a:lnTo>
                    <a:lnTo>
                      <a:pt x="15" y="17"/>
                    </a:lnTo>
                    <a:lnTo>
                      <a:pt x="11" y="21"/>
                    </a:lnTo>
                    <a:lnTo>
                      <a:pt x="8" y="24"/>
                    </a:lnTo>
                    <a:lnTo>
                      <a:pt x="8" y="24"/>
                    </a:lnTo>
                    <a:lnTo>
                      <a:pt x="8" y="24"/>
                    </a:lnTo>
                    <a:lnTo>
                      <a:pt x="4" y="24"/>
                    </a:lnTo>
                    <a:lnTo>
                      <a:pt x="0" y="28"/>
                    </a:lnTo>
                    <a:lnTo>
                      <a:pt x="0" y="32"/>
                    </a:lnTo>
                    <a:lnTo>
                      <a:pt x="0" y="39"/>
                    </a:lnTo>
                    <a:lnTo>
                      <a:pt x="0" y="39"/>
                    </a:lnTo>
                    <a:lnTo>
                      <a:pt x="8" y="42"/>
                    </a:lnTo>
                    <a:lnTo>
                      <a:pt x="15" y="46"/>
                    </a:lnTo>
                    <a:lnTo>
                      <a:pt x="2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4" name="Freeform 368"/>
              <p:cNvSpPr>
                <a:spLocks/>
              </p:cNvSpPr>
              <p:nvPr userDrawn="1"/>
            </p:nvSpPr>
            <p:spPr bwMode="gray">
              <a:xfrm>
                <a:off x="1033" y="-2822"/>
                <a:ext cx="35" cy="21"/>
              </a:xfrm>
              <a:custGeom>
                <a:avLst/>
                <a:gdLst>
                  <a:gd name="T0" fmla="*/ 32 w 35"/>
                  <a:gd name="T1" fmla="*/ 18 h 21"/>
                  <a:gd name="T2" fmla="*/ 28 w 35"/>
                  <a:gd name="T3" fmla="*/ 11 h 21"/>
                  <a:gd name="T4" fmla="*/ 21 w 35"/>
                  <a:gd name="T5" fmla="*/ 7 h 21"/>
                  <a:gd name="T6" fmla="*/ 18 w 35"/>
                  <a:gd name="T7" fmla="*/ 4 h 21"/>
                  <a:gd name="T8" fmla="*/ 14 w 35"/>
                  <a:gd name="T9" fmla="*/ 4 h 21"/>
                  <a:gd name="T10" fmla="*/ 14 w 35"/>
                  <a:gd name="T11" fmla="*/ 4 h 21"/>
                  <a:gd name="T12" fmla="*/ 11 w 35"/>
                  <a:gd name="T13" fmla="*/ 0 h 21"/>
                  <a:gd name="T14" fmla="*/ 7 w 35"/>
                  <a:gd name="T15" fmla="*/ 0 h 21"/>
                  <a:gd name="T16" fmla="*/ 4 w 35"/>
                  <a:gd name="T17" fmla="*/ 0 h 21"/>
                  <a:gd name="T18" fmla="*/ 0 w 35"/>
                  <a:gd name="T19" fmla="*/ 4 h 21"/>
                  <a:gd name="T20" fmla="*/ 0 w 35"/>
                  <a:gd name="T21" fmla="*/ 7 h 21"/>
                  <a:gd name="T22" fmla="*/ 0 w 35"/>
                  <a:gd name="T23" fmla="*/ 7 h 21"/>
                  <a:gd name="T24" fmla="*/ 0 w 35"/>
                  <a:gd name="T25" fmla="*/ 11 h 21"/>
                  <a:gd name="T26" fmla="*/ 4 w 35"/>
                  <a:gd name="T27" fmla="*/ 14 h 21"/>
                  <a:gd name="T28" fmla="*/ 11 w 35"/>
                  <a:gd name="T29" fmla="*/ 18 h 21"/>
                  <a:gd name="T30" fmla="*/ 14 w 35"/>
                  <a:gd name="T31" fmla="*/ 18 h 21"/>
                  <a:gd name="T32" fmla="*/ 14 w 35"/>
                  <a:gd name="T33" fmla="*/ 18 h 21"/>
                  <a:gd name="T34" fmla="*/ 21 w 35"/>
                  <a:gd name="T35" fmla="*/ 21 h 21"/>
                  <a:gd name="T36" fmla="*/ 25 w 35"/>
                  <a:gd name="T37" fmla="*/ 21 h 21"/>
                  <a:gd name="T38" fmla="*/ 28 w 35"/>
                  <a:gd name="T39" fmla="*/ 21 h 21"/>
                  <a:gd name="T40" fmla="*/ 32 w 35"/>
                  <a:gd name="T41" fmla="*/ 21 h 21"/>
                  <a:gd name="T42" fmla="*/ 35 w 35"/>
                  <a:gd name="T43" fmla="*/ 21 h 21"/>
                  <a:gd name="T44" fmla="*/ 32 w 35"/>
                  <a:gd name="T45"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 h="21">
                    <a:moveTo>
                      <a:pt x="32" y="18"/>
                    </a:moveTo>
                    <a:lnTo>
                      <a:pt x="28" y="11"/>
                    </a:lnTo>
                    <a:lnTo>
                      <a:pt x="21" y="7"/>
                    </a:lnTo>
                    <a:lnTo>
                      <a:pt x="18" y="4"/>
                    </a:lnTo>
                    <a:lnTo>
                      <a:pt x="14" y="4"/>
                    </a:lnTo>
                    <a:lnTo>
                      <a:pt x="14" y="4"/>
                    </a:lnTo>
                    <a:lnTo>
                      <a:pt x="11" y="0"/>
                    </a:lnTo>
                    <a:lnTo>
                      <a:pt x="7" y="0"/>
                    </a:lnTo>
                    <a:lnTo>
                      <a:pt x="4" y="0"/>
                    </a:lnTo>
                    <a:lnTo>
                      <a:pt x="0" y="4"/>
                    </a:lnTo>
                    <a:lnTo>
                      <a:pt x="0" y="7"/>
                    </a:lnTo>
                    <a:lnTo>
                      <a:pt x="0" y="7"/>
                    </a:lnTo>
                    <a:lnTo>
                      <a:pt x="0" y="11"/>
                    </a:lnTo>
                    <a:lnTo>
                      <a:pt x="4" y="14"/>
                    </a:lnTo>
                    <a:lnTo>
                      <a:pt x="11" y="18"/>
                    </a:lnTo>
                    <a:lnTo>
                      <a:pt x="14" y="18"/>
                    </a:lnTo>
                    <a:lnTo>
                      <a:pt x="14" y="18"/>
                    </a:lnTo>
                    <a:lnTo>
                      <a:pt x="21" y="21"/>
                    </a:lnTo>
                    <a:lnTo>
                      <a:pt x="25" y="21"/>
                    </a:lnTo>
                    <a:lnTo>
                      <a:pt x="28" y="21"/>
                    </a:lnTo>
                    <a:lnTo>
                      <a:pt x="32" y="21"/>
                    </a:lnTo>
                    <a:lnTo>
                      <a:pt x="35" y="21"/>
                    </a:lnTo>
                    <a:lnTo>
                      <a:pt x="32"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5" name="Freeform 369"/>
              <p:cNvSpPr>
                <a:spLocks/>
              </p:cNvSpPr>
              <p:nvPr userDrawn="1"/>
            </p:nvSpPr>
            <p:spPr bwMode="gray">
              <a:xfrm>
                <a:off x="991" y="-2748"/>
                <a:ext cx="18" cy="18"/>
              </a:xfrm>
              <a:custGeom>
                <a:avLst/>
                <a:gdLst>
                  <a:gd name="T0" fmla="*/ 10 w 18"/>
                  <a:gd name="T1" fmla="*/ 18 h 18"/>
                  <a:gd name="T2" fmla="*/ 14 w 18"/>
                  <a:gd name="T3" fmla="*/ 18 h 18"/>
                  <a:gd name="T4" fmla="*/ 18 w 18"/>
                  <a:gd name="T5" fmla="*/ 14 h 18"/>
                  <a:gd name="T6" fmla="*/ 18 w 18"/>
                  <a:gd name="T7" fmla="*/ 7 h 18"/>
                  <a:gd name="T8" fmla="*/ 18 w 18"/>
                  <a:gd name="T9" fmla="*/ 4 h 18"/>
                  <a:gd name="T10" fmla="*/ 14 w 18"/>
                  <a:gd name="T11" fmla="*/ 0 h 18"/>
                  <a:gd name="T12" fmla="*/ 10 w 18"/>
                  <a:gd name="T13" fmla="*/ 0 h 18"/>
                  <a:gd name="T14" fmla="*/ 3 w 18"/>
                  <a:gd name="T15" fmla="*/ 0 h 18"/>
                  <a:gd name="T16" fmla="*/ 0 w 18"/>
                  <a:gd name="T17" fmla="*/ 4 h 18"/>
                  <a:gd name="T18" fmla="*/ 0 w 18"/>
                  <a:gd name="T19" fmla="*/ 7 h 18"/>
                  <a:gd name="T20" fmla="*/ 0 w 18"/>
                  <a:gd name="T21" fmla="*/ 14 h 18"/>
                  <a:gd name="T22" fmla="*/ 3 w 18"/>
                  <a:gd name="T23" fmla="*/ 18 h 18"/>
                  <a:gd name="T24" fmla="*/ 10 w 18"/>
                  <a:gd name="T25"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8">
                    <a:moveTo>
                      <a:pt x="10" y="18"/>
                    </a:moveTo>
                    <a:lnTo>
                      <a:pt x="14" y="18"/>
                    </a:lnTo>
                    <a:lnTo>
                      <a:pt x="18" y="14"/>
                    </a:lnTo>
                    <a:lnTo>
                      <a:pt x="18" y="7"/>
                    </a:lnTo>
                    <a:lnTo>
                      <a:pt x="18" y="4"/>
                    </a:lnTo>
                    <a:lnTo>
                      <a:pt x="14" y="0"/>
                    </a:lnTo>
                    <a:lnTo>
                      <a:pt x="10" y="0"/>
                    </a:lnTo>
                    <a:lnTo>
                      <a:pt x="3" y="0"/>
                    </a:lnTo>
                    <a:lnTo>
                      <a:pt x="0" y="4"/>
                    </a:lnTo>
                    <a:lnTo>
                      <a:pt x="0" y="7"/>
                    </a:lnTo>
                    <a:lnTo>
                      <a:pt x="0" y="14"/>
                    </a:lnTo>
                    <a:lnTo>
                      <a:pt x="3" y="18"/>
                    </a:lnTo>
                    <a:lnTo>
                      <a:pt x="1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6" name="Freeform 370"/>
              <p:cNvSpPr>
                <a:spLocks/>
              </p:cNvSpPr>
              <p:nvPr userDrawn="1"/>
            </p:nvSpPr>
            <p:spPr bwMode="gray">
              <a:xfrm>
                <a:off x="1019" y="-2737"/>
                <a:ext cx="21" cy="14"/>
              </a:xfrm>
              <a:custGeom>
                <a:avLst/>
                <a:gdLst>
                  <a:gd name="T0" fmla="*/ 0 w 21"/>
                  <a:gd name="T1" fmla="*/ 7 h 14"/>
                  <a:gd name="T2" fmla="*/ 4 w 21"/>
                  <a:gd name="T3" fmla="*/ 10 h 14"/>
                  <a:gd name="T4" fmla="*/ 7 w 21"/>
                  <a:gd name="T5" fmla="*/ 14 h 14"/>
                  <a:gd name="T6" fmla="*/ 11 w 21"/>
                  <a:gd name="T7" fmla="*/ 14 h 14"/>
                  <a:gd name="T8" fmla="*/ 14 w 21"/>
                  <a:gd name="T9" fmla="*/ 14 h 14"/>
                  <a:gd name="T10" fmla="*/ 18 w 21"/>
                  <a:gd name="T11" fmla="*/ 10 h 14"/>
                  <a:gd name="T12" fmla="*/ 21 w 21"/>
                  <a:gd name="T13" fmla="*/ 7 h 14"/>
                  <a:gd name="T14" fmla="*/ 18 w 21"/>
                  <a:gd name="T15" fmla="*/ 3 h 14"/>
                  <a:gd name="T16" fmla="*/ 14 w 21"/>
                  <a:gd name="T17" fmla="*/ 0 h 14"/>
                  <a:gd name="T18" fmla="*/ 11 w 21"/>
                  <a:gd name="T19" fmla="*/ 0 h 14"/>
                  <a:gd name="T20" fmla="*/ 4 w 21"/>
                  <a:gd name="T21" fmla="*/ 0 h 14"/>
                  <a:gd name="T22" fmla="*/ 0 w 21"/>
                  <a:gd name="T23"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4">
                    <a:moveTo>
                      <a:pt x="0" y="7"/>
                    </a:moveTo>
                    <a:lnTo>
                      <a:pt x="4" y="10"/>
                    </a:lnTo>
                    <a:lnTo>
                      <a:pt x="7" y="14"/>
                    </a:lnTo>
                    <a:lnTo>
                      <a:pt x="11" y="14"/>
                    </a:lnTo>
                    <a:lnTo>
                      <a:pt x="14" y="14"/>
                    </a:lnTo>
                    <a:lnTo>
                      <a:pt x="18" y="10"/>
                    </a:lnTo>
                    <a:lnTo>
                      <a:pt x="21" y="7"/>
                    </a:lnTo>
                    <a:lnTo>
                      <a:pt x="18" y="3"/>
                    </a:lnTo>
                    <a:lnTo>
                      <a:pt x="14" y="0"/>
                    </a:lnTo>
                    <a:lnTo>
                      <a:pt x="11" y="0"/>
                    </a:lnTo>
                    <a:lnTo>
                      <a:pt x="4"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7" name="Freeform 371"/>
              <p:cNvSpPr>
                <a:spLocks/>
              </p:cNvSpPr>
              <p:nvPr userDrawn="1"/>
            </p:nvSpPr>
            <p:spPr bwMode="gray">
              <a:xfrm>
                <a:off x="1047" y="-2790"/>
                <a:ext cx="4" cy="2"/>
              </a:xfrm>
              <a:custGeom>
                <a:avLst/>
                <a:gdLst>
                  <a:gd name="T0" fmla="*/ 7 w 14"/>
                  <a:gd name="T1" fmla="*/ 7 h 7"/>
                  <a:gd name="T2" fmla="*/ 11 w 14"/>
                  <a:gd name="T3" fmla="*/ 7 h 7"/>
                  <a:gd name="T4" fmla="*/ 14 w 14"/>
                  <a:gd name="T5" fmla="*/ 3 h 7"/>
                  <a:gd name="T6" fmla="*/ 11 w 14"/>
                  <a:gd name="T7" fmla="*/ 0 h 7"/>
                  <a:gd name="T8" fmla="*/ 7 w 14"/>
                  <a:gd name="T9" fmla="*/ 0 h 7"/>
                  <a:gd name="T10" fmla="*/ 4 w 14"/>
                  <a:gd name="T11" fmla="*/ 0 h 7"/>
                  <a:gd name="T12" fmla="*/ 0 w 14"/>
                  <a:gd name="T13" fmla="*/ 3 h 7"/>
                  <a:gd name="T14" fmla="*/ 4 w 14"/>
                  <a:gd name="T15" fmla="*/ 7 h 7"/>
                  <a:gd name="T16" fmla="*/ 7 w 14"/>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7">
                    <a:moveTo>
                      <a:pt x="7" y="7"/>
                    </a:moveTo>
                    <a:lnTo>
                      <a:pt x="11" y="7"/>
                    </a:lnTo>
                    <a:lnTo>
                      <a:pt x="14" y="3"/>
                    </a:lnTo>
                    <a:lnTo>
                      <a:pt x="11" y="0"/>
                    </a:lnTo>
                    <a:lnTo>
                      <a:pt x="7" y="0"/>
                    </a:lnTo>
                    <a:lnTo>
                      <a:pt x="4" y="0"/>
                    </a:lnTo>
                    <a:lnTo>
                      <a:pt x="0" y="3"/>
                    </a:lnTo>
                    <a:lnTo>
                      <a:pt x="4"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8" name="Freeform 372"/>
              <p:cNvSpPr>
                <a:spLocks/>
              </p:cNvSpPr>
              <p:nvPr userDrawn="1"/>
            </p:nvSpPr>
            <p:spPr bwMode="gray">
              <a:xfrm>
                <a:off x="892" y="-2720"/>
                <a:ext cx="19" cy="4"/>
              </a:xfrm>
              <a:custGeom>
                <a:avLst/>
                <a:gdLst>
                  <a:gd name="T0" fmla="*/ 0 w 18"/>
                  <a:gd name="T1" fmla="*/ 4 h 7"/>
                  <a:gd name="T2" fmla="*/ 4 w 18"/>
                  <a:gd name="T3" fmla="*/ 7 h 7"/>
                  <a:gd name="T4" fmla="*/ 11 w 18"/>
                  <a:gd name="T5" fmla="*/ 7 h 7"/>
                  <a:gd name="T6" fmla="*/ 14 w 18"/>
                  <a:gd name="T7" fmla="*/ 7 h 7"/>
                  <a:gd name="T8" fmla="*/ 18 w 18"/>
                  <a:gd name="T9" fmla="*/ 7 h 7"/>
                  <a:gd name="T10" fmla="*/ 18 w 18"/>
                  <a:gd name="T11" fmla="*/ 4 h 7"/>
                  <a:gd name="T12" fmla="*/ 14 w 18"/>
                  <a:gd name="T13" fmla="*/ 0 h 7"/>
                  <a:gd name="T14" fmla="*/ 11 w 18"/>
                  <a:gd name="T15" fmla="*/ 0 h 7"/>
                  <a:gd name="T16" fmla="*/ 4 w 18"/>
                  <a:gd name="T17" fmla="*/ 0 h 7"/>
                  <a:gd name="T18" fmla="*/ 0 w 18"/>
                  <a:gd name="T19"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
                    <a:moveTo>
                      <a:pt x="0" y="4"/>
                    </a:moveTo>
                    <a:lnTo>
                      <a:pt x="4" y="7"/>
                    </a:lnTo>
                    <a:lnTo>
                      <a:pt x="11" y="7"/>
                    </a:lnTo>
                    <a:lnTo>
                      <a:pt x="14" y="7"/>
                    </a:lnTo>
                    <a:lnTo>
                      <a:pt x="18" y="7"/>
                    </a:lnTo>
                    <a:lnTo>
                      <a:pt x="18" y="4"/>
                    </a:lnTo>
                    <a:lnTo>
                      <a:pt x="14" y="0"/>
                    </a:lnTo>
                    <a:lnTo>
                      <a:pt x="11"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9" name="Freeform 373"/>
              <p:cNvSpPr>
                <a:spLocks/>
              </p:cNvSpPr>
              <p:nvPr userDrawn="1"/>
            </p:nvSpPr>
            <p:spPr bwMode="gray">
              <a:xfrm>
                <a:off x="1266" y="-2571"/>
                <a:ext cx="63" cy="67"/>
              </a:xfrm>
              <a:custGeom>
                <a:avLst/>
                <a:gdLst>
                  <a:gd name="T0" fmla="*/ 14 w 63"/>
                  <a:gd name="T1" fmla="*/ 39 h 46"/>
                  <a:gd name="T2" fmla="*/ 14 w 63"/>
                  <a:gd name="T3" fmla="*/ 42 h 46"/>
                  <a:gd name="T4" fmla="*/ 17 w 63"/>
                  <a:gd name="T5" fmla="*/ 46 h 46"/>
                  <a:gd name="T6" fmla="*/ 21 w 63"/>
                  <a:gd name="T7" fmla="*/ 46 h 46"/>
                  <a:gd name="T8" fmla="*/ 28 w 63"/>
                  <a:gd name="T9" fmla="*/ 46 h 46"/>
                  <a:gd name="T10" fmla="*/ 63 w 63"/>
                  <a:gd name="T11" fmla="*/ 42 h 46"/>
                  <a:gd name="T12" fmla="*/ 63 w 63"/>
                  <a:gd name="T13" fmla="*/ 35 h 46"/>
                  <a:gd name="T14" fmla="*/ 63 w 63"/>
                  <a:gd name="T15" fmla="*/ 35 h 46"/>
                  <a:gd name="T16" fmla="*/ 63 w 63"/>
                  <a:gd name="T17" fmla="*/ 28 h 46"/>
                  <a:gd name="T18" fmla="*/ 60 w 63"/>
                  <a:gd name="T19" fmla="*/ 21 h 46"/>
                  <a:gd name="T20" fmla="*/ 60 w 63"/>
                  <a:gd name="T21" fmla="*/ 14 h 46"/>
                  <a:gd name="T22" fmla="*/ 60 w 63"/>
                  <a:gd name="T23" fmla="*/ 7 h 46"/>
                  <a:gd name="T24" fmla="*/ 56 w 63"/>
                  <a:gd name="T25" fmla="*/ 4 h 46"/>
                  <a:gd name="T26" fmla="*/ 53 w 63"/>
                  <a:gd name="T27" fmla="*/ 0 h 46"/>
                  <a:gd name="T28" fmla="*/ 49 w 63"/>
                  <a:gd name="T29" fmla="*/ 0 h 46"/>
                  <a:gd name="T30" fmla="*/ 42 w 63"/>
                  <a:gd name="T31" fmla="*/ 0 h 46"/>
                  <a:gd name="T32" fmla="*/ 35 w 63"/>
                  <a:gd name="T33" fmla="*/ 0 h 46"/>
                  <a:gd name="T34" fmla="*/ 17 w 63"/>
                  <a:gd name="T35" fmla="*/ 0 h 46"/>
                  <a:gd name="T36" fmla="*/ 14 w 63"/>
                  <a:gd name="T37" fmla="*/ 0 h 46"/>
                  <a:gd name="T38" fmla="*/ 14 w 63"/>
                  <a:gd name="T39" fmla="*/ 0 h 46"/>
                  <a:gd name="T40" fmla="*/ 7 w 63"/>
                  <a:gd name="T41" fmla="*/ 0 h 46"/>
                  <a:gd name="T42" fmla="*/ 3 w 63"/>
                  <a:gd name="T43" fmla="*/ 4 h 46"/>
                  <a:gd name="T44" fmla="*/ 3 w 63"/>
                  <a:gd name="T45" fmla="*/ 7 h 46"/>
                  <a:gd name="T46" fmla="*/ 0 w 63"/>
                  <a:gd name="T47" fmla="*/ 14 h 46"/>
                  <a:gd name="T48" fmla="*/ 0 w 63"/>
                  <a:gd name="T49" fmla="*/ 14 h 46"/>
                  <a:gd name="T50" fmla="*/ 0 w 63"/>
                  <a:gd name="T51" fmla="*/ 18 h 46"/>
                  <a:gd name="T52" fmla="*/ 0 w 63"/>
                  <a:gd name="T53" fmla="*/ 25 h 46"/>
                  <a:gd name="T54" fmla="*/ 0 w 63"/>
                  <a:gd name="T55" fmla="*/ 28 h 46"/>
                  <a:gd name="T56" fmla="*/ 3 w 63"/>
                  <a:gd name="T57" fmla="*/ 35 h 46"/>
                  <a:gd name="T58" fmla="*/ 7 w 63"/>
                  <a:gd name="T59" fmla="*/ 39 h 46"/>
                  <a:gd name="T60" fmla="*/ 14 w 63"/>
                  <a:gd name="T61" fmla="*/ 3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3" h="46">
                    <a:moveTo>
                      <a:pt x="14" y="39"/>
                    </a:moveTo>
                    <a:lnTo>
                      <a:pt x="14" y="42"/>
                    </a:lnTo>
                    <a:lnTo>
                      <a:pt x="17" y="46"/>
                    </a:lnTo>
                    <a:lnTo>
                      <a:pt x="21" y="46"/>
                    </a:lnTo>
                    <a:lnTo>
                      <a:pt x="28" y="46"/>
                    </a:lnTo>
                    <a:lnTo>
                      <a:pt x="63" y="42"/>
                    </a:lnTo>
                    <a:lnTo>
                      <a:pt x="63" y="35"/>
                    </a:lnTo>
                    <a:lnTo>
                      <a:pt x="63" y="35"/>
                    </a:lnTo>
                    <a:lnTo>
                      <a:pt x="63" y="28"/>
                    </a:lnTo>
                    <a:lnTo>
                      <a:pt x="60" y="21"/>
                    </a:lnTo>
                    <a:lnTo>
                      <a:pt x="60" y="14"/>
                    </a:lnTo>
                    <a:lnTo>
                      <a:pt x="60" y="7"/>
                    </a:lnTo>
                    <a:lnTo>
                      <a:pt x="56" y="4"/>
                    </a:lnTo>
                    <a:lnTo>
                      <a:pt x="53" y="0"/>
                    </a:lnTo>
                    <a:lnTo>
                      <a:pt x="49" y="0"/>
                    </a:lnTo>
                    <a:lnTo>
                      <a:pt x="42" y="0"/>
                    </a:lnTo>
                    <a:lnTo>
                      <a:pt x="35" y="0"/>
                    </a:lnTo>
                    <a:lnTo>
                      <a:pt x="17" y="0"/>
                    </a:lnTo>
                    <a:lnTo>
                      <a:pt x="14" y="0"/>
                    </a:lnTo>
                    <a:lnTo>
                      <a:pt x="14" y="0"/>
                    </a:lnTo>
                    <a:lnTo>
                      <a:pt x="7" y="0"/>
                    </a:lnTo>
                    <a:lnTo>
                      <a:pt x="3" y="4"/>
                    </a:lnTo>
                    <a:lnTo>
                      <a:pt x="3" y="7"/>
                    </a:lnTo>
                    <a:lnTo>
                      <a:pt x="0" y="14"/>
                    </a:lnTo>
                    <a:lnTo>
                      <a:pt x="0" y="14"/>
                    </a:lnTo>
                    <a:lnTo>
                      <a:pt x="0" y="18"/>
                    </a:lnTo>
                    <a:lnTo>
                      <a:pt x="0" y="25"/>
                    </a:lnTo>
                    <a:lnTo>
                      <a:pt x="0" y="28"/>
                    </a:lnTo>
                    <a:lnTo>
                      <a:pt x="3" y="35"/>
                    </a:lnTo>
                    <a:lnTo>
                      <a:pt x="7" y="39"/>
                    </a:lnTo>
                    <a:lnTo>
                      <a:pt x="14"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0" name="Freeform 374"/>
              <p:cNvSpPr>
                <a:spLocks/>
              </p:cNvSpPr>
              <p:nvPr userDrawn="1"/>
            </p:nvSpPr>
            <p:spPr bwMode="gray">
              <a:xfrm>
                <a:off x="1311" y="-2353"/>
                <a:ext cx="25" cy="31"/>
              </a:xfrm>
              <a:custGeom>
                <a:avLst/>
                <a:gdLst>
                  <a:gd name="T0" fmla="*/ 25 w 25"/>
                  <a:gd name="T1" fmla="*/ 24 h 31"/>
                  <a:gd name="T2" fmla="*/ 25 w 25"/>
                  <a:gd name="T3" fmla="*/ 24 h 31"/>
                  <a:gd name="T4" fmla="*/ 25 w 25"/>
                  <a:gd name="T5" fmla="*/ 21 h 31"/>
                  <a:gd name="T6" fmla="*/ 25 w 25"/>
                  <a:gd name="T7" fmla="*/ 14 h 31"/>
                  <a:gd name="T8" fmla="*/ 25 w 25"/>
                  <a:gd name="T9" fmla="*/ 10 h 31"/>
                  <a:gd name="T10" fmla="*/ 25 w 25"/>
                  <a:gd name="T11" fmla="*/ 7 h 31"/>
                  <a:gd name="T12" fmla="*/ 22 w 25"/>
                  <a:gd name="T13" fmla="*/ 0 h 31"/>
                  <a:gd name="T14" fmla="*/ 18 w 25"/>
                  <a:gd name="T15" fmla="*/ 0 h 31"/>
                  <a:gd name="T16" fmla="*/ 11 w 25"/>
                  <a:gd name="T17" fmla="*/ 0 h 31"/>
                  <a:gd name="T18" fmla="*/ 11 w 25"/>
                  <a:gd name="T19" fmla="*/ 0 h 31"/>
                  <a:gd name="T20" fmla="*/ 8 w 25"/>
                  <a:gd name="T21" fmla="*/ 0 h 31"/>
                  <a:gd name="T22" fmla="*/ 4 w 25"/>
                  <a:gd name="T23" fmla="*/ 0 h 31"/>
                  <a:gd name="T24" fmla="*/ 4 w 25"/>
                  <a:gd name="T25" fmla="*/ 0 h 31"/>
                  <a:gd name="T26" fmla="*/ 0 w 25"/>
                  <a:gd name="T27" fmla="*/ 7 h 31"/>
                  <a:gd name="T28" fmla="*/ 0 w 25"/>
                  <a:gd name="T29" fmla="*/ 14 h 31"/>
                  <a:gd name="T30" fmla="*/ 0 w 25"/>
                  <a:gd name="T31" fmla="*/ 14 h 31"/>
                  <a:gd name="T32" fmla="*/ 0 w 25"/>
                  <a:gd name="T33" fmla="*/ 17 h 31"/>
                  <a:gd name="T34" fmla="*/ 0 w 25"/>
                  <a:gd name="T35" fmla="*/ 24 h 31"/>
                  <a:gd name="T36" fmla="*/ 4 w 25"/>
                  <a:gd name="T37" fmla="*/ 28 h 31"/>
                  <a:gd name="T38" fmla="*/ 8 w 25"/>
                  <a:gd name="T39" fmla="*/ 31 h 31"/>
                  <a:gd name="T40" fmla="*/ 8 w 25"/>
                  <a:gd name="T41" fmla="*/ 31 h 31"/>
                  <a:gd name="T42" fmla="*/ 11 w 25"/>
                  <a:gd name="T43" fmla="*/ 31 h 31"/>
                  <a:gd name="T44" fmla="*/ 15 w 25"/>
                  <a:gd name="T45" fmla="*/ 31 h 31"/>
                  <a:gd name="T46" fmla="*/ 22 w 25"/>
                  <a:gd name="T47" fmla="*/ 31 h 31"/>
                  <a:gd name="T48" fmla="*/ 25 w 25"/>
                  <a:gd name="T49" fmla="*/ 28 h 31"/>
                  <a:gd name="T50" fmla="*/ 25 w 25"/>
                  <a:gd name="T5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 h="31">
                    <a:moveTo>
                      <a:pt x="25" y="24"/>
                    </a:moveTo>
                    <a:lnTo>
                      <a:pt x="25" y="24"/>
                    </a:lnTo>
                    <a:lnTo>
                      <a:pt x="25" y="21"/>
                    </a:lnTo>
                    <a:lnTo>
                      <a:pt x="25" y="14"/>
                    </a:lnTo>
                    <a:lnTo>
                      <a:pt x="25" y="10"/>
                    </a:lnTo>
                    <a:lnTo>
                      <a:pt x="25" y="7"/>
                    </a:lnTo>
                    <a:lnTo>
                      <a:pt x="22" y="0"/>
                    </a:lnTo>
                    <a:lnTo>
                      <a:pt x="18" y="0"/>
                    </a:lnTo>
                    <a:lnTo>
                      <a:pt x="11" y="0"/>
                    </a:lnTo>
                    <a:lnTo>
                      <a:pt x="11" y="0"/>
                    </a:lnTo>
                    <a:lnTo>
                      <a:pt x="8" y="0"/>
                    </a:lnTo>
                    <a:lnTo>
                      <a:pt x="4" y="0"/>
                    </a:lnTo>
                    <a:lnTo>
                      <a:pt x="4" y="0"/>
                    </a:lnTo>
                    <a:lnTo>
                      <a:pt x="0" y="7"/>
                    </a:lnTo>
                    <a:lnTo>
                      <a:pt x="0" y="14"/>
                    </a:lnTo>
                    <a:lnTo>
                      <a:pt x="0" y="14"/>
                    </a:lnTo>
                    <a:lnTo>
                      <a:pt x="0" y="17"/>
                    </a:lnTo>
                    <a:lnTo>
                      <a:pt x="0" y="24"/>
                    </a:lnTo>
                    <a:lnTo>
                      <a:pt x="4" y="28"/>
                    </a:lnTo>
                    <a:lnTo>
                      <a:pt x="8" y="31"/>
                    </a:lnTo>
                    <a:lnTo>
                      <a:pt x="8" y="31"/>
                    </a:lnTo>
                    <a:lnTo>
                      <a:pt x="11" y="31"/>
                    </a:lnTo>
                    <a:lnTo>
                      <a:pt x="15" y="31"/>
                    </a:lnTo>
                    <a:lnTo>
                      <a:pt x="22" y="31"/>
                    </a:lnTo>
                    <a:lnTo>
                      <a:pt x="25" y="28"/>
                    </a:lnTo>
                    <a:lnTo>
                      <a:pt x="25"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1" name="Freeform 375"/>
              <p:cNvSpPr>
                <a:spLocks/>
              </p:cNvSpPr>
              <p:nvPr userDrawn="1"/>
            </p:nvSpPr>
            <p:spPr bwMode="gray">
              <a:xfrm>
                <a:off x="1227" y="-2167"/>
                <a:ext cx="28" cy="7"/>
              </a:xfrm>
              <a:custGeom>
                <a:avLst/>
                <a:gdLst>
                  <a:gd name="T0" fmla="*/ 0 w 28"/>
                  <a:gd name="T1" fmla="*/ 4 h 7"/>
                  <a:gd name="T2" fmla="*/ 3 w 28"/>
                  <a:gd name="T3" fmla="*/ 4 h 7"/>
                  <a:gd name="T4" fmla="*/ 7 w 28"/>
                  <a:gd name="T5" fmla="*/ 7 h 7"/>
                  <a:gd name="T6" fmla="*/ 14 w 28"/>
                  <a:gd name="T7" fmla="*/ 7 h 7"/>
                  <a:gd name="T8" fmla="*/ 21 w 28"/>
                  <a:gd name="T9" fmla="*/ 7 h 7"/>
                  <a:gd name="T10" fmla="*/ 28 w 28"/>
                  <a:gd name="T11" fmla="*/ 4 h 7"/>
                  <a:gd name="T12" fmla="*/ 28 w 28"/>
                  <a:gd name="T13" fmla="*/ 4 h 7"/>
                  <a:gd name="T14" fmla="*/ 28 w 28"/>
                  <a:gd name="T15" fmla="*/ 0 h 7"/>
                  <a:gd name="T16" fmla="*/ 21 w 28"/>
                  <a:gd name="T17" fmla="*/ 0 h 7"/>
                  <a:gd name="T18" fmla="*/ 14 w 28"/>
                  <a:gd name="T19" fmla="*/ 0 h 7"/>
                  <a:gd name="T20" fmla="*/ 7 w 28"/>
                  <a:gd name="T21" fmla="*/ 0 h 7"/>
                  <a:gd name="T22" fmla="*/ 3 w 28"/>
                  <a:gd name="T23" fmla="*/ 0 h 7"/>
                  <a:gd name="T24" fmla="*/ 0 w 28"/>
                  <a:gd name="T25"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7">
                    <a:moveTo>
                      <a:pt x="0" y="4"/>
                    </a:moveTo>
                    <a:lnTo>
                      <a:pt x="3" y="4"/>
                    </a:lnTo>
                    <a:lnTo>
                      <a:pt x="7" y="7"/>
                    </a:lnTo>
                    <a:lnTo>
                      <a:pt x="14" y="7"/>
                    </a:lnTo>
                    <a:lnTo>
                      <a:pt x="21" y="7"/>
                    </a:lnTo>
                    <a:lnTo>
                      <a:pt x="28" y="4"/>
                    </a:lnTo>
                    <a:lnTo>
                      <a:pt x="28" y="4"/>
                    </a:lnTo>
                    <a:lnTo>
                      <a:pt x="28" y="0"/>
                    </a:lnTo>
                    <a:lnTo>
                      <a:pt x="21" y="0"/>
                    </a:lnTo>
                    <a:lnTo>
                      <a:pt x="14" y="0"/>
                    </a:lnTo>
                    <a:lnTo>
                      <a:pt x="7" y="0"/>
                    </a:lnTo>
                    <a:lnTo>
                      <a:pt x="3"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2" name="Freeform 376"/>
              <p:cNvSpPr>
                <a:spLocks/>
              </p:cNvSpPr>
              <p:nvPr userDrawn="1"/>
            </p:nvSpPr>
            <p:spPr bwMode="gray">
              <a:xfrm>
                <a:off x="1269" y="-2146"/>
                <a:ext cx="8" cy="7"/>
              </a:xfrm>
              <a:custGeom>
                <a:avLst/>
                <a:gdLst>
                  <a:gd name="T0" fmla="*/ 7 w 11"/>
                  <a:gd name="T1" fmla="*/ 0 h 29"/>
                  <a:gd name="T2" fmla="*/ 4 w 11"/>
                  <a:gd name="T3" fmla="*/ 0 h 29"/>
                  <a:gd name="T4" fmla="*/ 0 w 11"/>
                  <a:gd name="T5" fmla="*/ 8 h 29"/>
                  <a:gd name="T6" fmla="*/ 0 w 11"/>
                  <a:gd name="T7" fmla="*/ 15 h 29"/>
                  <a:gd name="T8" fmla="*/ 0 w 11"/>
                  <a:gd name="T9" fmla="*/ 22 h 29"/>
                  <a:gd name="T10" fmla="*/ 4 w 11"/>
                  <a:gd name="T11" fmla="*/ 25 h 29"/>
                  <a:gd name="T12" fmla="*/ 7 w 11"/>
                  <a:gd name="T13" fmla="*/ 29 h 29"/>
                  <a:gd name="T14" fmla="*/ 7 w 11"/>
                  <a:gd name="T15" fmla="*/ 25 h 29"/>
                  <a:gd name="T16" fmla="*/ 11 w 11"/>
                  <a:gd name="T17" fmla="*/ 22 h 29"/>
                  <a:gd name="T18" fmla="*/ 11 w 11"/>
                  <a:gd name="T19" fmla="*/ 15 h 29"/>
                  <a:gd name="T20" fmla="*/ 11 w 11"/>
                  <a:gd name="T21" fmla="*/ 8 h 29"/>
                  <a:gd name="T22" fmla="*/ 7 w 11"/>
                  <a:gd name="T23" fmla="*/ 0 h 29"/>
                  <a:gd name="T24" fmla="*/ 7 w 11"/>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9">
                    <a:moveTo>
                      <a:pt x="7" y="0"/>
                    </a:moveTo>
                    <a:lnTo>
                      <a:pt x="4" y="0"/>
                    </a:lnTo>
                    <a:lnTo>
                      <a:pt x="0" y="8"/>
                    </a:lnTo>
                    <a:lnTo>
                      <a:pt x="0" y="15"/>
                    </a:lnTo>
                    <a:lnTo>
                      <a:pt x="0" y="22"/>
                    </a:lnTo>
                    <a:lnTo>
                      <a:pt x="4" y="25"/>
                    </a:lnTo>
                    <a:lnTo>
                      <a:pt x="7" y="29"/>
                    </a:lnTo>
                    <a:lnTo>
                      <a:pt x="7" y="25"/>
                    </a:lnTo>
                    <a:lnTo>
                      <a:pt x="11" y="22"/>
                    </a:lnTo>
                    <a:lnTo>
                      <a:pt x="11" y="15"/>
                    </a:lnTo>
                    <a:lnTo>
                      <a:pt x="11" y="8"/>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3" name="Freeform 377"/>
              <p:cNvSpPr>
                <a:spLocks/>
              </p:cNvSpPr>
              <p:nvPr userDrawn="1"/>
            </p:nvSpPr>
            <p:spPr bwMode="gray">
              <a:xfrm>
                <a:off x="1311" y="-2188"/>
                <a:ext cx="24" cy="21"/>
              </a:xfrm>
              <a:custGeom>
                <a:avLst/>
                <a:gdLst>
                  <a:gd name="T0" fmla="*/ 8 w 18"/>
                  <a:gd name="T1" fmla="*/ 0 h 21"/>
                  <a:gd name="T2" fmla="*/ 4 w 18"/>
                  <a:gd name="T3" fmla="*/ 4 h 21"/>
                  <a:gd name="T4" fmla="*/ 0 w 18"/>
                  <a:gd name="T5" fmla="*/ 7 h 21"/>
                  <a:gd name="T6" fmla="*/ 0 w 18"/>
                  <a:gd name="T7" fmla="*/ 11 h 21"/>
                  <a:gd name="T8" fmla="*/ 0 w 18"/>
                  <a:gd name="T9" fmla="*/ 18 h 21"/>
                  <a:gd name="T10" fmla="*/ 4 w 18"/>
                  <a:gd name="T11" fmla="*/ 21 h 21"/>
                  <a:gd name="T12" fmla="*/ 8 w 18"/>
                  <a:gd name="T13" fmla="*/ 21 h 21"/>
                  <a:gd name="T14" fmla="*/ 11 w 18"/>
                  <a:gd name="T15" fmla="*/ 21 h 21"/>
                  <a:gd name="T16" fmla="*/ 15 w 18"/>
                  <a:gd name="T17" fmla="*/ 18 h 21"/>
                  <a:gd name="T18" fmla="*/ 18 w 18"/>
                  <a:gd name="T19" fmla="*/ 11 h 21"/>
                  <a:gd name="T20" fmla="*/ 15 w 18"/>
                  <a:gd name="T21" fmla="*/ 7 h 21"/>
                  <a:gd name="T22" fmla="*/ 11 w 18"/>
                  <a:gd name="T23" fmla="*/ 4 h 21"/>
                  <a:gd name="T24" fmla="*/ 8 w 18"/>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8" y="0"/>
                    </a:moveTo>
                    <a:lnTo>
                      <a:pt x="4" y="4"/>
                    </a:lnTo>
                    <a:lnTo>
                      <a:pt x="0" y="7"/>
                    </a:lnTo>
                    <a:lnTo>
                      <a:pt x="0" y="11"/>
                    </a:lnTo>
                    <a:lnTo>
                      <a:pt x="0" y="18"/>
                    </a:lnTo>
                    <a:lnTo>
                      <a:pt x="4" y="21"/>
                    </a:lnTo>
                    <a:lnTo>
                      <a:pt x="8" y="21"/>
                    </a:lnTo>
                    <a:lnTo>
                      <a:pt x="11" y="21"/>
                    </a:lnTo>
                    <a:lnTo>
                      <a:pt x="15" y="18"/>
                    </a:lnTo>
                    <a:lnTo>
                      <a:pt x="18" y="11"/>
                    </a:lnTo>
                    <a:lnTo>
                      <a:pt x="15" y="7"/>
                    </a:lnTo>
                    <a:lnTo>
                      <a:pt x="11" y="4"/>
                    </a:lnTo>
                    <a:lnTo>
                      <a:pt x="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4" name="Freeform 378"/>
              <p:cNvSpPr>
                <a:spLocks/>
              </p:cNvSpPr>
              <p:nvPr userDrawn="1"/>
            </p:nvSpPr>
            <p:spPr bwMode="gray">
              <a:xfrm>
                <a:off x="1301" y="-2864"/>
                <a:ext cx="243" cy="282"/>
              </a:xfrm>
              <a:custGeom>
                <a:avLst/>
                <a:gdLst>
                  <a:gd name="T0" fmla="*/ 42 w 243"/>
                  <a:gd name="T1" fmla="*/ 204 h 282"/>
                  <a:gd name="T2" fmla="*/ 42 w 243"/>
                  <a:gd name="T3" fmla="*/ 218 h 282"/>
                  <a:gd name="T4" fmla="*/ 42 w 243"/>
                  <a:gd name="T5" fmla="*/ 229 h 282"/>
                  <a:gd name="T6" fmla="*/ 28 w 243"/>
                  <a:gd name="T7" fmla="*/ 218 h 282"/>
                  <a:gd name="T8" fmla="*/ 21 w 243"/>
                  <a:gd name="T9" fmla="*/ 225 h 282"/>
                  <a:gd name="T10" fmla="*/ 10 w 243"/>
                  <a:gd name="T11" fmla="*/ 236 h 282"/>
                  <a:gd name="T12" fmla="*/ 10 w 243"/>
                  <a:gd name="T13" fmla="*/ 260 h 282"/>
                  <a:gd name="T14" fmla="*/ 35 w 243"/>
                  <a:gd name="T15" fmla="*/ 268 h 282"/>
                  <a:gd name="T16" fmla="*/ 49 w 243"/>
                  <a:gd name="T17" fmla="*/ 275 h 282"/>
                  <a:gd name="T18" fmla="*/ 70 w 243"/>
                  <a:gd name="T19" fmla="*/ 278 h 282"/>
                  <a:gd name="T20" fmla="*/ 81 w 243"/>
                  <a:gd name="T21" fmla="*/ 264 h 282"/>
                  <a:gd name="T22" fmla="*/ 84 w 243"/>
                  <a:gd name="T23" fmla="*/ 239 h 282"/>
                  <a:gd name="T24" fmla="*/ 106 w 243"/>
                  <a:gd name="T25" fmla="*/ 229 h 282"/>
                  <a:gd name="T26" fmla="*/ 116 w 243"/>
                  <a:gd name="T27" fmla="*/ 208 h 282"/>
                  <a:gd name="T28" fmla="*/ 120 w 243"/>
                  <a:gd name="T29" fmla="*/ 197 h 282"/>
                  <a:gd name="T30" fmla="*/ 113 w 243"/>
                  <a:gd name="T31" fmla="*/ 190 h 282"/>
                  <a:gd name="T32" fmla="*/ 127 w 243"/>
                  <a:gd name="T33" fmla="*/ 179 h 282"/>
                  <a:gd name="T34" fmla="*/ 155 w 243"/>
                  <a:gd name="T35" fmla="*/ 172 h 282"/>
                  <a:gd name="T36" fmla="*/ 162 w 243"/>
                  <a:gd name="T37" fmla="*/ 162 h 282"/>
                  <a:gd name="T38" fmla="*/ 180 w 243"/>
                  <a:gd name="T39" fmla="*/ 144 h 282"/>
                  <a:gd name="T40" fmla="*/ 208 w 243"/>
                  <a:gd name="T41" fmla="*/ 123 h 282"/>
                  <a:gd name="T42" fmla="*/ 225 w 243"/>
                  <a:gd name="T43" fmla="*/ 112 h 282"/>
                  <a:gd name="T44" fmla="*/ 218 w 243"/>
                  <a:gd name="T45" fmla="*/ 105 h 282"/>
                  <a:gd name="T46" fmla="*/ 204 w 243"/>
                  <a:gd name="T47" fmla="*/ 98 h 282"/>
                  <a:gd name="T48" fmla="*/ 211 w 243"/>
                  <a:gd name="T49" fmla="*/ 91 h 282"/>
                  <a:gd name="T50" fmla="*/ 211 w 243"/>
                  <a:gd name="T51" fmla="*/ 84 h 282"/>
                  <a:gd name="T52" fmla="*/ 243 w 243"/>
                  <a:gd name="T53" fmla="*/ 84 h 282"/>
                  <a:gd name="T54" fmla="*/ 232 w 243"/>
                  <a:gd name="T55" fmla="*/ 46 h 282"/>
                  <a:gd name="T56" fmla="*/ 225 w 243"/>
                  <a:gd name="T57" fmla="*/ 28 h 282"/>
                  <a:gd name="T58" fmla="*/ 201 w 243"/>
                  <a:gd name="T59" fmla="*/ 7 h 282"/>
                  <a:gd name="T60" fmla="*/ 183 w 243"/>
                  <a:gd name="T61" fmla="*/ 3 h 282"/>
                  <a:gd name="T62" fmla="*/ 141 w 243"/>
                  <a:gd name="T63" fmla="*/ 0 h 282"/>
                  <a:gd name="T64" fmla="*/ 116 w 243"/>
                  <a:gd name="T65" fmla="*/ 10 h 282"/>
                  <a:gd name="T66" fmla="*/ 95 w 243"/>
                  <a:gd name="T67" fmla="*/ 21 h 282"/>
                  <a:gd name="T68" fmla="*/ 74 w 243"/>
                  <a:gd name="T69" fmla="*/ 35 h 282"/>
                  <a:gd name="T70" fmla="*/ 56 w 243"/>
                  <a:gd name="T71" fmla="*/ 35 h 282"/>
                  <a:gd name="T72" fmla="*/ 49 w 243"/>
                  <a:gd name="T73" fmla="*/ 49 h 282"/>
                  <a:gd name="T74" fmla="*/ 56 w 243"/>
                  <a:gd name="T75" fmla="*/ 77 h 282"/>
                  <a:gd name="T76" fmla="*/ 67 w 243"/>
                  <a:gd name="T77" fmla="*/ 74 h 282"/>
                  <a:gd name="T78" fmla="*/ 88 w 243"/>
                  <a:gd name="T79" fmla="*/ 77 h 282"/>
                  <a:gd name="T80" fmla="*/ 141 w 243"/>
                  <a:gd name="T81" fmla="*/ 84 h 282"/>
                  <a:gd name="T82" fmla="*/ 130 w 243"/>
                  <a:gd name="T83" fmla="*/ 91 h 282"/>
                  <a:gd name="T84" fmla="*/ 109 w 243"/>
                  <a:gd name="T85" fmla="*/ 98 h 282"/>
                  <a:gd name="T86" fmla="*/ 88 w 243"/>
                  <a:gd name="T87" fmla="*/ 120 h 282"/>
                  <a:gd name="T88" fmla="*/ 84 w 243"/>
                  <a:gd name="T89" fmla="*/ 144 h 282"/>
                  <a:gd name="T90" fmla="*/ 74 w 243"/>
                  <a:gd name="T91" fmla="*/ 127 h 282"/>
                  <a:gd name="T92" fmla="*/ 60 w 243"/>
                  <a:gd name="T93" fmla="*/ 116 h 282"/>
                  <a:gd name="T94" fmla="*/ 60 w 243"/>
                  <a:gd name="T95" fmla="*/ 137 h 282"/>
                  <a:gd name="T96" fmla="*/ 53 w 243"/>
                  <a:gd name="T97" fmla="*/ 172 h 282"/>
                  <a:gd name="T98" fmla="*/ 70 w 243"/>
                  <a:gd name="T99" fmla="*/ 172 h 282"/>
                  <a:gd name="T100" fmla="*/ 56 w 243"/>
                  <a:gd name="T101" fmla="*/ 183 h 282"/>
                  <a:gd name="T102" fmla="*/ 42 w 243"/>
                  <a:gd name="T103" fmla="*/ 183 h 282"/>
                  <a:gd name="T104" fmla="*/ 28 w 243"/>
                  <a:gd name="T105" fmla="*/ 20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3" h="282">
                    <a:moveTo>
                      <a:pt x="28" y="208"/>
                    </a:moveTo>
                    <a:lnTo>
                      <a:pt x="39" y="204"/>
                    </a:lnTo>
                    <a:lnTo>
                      <a:pt x="39" y="204"/>
                    </a:lnTo>
                    <a:lnTo>
                      <a:pt x="39" y="201"/>
                    </a:lnTo>
                    <a:lnTo>
                      <a:pt x="42" y="204"/>
                    </a:lnTo>
                    <a:lnTo>
                      <a:pt x="42" y="204"/>
                    </a:lnTo>
                    <a:lnTo>
                      <a:pt x="42" y="208"/>
                    </a:lnTo>
                    <a:lnTo>
                      <a:pt x="39" y="208"/>
                    </a:lnTo>
                    <a:lnTo>
                      <a:pt x="39" y="211"/>
                    </a:lnTo>
                    <a:lnTo>
                      <a:pt x="39" y="211"/>
                    </a:lnTo>
                    <a:lnTo>
                      <a:pt x="39" y="215"/>
                    </a:lnTo>
                    <a:lnTo>
                      <a:pt x="42" y="218"/>
                    </a:lnTo>
                    <a:lnTo>
                      <a:pt x="42" y="218"/>
                    </a:lnTo>
                    <a:lnTo>
                      <a:pt x="42" y="222"/>
                    </a:lnTo>
                    <a:lnTo>
                      <a:pt x="46" y="225"/>
                    </a:lnTo>
                    <a:lnTo>
                      <a:pt x="46" y="229"/>
                    </a:lnTo>
                    <a:lnTo>
                      <a:pt x="46" y="229"/>
                    </a:lnTo>
                    <a:lnTo>
                      <a:pt x="42" y="229"/>
                    </a:lnTo>
                    <a:lnTo>
                      <a:pt x="42" y="229"/>
                    </a:lnTo>
                    <a:lnTo>
                      <a:pt x="39" y="229"/>
                    </a:lnTo>
                    <a:lnTo>
                      <a:pt x="35" y="229"/>
                    </a:lnTo>
                    <a:lnTo>
                      <a:pt x="32" y="225"/>
                    </a:lnTo>
                    <a:lnTo>
                      <a:pt x="28" y="218"/>
                    </a:lnTo>
                    <a:lnTo>
                      <a:pt x="28" y="218"/>
                    </a:lnTo>
                    <a:lnTo>
                      <a:pt x="25" y="218"/>
                    </a:lnTo>
                    <a:lnTo>
                      <a:pt x="21" y="218"/>
                    </a:lnTo>
                    <a:lnTo>
                      <a:pt x="21" y="218"/>
                    </a:lnTo>
                    <a:lnTo>
                      <a:pt x="18" y="225"/>
                    </a:lnTo>
                    <a:lnTo>
                      <a:pt x="21" y="225"/>
                    </a:lnTo>
                    <a:lnTo>
                      <a:pt x="21" y="225"/>
                    </a:lnTo>
                    <a:lnTo>
                      <a:pt x="25" y="229"/>
                    </a:lnTo>
                    <a:lnTo>
                      <a:pt x="25" y="229"/>
                    </a:lnTo>
                    <a:lnTo>
                      <a:pt x="21" y="232"/>
                    </a:lnTo>
                    <a:lnTo>
                      <a:pt x="18" y="232"/>
                    </a:lnTo>
                    <a:lnTo>
                      <a:pt x="14" y="232"/>
                    </a:lnTo>
                    <a:lnTo>
                      <a:pt x="10" y="236"/>
                    </a:lnTo>
                    <a:lnTo>
                      <a:pt x="3" y="239"/>
                    </a:lnTo>
                    <a:lnTo>
                      <a:pt x="0" y="250"/>
                    </a:lnTo>
                    <a:lnTo>
                      <a:pt x="0" y="250"/>
                    </a:lnTo>
                    <a:lnTo>
                      <a:pt x="0" y="253"/>
                    </a:lnTo>
                    <a:lnTo>
                      <a:pt x="3" y="257"/>
                    </a:lnTo>
                    <a:lnTo>
                      <a:pt x="10" y="260"/>
                    </a:lnTo>
                    <a:lnTo>
                      <a:pt x="18" y="264"/>
                    </a:lnTo>
                    <a:lnTo>
                      <a:pt x="18" y="264"/>
                    </a:lnTo>
                    <a:lnTo>
                      <a:pt x="21" y="268"/>
                    </a:lnTo>
                    <a:lnTo>
                      <a:pt x="25" y="268"/>
                    </a:lnTo>
                    <a:lnTo>
                      <a:pt x="28" y="271"/>
                    </a:lnTo>
                    <a:lnTo>
                      <a:pt x="35" y="268"/>
                    </a:lnTo>
                    <a:lnTo>
                      <a:pt x="35" y="268"/>
                    </a:lnTo>
                    <a:lnTo>
                      <a:pt x="39" y="268"/>
                    </a:lnTo>
                    <a:lnTo>
                      <a:pt x="42" y="268"/>
                    </a:lnTo>
                    <a:lnTo>
                      <a:pt x="46" y="271"/>
                    </a:lnTo>
                    <a:lnTo>
                      <a:pt x="49" y="275"/>
                    </a:lnTo>
                    <a:lnTo>
                      <a:pt x="49" y="275"/>
                    </a:lnTo>
                    <a:lnTo>
                      <a:pt x="49" y="278"/>
                    </a:lnTo>
                    <a:lnTo>
                      <a:pt x="53" y="278"/>
                    </a:lnTo>
                    <a:lnTo>
                      <a:pt x="53" y="282"/>
                    </a:lnTo>
                    <a:lnTo>
                      <a:pt x="60" y="282"/>
                    </a:lnTo>
                    <a:lnTo>
                      <a:pt x="63" y="282"/>
                    </a:lnTo>
                    <a:lnTo>
                      <a:pt x="70" y="278"/>
                    </a:lnTo>
                    <a:lnTo>
                      <a:pt x="74" y="278"/>
                    </a:lnTo>
                    <a:lnTo>
                      <a:pt x="74" y="275"/>
                    </a:lnTo>
                    <a:lnTo>
                      <a:pt x="77" y="275"/>
                    </a:lnTo>
                    <a:lnTo>
                      <a:pt x="81" y="271"/>
                    </a:lnTo>
                    <a:lnTo>
                      <a:pt x="81" y="264"/>
                    </a:lnTo>
                    <a:lnTo>
                      <a:pt x="81" y="264"/>
                    </a:lnTo>
                    <a:lnTo>
                      <a:pt x="81" y="257"/>
                    </a:lnTo>
                    <a:lnTo>
                      <a:pt x="81" y="253"/>
                    </a:lnTo>
                    <a:lnTo>
                      <a:pt x="77" y="250"/>
                    </a:lnTo>
                    <a:lnTo>
                      <a:pt x="81" y="246"/>
                    </a:lnTo>
                    <a:lnTo>
                      <a:pt x="81" y="243"/>
                    </a:lnTo>
                    <a:lnTo>
                      <a:pt x="84" y="239"/>
                    </a:lnTo>
                    <a:lnTo>
                      <a:pt x="84" y="236"/>
                    </a:lnTo>
                    <a:lnTo>
                      <a:pt x="92" y="239"/>
                    </a:lnTo>
                    <a:lnTo>
                      <a:pt x="92" y="236"/>
                    </a:lnTo>
                    <a:lnTo>
                      <a:pt x="95" y="236"/>
                    </a:lnTo>
                    <a:lnTo>
                      <a:pt x="102" y="232"/>
                    </a:lnTo>
                    <a:lnTo>
                      <a:pt x="106" y="229"/>
                    </a:lnTo>
                    <a:lnTo>
                      <a:pt x="109" y="218"/>
                    </a:lnTo>
                    <a:lnTo>
                      <a:pt x="109" y="218"/>
                    </a:lnTo>
                    <a:lnTo>
                      <a:pt x="113" y="218"/>
                    </a:lnTo>
                    <a:lnTo>
                      <a:pt x="116" y="215"/>
                    </a:lnTo>
                    <a:lnTo>
                      <a:pt x="116" y="211"/>
                    </a:lnTo>
                    <a:lnTo>
                      <a:pt x="116" y="208"/>
                    </a:lnTo>
                    <a:lnTo>
                      <a:pt x="120" y="208"/>
                    </a:lnTo>
                    <a:lnTo>
                      <a:pt x="123" y="204"/>
                    </a:lnTo>
                    <a:lnTo>
                      <a:pt x="127" y="204"/>
                    </a:lnTo>
                    <a:lnTo>
                      <a:pt x="127" y="201"/>
                    </a:lnTo>
                    <a:lnTo>
                      <a:pt x="123" y="201"/>
                    </a:lnTo>
                    <a:lnTo>
                      <a:pt x="120" y="197"/>
                    </a:lnTo>
                    <a:lnTo>
                      <a:pt x="116" y="197"/>
                    </a:lnTo>
                    <a:lnTo>
                      <a:pt x="113" y="197"/>
                    </a:lnTo>
                    <a:lnTo>
                      <a:pt x="113" y="197"/>
                    </a:lnTo>
                    <a:lnTo>
                      <a:pt x="113" y="194"/>
                    </a:lnTo>
                    <a:lnTo>
                      <a:pt x="113" y="190"/>
                    </a:lnTo>
                    <a:lnTo>
                      <a:pt x="113" y="190"/>
                    </a:lnTo>
                    <a:lnTo>
                      <a:pt x="120" y="190"/>
                    </a:lnTo>
                    <a:lnTo>
                      <a:pt x="120" y="190"/>
                    </a:lnTo>
                    <a:lnTo>
                      <a:pt x="123" y="190"/>
                    </a:lnTo>
                    <a:lnTo>
                      <a:pt x="123" y="186"/>
                    </a:lnTo>
                    <a:lnTo>
                      <a:pt x="127" y="183"/>
                    </a:lnTo>
                    <a:lnTo>
                      <a:pt x="127" y="179"/>
                    </a:lnTo>
                    <a:lnTo>
                      <a:pt x="130" y="179"/>
                    </a:lnTo>
                    <a:lnTo>
                      <a:pt x="134" y="176"/>
                    </a:lnTo>
                    <a:lnTo>
                      <a:pt x="137" y="172"/>
                    </a:lnTo>
                    <a:lnTo>
                      <a:pt x="141" y="172"/>
                    </a:lnTo>
                    <a:lnTo>
                      <a:pt x="148" y="169"/>
                    </a:lnTo>
                    <a:lnTo>
                      <a:pt x="155" y="172"/>
                    </a:lnTo>
                    <a:lnTo>
                      <a:pt x="155" y="172"/>
                    </a:lnTo>
                    <a:lnTo>
                      <a:pt x="158" y="169"/>
                    </a:lnTo>
                    <a:lnTo>
                      <a:pt x="162" y="165"/>
                    </a:lnTo>
                    <a:lnTo>
                      <a:pt x="162" y="165"/>
                    </a:lnTo>
                    <a:lnTo>
                      <a:pt x="162" y="162"/>
                    </a:lnTo>
                    <a:lnTo>
                      <a:pt x="162" y="162"/>
                    </a:lnTo>
                    <a:lnTo>
                      <a:pt x="165" y="158"/>
                    </a:lnTo>
                    <a:lnTo>
                      <a:pt x="169" y="158"/>
                    </a:lnTo>
                    <a:lnTo>
                      <a:pt x="176" y="148"/>
                    </a:lnTo>
                    <a:lnTo>
                      <a:pt x="173" y="144"/>
                    </a:lnTo>
                    <a:lnTo>
                      <a:pt x="173" y="144"/>
                    </a:lnTo>
                    <a:lnTo>
                      <a:pt x="180" y="144"/>
                    </a:lnTo>
                    <a:lnTo>
                      <a:pt x="183" y="141"/>
                    </a:lnTo>
                    <a:lnTo>
                      <a:pt x="194" y="134"/>
                    </a:lnTo>
                    <a:lnTo>
                      <a:pt x="194" y="134"/>
                    </a:lnTo>
                    <a:lnTo>
                      <a:pt x="197" y="130"/>
                    </a:lnTo>
                    <a:lnTo>
                      <a:pt x="201" y="127"/>
                    </a:lnTo>
                    <a:lnTo>
                      <a:pt x="208" y="123"/>
                    </a:lnTo>
                    <a:lnTo>
                      <a:pt x="222" y="120"/>
                    </a:lnTo>
                    <a:lnTo>
                      <a:pt x="222" y="120"/>
                    </a:lnTo>
                    <a:lnTo>
                      <a:pt x="225" y="120"/>
                    </a:lnTo>
                    <a:lnTo>
                      <a:pt x="225" y="116"/>
                    </a:lnTo>
                    <a:lnTo>
                      <a:pt x="229" y="116"/>
                    </a:lnTo>
                    <a:lnTo>
                      <a:pt x="225" y="112"/>
                    </a:lnTo>
                    <a:lnTo>
                      <a:pt x="211" y="112"/>
                    </a:lnTo>
                    <a:lnTo>
                      <a:pt x="211" y="112"/>
                    </a:lnTo>
                    <a:lnTo>
                      <a:pt x="211" y="109"/>
                    </a:lnTo>
                    <a:lnTo>
                      <a:pt x="211" y="109"/>
                    </a:lnTo>
                    <a:lnTo>
                      <a:pt x="215" y="105"/>
                    </a:lnTo>
                    <a:lnTo>
                      <a:pt x="218" y="105"/>
                    </a:lnTo>
                    <a:lnTo>
                      <a:pt x="218" y="105"/>
                    </a:lnTo>
                    <a:lnTo>
                      <a:pt x="218" y="102"/>
                    </a:lnTo>
                    <a:lnTo>
                      <a:pt x="215" y="102"/>
                    </a:lnTo>
                    <a:lnTo>
                      <a:pt x="204" y="102"/>
                    </a:lnTo>
                    <a:lnTo>
                      <a:pt x="204" y="98"/>
                    </a:lnTo>
                    <a:lnTo>
                      <a:pt x="204" y="98"/>
                    </a:lnTo>
                    <a:lnTo>
                      <a:pt x="208" y="95"/>
                    </a:lnTo>
                    <a:lnTo>
                      <a:pt x="208" y="95"/>
                    </a:lnTo>
                    <a:lnTo>
                      <a:pt x="211" y="95"/>
                    </a:lnTo>
                    <a:lnTo>
                      <a:pt x="211" y="95"/>
                    </a:lnTo>
                    <a:lnTo>
                      <a:pt x="215" y="95"/>
                    </a:lnTo>
                    <a:lnTo>
                      <a:pt x="211" y="91"/>
                    </a:lnTo>
                    <a:lnTo>
                      <a:pt x="211" y="91"/>
                    </a:lnTo>
                    <a:lnTo>
                      <a:pt x="208" y="91"/>
                    </a:lnTo>
                    <a:lnTo>
                      <a:pt x="208" y="88"/>
                    </a:lnTo>
                    <a:lnTo>
                      <a:pt x="208" y="84"/>
                    </a:lnTo>
                    <a:lnTo>
                      <a:pt x="208" y="84"/>
                    </a:lnTo>
                    <a:lnTo>
                      <a:pt x="211" y="84"/>
                    </a:lnTo>
                    <a:lnTo>
                      <a:pt x="215" y="84"/>
                    </a:lnTo>
                    <a:lnTo>
                      <a:pt x="218" y="84"/>
                    </a:lnTo>
                    <a:lnTo>
                      <a:pt x="222" y="88"/>
                    </a:lnTo>
                    <a:lnTo>
                      <a:pt x="225" y="88"/>
                    </a:lnTo>
                    <a:lnTo>
                      <a:pt x="232" y="88"/>
                    </a:lnTo>
                    <a:lnTo>
                      <a:pt x="243" y="84"/>
                    </a:lnTo>
                    <a:lnTo>
                      <a:pt x="236" y="70"/>
                    </a:lnTo>
                    <a:lnTo>
                      <a:pt x="232" y="70"/>
                    </a:lnTo>
                    <a:lnTo>
                      <a:pt x="229" y="67"/>
                    </a:lnTo>
                    <a:lnTo>
                      <a:pt x="229" y="60"/>
                    </a:lnTo>
                    <a:lnTo>
                      <a:pt x="229" y="56"/>
                    </a:lnTo>
                    <a:lnTo>
                      <a:pt x="232" y="46"/>
                    </a:lnTo>
                    <a:lnTo>
                      <a:pt x="232" y="39"/>
                    </a:lnTo>
                    <a:lnTo>
                      <a:pt x="229" y="31"/>
                    </a:lnTo>
                    <a:lnTo>
                      <a:pt x="225" y="31"/>
                    </a:lnTo>
                    <a:lnTo>
                      <a:pt x="222" y="28"/>
                    </a:lnTo>
                    <a:lnTo>
                      <a:pt x="222" y="31"/>
                    </a:lnTo>
                    <a:lnTo>
                      <a:pt x="225" y="28"/>
                    </a:lnTo>
                    <a:lnTo>
                      <a:pt x="222" y="24"/>
                    </a:lnTo>
                    <a:lnTo>
                      <a:pt x="218" y="21"/>
                    </a:lnTo>
                    <a:lnTo>
                      <a:pt x="215" y="17"/>
                    </a:lnTo>
                    <a:lnTo>
                      <a:pt x="211" y="10"/>
                    </a:lnTo>
                    <a:lnTo>
                      <a:pt x="208" y="7"/>
                    </a:lnTo>
                    <a:lnTo>
                      <a:pt x="201" y="7"/>
                    </a:lnTo>
                    <a:lnTo>
                      <a:pt x="197" y="7"/>
                    </a:lnTo>
                    <a:lnTo>
                      <a:pt x="190" y="7"/>
                    </a:lnTo>
                    <a:lnTo>
                      <a:pt x="190" y="7"/>
                    </a:lnTo>
                    <a:lnTo>
                      <a:pt x="183" y="14"/>
                    </a:lnTo>
                    <a:lnTo>
                      <a:pt x="183" y="3"/>
                    </a:lnTo>
                    <a:lnTo>
                      <a:pt x="183" y="3"/>
                    </a:lnTo>
                    <a:lnTo>
                      <a:pt x="176" y="3"/>
                    </a:lnTo>
                    <a:lnTo>
                      <a:pt x="169" y="3"/>
                    </a:lnTo>
                    <a:lnTo>
                      <a:pt x="158" y="0"/>
                    </a:lnTo>
                    <a:lnTo>
                      <a:pt x="151" y="0"/>
                    </a:lnTo>
                    <a:lnTo>
                      <a:pt x="148" y="0"/>
                    </a:lnTo>
                    <a:lnTo>
                      <a:pt x="141" y="0"/>
                    </a:lnTo>
                    <a:lnTo>
                      <a:pt x="134" y="0"/>
                    </a:lnTo>
                    <a:lnTo>
                      <a:pt x="130" y="3"/>
                    </a:lnTo>
                    <a:lnTo>
                      <a:pt x="127" y="3"/>
                    </a:lnTo>
                    <a:lnTo>
                      <a:pt x="127" y="14"/>
                    </a:lnTo>
                    <a:lnTo>
                      <a:pt x="123" y="7"/>
                    </a:lnTo>
                    <a:lnTo>
                      <a:pt x="116" y="10"/>
                    </a:lnTo>
                    <a:lnTo>
                      <a:pt x="109" y="14"/>
                    </a:lnTo>
                    <a:lnTo>
                      <a:pt x="106" y="17"/>
                    </a:lnTo>
                    <a:lnTo>
                      <a:pt x="106" y="17"/>
                    </a:lnTo>
                    <a:lnTo>
                      <a:pt x="102" y="28"/>
                    </a:lnTo>
                    <a:lnTo>
                      <a:pt x="99" y="21"/>
                    </a:lnTo>
                    <a:lnTo>
                      <a:pt x="95" y="21"/>
                    </a:lnTo>
                    <a:lnTo>
                      <a:pt x="92" y="24"/>
                    </a:lnTo>
                    <a:lnTo>
                      <a:pt x="88" y="28"/>
                    </a:lnTo>
                    <a:lnTo>
                      <a:pt x="81" y="28"/>
                    </a:lnTo>
                    <a:lnTo>
                      <a:pt x="77" y="28"/>
                    </a:lnTo>
                    <a:lnTo>
                      <a:pt x="74" y="31"/>
                    </a:lnTo>
                    <a:lnTo>
                      <a:pt x="74" y="35"/>
                    </a:lnTo>
                    <a:lnTo>
                      <a:pt x="74" y="35"/>
                    </a:lnTo>
                    <a:lnTo>
                      <a:pt x="70" y="46"/>
                    </a:lnTo>
                    <a:lnTo>
                      <a:pt x="70" y="46"/>
                    </a:lnTo>
                    <a:lnTo>
                      <a:pt x="63" y="42"/>
                    </a:lnTo>
                    <a:lnTo>
                      <a:pt x="60" y="39"/>
                    </a:lnTo>
                    <a:lnTo>
                      <a:pt x="56" y="35"/>
                    </a:lnTo>
                    <a:lnTo>
                      <a:pt x="53" y="39"/>
                    </a:lnTo>
                    <a:lnTo>
                      <a:pt x="49" y="42"/>
                    </a:lnTo>
                    <a:lnTo>
                      <a:pt x="46" y="46"/>
                    </a:lnTo>
                    <a:lnTo>
                      <a:pt x="46" y="46"/>
                    </a:lnTo>
                    <a:lnTo>
                      <a:pt x="46" y="46"/>
                    </a:lnTo>
                    <a:lnTo>
                      <a:pt x="49" y="49"/>
                    </a:lnTo>
                    <a:lnTo>
                      <a:pt x="46" y="56"/>
                    </a:lnTo>
                    <a:lnTo>
                      <a:pt x="46" y="56"/>
                    </a:lnTo>
                    <a:lnTo>
                      <a:pt x="46" y="60"/>
                    </a:lnTo>
                    <a:lnTo>
                      <a:pt x="46" y="67"/>
                    </a:lnTo>
                    <a:lnTo>
                      <a:pt x="56" y="77"/>
                    </a:lnTo>
                    <a:lnTo>
                      <a:pt x="56" y="77"/>
                    </a:lnTo>
                    <a:lnTo>
                      <a:pt x="60" y="77"/>
                    </a:lnTo>
                    <a:lnTo>
                      <a:pt x="60" y="77"/>
                    </a:lnTo>
                    <a:lnTo>
                      <a:pt x="63" y="74"/>
                    </a:lnTo>
                    <a:lnTo>
                      <a:pt x="63" y="74"/>
                    </a:lnTo>
                    <a:lnTo>
                      <a:pt x="67" y="74"/>
                    </a:lnTo>
                    <a:lnTo>
                      <a:pt x="67" y="74"/>
                    </a:lnTo>
                    <a:lnTo>
                      <a:pt x="70" y="74"/>
                    </a:lnTo>
                    <a:lnTo>
                      <a:pt x="74" y="77"/>
                    </a:lnTo>
                    <a:lnTo>
                      <a:pt x="74" y="77"/>
                    </a:lnTo>
                    <a:lnTo>
                      <a:pt x="81" y="77"/>
                    </a:lnTo>
                    <a:lnTo>
                      <a:pt x="84" y="77"/>
                    </a:lnTo>
                    <a:lnTo>
                      <a:pt x="88" y="77"/>
                    </a:lnTo>
                    <a:lnTo>
                      <a:pt x="92" y="77"/>
                    </a:lnTo>
                    <a:lnTo>
                      <a:pt x="95" y="81"/>
                    </a:lnTo>
                    <a:lnTo>
                      <a:pt x="99" y="84"/>
                    </a:lnTo>
                    <a:lnTo>
                      <a:pt x="137" y="81"/>
                    </a:lnTo>
                    <a:lnTo>
                      <a:pt x="141" y="81"/>
                    </a:lnTo>
                    <a:lnTo>
                      <a:pt x="141" y="84"/>
                    </a:lnTo>
                    <a:lnTo>
                      <a:pt x="137" y="84"/>
                    </a:lnTo>
                    <a:lnTo>
                      <a:pt x="137" y="88"/>
                    </a:lnTo>
                    <a:lnTo>
                      <a:pt x="134" y="88"/>
                    </a:lnTo>
                    <a:lnTo>
                      <a:pt x="137" y="91"/>
                    </a:lnTo>
                    <a:lnTo>
                      <a:pt x="134" y="91"/>
                    </a:lnTo>
                    <a:lnTo>
                      <a:pt x="130" y="91"/>
                    </a:lnTo>
                    <a:lnTo>
                      <a:pt x="127" y="95"/>
                    </a:lnTo>
                    <a:lnTo>
                      <a:pt x="123" y="98"/>
                    </a:lnTo>
                    <a:lnTo>
                      <a:pt x="123" y="98"/>
                    </a:lnTo>
                    <a:lnTo>
                      <a:pt x="120" y="102"/>
                    </a:lnTo>
                    <a:lnTo>
                      <a:pt x="116" y="102"/>
                    </a:lnTo>
                    <a:lnTo>
                      <a:pt x="109" y="98"/>
                    </a:lnTo>
                    <a:lnTo>
                      <a:pt x="92" y="102"/>
                    </a:lnTo>
                    <a:lnTo>
                      <a:pt x="92" y="102"/>
                    </a:lnTo>
                    <a:lnTo>
                      <a:pt x="92" y="105"/>
                    </a:lnTo>
                    <a:lnTo>
                      <a:pt x="88" y="112"/>
                    </a:lnTo>
                    <a:lnTo>
                      <a:pt x="88" y="112"/>
                    </a:lnTo>
                    <a:lnTo>
                      <a:pt x="88" y="120"/>
                    </a:lnTo>
                    <a:lnTo>
                      <a:pt x="84" y="123"/>
                    </a:lnTo>
                    <a:lnTo>
                      <a:pt x="84" y="127"/>
                    </a:lnTo>
                    <a:lnTo>
                      <a:pt x="84" y="134"/>
                    </a:lnTo>
                    <a:lnTo>
                      <a:pt x="84" y="141"/>
                    </a:lnTo>
                    <a:lnTo>
                      <a:pt x="84" y="144"/>
                    </a:lnTo>
                    <a:lnTo>
                      <a:pt x="84" y="144"/>
                    </a:lnTo>
                    <a:lnTo>
                      <a:pt x="81" y="148"/>
                    </a:lnTo>
                    <a:lnTo>
                      <a:pt x="81" y="151"/>
                    </a:lnTo>
                    <a:lnTo>
                      <a:pt x="77" y="151"/>
                    </a:lnTo>
                    <a:lnTo>
                      <a:pt x="77" y="148"/>
                    </a:lnTo>
                    <a:lnTo>
                      <a:pt x="74" y="127"/>
                    </a:lnTo>
                    <a:lnTo>
                      <a:pt x="74" y="127"/>
                    </a:lnTo>
                    <a:lnTo>
                      <a:pt x="74" y="123"/>
                    </a:lnTo>
                    <a:lnTo>
                      <a:pt x="70" y="120"/>
                    </a:lnTo>
                    <a:lnTo>
                      <a:pt x="67" y="116"/>
                    </a:lnTo>
                    <a:lnTo>
                      <a:pt x="63" y="112"/>
                    </a:lnTo>
                    <a:lnTo>
                      <a:pt x="63" y="112"/>
                    </a:lnTo>
                    <a:lnTo>
                      <a:pt x="60" y="116"/>
                    </a:lnTo>
                    <a:lnTo>
                      <a:pt x="56" y="116"/>
                    </a:lnTo>
                    <a:lnTo>
                      <a:pt x="53" y="123"/>
                    </a:lnTo>
                    <a:lnTo>
                      <a:pt x="53" y="123"/>
                    </a:lnTo>
                    <a:lnTo>
                      <a:pt x="56" y="130"/>
                    </a:lnTo>
                    <a:lnTo>
                      <a:pt x="60" y="137"/>
                    </a:lnTo>
                    <a:lnTo>
                      <a:pt x="60" y="137"/>
                    </a:lnTo>
                    <a:lnTo>
                      <a:pt x="63" y="141"/>
                    </a:lnTo>
                    <a:lnTo>
                      <a:pt x="63" y="144"/>
                    </a:lnTo>
                    <a:lnTo>
                      <a:pt x="60" y="148"/>
                    </a:lnTo>
                    <a:lnTo>
                      <a:pt x="56" y="151"/>
                    </a:lnTo>
                    <a:lnTo>
                      <a:pt x="53" y="172"/>
                    </a:lnTo>
                    <a:lnTo>
                      <a:pt x="53" y="172"/>
                    </a:lnTo>
                    <a:lnTo>
                      <a:pt x="56" y="172"/>
                    </a:lnTo>
                    <a:lnTo>
                      <a:pt x="63" y="172"/>
                    </a:lnTo>
                    <a:lnTo>
                      <a:pt x="67" y="172"/>
                    </a:lnTo>
                    <a:lnTo>
                      <a:pt x="67" y="172"/>
                    </a:lnTo>
                    <a:lnTo>
                      <a:pt x="70" y="172"/>
                    </a:lnTo>
                    <a:lnTo>
                      <a:pt x="70" y="172"/>
                    </a:lnTo>
                    <a:lnTo>
                      <a:pt x="74" y="172"/>
                    </a:lnTo>
                    <a:lnTo>
                      <a:pt x="70" y="176"/>
                    </a:lnTo>
                    <a:lnTo>
                      <a:pt x="67" y="176"/>
                    </a:lnTo>
                    <a:lnTo>
                      <a:pt x="67" y="179"/>
                    </a:lnTo>
                    <a:lnTo>
                      <a:pt x="60" y="179"/>
                    </a:lnTo>
                    <a:lnTo>
                      <a:pt x="56" y="183"/>
                    </a:lnTo>
                    <a:lnTo>
                      <a:pt x="53" y="186"/>
                    </a:lnTo>
                    <a:lnTo>
                      <a:pt x="46" y="186"/>
                    </a:lnTo>
                    <a:lnTo>
                      <a:pt x="42" y="186"/>
                    </a:lnTo>
                    <a:lnTo>
                      <a:pt x="42" y="186"/>
                    </a:lnTo>
                    <a:lnTo>
                      <a:pt x="42" y="183"/>
                    </a:lnTo>
                    <a:lnTo>
                      <a:pt x="42" y="183"/>
                    </a:lnTo>
                    <a:lnTo>
                      <a:pt x="39" y="183"/>
                    </a:lnTo>
                    <a:lnTo>
                      <a:pt x="35" y="186"/>
                    </a:lnTo>
                    <a:lnTo>
                      <a:pt x="32" y="194"/>
                    </a:lnTo>
                    <a:lnTo>
                      <a:pt x="32" y="197"/>
                    </a:lnTo>
                    <a:lnTo>
                      <a:pt x="28" y="197"/>
                    </a:lnTo>
                    <a:lnTo>
                      <a:pt x="28" y="201"/>
                    </a:lnTo>
                    <a:lnTo>
                      <a:pt x="25" y="204"/>
                    </a:lnTo>
                    <a:lnTo>
                      <a:pt x="28" y="208"/>
                    </a:lnTo>
                    <a:lnTo>
                      <a:pt x="28" y="20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grpSp>
        <p:sp>
          <p:nvSpPr>
            <p:cNvPr id="146" name="Freeform 379"/>
            <p:cNvSpPr>
              <a:spLocks noEditPoints="1"/>
            </p:cNvSpPr>
            <p:nvPr userDrawn="1"/>
          </p:nvSpPr>
          <p:spPr bwMode="gray">
            <a:xfrm>
              <a:off x="385" y="1639"/>
              <a:ext cx="895" cy="1053"/>
            </a:xfrm>
            <a:custGeom>
              <a:avLst/>
              <a:gdLst>
                <a:gd name="T0" fmla="*/ 388 w 927"/>
                <a:gd name="T1" fmla="*/ 521 h 1067"/>
                <a:gd name="T2" fmla="*/ 377 w 927"/>
                <a:gd name="T3" fmla="*/ 595 h 1067"/>
                <a:gd name="T4" fmla="*/ 416 w 927"/>
                <a:gd name="T5" fmla="*/ 715 h 1067"/>
                <a:gd name="T6" fmla="*/ 409 w 927"/>
                <a:gd name="T7" fmla="*/ 859 h 1067"/>
                <a:gd name="T8" fmla="*/ 535 w 927"/>
                <a:gd name="T9" fmla="*/ 1057 h 1067"/>
                <a:gd name="T10" fmla="*/ 655 w 927"/>
                <a:gd name="T11" fmla="*/ 979 h 1067"/>
                <a:gd name="T12" fmla="*/ 698 w 927"/>
                <a:gd name="T13" fmla="*/ 916 h 1067"/>
                <a:gd name="T14" fmla="*/ 757 w 927"/>
                <a:gd name="T15" fmla="*/ 799 h 1067"/>
                <a:gd name="T16" fmla="*/ 757 w 927"/>
                <a:gd name="T17" fmla="*/ 662 h 1067"/>
                <a:gd name="T18" fmla="*/ 909 w 927"/>
                <a:gd name="T19" fmla="*/ 436 h 1067"/>
                <a:gd name="T20" fmla="*/ 810 w 927"/>
                <a:gd name="T21" fmla="*/ 384 h 1067"/>
                <a:gd name="T22" fmla="*/ 754 w 927"/>
                <a:gd name="T23" fmla="*/ 296 h 1067"/>
                <a:gd name="T24" fmla="*/ 659 w 927"/>
                <a:gd name="T25" fmla="*/ 105 h 1067"/>
                <a:gd name="T26" fmla="*/ 514 w 927"/>
                <a:gd name="T27" fmla="*/ 95 h 1067"/>
                <a:gd name="T28" fmla="*/ 416 w 927"/>
                <a:gd name="T29" fmla="*/ 74 h 1067"/>
                <a:gd name="T30" fmla="*/ 391 w 927"/>
                <a:gd name="T31" fmla="*/ 42 h 1067"/>
                <a:gd name="T32" fmla="*/ 296 w 927"/>
                <a:gd name="T33" fmla="*/ 10 h 1067"/>
                <a:gd name="T34" fmla="*/ 155 w 927"/>
                <a:gd name="T35" fmla="*/ 24 h 1067"/>
                <a:gd name="T36" fmla="*/ 70 w 927"/>
                <a:gd name="T37" fmla="*/ 148 h 1067"/>
                <a:gd name="T38" fmla="*/ 7 w 927"/>
                <a:gd name="T39" fmla="*/ 250 h 1067"/>
                <a:gd name="T40" fmla="*/ 0 w 927"/>
                <a:gd name="T41" fmla="*/ 341 h 1067"/>
                <a:gd name="T42" fmla="*/ 63 w 927"/>
                <a:gd name="T43" fmla="*/ 422 h 1067"/>
                <a:gd name="T44" fmla="*/ 233 w 927"/>
                <a:gd name="T45" fmla="*/ 486 h 1067"/>
                <a:gd name="T46" fmla="*/ 380 w 927"/>
                <a:gd name="T47" fmla="*/ 447 h 1067"/>
                <a:gd name="T48" fmla="*/ 669 w 927"/>
                <a:gd name="T49" fmla="*/ 884 h 1067"/>
                <a:gd name="T50" fmla="*/ 620 w 927"/>
                <a:gd name="T51" fmla="*/ 863 h 1067"/>
                <a:gd name="T52" fmla="*/ 426 w 927"/>
                <a:gd name="T53" fmla="*/ 433 h 1067"/>
                <a:gd name="T54" fmla="*/ 511 w 927"/>
                <a:gd name="T55" fmla="*/ 789 h 1067"/>
                <a:gd name="T56" fmla="*/ 447 w 927"/>
                <a:gd name="T57" fmla="*/ 599 h 1067"/>
                <a:gd name="T58" fmla="*/ 433 w 927"/>
                <a:gd name="T59" fmla="*/ 570 h 1067"/>
                <a:gd name="T60" fmla="*/ 553 w 927"/>
                <a:gd name="T61" fmla="*/ 803 h 1067"/>
                <a:gd name="T62" fmla="*/ 592 w 927"/>
                <a:gd name="T63" fmla="*/ 806 h 1067"/>
                <a:gd name="T64" fmla="*/ 659 w 927"/>
                <a:gd name="T65" fmla="*/ 577 h 1067"/>
                <a:gd name="T66" fmla="*/ 497 w 927"/>
                <a:gd name="T67" fmla="*/ 447 h 1067"/>
                <a:gd name="T68" fmla="*/ 416 w 927"/>
                <a:gd name="T69" fmla="*/ 232 h 1067"/>
                <a:gd name="T70" fmla="*/ 469 w 927"/>
                <a:gd name="T71" fmla="*/ 954 h 1067"/>
                <a:gd name="T72" fmla="*/ 525 w 927"/>
                <a:gd name="T73" fmla="*/ 810 h 1067"/>
                <a:gd name="T74" fmla="*/ 567 w 927"/>
                <a:gd name="T75" fmla="*/ 817 h 1067"/>
                <a:gd name="T76" fmla="*/ 447 w 927"/>
                <a:gd name="T77" fmla="*/ 250 h 1067"/>
                <a:gd name="T78" fmla="*/ 373 w 927"/>
                <a:gd name="T79" fmla="*/ 151 h 1067"/>
                <a:gd name="T80" fmla="*/ 377 w 927"/>
                <a:gd name="T81" fmla="*/ 179 h 1067"/>
                <a:gd name="T82" fmla="*/ 359 w 927"/>
                <a:gd name="T83" fmla="*/ 102 h 1067"/>
                <a:gd name="T84" fmla="*/ 229 w 927"/>
                <a:gd name="T85" fmla="*/ 373 h 1067"/>
                <a:gd name="T86" fmla="*/ 151 w 927"/>
                <a:gd name="T87" fmla="*/ 444 h 1067"/>
                <a:gd name="T88" fmla="*/ 88 w 927"/>
                <a:gd name="T89" fmla="*/ 327 h 1067"/>
                <a:gd name="T90" fmla="*/ 78 w 927"/>
                <a:gd name="T91" fmla="*/ 338 h 1067"/>
                <a:gd name="T92" fmla="*/ 78 w 927"/>
                <a:gd name="T93" fmla="*/ 373 h 1067"/>
                <a:gd name="T94" fmla="*/ 127 w 927"/>
                <a:gd name="T95" fmla="*/ 398 h 1067"/>
                <a:gd name="T96" fmla="*/ 134 w 927"/>
                <a:gd name="T97" fmla="*/ 440 h 1067"/>
                <a:gd name="T98" fmla="*/ 144 w 927"/>
                <a:gd name="T99" fmla="*/ 436 h 1067"/>
                <a:gd name="T100" fmla="*/ 187 w 927"/>
                <a:gd name="T101" fmla="*/ 359 h 1067"/>
                <a:gd name="T102" fmla="*/ 247 w 927"/>
                <a:gd name="T103" fmla="*/ 345 h 1067"/>
                <a:gd name="T104" fmla="*/ 67 w 927"/>
                <a:gd name="T105" fmla="*/ 348 h 1067"/>
                <a:gd name="T106" fmla="*/ 39 w 927"/>
                <a:gd name="T107" fmla="*/ 327 h 1067"/>
                <a:gd name="T108" fmla="*/ 99 w 927"/>
                <a:gd name="T109" fmla="*/ 436 h 1067"/>
                <a:gd name="T110" fmla="*/ 155 w 927"/>
                <a:gd name="T111" fmla="*/ 454 h 1067"/>
                <a:gd name="T112" fmla="*/ 183 w 927"/>
                <a:gd name="T113" fmla="*/ 391 h 1067"/>
                <a:gd name="T114" fmla="*/ 250 w 927"/>
                <a:gd name="T115" fmla="*/ 398 h 1067"/>
                <a:gd name="T116" fmla="*/ 338 w 927"/>
                <a:gd name="T117" fmla="*/ 380 h 1067"/>
                <a:gd name="T118" fmla="*/ 388 w 927"/>
                <a:gd name="T119" fmla="*/ 595 h 1067"/>
                <a:gd name="T120" fmla="*/ 423 w 927"/>
                <a:gd name="T121" fmla="*/ 803 h 1067"/>
                <a:gd name="T122" fmla="*/ 666 w 927"/>
                <a:gd name="T123" fmla="*/ 880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27" h="1067">
                  <a:moveTo>
                    <a:pt x="402" y="440"/>
                  </a:moveTo>
                  <a:lnTo>
                    <a:pt x="395" y="436"/>
                  </a:lnTo>
                  <a:lnTo>
                    <a:pt x="388" y="440"/>
                  </a:lnTo>
                  <a:lnTo>
                    <a:pt x="384" y="444"/>
                  </a:lnTo>
                  <a:lnTo>
                    <a:pt x="380" y="447"/>
                  </a:lnTo>
                  <a:lnTo>
                    <a:pt x="377" y="451"/>
                  </a:lnTo>
                  <a:lnTo>
                    <a:pt x="373" y="454"/>
                  </a:lnTo>
                  <a:lnTo>
                    <a:pt x="373" y="458"/>
                  </a:lnTo>
                  <a:lnTo>
                    <a:pt x="370" y="472"/>
                  </a:lnTo>
                  <a:lnTo>
                    <a:pt x="363" y="493"/>
                  </a:lnTo>
                  <a:lnTo>
                    <a:pt x="363" y="493"/>
                  </a:lnTo>
                  <a:lnTo>
                    <a:pt x="363" y="496"/>
                  </a:lnTo>
                  <a:lnTo>
                    <a:pt x="363" y="500"/>
                  </a:lnTo>
                  <a:lnTo>
                    <a:pt x="366" y="503"/>
                  </a:lnTo>
                  <a:lnTo>
                    <a:pt x="373" y="507"/>
                  </a:lnTo>
                  <a:lnTo>
                    <a:pt x="373" y="507"/>
                  </a:lnTo>
                  <a:lnTo>
                    <a:pt x="377" y="507"/>
                  </a:lnTo>
                  <a:lnTo>
                    <a:pt x="380" y="510"/>
                  </a:lnTo>
                  <a:lnTo>
                    <a:pt x="384" y="514"/>
                  </a:lnTo>
                  <a:lnTo>
                    <a:pt x="380" y="521"/>
                  </a:lnTo>
                  <a:lnTo>
                    <a:pt x="384" y="521"/>
                  </a:lnTo>
                  <a:lnTo>
                    <a:pt x="391" y="521"/>
                  </a:lnTo>
                  <a:lnTo>
                    <a:pt x="402" y="521"/>
                  </a:lnTo>
                  <a:lnTo>
                    <a:pt x="388" y="521"/>
                  </a:lnTo>
                  <a:lnTo>
                    <a:pt x="380" y="521"/>
                  </a:lnTo>
                  <a:lnTo>
                    <a:pt x="380" y="521"/>
                  </a:lnTo>
                  <a:lnTo>
                    <a:pt x="377" y="521"/>
                  </a:lnTo>
                  <a:lnTo>
                    <a:pt x="373" y="521"/>
                  </a:lnTo>
                  <a:lnTo>
                    <a:pt x="370" y="525"/>
                  </a:lnTo>
                  <a:lnTo>
                    <a:pt x="366" y="528"/>
                  </a:lnTo>
                  <a:lnTo>
                    <a:pt x="363" y="535"/>
                  </a:lnTo>
                  <a:lnTo>
                    <a:pt x="384" y="539"/>
                  </a:lnTo>
                  <a:lnTo>
                    <a:pt x="384" y="535"/>
                  </a:lnTo>
                  <a:lnTo>
                    <a:pt x="388" y="535"/>
                  </a:lnTo>
                  <a:lnTo>
                    <a:pt x="384" y="539"/>
                  </a:lnTo>
                  <a:lnTo>
                    <a:pt x="384" y="539"/>
                  </a:lnTo>
                  <a:lnTo>
                    <a:pt x="380" y="539"/>
                  </a:lnTo>
                  <a:lnTo>
                    <a:pt x="363" y="535"/>
                  </a:lnTo>
                  <a:lnTo>
                    <a:pt x="356" y="563"/>
                  </a:lnTo>
                  <a:lnTo>
                    <a:pt x="352" y="567"/>
                  </a:lnTo>
                  <a:lnTo>
                    <a:pt x="352" y="567"/>
                  </a:lnTo>
                  <a:lnTo>
                    <a:pt x="356" y="567"/>
                  </a:lnTo>
                  <a:lnTo>
                    <a:pt x="359" y="577"/>
                  </a:lnTo>
                  <a:lnTo>
                    <a:pt x="366" y="584"/>
                  </a:lnTo>
                  <a:lnTo>
                    <a:pt x="370" y="588"/>
                  </a:lnTo>
                  <a:lnTo>
                    <a:pt x="373" y="588"/>
                  </a:lnTo>
                  <a:lnTo>
                    <a:pt x="373" y="591"/>
                  </a:lnTo>
                  <a:lnTo>
                    <a:pt x="377" y="595"/>
                  </a:lnTo>
                  <a:lnTo>
                    <a:pt x="377" y="595"/>
                  </a:lnTo>
                  <a:lnTo>
                    <a:pt x="377" y="606"/>
                  </a:lnTo>
                  <a:lnTo>
                    <a:pt x="380" y="606"/>
                  </a:lnTo>
                  <a:lnTo>
                    <a:pt x="380" y="606"/>
                  </a:lnTo>
                  <a:lnTo>
                    <a:pt x="380" y="609"/>
                  </a:lnTo>
                  <a:lnTo>
                    <a:pt x="391" y="623"/>
                  </a:lnTo>
                  <a:lnTo>
                    <a:pt x="402" y="616"/>
                  </a:lnTo>
                  <a:lnTo>
                    <a:pt x="409" y="616"/>
                  </a:lnTo>
                  <a:lnTo>
                    <a:pt x="412" y="613"/>
                  </a:lnTo>
                  <a:lnTo>
                    <a:pt x="409" y="613"/>
                  </a:lnTo>
                  <a:lnTo>
                    <a:pt x="405" y="616"/>
                  </a:lnTo>
                  <a:lnTo>
                    <a:pt x="391" y="623"/>
                  </a:lnTo>
                  <a:lnTo>
                    <a:pt x="391" y="623"/>
                  </a:lnTo>
                  <a:lnTo>
                    <a:pt x="395" y="637"/>
                  </a:lnTo>
                  <a:lnTo>
                    <a:pt x="395" y="648"/>
                  </a:lnTo>
                  <a:lnTo>
                    <a:pt x="395" y="655"/>
                  </a:lnTo>
                  <a:lnTo>
                    <a:pt x="405" y="658"/>
                  </a:lnTo>
                  <a:lnTo>
                    <a:pt x="416" y="683"/>
                  </a:lnTo>
                  <a:lnTo>
                    <a:pt x="419" y="694"/>
                  </a:lnTo>
                  <a:lnTo>
                    <a:pt x="419" y="704"/>
                  </a:lnTo>
                  <a:lnTo>
                    <a:pt x="419" y="708"/>
                  </a:lnTo>
                  <a:lnTo>
                    <a:pt x="419" y="711"/>
                  </a:lnTo>
                  <a:lnTo>
                    <a:pt x="419" y="715"/>
                  </a:lnTo>
                  <a:lnTo>
                    <a:pt x="416" y="715"/>
                  </a:lnTo>
                  <a:lnTo>
                    <a:pt x="416" y="715"/>
                  </a:lnTo>
                  <a:lnTo>
                    <a:pt x="409" y="725"/>
                  </a:lnTo>
                  <a:lnTo>
                    <a:pt x="405" y="732"/>
                  </a:lnTo>
                  <a:lnTo>
                    <a:pt x="402" y="743"/>
                  </a:lnTo>
                  <a:lnTo>
                    <a:pt x="402" y="747"/>
                  </a:lnTo>
                  <a:lnTo>
                    <a:pt x="402" y="750"/>
                  </a:lnTo>
                  <a:lnTo>
                    <a:pt x="402" y="754"/>
                  </a:lnTo>
                  <a:lnTo>
                    <a:pt x="398" y="761"/>
                  </a:lnTo>
                  <a:lnTo>
                    <a:pt x="398" y="768"/>
                  </a:lnTo>
                  <a:lnTo>
                    <a:pt x="395" y="778"/>
                  </a:lnTo>
                  <a:lnTo>
                    <a:pt x="391" y="785"/>
                  </a:lnTo>
                  <a:lnTo>
                    <a:pt x="391" y="792"/>
                  </a:lnTo>
                  <a:lnTo>
                    <a:pt x="391" y="796"/>
                  </a:lnTo>
                  <a:lnTo>
                    <a:pt x="391" y="796"/>
                  </a:lnTo>
                  <a:lnTo>
                    <a:pt x="391" y="796"/>
                  </a:lnTo>
                  <a:lnTo>
                    <a:pt x="388" y="803"/>
                  </a:lnTo>
                  <a:lnTo>
                    <a:pt x="391" y="806"/>
                  </a:lnTo>
                  <a:lnTo>
                    <a:pt x="391" y="810"/>
                  </a:lnTo>
                  <a:lnTo>
                    <a:pt x="395" y="817"/>
                  </a:lnTo>
                  <a:lnTo>
                    <a:pt x="398" y="824"/>
                  </a:lnTo>
                  <a:lnTo>
                    <a:pt x="402" y="835"/>
                  </a:lnTo>
                  <a:lnTo>
                    <a:pt x="405" y="842"/>
                  </a:lnTo>
                  <a:lnTo>
                    <a:pt x="409" y="849"/>
                  </a:lnTo>
                  <a:lnTo>
                    <a:pt x="409" y="859"/>
                  </a:lnTo>
                  <a:lnTo>
                    <a:pt x="416" y="877"/>
                  </a:lnTo>
                  <a:lnTo>
                    <a:pt x="423" y="902"/>
                  </a:lnTo>
                  <a:lnTo>
                    <a:pt x="430" y="923"/>
                  </a:lnTo>
                  <a:lnTo>
                    <a:pt x="437" y="937"/>
                  </a:lnTo>
                  <a:lnTo>
                    <a:pt x="440" y="937"/>
                  </a:lnTo>
                  <a:lnTo>
                    <a:pt x="440" y="944"/>
                  </a:lnTo>
                  <a:lnTo>
                    <a:pt x="444" y="951"/>
                  </a:lnTo>
                  <a:lnTo>
                    <a:pt x="447" y="958"/>
                  </a:lnTo>
                  <a:lnTo>
                    <a:pt x="451" y="961"/>
                  </a:lnTo>
                  <a:lnTo>
                    <a:pt x="451" y="968"/>
                  </a:lnTo>
                  <a:lnTo>
                    <a:pt x="451" y="968"/>
                  </a:lnTo>
                  <a:lnTo>
                    <a:pt x="462" y="997"/>
                  </a:lnTo>
                  <a:lnTo>
                    <a:pt x="472" y="1014"/>
                  </a:lnTo>
                  <a:lnTo>
                    <a:pt x="472" y="1049"/>
                  </a:lnTo>
                  <a:lnTo>
                    <a:pt x="472" y="1049"/>
                  </a:lnTo>
                  <a:lnTo>
                    <a:pt x="476" y="1053"/>
                  </a:lnTo>
                  <a:lnTo>
                    <a:pt x="479" y="1057"/>
                  </a:lnTo>
                  <a:lnTo>
                    <a:pt x="486" y="1060"/>
                  </a:lnTo>
                  <a:lnTo>
                    <a:pt x="497" y="1064"/>
                  </a:lnTo>
                  <a:lnTo>
                    <a:pt x="511" y="1067"/>
                  </a:lnTo>
                  <a:lnTo>
                    <a:pt x="514" y="1067"/>
                  </a:lnTo>
                  <a:lnTo>
                    <a:pt x="518" y="1064"/>
                  </a:lnTo>
                  <a:lnTo>
                    <a:pt x="525" y="1060"/>
                  </a:lnTo>
                  <a:lnTo>
                    <a:pt x="535" y="1057"/>
                  </a:lnTo>
                  <a:lnTo>
                    <a:pt x="546" y="1053"/>
                  </a:lnTo>
                  <a:lnTo>
                    <a:pt x="553" y="1053"/>
                  </a:lnTo>
                  <a:lnTo>
                    <a:pt x="557" y="1053"/>
                  </a:lnTo>
                  <a:lnTo>
                    <a:pt x="560" y="1053"/>
                  </a:lnTo>
                  <a:lnTo>
                    <a:pt x="567" y="1053"/>
                  </a:lnTo>
                  <a:lnTo>
                    <a:pt x="578" y="1053"/>
                  </a:lnTo>
                  <a:lnTo>
                    <a:pt x="592" y="1049"/>
                  </a:lnTo>
                  <a:lnTo>
                    <a:pt x="602" y="1042"/>
                  </a:lnTo>
                  <a:lnTo>
                    <a:pt x="602" y="1039"/>
                  </a:lnTo>
                  <a:lnTo>
                    <a:pt x="606" y="1039"/>
                  </a:lnTo>
                  <a:lnTo>
                    <a:pt x="609" y="1035"/>
                  </a:lnTo>
                  <a:lnTo>
                    <a:pt x="613" y="1028"/>
                  </a:lnTo>
                  <a:lnTo>
                    <a:pt x="617" y="1025"/>
                  </a:lnTo>
                  <a:lnTo>
                    <a:pt x="617" y="1025"/>
                  </a:lnTo>
                  <a:lnTo>
                    <a:pt x="620" y="1021"/>
                  </a:lnTo>
                  <a:lnTo>
                    <a:pt x="627" y="1014"/>
                  </a:lnTo>
                  <a:lnTo>
                    <a:pt x="631" y="1007"/>
                  </a:lnTo>
                  <a:lnTo>
                    <a:pt x="638" y="1000"/>
                  </a:lnTo>
                  <a:lnTo>
                    <a:pt x="641" y="997"/>
                  </a:lnTo>
                  <a:lnTo>
                    <a:pt x="645" y="990"/>
                  </a:lnTo>
                  <a:lnTo>
                    <a:pt x="648" y="990"/>
                  </a:lnTo>
                  <a:lnTo>
                    <a:pt x="648" y="986"/>
                  </a:lnTo>
                  <a:lnTo>
                    <a:pt x="652" y="986"/>
                  </a:lnTo>
                  <a:lnTo>
                    <a:pt x="655" y="979"/>
                  </a:lnTo>
                  <a:lnTo>
                    <a:pt x="659" y="976"/>
                  </a:lnTo>
                  <a:lnTo>
                    <a:pt x="662" y="972"/>
                  </a:lnTo>
                  <a:lnTo>
                    <a:pt x="662" y="972"/>
                  </a:lnTo>
                  <a:lnTo>
                    <a:pt x="662" y="972"/>
                  </a:lnTo>
                  <a:lnTo>
                    <a:pt x="669" y="968"/>
                  </a:lnTo>
                  <a:lnTo>
                    <a:pt x="673" y="961"/>
                  </a:lnTo>
                  <a:lnTo>
                    <a:pt x="676" y="958"/>
                  </a:lnTo>
                  <a:lnTo>
                    <a:pt x="680" y="954"/>
                  </a:lnTo>
                  <a:lnTo>
                    <a:pt x="680" y="954"/>
                  </a:lnTo>
                  <a:lnTo>
                    <a:pt x="683" y="951"/>
                  </a:lnTo>
                  <a:lnTo>
                    <a:pt x="687" y="944"/>
                  </a:lnTo>
                  <a:lnTo>
                    <a:pt x="687" y="937"/>
                  </a:lnTo>
                  <a:lnTo>
                    <a:pt x="687" y="933"/>
                  </a:lnTo>
                  <a:lnTo>
                    <a:pt x="687" y="933"/>
                  </a:lnTo>
                  <a:lnTo>
                    <a:pt x="687" y="933"/>
                  </a:lnTo>
                  <a:lnTo>
                    <a:pt x="687" y="930"/>
                  </a:lnTo>
                  <a:lnTo>
                    <a:pt x="687" y="930"/>
                  </a:lnTo>
                  <a:lnTo>
                    <a:pt x="687" y="926"/>
                  </a:lnTo>
                  <a:lnTo>
                    <a:pt x="687" y="926"/>
                  </a:lnTo>
                  <a:lnTo>
                    <a:pt x="687" y="923"/>
                  </a:lnTo>
                  <a:lnTo>
                    <a:pt x="687" y="923"/>
                  </a:lnTo>
                  <a:lnTo>
                    <a:pt x="690" y="919"/>
                  </a:lnTo>
                  <a:lnTo>
                    <a:pt x="698" y="916"/>
                  </a:lnTo>
                  <a:lnTo>
                    <a:pt x="698" y="916"/>
                  </a:lnTo>
                  <a:lnTo>
                    <a:pt x="705" y="912"/>
                  </a:lnTo>
                  <a:lnTo>
                    <a:pt x="708" y="912"/>
                  </a:lnTo>
                  <a:lnTo>
                    <a:pt x="712" y="905"/>
                  </a:lnTo>
                  <a:lnTo>
                    <a:pt x="712" y="905"/>
                  </a:lnTo>
                  <a:lnTo>
                    <a:pt x="715" y="898"/>
                  </a:lnTo>
                  <a:lnTo>
                    <a:pt x="715" y="891"/>
                  </a:lnTo>
                  <a:lnTo>
                    <a:pt x="712" y="891"/>
                  </a:lnTo>
                  <a:lnTo>
                    <a:pt x="712" y="884"/>
                  </a:lnTo>
                  <a:lnTo>
                    <a:pt x="712" y="877"/>
                  </a:lnTo>
                  <a:lnTo>
                    <a:pt x="712" y="866"/>
                  </a:lnTo>
                  <a:lnTo>
                    <a:pt x="712" y="856"/>
                  </a:lnTo>
                  <a:lnTo>
                    <a:pt x="712" y="845"/>
                  </a:lnTo>
                  <a:lnTo>
                    <a:pt x="712" y="842"/>
                  </a:lnTo>
                  <a:lnTo>
                    <a:pt x="715" y="838"/>
                  </a:lnTo>
                  <a:lnTo>
                    <a:pt x="719" y="831"/>
                  </a:lnTo>
                  <a:lnTo>
                    <a:pt x="722" y="828"/>
                  </a:lnTo>
                  <a:lnTo>
                    <a:pt x="726" y="828"/>
                  </a:lnTo>
                  <a:lnTo>
                    <a:pt x="729" y="824"/>
                  </a:lnTo>
                  <a:lnTo>
                    <a:pt x="736" y="820"/>
                  </a:lnTo>
                  <a:lnTo>
                    <a:pt x="740" y="810"/>
                  </a:lnTo>
                  <a:lnTo>
                    <a:pt x="743" y="810"/>
                  </a:lnTo>
                  <a:lnTo>
                    <a:pt x="747" y="806"/>
                  </a:lnTo>
                  <a:lnTo>
                    <a:pt x="750" y="803"/>
                  </a:lnTo>
                  <a:lnTo>
                    <a:pt x="757" y="799"/>
                  </a:lnTo>
                  <a:lnTo>
                    <a:pt x="757" y="799"/>
                  </a:lnTo>
                  <a:lnTo>
                    <a:pt x="761" y="796"/>
                  </a:lnTo>
                  <a:lnTo>
                    <a:pt x="764" y="796"/>
                  </a:lnTo>
                  <a:lnTo>
                    <a:pt x="772" y="792"/>
                  </a:lnTo>
                  <a:lnTo>
                    <a:pt x="775" y="789"/>
                  </a:lnTo>
                  <a:lnTo>
                    <a:pt x="779" y="785"/>
                  </a:lnTo>
                  <a:lnTo>
                    <a:pt x="782" y="778"/>
                  </a:lnTo>
                  <a:lnTo>
                    <a:pt x="786" y="768"/>
                  </a:lnTo>
                  <a:lnTo>
                    <a:pt x="782" y="754"/>
                  </a:lnTo>
                  <a:lnTo>
                    <a:pt x="782" y="754"/>
                  </a:lnTo>
                  <a:lnTo>
                    <a:pt x="782" y="747"/>
                  </a:lnTo>
                  <a:lnTo>
                    <a:pt x="782" y="739"/>
                  </a:lnTo>
                  <a:lnTo>
                    <a:pt x="782" y="732"/>
                  </a:lnTo>
                  <a:lnTo>
                    <a:pt x="782" y="722"/>
                  </a:lnTo>
                  <a:lnTo>
                    <a:pt x="782" y="715"/>
                  </a:lnTo>
                  <a:lnTo>
                    <a:pt x="782" y="711"/>
                  </a:lnTo>
                  <a:lnTo>
                    <a:pt x="761" y="718"/>
                  </a:lnTo>
                  <a:lnTo>
                    <a:pt x="740" y="722"/>
                  </a:lnTo>
                  <a:lnTo>
                    <a:pt x="761" y="718"/>
                  </a:lnTo>
                  <a:lnTo>
                    <a:pt x="782" y="711"/>
                  </a:lnTo>
                  <a:lnTo>
                    <a:pt x="764" y="683"/>
                  </a:lnTo>
                  <a:lnTo>
                    <a:pt x="761" y="665"/>
                  </a:lnTo>
                  <a:lnTo>
                    <a:pt x="761" y="662"/>
                  </a:lnTo>
                  <a:lnTo>
                    <a:pt x="757" y="662"/>
                  </a:lnTo>
                  <a:lnTo>
                    <a:pt x="757" y="655"/>
                  </a:lnTo>
                  <a:lnTo>
                    <a:pt x="754" y="651"/>
                  </a:lnTo>
                  <a:lnTo>
                    <a:pt x="754" y="644"/>
                  </a:lnTo>
                  <a:lnTo>
                    <a:pt x="764" y="623"/>
                  </a:lnTo>
                  <a:lnTo>
                    <a:pt x="750" y="616"/>
                  </a:lnTo>
                  <a:lnTo>
                    <a:pt x="750" y="616"/>
                  </a:lnTo>
                  <a:lnTo>
                    <a:pt x="750" y="613"/>
                  </a:lnTo>
                  <a:lnTo>
                    <a:pt x="750" y="613"/>
                  </a:lnTo>
                  <a:lnTo>
                    <a:pt x="750" y="613"/>
                  </a:lnTo>
                  <a:lnTo>
                    <a:pt x="764" y="623"/>
                  </a:lnTo>
                  <a:lnTo>
                    <a:pt x="768" y="613"/>
                  </a:lnTo>
                  <a:lnTo>
                    <a:pt x="782" y="595"/>
                  </a:lnTo>
                  <a:lnTo>
                    <a:pt x="803" y="563"/>
                  </a:lnTo>
                  <a:lnTo>
                    <a:pt x="807" y="563"/>
                  </a:lnTo>
                  <a:lnTo>
                    <a:pt x="831" y="546"/>
                  </a:lnTo>
                  <a:lnTo>
                    <a:pt x="835" y="542"/>
                  </a:lnTo>
                  <a:lnTo>
                    <a:pt x="849" y="528"/>
                  </a:lnTo>
                  <a:lnTo>
                    <a:pt x="863" y="514"/>
                  </a:lnTo>
                  <a:lnTo>
                    <a:pt x="877" y="496"/>
                  </a:lnTo>
                  <a:lnTo>
                    <a:pt x="888" y="479"/>
                  </a:lnTo>
                  <a:lnTo>
                    <a:pt x="895" y="468"/>
                  </a:lnTo>
                  <a:lnTo>
                    <a:pt x="902" y="458"/>
                  </a:lnTo>
                  <a:lnTo>
                    <a:pt x="905" y="447"/>
                  </a:lnTo>
                  <a:lnTo>
                    <a:pt x="909" y="436"/>
                  </a:lnTo>
                  <a:lnTo>
                    <a:pt x="912" y="429"/>
                  </a:lnTo>
                  <a:lnTo>
                    <a:pt x="916" y="426"/>
                  </a:lnTo>
                  <a:lnTo>
                    <a:pt x="916" y="422"/>
                  </a:lnTo>
                  <a:lnTo>
                    <a:pt x="923" y="408"/>
                  </a:lnTo>
                  <a:lnTo>
                    <a:pt x="927" y="391"/>
                  </a:lnTo>
                  <a:lnTo>
                    <a:pt x="916" y="391"/>
                  </a:lnTo>
                  <a:lnTo>
                    <a:pt x="916" y="391"/>
                  </a:lnTo>
                  <a:lnTo>
                    <a:pt x="912" y="391"/>
                  </a:lnTo>
                  <a:lnTo>
                    <a:pt x="905" y="394"/>
                  </a:lnTo>
                  <a:lnTo>
                    <a:pt x="898" y="394"/>
                  </a:lnTo>
                  <a:lnTo>
                    <a:pt x="891" y="394"/>
                  </a:lnTo>
                  <a:lnTo>
                    <a:pt x="884" y="398"/>
                  </a:lnTo>
                  <a:lnTo>
                    <a:pt x="874" y="398"/>
                  </a:lnTo>
                  <a:lnTo>
                    <a:pt x="863" y="398"/>
                  </a:lnTo>
                  <a:lnTo>
                    <a:pt x="856" y="401"/>
                  </a:lnTo>
                  <a:lnTo>
                    <a:pt x="856" y="401"/>
                  </a:lnTo>
                  <a:lnTo>
                    <a:pt x="831" y="405"/>
                  </a:lnTo>
                  <a:lnTo>
                    <a:pt x="831" y="405"/>
                  </a:lnTo>
                  <a:lnTo>
                    <a:pt x="828" y="401"/>
                  </a:lnTo>
                  <a:lnTo>
                    <a:pt x="824" y="398"/>
                  </a:lnTo>
                  <a:lnTo>
                    <a:pt x="817" y="408"/>
                  </a:lnTo>
                  <a:lnTo>
                    <a:pt x="803" y="408"/>
                  </a:lnTo>
                  <a:lnTo>
                    <a:pt x="800" y="394"/>
                  </a:lnTo>
                  <a:lnTo>
                    <a:pt x="810" y="384"/>
                  </a:lnTo>
                  <a:lnTo>
                    <a:pt x="810" y="387"/>
                  </a:lnTo>
                  <a:lnTo>
                    <a:pt x="817" y="384"/>
                  </a:lnTo>
                  <a:lnTo>
                    <a:pt x="817" y="380"/>
                  </a:lnTo>
                  <a:lnTo>
                    <a:pt x="814" y="380"/>
                  </a:lnTo>
                  <a:lnTo>
                    <a:pt x="814" y="377"/>
                  </a:lnTo>
                  <a:lnTo>
                    <a:pt x="810" y="370"/>
                  </a:lnTo>
                  <a:lnTo>
                    <a:pt x="803" y="362"/>
                  </a:lnTo>
                  <a:lnTo>
                    <a:pt x="793" y="355"/>
                  </a:lnTo>
                  <a:lnTo>
                    <a:pt x="793" y="355"/>
                  </a:lnTo>
                  <a:lnTo>
                    <a:pt x="789" y="352"/>
                  </a:lnTo>
                  <a:lnTo>
                    <a:pt x="782" y="345"/>
                  </a:lnTo>
                  <a:lnTo>
                    <a:pt x="779" y="341"/>
                  </a:lnTo>
                  <a:lnTo>
                    <a:pt x="772" y="334"/>
                  </a:lnTo>
                  <a:lnTo>
                    <a:pt x="768" y="327"/>
                  </a:lnTo>
                  <a:lnTo>
                    <a:pt x="768" y="324"/>
                  </a:lnTo>
                  <a:lnTo>
                    <a:pt x="764" y="324"/>
                  </a:lnTo>
                  <a:lnTo>
                    <a:pt x="764" y="320"/>
                  </a:lnTo>
                  <a:lnTo>
                    <a:pt x="764" y="317"/>
                  </a:lnTo>
                  <a:lnTo>
                    <a:pt x="761" y="310"/>
                  </a:lnTo>
                  <a:lnTo>
                    <a:pt x="761" y="310"/>
                  </a:lnTo>
                  <a:lnTo>
                    <a:pt x="761" y="310"/>
                  </a:lnTo>
                  <a:lnTo>
                    <a:pt x="761" y="306"/>
                  </a:lnTo>
                  <a:lnTo>
                    <a:pt x="757" y="303"/>
                  </a:lnTo>
                  <a:lnTo>
                    <a:pt x="754" y="296"/>
                  </a:lnTo>
                  <a:lnTo>
                    <a:pt x="750" y="289"/>
                  </a:lnTo>
                  <a:lnTo>
                    <a:pt x="747" y="281"/>
                  </a:lnTo>
                  <a:lnTo>
                    <a:pt x="747" y="278"/>
                  </a:lnTo>
                  <a:lnTo>
                    <a:pt x="743" y="274"/>
                  </a:lnTo>
                  <a:lnTo>
                    <a:pt x="740" y="267"/>
                  </a:lnTo>
                  <a:lnTo>
                    <a:pt x="740" y="260"/>
                  </a:lnTo>
                  <a:lnTo>
                    <a:pt x="740" y="260"/>
                  </a:lnTo>
                  <a:lnTo>
                    <a:pt x="740" y="253"/>
                  </a:lnTo>
                  <a:lnTo>
                    <a:pt x="733" y="246"/>
                  </a:lnTo>
                  <a:lnTo>
                    <a:pt x="729" y="239"/>
                  </a:lnTo>
                  <a:lnTo>
                    <a:pt x="729" y="239"/>
                  </a:lnTo>
                  <a:lnTo>
                    <a:pt x="729" y="239"/>
                  </a:lnTo>
                  <a:lnTo>
                    <a:pt x="726" y="225"/>
                  </a:lnTo>
                  <a:lnTo>
                    <a:pt x="715" y="204"/>
                  </a:lnTo>
                  <a:lnTo>
                    <a:pt x="705" y="179"/>
                  </a:lnTo>
                  <a:lnTo>
                    <a:pt x="690" y="155"/>
                  </a:lnTo>
                  <a:lnTo>
                    <a:pt x="683" y="137"/>
                  </a:lnTo>
                  <a:lnTo>
                    <a:pt x="680" y="130"/>
                  </a:lnTo>
                  <a:lnTo>
                    <a:pt x="673" y="119"/>
                  </a:lnTo>
                  <a:lnTo>
                    <a:pt x="673" y="112"/>
                  </a:lnTo>
                  <a:lnTo>
                    <a:pt x="673" y="109"/>
                  </a:lnTo>
                  <a:lnTo>
                    <a:pt x="673" y="109"/>
                  </a:lnTo>
                  <a:lnTo>
                    <a:pt x="666" y="105"/>
                  </a:lnTo>
                  <a:lnTo>
                    <a:pt x="659" y="105"/>
                  </a:lnTo>
                  <a:lnTo>
                    <a:pt x="655" y="105"/>
                  </a:lnTo>
                  <a:lnTo>
                    <a:pt x="655" y="105"/>
                  </a:lnTo>
                  <a:lnTo>
                    <a:pt x="631" y="112"/>
                  </a:lnTo>
                  <a:lnTo>
                    <a:pt x="624" y="112"/>
                  </a:lnTo>
                  <a:lnTo>
                    <a:pt x="617" y="109"/>
                  </a:lnTo>
                  <a:lnTo>
                    <a:pt x="613" y="105"/>
                  </a:lnTo>
                  <a:lnTo>
                    <a:pt x="609" y="105"/>
                  </a:lnTo>
                  <a:lnTo>
                    <a:pt x="606" y="105"/>
                  </a:lnTo>
                  <a:lnTo>
                    <a:pt x="595" y="105"/>
                  </a:lnTo>
                  <a:lnTo>
                    <a:pt x="588" y="102"/>
                  </a:lnTo>
                  <a:lnTo>
                    <a:pt x="585" y="102"/>
                  </a:lnTo>
                  <a:lnTo>
                    <a:pt x="585" y="102"/>
                  </a:lnTo>
                  <a:lnTo>
                    <a:pt x="574" y="102"/>
                  </a:lnTo>
                  <a:lnTo>
                    <a:pt x="571" y="98"/>
                  </a:lnTo>
                  <a:lnTo>
                    <a:pt x="567" y="95"/>
                  </a:lnTo>
                  <a:lnTo>
                    <a:pt x="560" y="95"/>
                  </a:lnTo>
                  <a:lnTo>
                    <a:pt x="553" y="91"/>
                  </a:lnTo>
                  <a:lnTo>
                    <a:pt x="550" y="91"/>
                  </a:lnTo>
                  <a:lnTo>
                    <a:pt x="546" y="88"/>
                  </a:lnTo>
                  <a:lnTo>
                    <a:pt x="546" y="88"/>
                  </a:lnTo>
                  <a:lnTo>
                    <a:pt x="539" y="91"/>
                  </a:lnTo>
                  <a:lnTo>
                    <a:pt x="532" y="91"/>
                  </a:lnTo>
                  <a:lnTo>
                    <a:pt x="521" y="91"/>
                  </a:lnTo>
                  <a:lnTo>
                    <a:pt x="514" y="95"/>
                  </a:lnTo>
                  <a:lnTo>
                    <a:pt x="511" y="98"/>
                  </a:lnTo>
                  <a:lnTo>
                    <a:pt x="511" y="102"/>
                  </a:lnTo>
                  <a:lnTo>
                    <a:pt x="511" y="105"/>
                  </a:lnTo>
                  <a:lnTo>
                    <a:pt x="511" y="109"/>
                  </a:lnTo>
                  <a:lnTo>
                    <a:pt x="511" y="112"/>
                  </a:lnTo>
                  <a:lnTo>
                    <a:pt x="514" y="116"/>
                  </a:lnTo>
                  <a:lnTo>
                    <a:pt x="511" y="119"/>
                  </a:lnTo>
                  <a:lnTo>
                    <a:pt x="507" y="123"/>
                  </a:lnTo>
                  <a:lnTo>
                    <a:pt x="504" y="126"/>
                  </a:lnTo>
                  <a:lnTo>
                    <a:pt x="497" y="126"/>
                  </a:lnTo>
                  <a:lnTo>
                    <a:pt x="490" y="126"/>
                  </a:lnTo>
                  <a:lnTo>
                    <a:pt x="483" y="123"/>
                  </a:lnTo>
                  <a:lnTo>
                    <a:pt x="476" y="119"/>
                  </a:lnTo>
                  <a:lnTo>
                    <a:pt x="469" y="116"/>
                  </a:lnTo>
                  <a:lnTo>
                    <a:pt x="465" y="112"/>
                  </a:lnTo>
                  <a:lnTo>
                    <a:pt x="458" y="105"/>
                  </a:lnTo>
                  <a:lnTo>
                    <a:pt x="454" y="98"/>
                  </a:lnTo>
                  <a:lnTo>
                    <a:pt x="454" y="91"/>
                  </a:lnTo>
                  <a:lnTo>
                    <a:pt x="451" y="88"/>
                  </a:lnTo>
                  <a:lnTo>
                    <a:pt x="447" y="84"/>
                  </a:lnTo>
                  <a:lnTo>
                    <a:pt x="447" y="84"/>
                  </a:lnTo>
                  <a:lnTo>
                    <a:pt x="426" y="81"/>
                  </a:lnTo>
                  <a:lnTo>
                    <a:pt x="423" y="77"/>
                  </a:lnTo>
                  <a:lnTo>
                    <a:pt x="416" y="74"/>
                  </a:lnTo>
                  <a:lnTo>
                    <a:pt x="412" y="70"/>
                  </a:lnTo>
                  <a:lnTo>
                    <a:pt x="405" y="70"/>
                  </a:lnTo>
                  <a:lnTo>
                    <a:pt x="405" y="70"/>
                  </a:lnTo>
                  <a:lnTo>
                    <a:pt x="391" y="67"/>
                  </a:lnTo>
                  <a:lnTo>
                    <a:pt x="391" y="67"/>
                  </a:lnTo>
                  <a:lnTo>
                    <a:pt x="391" y="70"/>
                  </a:lnTo>
                  <a:lnTo>
                    <a:pt x="391" y="77"/>
                  </a:lnTo>
                  <a:lnTo>
                    <a:pt x="391" y="81"/>
                  </a:lnTo>
                  <a:lnTo>
                    <a:pt x="391" y="84"/>
                  </a:lnTo>
                  <a:lnTo>
                    <a:pt x="391" y="77"/>
                  </a:lnTo>
                  <a:lnTo>
                    <a:pt x="391" y="70"/>
                  </a:lnTo>
                  <a:lnTo>
                    <a:pt x="388" y="67"/>
                  </a:lnTo>
                  <a:lnTo>
                    <a:pt x="388" y="63"/>
                  </a:lnTo>
                  <a:lnTo>
                    <a:pt x="388" y="63"/>
                  </a:lnTo>
                  <a:lnTo>
                    <a:pt x="384" y="60"/>
                  </a:lnTo>
                  <a:lnTo>
                    <a:pt x="388" y="52"/>
                  </a:lnTo>
                  <a:lnTo>
                    <a:pt x="391" y="52"/>
                  </a:lnTo>
                  <a:lnTo>
                    <a:pt x="391" y="49"/>
                  </a:lnTo>
                  <a:lnTo>
                    <a:pt x="395" y="49"/>
                  </a:lnTo>
                  <a:lnTo>
                    <a:pt x="395" y="49"/>
                  </a:lnTo>
                  <a:lnTo>
                    <a:pt x="395" y="45"/>
                  </a:lnTo>
                  <a:lnTo>
                    <a:pt x="395" y="45"/>
                  </a:lnTo>
                  <a:lnTo>
                    <a:pt x="395" y="42"/>
                  </a:lnTo>
                  <a:lnTo>
                    <a:pt x="391" y="42"/>
                  </a:lnTo>
                  <a:lnTo>
                    <a:pt x="391" y="42"/>
                  </a:lnTo>
                  <a:lnTo>
                    <a:pt x="388" y="35"/>
                  </a:lnTo>
                  <a:lnTo>
                    <a:pt x="388" y="31"/>
                  </a:lnTo>
                  <a:lnTo>
                    <a:pt x="391" y="28"/>
                  </a:lnTo>
                  <a:lnTo>
                    <a:pt x="391" y="24"/>
                  </a:lnTo>
                  <a:lnTo>
                    <a:pt x="395" y="21"/>
                  </a:lnTo>
                  <a:lnTo>
                    <a:pt x="391" y="14"/>
                  </a:lnTo>
                  <a:lnTo>
                    <a:pt x="377" y="3"/>
                  </a:lnTo>
                  <a:lnTo>
                    <a:pt x="373" y="3"/>
                  </a:lnTo>
                  <a:lnTo>
                    <a:pt x="370" y="0"/>
                  </a:lnTo>
                  <a:lnTo>
                    <a:pt x="366" y="3"/>
                  </a:lnTo>
                  <a:lnTo>
                    <a:pt x="359" y="3"/>
                  </a:lnTo>
                  <a:lnTo>
                    <a:pt x="359" y="7"/>
                  </a:lnTo>
                  <a:lnTo>
                    <a:pt x="356" y="10"/>
                  </a:lnTo>
                  <a:lnTo>
                    <a:pt x="352" y="14"/>
                  </a:lnTo>
                  <a:lnTo>
                    <a:pt x="349" y="10"/>
                  </a:lnTo>
                  <a:lnTo>
                    <a:pt x="345" y="7"/>
                  </a:lnTo>
                  <a:lnTo>
                    <a:pt x="338" y="7"/>
                  </a:lnTo>
                  <a:lnTo>
                    <a:pt x="335" y="7"/>
                  </a:lnTo>
                  <a:lnTo>
                    <a:pt x="331" y="7"/>
                  </a:lnTo>
                  <a:lnTo>
                    <a:pt x="328" y="7"/>
                  </a:lnTo>
                  <a:lnTo>
                    <a:pt x="306" y="7"/>
                  </a:lnTo>
                  <a:lnTo>
                    <a:pt x="303" y="7"/>
                  </a:lnTo>
                  <a:lnTo>
                    <a:pt x="296" y="10"/>
                  </a:lnTo>
                  <a:lnTo>
                    <a:pt x="285" y="10"/>
                  </a:lnTo>
                  <a:lnTo>
                    <a:pt x="278" y="10"/>
                  </a:lnTo>
                  <a:lnTo>
                    <a:pt x="275" y="14"/>
                  </a:lnTo>
                  <a:lnTo>
                    <a:pt x="271" y="14"/>
                  </a:lnTo>
                  <a:lnTo>
                    <a:pt x="268" y="14"/>
                  </a:lnTo>
                  <a:lnTo>
                    <a:pt x="264" y="17"/>
                  </a:lnTo>
                  <a:lnTo>
                    <a:pt x="257" y="17"/>
                  </a:lnTo>
                  <a:lnTo>
                    <a:pt x="250" y="21"/>
                  </a:lnTo>
                  <a:lnTo>
                    <a:pt x="243" y="21"/>
                  </a:lnTo>
                  <a:lnTo>
                    <a:pt x="218" y="31"/>
                  </a:lnTo>
                  <a:lnTo>
                    <a:pt x="215" y="31"/>
                  </a:lnTo>
                  <a:lnTo>
                    <a:pt x="211" y="35"/>
                  </a:lnTo>
                  <a:lnTo>
                    <a:pt x="211" y="35"/>
                  </a:lnTo>
                  <a:lnTo>
                    <a:pt x="204" y="38"/>
                  </a:lnTo>
                  <a:lnTo>
                    <a:pt x="197" y="38"/>
                  </a:lnTo>
                  <a:lnTo>
                    <a:pt x="190" y="35"/>
                  </a:lnTo>
                  <a:lnTo>
                    <a:pt x="180" y="35"/>
                  </a:lnTo>
                  <a:lnTo>
                    <a:pt x="176" y="31"/>
                  </a:lnTo>
                  <a:lnTo>
                    <a:pt x="173" y="31"/>
                  </a:lnTo>
                  <a:lnTo>
                    <a:pt x="166" y="31"/>
                  </a:lnTo>
                  <a:lnTo>
                    <a:pt x="159" y="28"/>
                  </a:lnTo>
                  <a:lnTo>
                    <a:pt x="155" y="24"/>
                  </a:lnTo>
                  <a:lnTo>
                    <a:pt x="155" y="24"/>
                  </a:lnTo>
                  <a:lnTo>
                    <a:pt x="155" y="24"/>
                  </a:lnTo>
                  <a:lnTo>
                    <a:pt x="151" y="28"/>
                  </a:lnTo>
                  <a:lnTo>
                    <a:pt x="151" y="35"/>
                  </a:lnTo>
                  <a:lnTo>
                    <a:pt x="148" y="45"/>
                  </a:lnTo>
                  <a:lnTo>
                    <a:pt x="151" y="56"/>
                  </a:lnTo>
                  <a:lnTo>
                    <a:pt x="148" y="56"/>
                  </a:lnTo>
                  <a:lnTo>
                    <a:pt x="144" y="60"/>
                  </a:lnTo>
                  <a:lnTo>
                    <a:pt x="137" y="63"/>
                  </a:lnTo>
                  <a:lnTo>
                    <a:pt x="134" y="67"/>
                  </a:lnTo>
                  <a:lnTo>
                    <a:pt x="130" y="74"/>
                  </a:lnTo>
                  <a:lnTo>
                    <a:pt x="130" y="77"/>
                  </a:lnTo>
                  <a:lnTo>
                    <a:pt x="127" y="84"/>
                  </a:lnTo>
                  <a:lnTo>
                    <a:pt x="123" y="88"/>
                  </a:lnTo>
                  <a:lnTo>
                    <a:pt x="120" y="95"/>
                  </a:lnTo>
                  <a:lnTo>
                    <a:pt x="116" y="98"/>
                  </a:lnTo>
                  <a:lnTo>
                    <a:pt x="120" y="109"/>
                  </a:lnTo>
                  <a:lnTo>
                    <a:pt x="116" y="109"/>
                  </a:lnTo>
                  <a:lnTo>
                    <a:pt x="113" y="112"/>
                  </a:lnTo>
                  <a:lnTo>
                    <a:pt x="109" y="119"/>
                  </a:lnTo>
                  <a:lnTo>
                    <a:pt x="102" y="126"/>
                  </a:lnTo>
                  <a:lnTo>
                    <a:pt x="95" y="134"/>
                  </a:lnTo>
                  <a:lnTo>
                    <a:pt x="88" y="137"/>
                  </a:lnTo>
                  <a:lnTo>
                    <a:pt x="85" y="141"/>
                  </a:lnTo>
                  <a:lnTo>
                    <a:pt x="70" y="148"/>
                  </a:lnTo>
                  <a:lnTo>
                    <a:pt x="70" y="148"/>
                  </a:lnTo>
                  <a:lnTo>
                    <a:pt x="70" y="151"/>
                  </a:lnTo>
                  <a:lnTo>
                    <a:pt x="67" y="155"/>
                  </a:lnTo>
                  <a:lnTo>
                    <a:pt x="63" y="162"/>
                  </a:lnTo>
                  <a:lnTo>
                    <a:pt x="60" y="162"/>
                  </a:lnTo>
                  <a:lnTo>
                    <a:pt x="60" y="165"/>
                  </a:lnTo>
                  <a:lnTo>
                    <a:pt x="56" y="176"/>
                  </a:lnTo>
                  <a:lnTo>
                    <a:pt x="53" y="176"/>
                  </a:lnTo>
                  <a:lnTo>
                    <a:pt x="49" y="179"/>
                  </a:lnTo>
                  <a:lnTo>
                    <a:pt x="42" y="183"/>
                  </a:lnTo>
                  <a:lnTo>
                    <a:pt x="35" y="186"/>
                  </a:lnTo>
                  <a:lnTo>
                    <a:pt x="32" y="193"/>
                  </a:lnTo>
                  <a:lnTo>
                    <a:pt x="35" y="207"/>
                  </a:lnTo>
                  <a:lnTo>
                    <a:pt x="35" y="207"/>
                  </a:lnTo>
                  <a:lnTo>
                    <a:pt x="39" y="211"/>
                  </a:lnTo>
                  <a:lnTo>
                    <a:pt x="39" y="215"/>
                  </a:lnTo>
                  <a:lnTo>
                    <a:pt x="39" y="215"/>
                  </a:lnTo>
                  <a:lnTo>
                    <a:pt x="35" y="218"/>
                  </a:lnTo>
                  <a:lnTo>
                    <a:pt x="25" y="222"/>
                  </a:lnTo>
                  <a:lnTo>
                    <a:pt x="18" y="225"/>
                  </a:lnTo>
                  <a:lnTo>
                    <a:pt x="14" y="229"/>
                  </a:lnTo>
                  <a:lnTo>
                    <a:pt x="11" y="236"/>
                  </a:lnTo>
                  <a:lnTo>
                    <a:pt x="7" y="239"/>
                  </a:lnTo>
                  <a:lnTo>
                    <a:pt x="7" y="243"/>
                  </a:lnTo>
                  <a:lnTo>
                    <a:pt x="7" y="250"/>
                  </a:lnTo>
                  <a:lnTo>
                    <a:pt x="67" y="253"/>
                  </a:lnTo>
                  <a:lnTo>
                    <a:pt x="14" y="250"/>
                  </a:lnTo>
                  <a:lnTo>
                    <a:pt x="7" y="250"/>
                  </a:lnTo>
                  <a:lnTo>
                    <a:pt x="18" y="257"/>
                  </a:lnTo>
                  <a:lnTo>
                    <a:pt x="7" y="274"/>
                  </a:lnTo>
                  <a:lnTo>
                    <a:pt x="11" y="285"/>
                  </a:lnTo>
                  <a:lnTo>
                    <a:pt x="11" y="285"/>
                  </a:lnTo>
                  <a:lnTo>
                    <a:pt x="14" y="289"/>
                  </a:lnTo>
                  <a:lnTo>
                    <a:pt x="18" y="296"/>
                  </a:lnTo>
                  <a:lnTo>
                    <a:pt x="18" y="299"/>
                  </a:lnTo>
                  <a:lnTo>
                    <a:pt x="18" y="306"/>
                  </a:lnTo>
                  <a:lnTo>
                    <a:pt x="14" y="310"/>
                  </a:lnTo>
                  <a:lnTo>
                    <a:pt x="14" y="313"/>
                  </a:lnTo>
                  <a:lnTo>
                    <a:pt x="11" y="317"/>
                  </a:lnTo>
                  <a:lnTo>
                    <a:pt x="4" y="320"/>
                  </a:lnTo>
                  <a:lnTo>
                    <a:pt x="0" y="327"/>
                  </a:lnTo>
                  <a:lnTo>
                    <a:pt x="0" y="327"/>
                  </a:lnTo>
                  <a:lnTo>
                    <a:pt x="0" y="331"/>
                  </a:lnTo>
                  <a:lnTo>
                    <a:pt x="0" y="331"/>
                  </a:lnTo>
                  <a:lnTo>
                    <a:pt x="0" y="331"/>
                  </a:lnTo>
                  <a:lnTo>
                    <a:pt x="0" y="331"/>
                  </a:lnTo>
                  <a:lnTo>
                    <a:pt x="0" y="331"/>
                  </a:lnTo>
                  <a:lnTo>
                    <a:pt x="0" y="331"/>
                  </a:lnTo>
                  <a:lnTo>
                    <a:pt x="0" y="341"/>
                  </a:lnTo>
                  <a:lnTo>
                    <a:pt x="4" y="355"/>
                  </a:lnTo>
                  <a:lnTo>
                    <a:pt x="4" y="359"/>
                  </a:lnTo>
                  <a:lnTo>
                    <a:pt x="7" y="366"/>
                  </a:lnTo>
                  <a:lnTo>
                    <a:pt x="11" y="370"/>
                  </a:lnTo>
                  <a:lnTo>
                    <a:pt x="11" y="370"/>
                  </a:lnTo>
                  <a:lnTo>
                    <a:pt x="14" y="373"/>
                  </a:lnTo>
                  <a:lnTo>
                    <a:pt x="14" y="373"/>
                  </a:lnTo>
                  <a:lnTo>
                    <a:pt x="21" y="373"/>
                  </a:lnTo>
                  <a:lnTo>
                    <a:pt x="25" y="370"/>
                  </a:lnTo>
                  <a:lnTo>
                    <a:pt x="32" y="366"/>
                  </a:lnTo>
                  <a:lnTo>
                    <a:pt x="39" y="366"/>
                  </a:lnTo>
                  <a:lnTo>
                    <a:pt x="35" y="366"/>
                  </a:lnTo>
                  <a:lnTo>
                    <a:pt x="32" y="370"/>
                  </a:lnTo>
                  <a:lnTo>
                    <a:pt x="25" y="370"/>
                  </a:lnTo>
                  <a:lnTo>
                    <a:pt x="14" y="373"/>
                  </a:lnTo>
                  <a:lnTo>
                    <a:pt x="14" y="377"/>
                  </a:lnTo>
                  <a:lnTo>
                    <a:pt x="18" y="380"/>
                  </a:lnTo>
                  <a:lnTo>
                    <a:pt x="25" y="387"/>
                  </a:lnTo>
                  <a:lnTo>
                    <a:pt x="32" y="394"/>
                  </a:lnTo>
                  <a:lnTo>
                    <a:pt x="49" y="412"/>
                  </a:lnTo>
                  <a:lnTo>
                    <a:pt x="63" y="422"/>
                  </a:lnTo>
                  <a:lnTo>
                    <a:pt x="63" y="419"/>
                  </a:lnTo>
                  <a:lnTo>
                    <a:pt x="67" y="415"/>
                  </a:lnTo>
                  <a:lnTo>
                    <a:pt x="63" y="422"/>
                  </a:lnTo>
                  <a:lnTo>
                    <a:pt x="63" y="426"/>
                  </a:lnTo>
                  <a:lnTo>
                    <a:pt x="74" y="447"/>
                  </a:lnTo>
                  <a:lnTo>
                    <a:pt x="78" y="451"/>
                  </a:lnTo>
                  <a:lnTo>
                    <a:pt x="81" y="451"/>
                  </a:lnTo>
                  <a:lnTo>
                    <a:pt x="85" y="454"/>
                  </a:lnTo>
                  <a:lnTo>
                    <a:pt x="85" y="454"/>
                  </a:lnTo>
                  <a:lnTo>
                    <a:pt x="85" y="454"/>
                  </a:lnTo>
                  <a:lnTo>
                    <a:pt x="106" y="472"/>
                  </a:lnTo>
                  <a:lnTo>
                    <a:pt x="109" y="479"/>
                  </a:lnTo>
                  <a:lnTo>
                    <a:pt x="113" y="482"/>
                  </a:lnTo>
                  <a:lnTo>
                    <a:pt x="116" y="486"/>
                  </a:lnTo>
                  <a:lnTo>
                    <a:pt x="120" y="489"/>
                  </a:lnTo>
                  <a:lnTo>
                    <a:pt x="127" y="489"/>
                  </a:lnTo>
                  <a:lnTo>
                    <a:pt x="130" y="493"/>
                  </a:lnTo>
                  <a:lnTo>
                    <a:pt x="134" y="493"/>
                  </a:lnTo>
                  <a:lnTo>
                    <a:pt x="134" y="493"/>
                  </a:lnTo>
                  <a:lnTo>
                    <a:pt x="169" y="479"/>
                  </a:lnTo>
                  <a:lnTo>
                    <a:pt x="194" y="475"/>
                  </a:lnTo>
                  <a:lnTo>
                    <a:pt x="211" y="482"/>
                  </a:lnTo>
                  <a:lnTo>
                    <a:pt x="208" y="472"/>
                  </a:lnTo>
                  <a:lnTo>
                    <a:pt x="204" y="468"/>
                  </a:lnTo>
                  <a:lnTo>
                    <a:pt x="204" y="465"/>
                  </a:lnTo>
                  <a:lnTo>
                    <a:pt x="211" y="482"/>
                  </a:lnTo>
                  <a:lnTo>
                    <a:pt x="233" y="486"/>
                  </a:lnTo>
                  <a:lnTo>
                    <a:pt x="240" y="479"/>
                  </a:lnTo>
                  <a:lnTo>
                    <a:pt x="243" y="479"/>
                  </a:lnTo>
                  <a:lnTo>
                    <a:pt x="247" y="475"/>
                  </a:lnTo>
                  <a:lnTo>
                    <a:pt x="250" y="475"/>
                  </a:lnTo>
                  <a:lnTo>
                    <a:pt x="250" y="475"/>
                  </a:lnTo>
                  <a:lnTo>
                    <a:pt x="271" y="468"/>
                  </a:lnTo>
                  <a:lnTo>
                    <a:pt x="271" y="468"/>
                  </a:lnTo>
                  <a:lnTo>
                    <a:pt x="285" y="468"/>
                  </a:lnTo>
                  <a:lnTo>
                    <a:pt x="289" y="468"/>
                  </a:lnTo>
                  <a:lnTo>
                    <a:pt x="292" y="475"/>
                  </a:lnTo>
                  <a:lnTo>
                    <a:pt x="299" y="479"/>
                  </a:lnTo>
                  <a:lnTo>
                    <a:pt x="310" y="486"/>
                  </a:lnTo>
                  <a:lnTo>
                    <a:pt x="321" y="489"/>
                  </a:lnTo>
                  <a:lnTo>
                    <a:pt x="324" y="489"/>
                  </a:lnTo>
                  <a:lnTo>
                    <a:pt x="331" y="489"/>
                  </a:lnTo>
                  <a:lnTo>
                    <a:pt x="338" y="493"/>
                  </a:lnTo>
                  <a:lnTo>
                    <a:pt x="349" y="493"/>
                  </a:lnTo>
                  <a:lnTo>
                    <a:pt x="356" y="493"/>
                  </a:lnTo>
                  <a:lnTo>
                    <a:pt x="363" y="489"/>
                  </a:lnTo>
                  <a:lnTo>
                    <a:pt x="370" y="472"/>
                  </a:lnTo>
                  <a:lnTo>
                    <a:pt x="373" y="458"/>
                  </a:lnTo>
                  <a:lnTo>
                    <a:pt x="373" y="454"/>
                  </a:lnTo>
                  <a:lnTo>
                    <a:pt x="377" y="451"/>
                  </a:lnTo>
                  <a:lnTo>
                    <a:pt x="380" y="447"/>
                  </a:lnTo>
                  <a:lnTo>
                    <a:pt x="384" y="440"/>
                  </a:lnTo>
                  <a:lnTo>
                    <a:pt x="388" y="436"/>
                  </a:lnTo>
                  <a:lnTo>
                    <a:pt x="395" y="436"/>
                  </a:lnTo>
                  <a:lnTo>
                    <a:pt x="402" y="440"/>
                  </a:lnTo>
                  <a:close/>
                  <a:moveTo>
                    <a:pt x="726" y="493"/>
                  </a:moveTo>
                  <a:lnTo>
                    <a:pt x="726" y="489"/>
                  </a:lnTo>
                  <a:lnTo>
                    <a:pt x="726" y="489"/>
                  </a:lnTo>
                  <a:lnTo>
                    <a:pt x="726" y="489"/>
                  </a:lnTo>
                  <a:lnTo>
                    <a:pt x="726" y="493"/>
                  </a:lnTo>
                  <a:close/>
                  <a:moveTo>
                    <a:pt x="683" y="789"/>
                  </a:moveTo>
                  <a:lnTo>
                    <a:pt x="698" y="799"/>
                  </a:lnTo>
                  <a:lnTo>
                    <a:pt x="694" y="810"/>
                  </a:lnTo>
                  <a:lnTo>
                    <a:pt x="698" y="799"/>
                  </a:lnTo>
                  <a:lnTo>
                    <a:pt x="683" y="789"/>
                  </a:lnTo>
                  <a:close/>
                  <a:moveTo>
                    <a:pt x="673" y="912"/>
                  </a:moveTo>
                  <a:lnTo>
                    <a:pt x="673" y="912"/>
                  </a:lnTo>
                  <a:lnTo>
                    <a:pt x="673" y="912"/>
                  </a:lnTo>
                  <a:lnTo>
                    <a:pt x="673" y="912"/>
                  </a:lnTo>
                  <a:lnTo>
                    <a:pt x="673" y="912"/>
                  </a:lnTo>
                  <a:lnTo>
                    <a:pt x="673" y="912"/>
                  </a:lnTo>
                  <a:close/>
                  <a:moveTo>
                    <a:pt x="669" y="884"/>
                  </a:moveTo>
                  <a:lnTo>
                    <a:pt x="666" y="880"/>
                  </a:lnTo>
                  <a:lnTo>
                    <a:pt x="666" y="884"/>
                  </a:lnTo>
                  <a:lnTo>
                    <a:pt x="669" y="884"/>
                  </a:lnTo>
                  <a:lnTo>
                    <a:pt x="669" y="884"/>
                  </a:lnTo>
                  <a:lnTo>
                    <a:pt x="669" y="884"/>
                  </a:lnTo>
                  <a:close/>
                  <a:moveTo>
                    <a:pt x="409" y="525"/>
                  </a:moveTo>
                  <a:lnTo>
                    <a:pt x="412" y="528"/>
                  </a:lnTo>
                  <a:lnTo>
                    <a:pt x="412" y="528"/>
                  </a:lnTo>
                  <a:lnTo>
                    <a:pt x="430" y="532"/>
                  </a:lnTo>
                  <a:lnTo>
                    <a:pt x="430" y="532"/>
                  </a:lnTo>
                  <a:lnTo>
                    <a:pt x="430" y="539"/>
                  </a:lnTo>
                  <a:lnTo>
                    <a:pt x="430" y="532"/>
                  </a:lnTo>
                  <a:lnTo>
                    <a:pt x="430" y="532"/>
                  </a:lnTo>
                  <a:lnTo>
                    <a:pt x="430" y="532"/>
                  </a:lnTo>
                  <a:lnTo>
                    <a:pt x="423" y="532"/>
                  </a:lnTo>
                  <a:lnTo>
                    <a:pt x="419" y="532"/>
                  </a:lnTo>
                  <a:lnTo>
                    <a:pt x="412" y="532"/>
                  </a:lnTo>
                  <a:lnTo>
                    <a:pt x="412" y="532"/>
                  </a:lnTo>
                  <a:lnTo>
                    <a:pt x="409" y="528"/>
                  </a:lnTo>
                  <a:lnTo>
                    <a:pt x="409" y="525"/>
                  </a:lnTo>
                  <a:close/>
                  <a:moveTo>
                    <a:pt x="712" y="496"/>
                  </a:moveTo>
                  <a:lnTo>
                    <a:pt x="712" y="496"/>
                  </a:lnTo>
                  <a:lnTo>
                    <a:pt x="712" y="496"/>
                  </a:lnTo>
                  <a:lnTo>
                    <a:pt x="712" y="496"/>
                  </a:lnTo>
                  <a:lnTo>
                    <a:pt x="712" y="496"/>
                  </a:lnTo>
                  <a:close/>
                  <a:moveTo>
                    <a:pt x="620" y="866"/>
                  </a:moveTo>
                  <a:lnTo>
                    <a:pt x="620" y="863"/>
                  </a:lnTo>
                  <a:lnTo>
                    <a:pt x="617" y="863"/>
                  </a:lnTo>
                  <a:lnTo>
                    <a:pt x="620" y="863"/>
                  </a:lnTo>
                  <a:lnTo>
                    <a:pt x="620" y="866"/>
                  </a:lnTo>
                  <a:close/>
                  <a:moveTo>
                    <a:pt x="426" y="546"/>
                  </a:moveTo>
                  <a:lnTo>
                    <a:pt x="426" y="549"/>
                  </a:lnTo>
                  <a:lnTo>
                    <a:pt x="426" y="549"/>
                  </a:lnTo>
                  <a:lnTo>
                    <a:pt x="426" y="549"/>
                  </a:lnTo>
                  <a:lnTo>
                    <a:pt x="426" y="546"/>
                  </a:lnTo>
                  <a:close/>
                  <a:moveTo>
                    <a:pt x="433" y="556"/>
                  </a:moveTo>
                  <a:lnTo>
                    <a:pt x="433" y="560"/>
                  </a:lnTo>
                  <a:lnTo>
                    <a:pt x="433" y="560"/>
                  </a:lnTo>
                  <a:lnTo>
                    <a:pt x="433" y="560"/>
                  </a:lnTo>
                  <a:lnTo>
                    <a:pt x="433" y="556"/>
                  </a:lnTo>
                  <a:lnTo>
                    <a:pt x="426" y="556"/>
                  </a:lnTo>
                  <a:lnTo>
                    <a:pt x="433" y="556"/>
                  </a:lnTo>
                  <a:close/>
                  <a:moveTo>
                    <a:pt x="447" y="415"/>
                  </a:moveTo>
                  <a:lnTo>
                    <a:pt x="447" y="415"/>
                  </a:lnTo>
                  <a:lnTo>
                    <a:pt x="447" y="415"/>
                  </a:lnTo>
                  <a:lnTo>
                    <a:pt x="447" y="415"/>
                  </a:lnTo>
                  <a:lnTo>
                    <a:pt x="447" y="415"/>
                  </a:lnTo>
                  <a:lnTo>
                    <a:pt x="447" y="415"/>
                  </a:lnTo>
                  <a:lnTo>
                    <a:pt x="447" y="415"/>
                  </a:lnTo>
                  <a:close/>
                  <a:moveTo>
                    <a:pt x="426" y="429"/>
                  </a:moveTo>
                  <a:lnTo>
                    <a:pt x="426" y="433"/>
                  </a:lnTo>
                  <a:lnTo>
                    <a:pt x="426" y="433"/>
                  </a:lnTo>
                  <a:lnTo>
                    <a:pt x="426" y="433"/>
                  </a:lnTo>
                  <a:lnTo>
                    <a:pt x="426" y="429"/>
                  </a:lnTo>
                  <a:close/>
                  <a:moveTo>
                    <a:pt x="430" y="355"/>
                  </a:moveTo>
                  <a:lnTo>
                    <a:pt x="426" y="359"/>
                  </a:lnTo>
                  <a:lnTo>
                    <a:pt x="426" y="362"/>
                  </a:lnTo>
                  <a:lnTo>
                    <a:pt x="430" y="352"/>
                  </a:lnTo>
                  <a:lnTo>
                    <a:pt x="430" y="355"/>
                  </a:lnTo>
                  <a:close/>
                  <a:moveTo>
                    <a:pt x="430" y="472"/>
                  </a:moveTo>
                  <a:lnTo>
                    <a:pt x="430" y="472"/>
                  </a:lnTo>
                  <a:lnTo>
                    <a:pt x="430" y="472"/>
                  </a:lnTo>
                  <a:lnTo>
                    <a:pt x="430" y="472"/>
                  </a:lnTo>
                  <a:lnTo>
                    <a:pt x="430" y="472"/>
                  </a:lnTo>
                  <a:close/>
                  <a:moveTo>
                    <a:pt x="454" y="507"/>
                  </a:moveTo>
                  <a:lnTo>
                    <a:pt x="458" y="503"/>
                  </a:lnTo>
                  <a:lnTo>
                    <a:pt x="454" y="507"/>
                  </a:lnTo>
                  <a:lnTo>
                    <a:pt x="454" y="507"/>
                  </a:lnTo>
                  <a:lnTo>
                    <a:pt x="454" y="507"/>
                  </a:lnTo>
                  <a:lnTo>
                    <a:pt x="454" y="507"/>
                  </a:lnTo>
                  <a:lnTo>
                    <a:pt x="454" y="507"/>
                  </a:lnTo>
                  <a:close/>
                  <a:moveTo>
                    <a:pt x="511" y="792"/>
                  </a:moveTo>
                  <a:lnTo>
                    <a:pt x="511" y="789"/>
                  </a:lnTo>
                  <a:lnTo>
                    <a:pt x="507" y="785"/>
                  </a:lnTo>
                  <a:lnTo>
                    <a:pt x="511" y="789"/>
                  </a:lnTo>
                  <a:lnTo>
                    <a:pt x="511" y="792"/>
                  </a:lnTo>
                  <a:close/>
                  <a:moveTo>
                    <a:pt x="469" y="549"/>
                  </a:moveTo>
                  <a:lnTo>
                    <a:pt x="472" y="542"/>
                  </a:lnTo>
                  <a:lnTo>
                    <a:pt x="472" y="539"/>
                  </a:lnTo>
                  <a:lnTo>
                    <a:pt x="472" y="535"/>
                  </a:lnTo>
                  <a:lnTo>
                    <a:pt x="472" y="528"/>
                  </a:lnTo>
                  <a:lnTo>
                    <a:pt x="472" y="521"/>
                  </a:lnTo>
                  <a:lnTo>
                    <a:pt x="472" y="514"/>
                  </a:lnTo>
                  <a:lnTo>
                    <a:pt x="472" y="507"/>
                  </a:lnTo>
                  <a:lnTo>
                    <a:pt x="472" y="503"/>
                  </a:lnTo>
                  <a:lnTo>
                    <a:pt x="472" y="500"/>
                  </a:lnTo>
                  <a:lnTo>
                    <a:pt x="472" y="496"/>
                  </a:lnTo>
                  <a:lnTo>
                    <a:pt x="472" y="503"/>
                  </a:lnTo>
                  <a:lnTo>
                    <a:pt x="472" y="510"/>
                  </a:lnTo>
                  <a:lnTo>
                    <a:pt x="472" y="510"/>
                  </a:lnTo>
                  <a:lnTo>
                    <a:pt x="472" y="521"/>
                  </a:lnTo>
                  <a:lnTo>
                    <a:pt x="472" y="528"/>
                  </a:lnTo>
                  <a:lnTo>
                    <a:pt x="472" y="532"/>
                  </a:lnTo>
                  <a:lnTo>
                    <a:pt x="472" y="542"/>
                  </a:lnTo>
                  <a:lnTo>
                    <a:pt x="469" y="549"/>
                  </a:lnTo>
                  <a:close/>
                  <a:moveTo>
                    <a:pt x="451" y="599"/>
                  </a:moveTo>
                  <a:lnTo>
                    <a:pt x="451" y="599"/>
                  </a:lnTo>
                  <a:lnTo>
                    <a:pt x="447" y="602"/>
                  </a:lnTo>
                  <a:lnTo>
                    <a:pt x="447" y="599"/>
                  </a:lnTo>
                  <a:lnTo>
                    <a:pt x="451" y="599"/>
                  </a:lnTo>
                  <a:lnTo>
                    <a:pt x="451" y="599"/>
                  </a:lnTo>
                  <a:lnTo>
                    <a:pt x="451" y="599"/>
                  </a:lnTo>
                  <a:close/>
                  <a:moveTo>
                    <a:pt x="465" y="567"/>
                  </a:moveTo>
                  <a:lnTo>
                    <a:pt x="465" y="567"/>
                  </a:lnTo>
                  <a:lnTo>
                    <a:pt x="465" y="567"/>
                  </a:lnTo>
                  <a:lnTo>
                    <a:pt x="465" y="567"/>
                  </a:lnTo>
                  <a:lnTo>
                    <a:pt x="465" y="567"/>
                  </a:lnTo>
                  <a:close/>
                  <a:moveTo>
                    <a:pt x="454" y="514"/>
                  </a:moveTo>
                  <a:lnTo>
                    <a:pt x="454" y="518"/>
                  </a:lnTo>
                  <a:lnTo>
                    <a:pt x="454" y="518"/>
                  </a:lnTo>
                  <a:lnTo>
                    <a:pt x="454" y="518"/>
                  </a:lnTo>
                  <a:lnTo>
                    <a:pt x="454" y="518"/>
                  </a:lnTo>
                  <a:lnTo>
                    <a:pt x="454" y="518"/>
                  </a:lnTo>
                  <a:lnTo>
                    <a:pt x="454" y="514"/>
                  </a:lnTo>
                  <a:close/>
                  <a:moveTo>
                    <a:pt x="458" y="581"/>
                  </a:moveTo>
                  <a:lnTo>
                    <a:pt x="454" y="588"/>
                  </a:lnTo>
                  <a:lnTo>
                    <a:pt x="454" y="588"/>
                  </a:lnTo>
                  <a:lnTo>
                    <a:pt x="454" y="588"/>
                  </a:lnTo>
                  <a:lnTo>
                    <a:pt x="458" y="584"/>
                  </a:lnTo>
                  <a:lnTo>
                    <a:pt x="458" y="581"/>
                  </a:lnTo>
                  <a:close/>
                  <a:moveTo>
                    <a:pt x="433" y="560"/>
                  </a:moveTo>
                  <a:lnTo>
                    <a:pt x="433" y="567"/>
                  </a:lnTo>
                  <a:lnTo>
                    <a:pt x="433" y="570"/>
                  </a:lnTo>
                  <a:lnTo>
                    <a:pt x="433" y="567"/>
                  </a:lnTo>
                  <a:lnTo>
                    <a:pt x="433" y="560"/>
                  </a:lnTo>
                  <a:close/>
                  <a:moveTo>
                    <a:pt x="433" y="570"/>
                  </a:moveTo>
                  <a:lnTo>
                    <a:pt x="433" y="574"/>
                  </a:lnTo>
                  <a:lnTo>
                    <a:pt x="433" y="574"/>
                  </a:lnTo>
                  <a:lnTo>
                    <a:pt x="433" y="574"/>
                  </a:lnTo>
                  <a:lnTo>
                    <a:pt x="433" y="570"/>
                  </a:lnTo>
                  <a:close/>
                  <a:moveTo>
                    <a:pt x="447" y="606"/>
                  </a:moveTo>
                  <a:lnTo>
                    <a:pt x="447" y="609"/>
                  </a:lnTo>
                  <a:lnTo>
                    <a:pt x="447" y="609"/>
                  </a:lnTo>
                  <a:lnTo>
                    <a:pt x="444" y="613"/>
                  </a:lnTo>
                  <a:lnTo>
                    <a:pt x="440" y="613"/>
                  </a:lnTo>
                  <a:lnTo>
                    <a:pt x="444" y="613"/>
                  </a:lnTo>
                  <a:lnTo>
                    <a:pt x="447" y="606"/>
                  </a:lnTo>
                  <a:close/>
                  <a:moveTo>
                    <a:pt x="440" y="613"/>
                  </a:moveTo>
                  <a:lnTo>
                    <a:pt x="437" y="613"/>
                  </a:lnTo>
                  <a:lnTo>
                    <a:pt x="437" y="613"/>
                  </a:lnTo>
                  <a:lnTo>
                    <a:pt x="437" y="613"/>
                  </a:lnTo>
                  <a:lnTo>
                    <a:pt x="440" y="613"/>
                  </a:lnTo>
                  <a:close/>
                  <a:moveTo>
                    <a:pt x="553" y="803"/>
                  </a:moveTo>
                  <a:lnTo>
                    <a:pt x="528" y="803"/>
                  </a:lnTo>
                  <a:lnTo>
                    <a:pt x="532" y="803"/>
                  </a:lnTo>
                  <a:lnTo>
                    <a:pt x="539" y="803"/>
                  </a:lnTo>
                  <a:lnTo>
                    <a:pt x="553" y="803"/>
                  </a:lnTo>
                  <a:close/>
                  <a:moveTo>
                    <a:pt x="557" y="803"/>
                  </a:moveTo>
                  <a:lnTo>
                    <a:pt x="557" y="803"/>
                  </a:lnTo>
                  <a:lnTo>
                    <a:pt x="560" y="803"/>
                  </a:lnTo>
                  <a:lnTo>
                    <a:pt x="557" y="803"/>
                  </a:lnTo>
                  <a:lnTo>
                    <a:pt x="557" y="803"/>
                  </a:lnTo>
                  <a:lnTo>
                    <a:pt x="557" y="803"/>
                  </a:lnTo>
                  <a:lnTo>
                    <a:pt x="557" y="803"/>
                  </a:lnTo>
                  <a:close/>
                  <a:moveTo>
                    <a:pt x="592" y="806"/>
                  </a:moveTo>
                  <a:lnTo>
                    <a:pt x="592" y="806"/>
                  </a:lnTo>
                  <a:lnTo>
                    <a:pt x="595" y="806"/>
                  </a:lnTo>
                  <a:lnTo>
                    <a:pt x="602" y="806"/>
                  </a:lnTo>
                  <a:lnTo>
                    <a:pt x="595" y="806"/>
                  </a:lnTo>
                  <a:lnTo>
                    <a:pt x="592" y="806"/>
                  </a:lnTo>
                  <a:lnTo>
                    <a:pt x="592" y="806"/>
                  </a:lnTo>
                  <a:lnTo>
                    <a:pt x="592" y="806"/>
                  </a:lnTo>
                  <a:lnTo>
                    <a:pt x="588" y="806"/>
                  </a:lnTo>
                  <a:lnTo>
                    <a:pt x="585" y="806"/>
                  </a:lnTo>
                  <a:lnTo>
                    <a:pt x="588" y="806"/>
                  </a:lnTo>
                  <a:lnTo>
                    <a:pt x="592" y="806"/>
                  </a:lnTo>
                  <a:close/>
                  <a:moveTo>
                    <a:pt x="592" y="806"/>
                  </a:moveTo>
                  <a:lnTo>
                    <a:pt x="592" y="806"/>
                  </a:lnTo>
                  <a:lnTo>
                    <a:pt x="592" y="806"/>
                  </a:lnTo>
                  <a:lnTo>
                    <a:pt x="592" y="806"/>
                  </a:lnTo>
                  <a:lnTo>
                    <a:pt x="592" y="806"/>
                  </a:lnTo>
                  <a:lnTo>
                    <a:pt x="592" y="806"/>
                  </a:lnTo>
                  <a:close/>
                  <a:moveTo>
                    <a:pt x="645" y="528"/>
                  </a:moveTo>
                  <a:lnTo>
                    <a:pt x="645" y="528"/>
                  </a:lnTo>
                  <a:lnTo>
                    <a:pt x="648" y="528"/>
                  </a:lnTo>
                  <a:lnTo>
                    <a:pt x="648" y="528"/>
                  </a:lnTo>
                  <a:lnTo>
                    <a:pt x="648" y="528"/>
                  </a:lnTo>
                  <a:lnTo>
                    <a:pt x="645" y="528"/>
                  </a:lnTo>
                  <a:lnTo>
                    <a:pt x="645" y="528"/>
                  </a:lnTo>
                  <a:close/>
                  <a:moveTo>
                    <a:pt x="655" y="595"/>
                  </a:moveTo>
                  <a:lnTo>
                    <a:pt x="655" y="595"/>
                  </a:lnTo>
                  <a:lnTo>
                    <a:pt x="652" y="595"/>
                  </a:lnTo>
                  <a:lnTo>
                    <a:pt x="652" y="595"/>
                  </a:lnTo>
                  <a:lnTo>
                    <a:pt x="652" y="595"/>
                  </a:lnTo>
                  <a:lnTo>
                    <a:pt x="652" y="595"/>
                  </a:lnTo>
                  <a:lnTo>
                    <a:pt x="655" y="595"/>
                  </a:lnTo>
                  <a:close/>
                  <a:moveTo>
                    <a:pt x="638" y="577"/>
                  </a:moveTo>
                  <a:lnTo>
                    <a:pt x="638" y="574"/>
                  </a:lnTo>
                  <a:lnTo>
                    <a:pt x="638" y="577"/>
                  </a:lnTo>
                  <a:lnTo>
                    <a:pt x="638" y="577"/>
                  </a:lnTo>
                  <a:lnTo>
                    <a:pt x="641" y="577"/>
                  </a:lnTo>
                  <a:lnTo>
                    <a:pt x="645" y="577"/>
                  </a:lnTo>
                  <a:lnTo>
                    <a:pt x="638" y="577"/>
                  </a:lnTo>
                  <a:close/>
                  <a:moveTo>
                    <a:pt x="659" y="577"/>
                  </a:moveTo>
                  <a:lnTo>
                    <a:pt x="659" y="577"/>
                  </a:lnTo>
                  <a:lnTo>
                    <a:pt x="659" y="577"/>
                  </a:lnTo>
                  <a:lnTo>
                    <a:pt x="659" y="577"/>
                  </a:lnTo>
                  <a:lnTo>
                    <a:pt x="659" y="577"/>
                  </a:lnTo>
                  <a:lnTo>
                    <a:pt x="659" y="577"/>
                  </a:lnTo>
                  <a:lnTo>
                    <a:pt x="659" y="577"/>
                  </a:lnTo>
                  <a:close/>
                  <a:moveTo>
                    <a:pt x="659" y="574"/>
                  </a:moveTo>
                  <a:lnTo>
                    <a:pt x="659" y="574"/>
                  </a:lnTo>
                  <a:lnTo>
                    <a:pt x="659" y="574"/>
                  </a:lnTo>
                  <a:lnTo>
                    <a:pt x="659" y="574"/>
                  </a:lnTo>
                  <a:lnTo>
                    <a:pt x="659" y="574"/>
                  </a:lnTo>
                  <a:lnTo>
                    <a:pt x="659" y="574"/>
                  </a:lnTo>
                  <a:lnTo>
                    <a:pt x="659" y="574"/>
                  </a:lnTo>
                  <a:close/>
                  <a:moveTo>
                    <a:pt x="507" y="447"/>
                  </a:moveTo>
                  <a:lnTo>
                    <a:pt x="507" y="447"/>
                  </a:lnTo>
                  <a:lnTo>
                    <a:pt x="504" y="447"/>
                  </a:lnTo>
                  <a:lnTo>
                    <a:pt x="511" y="444"/>
                  </a:lnTo>
                  <a:lnTo>
                    <a:pt x="514" y="440"/>
                  </a:lnTo>
                  <a:lnTo>
                    <a:pt x="511" y="444"/>
                  </a:lnTo>
                  <a:lnTo>
                    <a:pt x="507" y="447"/>
                  </a:lnTo>
                  <a:close/>
                  <a:moveTo>
                    <a:pt x="493" y="444"/>
                  </a:moveTo>
                  <a:lnTo>
                    <a:pt x="493" y="444"/>
                  </a:lnTo>
                  <a:lnTo>
                    <a:pt x="493" y="444"/>
                  </a:lnTo>
                  <a:lnTo>
                    <a:pt x="497" y="444"/>
                  </a:lnTo>
                  <a:lnTo>
                    <a:pt x="497" y="447"/>
                  </a:lnTo>
                  <a:lnTo>
                    <a:pt x="500" y="447"/>
                  </a:lnTo>
                  <a:lnTo>
                    <a:pt x="500" y="447"/>
                  </a:lnTo>
                  <a:lnTo>
                    <a:pt x="497" y="447"/>
                  </a:lnTo>
                  <a:lnTo>
                    <a:pt x="493" y="444"/>
                  </a:lnTo>
                  <a:close/>
                  <a:moveTo>
                    <a:pt x="486" y="447"/>
                  </a:moveTo>
                  <a:lnTo>
                    <a:pt x="490" y="444"/>
                  </a:lnTo>
                  <a:lnTo>
                    <a:pt x="490" y="444"/>
                  </a:lnTo>
                  <a:lnTo>
                    <a:pt x="490" y="444"/>
                  </a:lnTo>
                  <a:lnTo>
                    <a:pt x="486" y="447"/>
                  </a:lnTo>
                  <a:close/>
                  <a:moveTo>
                    <a:pt x="437" y="486"/>
                  </a:moveTo>
                  <a:lnTo>
                    <a:pt x="433" y="479"/>
                  </a:lnTo>
                  <a:lnTo>
                    <a:pt x="433" y="472"/>
                  </a:lnTo>
                  <a:lnTo>
                    <a:pt x="433" y="475"/>
                  </a:lnTo>
                  <a:lnTo>
                    <a:pt x="433" y="475"/>
                  </a:lnTo>
                  <a:lnTo>
                    <a:pt x="433" y="479"/>
                  </a:lnTo>
                  <a:lnTo>
                    <a:pt x="437" y="486"/>
                  </a:lnTo>
                  <a:close/>
                  <a:moveTo>
                    <a:pt x="447" y="317"/>
                  </a:moveTo>
                  <a:lnTo>
                    <a:pt x="440" y="320"/>
                  </a:lnTo>
                  <a:lnTo>
                    <a:pt x="437" y="327"/>
                  </a:lnTo>
                  <a:lnTo>
                    <a:pt x="440" y="320"/>
                  </a:lnTo>
                  <a:lnTo>
                    <a:pt x="447" y="317"/>
                  </a:lnTo>
                  <a:close/>
                  <a:moveTo>
                    <a:pt x="412" y="229"/>
                  </a:moveTo>
                  <a:lnTo>
                    <a:pt x="416" y="229"/>
                  </a:lnTo>
                  <a:lnTo>
                    <a:pt x="416" y="232"/>
                  </a:lnTo>
                  <a:lnTo>
                    <a:pt x="416" y="229"/>
                  </a:lnTo>
                  <a:lnTo>
                    <a:pt x="412" y="229"/>
                  </a:lnTo>
                  <a:close/>
                  <a:moveTo>
                    <a:pt x="426" y="613"/>
                  </a:moveTo>
                  <a:lnTo>
                    <a:pt x="426" y="613"/>
                  </a:lnTo>
                  <a:lnTo>
                    <a:pt x="426" y="613"/>
                  </a:lnTo>
                  <a:lnTo>
                    <a:pt x="426" y="613"/>
                  </a:lnTo>
                  <a:lnTo>
                    <a:pt x="426" y="613"/>
                  </a:lnTo>
                  <a:close/>
                  <a:moveTo>
                    <a:pt x="469" y="803"/>
                  </a:moveTo>
                  <a:lnTo>
                    <a:pt x="472" y="803"/>
                  </a:lnTo>
                  <a:lnTo>
                    <a:pt x="479" y="806"/>
                  </a:lnTo>
                  <a:lnTo>
                    <a:pt x="486" y="806"/>
                  </a:lnTo>
                  <a:lnTo>
                    <a:pt x="493" y="806"/>
                  </a:lnTo>
                  <a:lnTo>
                    <a:pt x="497" y="806"/>
                  </a:lnTo>
                  <a:lnTo>
                    <a:pt x="497" y="806"/>
                  </a:lnTo>
                  <a:lnTo>
                    <a:pt x="497" y="806"/>
                  </a:lnTo>
                  <a:lnTo>
                    <a:pt x="493" y="806"/>
                  </a:lnTo>
                  <a:lnTo>
                    <a:pt x="490" y="806"/>
                  </a:lnTo>
                  <a:lnTo>
                    <a:pt x="479" y="806"/>
                  </a:lnTo>
                  <a:lnTo>
                    <a:pt x="472" y="803"/>
                  </a:lnTo>
                  <a:lnTo>
                    <a:pt x="469" y="803"/>
                  </a:lnTo>
                  <a:lnTo>
                    <a:pt x="469" y="803"/>
                  </a:lnTo>
                  <a:close/>
                  <a:moveTo>
                    <a:pt x="469" y="954"/>
                  </a:moveTo>
                  <a:lnTo>
                    <a:pt x="469" y="954"/>
                  </a:lnTo>
                  <a:lnTo>
                    <a:pt x="469" y="954"/>
                  </a:lnTo>
                  <a:lnTo>
                    <a:pt x="469" y="954"/>
                  </a:lnTo>
                  <a:lnTo>
                    <a:pt x="469" y="954"/>
                  </a:lnTo>
                  <a:lnTo>
                    <a:pt x="469" y="954"/>
                  </a:lnTo>
                  <a:close/>
                  <a:moveTo>
                    <a:pt x="525" y="856"/>
                  </a:moveTo>
                  <a:lnTo>
                    <a:pt x="525" y="856"/>
                  </a:lnTo>
                  <a:lnTo>
                    <a:pt x="511" y="859"/>
                  </a:lnTo>
                  <a:lnTo>
                    <a:pt x="511" y="856"/>
                  </a:lnTo>
                  <a:lnTo>
                    <a:pt x="525" y="856"/>
                  </a:lnTo>
                  <a:close/>
                  <a:moveTo>
                    <a:pt x="521" y="940"/>
                  </a:moveTo>
                  <a:lnTo>
                    <a:pt x="521" y="940"/>
                  </a:lnTo>
                  <a:lnTo>
                    <a:pt x="521" y="940"/>
                  </a:lnTo>
                  <a:lnTo>
                    <a:pt x="521" y="940"/>
                  </a:lnTo>
                  <a:lnTo>
                    <a:pt x="521" y="944"/>
                  </a:lnTo>
                  <a:lnTo>
                    <a:pt x="521" y="940"/>
                  </a:lnTo>
                  <a:lnTo>
                    <a:pt x="521" y="940"/>
                  </a:lnTo>
                  <a:close/>
                  <a:moveTo>
                    <a:pt x="567" y="817"/>
                  </a:moveTo>
                  <a:lnTo>
                    <a:pt x="564" y="813"/>
                  </a:lnTo>
                  <a:lnTo>
                    <a:pt x="560" y="810"/>
                  </a:lnTo>
                  <a:lnTo>
                    <a:pt x="553" y="810"/>
                  </a:lnTo>
                  <a:lnTo>
                    <a:pt x="546" y="810"/>
                  </a:lnTo>
                  <a:lnTo>
                    <a:pt x="539" y="810"/>
                  </a:lnTo>
                  <a:lnTo>
                    <a:pt x="532" y="810"/>
                  </a:lnTo>
                  <a:lnTo>
                    <a:pt x="525" y="810"/>
                  </a:lnTo>
                  <a:lnTo>
                    <a:pt x="525" y="810"/>
                  </a:lnTo>
                  <a:lnTo>
                    <a:pt x="525" y="810"/>
                  </a:lnTo>
                  <a:lnTo>
                    <a:pt x="525" y="810"/>
                  </a:lnTo>
                  <a:lnTo>
                    <a:pt x="532" y="810"/>
                  </a:lnTo>
                  <a:lnTo>
                    <a:pt x="539" y="810"/>
                  </a:lnTo>
                  <a:lnTo>
                    <a:pt x="550" y="810"/>
                  </a:lnTo>
                  <a:lnTo>
                    <a:pt x="557" y="810"/>
                  </a:lnTo>
                  <a:lnTo>
                    <a:pt x="560" y="810"/>
                  </a:lnTo>
                  <a:lnTo>
                    <a:pt x="564" y="810"/>
                  </a:lnTo>
                  <a:lnTo>
                    <a:pt x="564" y="813"/>
                  </a:lnTo>
                  <a:lnTo>
                    <a:pt x="567" y="813"/>
                  </a:lnTo>
                  <a:lnTo>
                    <a:pt x="567" y="817"/>
                  </a:lnTo>
                  <a:lnTo>
                    <a:pt x="567" y="817"/>
                  </a:lnTo>
                  <a:lnTo>
                    <a:pt x="571" y="813"/>
                  </a:lnTo>
                  <a:lnTo>
                    <a:pt x="578" y="813"/>
                  </a:lnTo>
                  <a:lnTo>
                    <a:pt x="581" y="810"/>
                  </a:lnTo>
                  <a:lnTo>
                    <a:pt x="588" y="806"/>
                  </a:lnTo>
                  <a:lnTo>
                    <a:pt x="592" y="806"/>
                  </a:lnTo>
                  <a:lnTo>
                    <a:pt x="592" y="806"/>
                  </a:lnTo>
                  <a:lnTo>
                    <a:pt x="592" y="806"/>
                  </a:lnTo>
                  <a:lnTo>
                    <a:pt x="588" y="806"/>
                  </a:lnTo>
                  <a:lnTo>
                    <a:pt x="581" y="810"/>
                  </a:lnTo>
                  <a:lnTo>
                    <a:pt x="578" y="813"/>
                  </a:lnTo>
                  <a:lnTo>
                    <a:pt x="571" y="813"/>
                  </a:lnTo>
                  <a:lnTo>
                    <a:pt x="567" y="817"/>
                  </a:lnTo>
                  <a:lnTo>
                    <a:pt x="567" y="817"/>
                  </a:lnTo>
                  <a:close/>
                  <a:moveTo>
                    <a:pt x="557" y="926"/>
                  </a:moveTo>
                  <a:lnTo>
                    <a:pt x="557" y="930"/>
                  </a:lnTo>
                  <a:lnTo>
                    <a:pt x="553" y="930"/>
                  </a:lnTo>
                  <a:lnTo>
                    <a:pt x="553" y="930"/>
                  </a:lnTo>
                  <a:lnTo>
                    <a:pt x="557" y="926"/>
                  </a:lnTo>
                  <a:lnTo>
                    <a:pt x="557" y="926"/>
                  </a:lnTo>
                  <a:lnTo>
                    <a:pt x="557" y="926"/>
                  </a:lnTo>
                  <a:close/>
                  <a:moveTo>
                    <a:pt x="638" y="880"/>
                  </a:moveTo>
                  <a:lnTo>
                    <a:pt x="638" y="880"/>
                  </a:lnTo>
                  <a:lnTo>
                    <a:pt x="638" y="880"/>
                  </a:lnTo>
                  <a:lnTo>
                    <a:pt x="638" y="880"/>
                  </a:lnTo>
                  <a:lnTo>
                    <a:pt x="638" y="880"/>
                  </a:lnTo>
                  <a:lnTo>
                    <a:pt x="638" y="880"/>
                  </a:lnTo>
                  <a:close/>
                  <a:moveTo>
                    <a:pt x="631" y="792"/>
                  </a:moveTo>
                  <a:lnTo>
                    <a:pt x="631" y="792"/>
                  </a:lnTo>
                  <a:lnTo>
                    <a:pt x="631" y="789"/>
                  </a:lnTo>
                  <a:lnTo>
                    <a:pt x="631" y="789"/>
                  </a:lnTo>
                  <a:lnTo>
                    <a:pt x="631" y="792"/>
                  </a:lnTo>
                  <a:close/>
                  <a:moveTo>
                    <a:pt x="447" y="250"/>
                  </a:moveTo>
                  <a:lnTo>
                    <a:pt x="447" y="250"/>
                  </a:lnTo>
                  <a:lnTo>
                    <a:pt x="447" y="246"/>
                  </a:lnTo>
                  <a:lnTo>
                    <a:pt x="447" y="250"/>
                  </a:lnTo>
                  <a:lnTo>
                    <a:pt x="447" y="250"/>
                  </a:lnTo>
                  <a:close/>
                  <a:moveTo>
                    <a:pt x="395" y="215"/>
                  </a:moveTo>
                  <a:lnTo>
                    <a:pt x="395" y="215"/>
                  </a:lnTo>
                  <a:lnTo>
                    <a:pt x="384" y="200"/>
                  </a:lnTo>
                  <a:lnTo>
                    <a:pt x="380" y="200"/>
                  </a:lnTo>
                  <a:lnTo>
                    <a:pt x="380" y="193"/>
                  </a:lnTo>
                  <a:lnTo>
                    <a:pt x="395" y="215"/>
                  </a:lnTo>
                  <a:close/>
                  <a:moveTo>
                    <a:pt x="349" y="67"/>
                  </a:moveTo>
                  <a:lnTo>
                    <a:pt x="349" y="67"/>
                  </a:lnTo>
                  <a:lnTo>
                    <a:pt x="349" y="67"/>
                  </a:lnTo>
                  <a:lnTo>
                    <a:pt x="349" y="67"/>
                  </a:lnTo>
                  <a:lnTo>
                    <a:pt x="349" y="67"/>
                  </a:lnTo>
                  <a:lnTo>
                    <a:pt x="349" y="67"/>
                  </a:lnTo>
                  <a:lnTo>
                    <a:pt x="349" y="67"/>
                  </a:lnTo>
                  <a:close/>
                  <a:moveTo>
                    <a:pt x="366" y="123"/>
                  </a:moveTo>
                  <a:lnTo>
                    <a:pt x="366" y="123"/>
                  </a:lnTo>
                  <a:lnTo>
                    <a:pt x="366" y="123"/>
                  </a:lnTo>
                  <a:lnTo>
                    <a:pt x="366" y="126"/>
                  </a:lnTo>
                  <a:lnTo>
                    <a:pt x="370" y="134"/>
                  </a:lnTo>
                  <a:lnTo>
                    <a:pt x="370" y="144"/>
                  </a:lnTo>
                  <a:lnTo>
                    <a:pt x="370" y="148"/>
                  </a:lnTo>
                  <a:lnTo>
                    <a:pt x="370" y="151"/>
                  </a:lnTo>
                  <a:lnTo>
                    <a:pt x="373" y="151"/>
                  </a:lnTo>
                  <a:lnTo>
                    <a:pt x="373" y="155"/>
                  </a:lnTo>
                  <a:lnTo>
                    <a:pt x="373" y="151"/>
                  </a:lnTo>
                  <a:lnTo>
                    <a:pt x="370" y="151"/>
                  </a:lnTo>
                  <a:lnTo>
                    <a:pt x="370" y="151"/>
                  </a:lnTo>
                  <a:lnTo>
                    <a:pt x="370" y="144"/>
                  </a:lnTo>
                  <a:lnTo>
                    <a:pt x="370" y="141"/>
                  </a:lnTo>
                  <a:lnTo>
                    <a:pt x="366" y="134"/>
                  </a:lnTo>
                  <a:lnTo>
                    <a:pt x="366" y="126"/>
                  </a:lnTo>
                  <a:lnTo>
                    <a:pt x="366" y="123"/>
                  </a:lnTo>
                  <a:lnTo>
                    <a:pt x="366" y="123"/>
                  </a:lnTo>
                  <a:close/>
                  <a:moveTo>
                    <a:pt x="377" y="176"/>
                  </a:moveTo>
                  <a:lnTo>
                    <a:pt x="377" y="179"/>
                  </a:lnTo>
                  <a:lnTo>
                    <a:pt x="377" y="179"/>
                  </a:lnTo>
                  <a:lnTo>
                    <a:pt x="377" y="179"/>
                  </a:lnTo>
                  <a:lnTo>
                    <a:pt x="377" y="179"/>
                  </a:lnTo>
                  <a:lnTo>
                    <a:pt x="377" y="179"/>
                  </a:lnTo>
                  <a:lnTo>
                    <a:pt x="377" y="179"/>
                  </a:lnTo>
                  <a:lnTo>
                    <a:pt x="377" y="176"/>
                  </a:lnTo>
                  <a:close/>
                  <a:moveTo>
                    <a:pt x="377" y="162"/>
                  </a:moveTo>
                  <a:lnTo>
                    <a:pt x="377" y="165"/>
                  </a:lnTo>
                  <a:lnTo>
                    <a:pt x="377" y="165"/>
                  </a:lnTo>
                  <a:lnTo>
                    <a:pt x="377" y="165"/>
                  </a:lnTo>
                  <a:lnTo>
                    <a:pt x="377" y="162"/>
                  </a:lnTo>
                  <a:close/>
                  <a:moveTo>
                    <a:pt x="377" y="183"/>
                  </a:moveTo>
                  <a:lnTo>
                    <a:pt x="377" y="179"/>
                  </a:lnTo>
                  <a:lnTo>
                    <a:pt x="377" y="179"/>
                  </a:lnTo>
                  <a:lnTo>
                    <a:pt x="377" y="179"/>
                  </a:lnTo>
                  <a:lnTo>
                    <a:pt x="377" y="183"/>
                  </a:lnTo>
                  <a:close/>
                  <a:moveTo>
                    <a:pt x="380" y="190"/>
                  </a:moveTo>
                  <a:lnTo>
                    <a:pt x="380" y="190"/>
                  </a:lnTo>
                  <a:lnTo>
                    <a:pt x="380" y="193"/>
                  </a:lnTo>
                  <a:lnTo>
                    <a:pt x="380" y="190"/>
                  </a:lnTo>
                  <a:lnTo>
                    <a:pt x="380" y="190"/>
                  </a:lnTo>
                  <a:close/>
                  <a:moveTo>
                    <a:pt x="388" y="88"/>
                  </a:moveTo>
                  <a:lnTo>
                    <a:pt x="384" y="88"/>
                  </a:lnTo>
                  <a:lnTo>
                    <a:pt x="384" y="88"/>
                  </a:lnTo>
                  <a:lnTo>
                    <a:pt x="384" y="88"/>
                  </a:lnTo>
                  <a:lnTo>
                    <a:pt x="388" y="88"/>
                  </a:lnTo>
                  <a:close/>
                  <a:moveTo>
                    <a:pt x="384" y="91"/>
                  </a:moveTo>
                  <a:lnTo>
                    <a:pt x="380" y="91"/>
                  </a:lnTo>
                  <a:lnTo>
                    <a:pt x="380" y="95"/>
                  </a:lnTo>
                  <a:lnTo>
                    <a:pt x="384" y="95"/>
                  </a:lnTo>
                  <a:lnTo>
                    <a:pt x="380" y="91"/>
                  </a:lnTo>
                  <a:lnTo>
                    <a:pt x="384" y="91"/>
                  </a:lnTo>
                  <a:close/>
                  <a:moveTo>
                    <a:pt x="366" y="119"/>
                  </a:moveTo>
                  <a:lnTo>
                    <a:pt x="366" y="119"/>
                  </a:lnTo>
                  <a:lnTo>
                    <a:pt x="366" y="119"/>
                  </a:lnTo>
                  <a:lnTo>
                    <a:pt x="363" y="116"/>
                  </a:lnTo>
                  <a:lnTo>
                    <a:pt x="359" y="109"/>
                  </a:lnTo>
                  <a:lnTo>
                    <a:pt x="359" y="102"/>
                  </a:lnTo>
                  <a:lnTo>
                    <a:pt x="356" y="91"/>
                  </a:lnTo>
                  <a:lnTo>
                    <a:pt x="359" y="105"/>
                  </a:lnTo>
                  <a:lnTo>
                    <a:pt x="363" y="112"/>
                  </a:lnTo>
                  <a:lnTo>
                    <a:pt x="366" y="119"/>
                  </a:lnTo>
                  <a:close/>
                  <a:moveTo>
                    <a:pt x="342" y="42"/>
                  </a:moveTo>
                  <a:lnTo>
                    <a:pt x="342" y="42"/>
                  </a:lnTo>
                  <a:lnTo>
                    <a:pt x="342" y="42"/>
                  </a:lnTo>
                  <a:lnTo>
                    <a:pt x="342" y="42"/>
                  </a:lnTo>
                  <a:lnTo>
                    <a:pt x="342" y="42"/>
                  </a:lnTo>
                  <a:lnTo>
                    <a:pt x="342" y="42"/>
                  </a:lnTo>
                  <a:lnTo>
                    <a:pt x="342" y="42"/>
                  </a:lnTo>
                  <a:close/>
                  <a:moveTo>
                    <a:pt x="236" y="377"/>
                  </a:moveTo>
                  <a:lnTo>
                    <a:pt x="236" y="377"/>
                  </a:lnTo>
                  <a:lnTo>
                    <a:pt x="236" y="377"/>
                  </a:lnTo>
                  <a:lnTo>
                    <a:pt x="236" y="377"/>
                  </a:lnTo>
                  <a:lnTo>
                    <a:pt x="236" y="377"/>
                  </a:lnTo>
                  <a:lnTo>
                    <a:pt x="229" y="373"/>
                  </a:lnTo>
                  <a:lnTo>
                    <a:pt x="225" y="373"/>
                  </a:lnTo>
                  <a:lnTo>
                    <a:pt x="222" y="373"/>
                  </a:lnTo>
                  <a:lnTo>
                    <a:pt x="218" y="373"/>
                  </a:lnTo>
                  <a:lnTo>
                    <a:pt x="218" y="373"/>
                  </a:lnTo>
                  <a:lnTo>
                    <a:pt x="218" y="373"/>
                  </a:lnTo>
                  <a:lnTo>
                    <a:pt x="229" y="373"/>
                  </a:lnTo>
                  <a:lnTo>
                    <a:pt x="229" y="373"/>
                  </a:lnTo>
                  <a:lnTo>
                    <a:pt x="233" y="373"/>
                  </a:lnTo>
                  <a:lnTo>
                    <a:pt x="240" y="373"/>
                  </a:lnTo>
                  <a:lnTo>
                    <a:pt x="240" y="373"/>
                  </a:lnTo>
                  <a:lnTo>
                    <a:pt x="250" y="373"/>
                  </a:lnTo>
                  <a:lnTo>
                    <a:pt x="236" y="377"/>
                  </a:lnTo>
                  <a:close/>
                  <a:moveTo>
                    <a:pt x="229" y="387"/>
                  </a:moveTo>
                  <a:lnTo>
                    <a:pt x="229" y="384"/>
                  </a:lnTo>
                  <a:lnTo>
                    <a:pt x="229" y="384"/>
                  </a:lnTo>
                  <a:lnTo>
                    <a:pt x="229" y="384"/>
                  </a:lnTo>
                  <a:lnTo>
                    <a:pt x="229" y="387"/>
                  </a:lnTo>
                  <a:close/>
                  <a:moveTo>
                    <a:pt x="225" y="377"/>
                  </a:moveTo>
                  <a:lnTo>
                    <a:pt x="225" y="373"/>
                  </a:lnTo>
                  <a:lnTo>
                    <a:pt x="225" y="377"/>
                  </a:lnTo>
                  <a:lnTo>
                    <a:pt x="225" y="377"/>
                  </a:lnTo>
                  <a:close/>
                  <a:moveTo>
                    <a:pt x="169" y="461"/>
                  </a:moveTo>
                  <a:lnTo>
                    <a:pt x="173" y="465"/>
                  </a:lnTo>
                  <a:lnTo>
                    <a:pt x="173" y="468"/>
                  </a:lnTo>
                  <a:lnTo>
                    <a:pt x="173" y="465"/>
                  </a:lnTo>
                  <a:lnTo>
                    <a:pt x="169" y="465"/>
                  </a:lnTo>
                  <a:lnTo>
                    <a:pt x="169" y="461"/>
                  </a:lnTo>
                  <a:lnTo>
                    <a:pt x="169" y="461"/>
                  </a:lnTo>
                  <a:lnTo>
                    <a:pt x="169" y="461"/>
                  </a:lnTo>
                  <a:lnTo>
                    <a:pt x="169" y="461"/>
                  </a:lnTo>
                  <a:close/>
                  <a:moveTo>
                    <a:pt x="151" y="444"/>
                  </a:moveTo>
                  <a:lnTo>
                    <a:pt x="151" y="444"/>
                  </a:lnTo>
                  <a:lnTo>
                    <a:pt x="151" y="440"/>
                  </a:lnTo>
                  <a:lnTo>
                    <a:pt x="151" y="440"/>
                  </a:lnTo>
                  <a:lnTo>
                    <a:pt x="151" y="440"/>
                  </a:lnTo>
                  <a:lnTo>
                    <a:pt x="151" y="440"/>
                  </a:lnTo>
                  <a:lnTo>
                    <a:pt x="151" y="440"/>
                  </a:lnTo>
                  <a:lnTo>
                    <a:pt x="151" y="444"/>
                  </a:lnTo>
                  <a:lnTo>
                    <a:pt x="151" y="444"/>
                  </a:lnTo>
                  <a:close/>
                  <a:moveTo>
                    <a:pt x="229" y="362"/>
                  </a:moveTo>
                  <a:lnTo>
                    <a:pt x="233" y="362"/>
                  </a:lnTo>
                  <a:lnTo>
                    <a:pt x="233" y="362"/>
                  </a:lnTo>
                  <a:lnTo>
                    <a:pt x="229" y="362"/>
                  </a:lnTo>
                  <a:lnTo>
                    <a:pt x="229" y="359"/>
                  </a:lnTo>
                  <a:lnTo>
                    <a:pt x="229" y="359"/>
                  </a:lnTo>
                  <a:lnTo>
                    <a:pt x="229" y="362"/>
                  </a:lnTo>
                  <a:close/>
                  <a:moveTo>
                    <a:pt x="81" y="338"/>
                  </a:moveTo>
                  <a:lnTo>
                    <a:pt x="81" y="334"/>
                  </a:lnTo>
                  <a:lnTo>
                    <a:pt x="81" y="331"/>
                  </a:lnTo>
                  <a:lnTo>
                    <a:pt x="81" y="327"/>
                  </a:lnTo>
                  <a:lnTo>
                    <a:pt x="81" y="331"/>
                  </a:lnTo>
                  <a:lnTo>
                    <a:pt x="81" y="334"/>
                  </a:lnTo>
                  <a:lnTo>
                    <a:pt x="81" y="338"/>
                  </a:lnTo>
                  <a:close/>
                  <a:moveTo>
                    <a:pt x="88" y="327"/>
                  </a:moveTo>
                  <a:lnTo>
                    <a:pt x="88" y="327"/>
                  </a:lnTo>
                  <a:lnTo>
                    <a:pt x="88" y="327"/>
                  </a:lnTo>
                  <a:lnTo>
                    <a:pt x="88" y="327"/>
                  </a:lnTo>
                  <a:lnTo>
                    <a:pt x="88" y="327"/>
                  </a:lnTo>
                  <a:lnTo>
                    <a:pt x="88" y="327"/>
                  </a:lnTo>
                  <a:close/>
                  <a:moveTo>
                    <a:pt x="88" y="327"/>
                  </a:moveTo>
                  <a:lnTo>
                    <a:pt x="88" y="327"/>
                  </a:lnTo>
                  <a:lnTo>
                    <a:pt x="92" y="324"/>
                  </a:lnTo>
                  <a:lnTo>
                    <a:pt x="92" y="324"/>
                  </a:lnTo>
                  <a:lnTo>
                    <a:pt x="92" y="324"/>
                  </a:lnTo>
                  <a:lnTo>
                    <a:pt x="88" y="327"/>
                  </a:lnTo>
                  <a:lnTo>
                    <a:pt x="88" y="327"/>
                  </a:lnTo>
                  <a:close/>
                  <a:moveTo>
                    <a:pt x="144" y="186"/>
                  </a:moveTo>
                  <a:lnTo>
                    <a:pt x="144" y="186"/>
                  </a:lnTo>
                  <a:lnTo>
                    <a:pt x="144" y="186"/>
                  </a:lnTo>
                  <a:lnTo>
                    <a:pt x="144" y="186"/>
                  </a:lnTo>
                  <a:lnTo>
                    <a:pt x="144" y="186"/>
                  </a:lnTo>
                  <a:close/>
                  <a:moveTo>
                    <a:pt x="85" y="327"/>
                  </a:moveTo>
                  <a:lnTo>
                    <a:pt x="85" y="327"/>
                  </a:lnTo>
                  <a:lnTo>
                    <a:pt x="81" y="327"/>
                  </a:lnTo>
                  <a:lnTo>
                    <a:pt x="85" y="327"/>
                  </a:lnTo>
                  <a:lnTo>
                    <a:pt x="85" y="327"/>
                  </a:lnTo>
                  <a:close/>
                  <a:moveTo>
                    <a:pt x="81" y="338"/>
                  </a:moveTo>
                  <a:lnTo>
                    <a:pt x="78" y="338"/>
                  </a:lnTo>
                  <a:lnTo>
                    <a:pt x="78" y="338"/>
                  </a:lnTo>
                  <a:lnTo>
                    <a:pt x="78" y="338"/>
                  </a:lnTo>
                  <a:lnTo>
                    <a:pt x="81" y="338"/>
                  </a:lnTo>
                  <a:close/>
                  <a:moveTo>
                    <a:pt x="78" y="341"/>
                  </a:moveTo>
                  <a:lnTo>
                    <a:pt x="74" y="341"/>
                  </a:lnTo>
                  <a:lnTo>
                    <a:pt x="74" y="345"/>
                  </a:lnTo>
                  <a:lnTo>
                    <a:pt x="70" y="348"/>
                  </a:lnTo>
                  <a:lnTo>
                    <a:pt x="67" y="348"/>
                  </a:lnTo>
                  <a:lnTo>
                    <a:pt x="70" y="348"/>
                  </a:lnTo>
                  <a:lnTo>
                    <a:pt x="74" y="345"/>
                  </a:lnTo>
                  <a:lnTo>
                    <a:pt x="74" y="341"/>
                  </a:lnTo>
                  <a:lnTo>
                    <a:pt x="78" y="341"/>
                  </a:lnTo>
                  <a:close/>
                  <a:moveTo>
                    <a:pt x="70" y="370"/>
                  </a:moveTo>
                  <a:lnTo>
                    <a:pt x="70" y="370"/>
                  </a:lnTo>
                  <a:lnTo>
                    <a:pt x="70" y="370"/>
                  </a:lnTo>
                  <a:lnTo>
                    <a:pt x="70" y="370"/>
                  </a:lnTo>
                  <a:lnTo>
                    <a:pt x="70" y="370"/>
                  </a:lnTo>
                  <a:lnTo>
                    <a:pt x="67" y="370"/>
                  </a:lnTo>
                  <a:lnTo>
                    <a:pt x="67" y="370"/>
                  </a:lnTo>
                  <a:lnTo>
                    <a:pt x="70" y="370"/>
                  </a:lnTo>
                  <a:lnTo>
                    <a:pt x="67" y="366"/>
                  </a:lnTo>
                  <a:lnTo>
                    <a:pt x="67" y="362"/>
                  </a:lnTo>
                  <a:lnTo>
                    <a:pt x="67" y="366"/>
                  </a:lnTo>
                  <a:lnTo>
                    <a:pt x="70" y="370"/>
                  </a:lnTo>
                  <a:close/>
                  <a:moveTo>
                    <a:pt x="78" y="373"/>
                  </a:moveTo>
                  <a:lnTo>
                    <a:pt x="78" y="377"/>
                  </a:lnTo>
                  <a:lnTo>
                    <a:pt x="81" y="377"/>
                  </a:lnTo>
                  <a:lnTo>
                    <a:pt x="85" y="377"/>
                  </a:lnTo>
                  <a:lnTo>
                    <a:pt x="78" y="377"/>
                  </a:lnTo>
                  <a:lnTo>
                    <a:pt x="78" y="373"/>
                  </a:lnTo>
                  <a:lnTo>
                    <a:pt x="70" y="373"/>
                  </a:lnTo>
                  <a:lnTo>
                    <a:pt x="70" y="373"/>
                  </a:lnTo>
                  <a:lnTo>
                    <a:pt x="74" y="373"/>
                  </a:lnTo>
                  <a:lnTo>
                    <a:pt x="78" y="373"/>
                  </a:lnTo>
                  <a:close/>
                  <a:moveTo>
                    <a:pt x="95" y="408"/>
                  </a:moveTo>
                  <a:lnTo>
                    <a:pt x="92" y="408"/>
                  </a:lnTo>
                  <a:lnTo>
                    <a:pt x="92" y="408"/>
                  </a:lnTo>
                  <a:lnTo>
                    <a:pt x="92" y="408"/>
                  </a:lnTo>
                  <a:lnTo>
                    <a:pt x="88" y="408"/>
                  </a:lnTo>
                  <a:lnTo>
                    <a:pt x="92" y="408"/>
                  </a:lnTo>
                  <a:lnTo>
                    <a:pt x="95" y="408"/>
                  </a:lnTo>
                  <a:close/>
                  <a:moveTo>
                    <a:pt x="99" y="380"/>
                  </a:moveTo>
                  <a:lnTo>
                    <a:pt x="99" y="377"/>
                  </a:lnTo>
                  <a:lnTo>
                    <a:pt x="99" y="373"/>
                  </a:lnTo>
                  <a:lnTo>
                    <a:pt x="99" y="373"/>
                  </a:lnTo>
                  <a:lnTo>
                    <a:pt x="99" y="377"/>
                  </a:lnTo>
                  <a:lnTo>
                    <a:pt x="99" y="380"/>
                  </a:lnTo>
                  <a:close/>
                  <a:moveTo>
                    <a:pt x="127" y="394"/>
                  </a:moveTo>
                  <a:lnTo>
                    <a:pt x="127" y="398"/>
                  </a:lnTo>
                  <a:lnTo>
                    <a:pt x="130" y="398"/>
                  </a:lnTo>
                  <a:lnTo>
                    <a:pt x="134" y="398"/>
                  </a:lnTo>
                  <a:lnTo>
                    <a:pt x="130" y="398"/>
                  </a:lnTo>
                  <a:lnTo>
                    <a:pt x="127" y="398"/>
                  </a:lnTo>
                  <a:lnTo>
                    <a:pt x="123" y="394"/>
                  </a:lnTo>
                  <a:lnTo>
                    <a:pt x="120" y="391"/>
                  </a:lnTo>
                  <a:lnTo>
                    <a:pt x="116" y="387"/>
                  </a:lnTo>
                  <a:lnTo>
                    <a:pt x="120" y="391"/>
                  </a:lnTo>
                  <a:lnTo>
                    <a:pt x="127" y="394"/>
                  </a:lnTo>
                  <a:close/>
                  <a:moveTo>
                    <a:pt x="127" y="405"/>
                  </a:moveTo>
                  <a:lnTo>
                    <a:pt x="127" y="408"/>
                  </a:lnTo>
                  <a:lnTo>
                    <a:pt x="127" y="412"/>
                  </a:lnTo>
                  <a:lnTo>
                    <a:pt x="127" y="408"/>
                  </a:lnTo>
                  <a:lnTo>
                    <a:pt x="127" y="405"/>
                  </a:lnTo>
                  <a:close/>
                  <a:moveTo>
                    <a:pt x="134" y="429"/>
                  </a:moveTo>
                  <a:lnTo>
                    <a:pt x="134" y="429"/>
                  </a:lnTo>
                  <a:lnTo>
                    <a:pt x="134" y="433"/>
                  </a:lnTo>
                  <a:lnTo>
                    <a:pt x="134" y="429"/>
                  </a:lnTo>
                  <a:lnTo>
                    <a:pt x="134" y="426"/>
                  </a:lnTo>
                  <a:lnTo>
                    <a:pt x="134" y="426"/>
                  </a:lnTo>
                  <a:lnTo>
                    <a:pt x="134" y="429"/>
                  </a:lnTo>
                  <a:close/>
                  <a:moveTo>
                    <a:pt x="134" y="440"/>
                  </a:moveTo>
                  <a:lnTo>
                    <a:pt x="134" y="440"/>
                  </a:lnTo>
                  <a:lnTo>
                    <a:pt x="134" y="440"/>
                  </a:lnTo>
                  <a:lnTo>
                    <a:pt x="134" y="440"/>
                  </a:lnTo>
                  <a:lnTo>
                    <a:pt x="134" y="440"/>
                  </a:lnTo>
                  <a:lnTo>
                    <a:pt x="134" y="440"/>
                  </a:lnTo>
                  <a:lnTo>
                    <a:pt x="134" y="440"/>
                  </a:lnTo>
                  <a:close/>
                  <a:moveTo>
                    <a:pt x="144" y="436"/>
                  </a:moveTo>
                  <a:lnTo>
                    <a:pt x="141" y="436"/>
                  </a:lnTo>
                  <a:lnTo>
                    <a:pt x="141" y="436"/>
                  </a:lnTo>
                  <a:lnTo>
                    <a:pt x="144" y="436"/>
                  </a:lnTo>
                  <a:lnTo>
                    <a:pt x="144" y="436"/>
                  </a:lnTo>
                  <a:close/>
                  <a:moveTo>
                    <a:pt x="141" y="436"/>
                  </a:moveTo>
                  <a:lnTo>
                    <a:pt x="141" y="436"/>
                  </a:lnTo>
                  <a:lnTo>
                    <a:pt x="141" y="436"/>
                  </a:lnTo>
                  <a:lnTo>
                    <a:pt x="141" y="436"/>
                  </a:lnTo>
                  <a:lnTo>
                    <a:pt x="141" y="436"/>
                  </a:lnTo>
                  <a:close/>
                  <a:moveTo>
                    <a:pt x="144" y="394"/>
                  </a:moveTo>
                  <a:lnTo>
                    <a:pt x="148" y="394"/>
                  </a:lnTo>
                  <a:lnTo>
                    <a:pt x="148" y="391"/>
                  </a:lnTo>
                  <a:lnTo>
                    <a:pt x="151" y="391"/>
                  </a:lnTo>
                  <a:lnTo>
                    <a:pt x="148" y="391"/>
                  </a:lnTo>
                  <a:lnTo>
                    <a:pt x="148" y="394"/>
                  </a:lnTo>
                  <a:lnTo>
                    <a:pt x="144" y="394"/>
                  </a:lnTo>
                  <a:close/>
                  <a:moveTo>
                    <a:pt x="144" y="436"/>
                  </a:moveTo>
                  <a:lnTo>
                    <a:pt x="144" y="436"/>
                  </a:lnTo>
                  <a:lnTo>
                    <a:pt x="144" y="436"/>
                  </a:lnTo>
                  <a:lnTo>
                    <a:pt x="144" y="436"/>
                  </a:lnTo>
                  <a:lnTo>
                    <a:pt x="144" y="436"/>
                  </a:lnTo>
                  <a:close/>
                  <a:moveTo>
                    <a:pt x="151" y="391"/>
                  </a:moveTo>
                  <a:lnTo>
                    <a:pt x="155" y="391"/>
                  </a:lnTo>
                  <a:lnTo>
                    <a:pt x="151" y="391"/>
                  </a:lnTo>
                  <a:lnTo>
                    <a:pt x="151" y="391"/>
                  </a:lnTo>
                  <a:lnTo>
                    <a:pt x="151" y="391"/>
                  </a:lnTo>
                  <a:lnTo>
                    <a:pt x="151" y="391"/>
                  </a:lnTo>
                  <a:close/>
                  <a:moveTo>
                    <a:pt x="155" y="391"/>
                  </a:moveTo>
                  <a:lnTo>
                    <a:pt x="155" y="394"/>
                  </a:lnTo>
                  <a:lnTo>
                    <a:pt x="155" y="391"/>
                  </a:lnTo>
                  <a:lnTo>
                    <a:pt x="155" y="391"/>
                  </a:lnTo>
                  <a:close/>
                  <a:moveTo>
                    <a:pt x="169" y="373"/>
                  </a:moveTo>
                  <a:lnTo>
                    <a:pt x="173" y="370"/>
                  </a:lnTo>
                  <a:lnTo>
                    <a:pt x="173" y="366"/>
                  </a:lnTo>
                  <a:lnTo>
                    <a:pt x="173" y="370"/>
                  </a:lnTo>
                  <a:lnTo>
                    <a:pt x="169" y="373"/>
                  </a:lnTo>
                  <a:close/>
                  <a:moveTo>
                    <a:pt x="169" y="373"/>
                  </a:moveTo>
                  <a:lnTo>
                    <a:pt x="169" y="373"/>
                  </a:lnTo>
                  <a:lnTo>
                    <a:pt x="169" y="373"/>
                  </a:lnTo>
                  <a:lnTo>
                    <a:pt x="169" y="373"/>
                  </a:lnTo>
                  <a:lnTo>
                    <a:pt x="169" y="373"/>
                  </a:lnTo>
                  <a:close/>
                  <a:moveTo>
                    <a:pt x="190" y="359"/>
                  </a:moveTo>
                  <a:lnTo>
                    <a:pt x="187" y="359"/>
                  </a:lnTo>
                  <a:lnTo>
                    <a:pt x="180" y="362"/>
                  </a:lnTo>
                  <a:lnTo>
                    <a:pt x="183" y="359"/>
                  </a:lnTo>
                  <a:lnTo>
                    <a:pt x="190" y="359"/>
                  </a:lnTo>
                  <a:close/>
                  <a:moveTo>
                    <a:pt x="204" y="384"/>
                  </a:moveTo>
                  <a:lnTo>
                    <a:pt x="204" y="384"/>
                  </a:lnTo>
                  <a:lnTo>
                    <a:pt x="204" y="384"/>
                  </a:lnTo>
                  <a:lnTo>
                    <a:pt x="204" y="384"/>
                  </a:lnTo>
                  <a:lnTo>
                    <a:pt x="204" y="384"/>
                  </a:lnTo>
                  <a:lnTo>
                    <a:pt x="204" y="384"/>
                  </a:lnTo>
                  <a:lnTo>
                    <a:pt x="204" y="384"/>
                  </a:lnTo>
                  <a:close/>
                  <a:moveTo>
                    <a:pt x="208" y="380"/>
                  </a:moveTo>
                  <a:lnTo>
                    <a:pt x="208" y="380"/>
                  </a:lnTo>
                  <a:lnTo>
                    <a:pt x="204" y="380"/>
                  </a:lnTo>
                  <a:lnTo>
                    <a:pt x="208" y="380"/>
                  </a:lnTo>
                  <a:lnTo>
                    <a:pt x="208" y="377"/>
                  </a:lnTo>
                  <a:lnTo>
                    <a:pt x="211" y="373"/>
                  </a:lnTo>
                  <a:lnTo>
                    <a:pt x="208" y="377"/>
                  </a:lnTo>
                  <a:lnTo>
                    <a:pt x="208" y="380"/>
                  </a:lnTo>
                  <a:close/>
                  <a:moveTo>
                    <a:pt x="243" y="345"/>
                  </a:moveTo>
                  <a:lnTo>
                    <a:pt x="243" y="345"/>
                  </a:lnTo>
                  <a:lnTo>
                    <a:pt x="243" y="345"/>
                  </a:lnTo>
                  <a:lnTo>
                    <a:pt x="247" y="345"/>
                  </a:lnTo>
                  <a:lnTo>
                    <a:pt x="254" y="345"/>
                  </a:lnTo>
                  <a:lnTo>
                    <a:pt x="247" y="345"/>
                  </a:lnTo>
                  <a:lnTo>
                    <a:pt x="243" y="345"/>
                  </a:lnTo>
                  <a:close/>
                  <a:moveTo>
                    <a:pt x="271" y="380"/>
                  </a:moveTo>
                  <a:lnTo>
                    <a:pt x="268" y="380"/>
                  </a:lnTo>
                  <a:lnTo>
                    <a:pt x="268" y="380"/>
                  </a:lnTo>
                  <a:lnTo>
                    <a:pt x="268" y="380"/>
                  </a:lnTo>
                  <a:lnTo>
                    <a:pt x="268" y="380"/>
                  </a:lnTo>
                  <a:lnTo>
                    <a:pt x="268" y="380"/>
                  </a:lnTo>
                  <a:lnTo>
                    <a:pt x="271" y="380"/>
                  </a:lnTo>
                  <a:close/>
                  <a:moveTo>
                    <a:pt x="275" y="320"/>
                  </a:moveTo>
                  <a:lnTo>
                    <a:pt x="278" y="320"/>
                  </a:lnTo>
                  <a:lnTo>
                    <a:pt x="278" y="317"/>
                  </a:lnTo>
                  <a:lnTo>
                    <a:pt x="278" y="317"/>
                  </a:lnTo>
                  <a:lnTo>
                    <a:pt x="278" y="310"/>
                  </a:lnTo>
                  <a:lnTo>
                    <a:pt x="282" y="306"/>
                  </a:lnTo>
                  <a:lnTo>
                    <a:pt x="278" y="313"/>
                  </a:lnTo>
                  <a:lnTo>
                    <a:pt x="275" y="320"/>
                  </a:lnTo>
                  <a:close/>
                  <a:moveTo>
                    <a:pt x="289" y="264"/>
                  </a:moveTo>
                  <a:lnTo>
                    <a:pt x="289" y="264"/>
                  </a:lnTo>
                  <a:lnTo>
                    <a:pt x="289" y="264"/>
                  </a:lnTo>
                  <a:lnTo>
                    <a:pt x="278" y="264"/>
                  </a:lnTo>
                  <a:lnTo>
                    <a:pt x="289" y="264"/>
                  </a:lnTo>
                  <a:close/>
                  <a:moveTo>
                    <a:pt x="67" y="348"/>
                  </a:moveTo>
                  <a:lnTo>
                    <a:pt x="67" y="348"/>
                  </a:lnTo>
                  <a:lnTo>
                    <a:pt x="67" y="348"/>
                  </a:lnTo>
                  <a:lnTo>
                    <a:pt x="67" y="348"/>
                  </a:lnTo>
                  <a:lnTo>
                    <a:pt x="67" y="348"/>
                  </a:lnTo>
                  <a:lnTo>
                    <a:pt x="67" y="348"/>
                  </a:lnTo>
                  <a:lnTo>
                    <a:pt x="67" y="348"/>
                  </a:lnTo>
                  <a:lnTo>
                    <a:pt x="67" y="348"/>
                  </a:lnTo>
                  <a:lnTo>
                    <a:pt x="67" y="348"/>
                  </a:lnTo>
                  <a:lnTo>
                    <a:pt x="67" y="348"/>
                  </a:lnTo>
                  <a:lnTo>
                    <a:pt x="63" y="345"/>
                  </a:lnTo>
                  <a:lnTo>
                    <a:pt x="63" y="348"/>
                  </a:lnTo>
                  <a:lnTo>
                    <a:pt x="67" y="348"/>
                  </a:lnTo>
                  <a:close/>
                  <a:moveTo>
                    <a:pt x="67" y="352"/>
                  </a:moveTo>
                  <a:lnTo>
                    <a:pt x="67" y="352"/>
                  </a:lnTo>
                  <a:lnTo>
                    <a:pt x="67" y="348"/>
                  </a:lnTo>
                  <a:lnTo>
                    <a:pt x="67" y="352"/>
                  </a:lnTo>
                  <a:lnTo>
                    <a:pt x="67" y="352"/>
                  </a:lnTo>
                  <a:close/>
                  <a:moveTo>
                    <a:pt x="46" y="331"/>
                  </a:moveTo>
                  <a:lnTo>
                    <a:pt x="42" y="331"/>
                  </a:lnTo>
                  <a:lnTo>
                    <a:pt x="42" y="327"/>
                  </a:lnTo>
                  <a:lnTo>
                    <a:pt x="35" y="324"/>
                  </a:lnTo>
                  <a:lnTo>
                    <a:pt x="28" y="324"/>
                  </a:lnTo>
                  <a:lnTo>
                    <a:pt x="21" y="320"/>
                  </a:lnTo>
                  <a:lnTo>
                    <a:pt x="28" y="320"/>
                  </a:lnTo>
                  <a:lnTo>
                    <a:pt x="35" y="324"/>
                  </a:lnTo>
                  <a:lnTo>
                    <a:pt x="39" y="327"/>
                  </a:lnTo>
                  <a:lnTo>
                    <a:pt x="42" y="331"/>
                  </a:lnTo>
                  <a:lnTo>
                    <a:pt x="46" y="331"/>
                  </a:lnTo>
                  <a:close/>
                  <a:moveTo>
                    <a:pt x="49" y="391"/>
                  </a:moveTo>
                  <a:lnTo>
                    <a:pt x="46" y="391"/>
                  </a:lnTo>
                  <a:lnTo>
                    <a:pt x="49" y="391"/>
                  </a:lnTo>
                  <a:lnTo>
                    <a:pt x="53" y="391"/>
                  </a:lnTo>
                  <a:lnTo>
                    <a:pt x="53" y="387"/>
                  </a:lnTo>
                  <a:lnTo>
                    <a:pt x="56" y="384"/>
                  </a:lnTo>
                  <a:lnTo>
                    <a:pt x="53" y="387"/>
                  </a:lnTo>
                  <a:lnTo>
                    <a:pt x="49" y="391"/>
                  </a:lnTo>
                  <a:lnTo>
                    <a:pt x="49" y="391"/>
                  </a:lnTo>
                  <a:close/>
                  <a:moveTo>
                    <a:pt x="56" y="384"/>
                  </a:moveTo>
                  <a:lnTo>
                    <a:pt x="56" y="377"/>
                  </a:lnTo>
                  <a:lnTo>
                    <a:pt x="53" y="370"/>
                  </a:lnTo>
                  <a:lnTo>
                    <a:pt x="53" y="370"/>
                  </a:lnTo>
                  <a:lnTo>
                    <a:pt x="53" y="370"/>
                  </a:lnTo>
                  <a:lnTo>
                    <a:pt x="53" y="370"/>
                  </a:lnTo>
                  <a:lnTo>
                    <a:pt x="56" y="377"/>
                  </a:lnTo>
                  <a:lnTo>
                    <a:pt x="56" y="380"/>
                  </a:lnTo>
                  <a:lnTo>
                    <a:pt x="56" y="384"/>
                  </a:lnTo>
                  <a:lnTo>
                    <a:pt x="56" y="384"/>
                  </a:lnTo>
                  <a:close/>
                  <a:moveTo>
                    <a:pt x="113" y="433"/>
                  </a:moveTo>
                  <a:lnTo>
                    <a:pt x="102" y="433"/>
                  </a:lnTo>
                  <a:lnTo>
                    <a:pt x="99" y="436"/>
                  </a:lnTo>
                  <a:lnTo>
                    <a:pt x="99" y="444"/>
                  </a:lnTo>
                  <a:lnTo>
                    <a:pt x="99" y="444"/>
                  </a:lnTo>
                  <a:lnTo>
                    <a:pt x="99" y="444"/>
                  </a:lnTo>
                  <a:lnTo>
                    <a:pt x="99" y="436"/>
                  </a:lnTo>
                  <a:lnTo>
                    <a:pt x="102" y="429"/>
                  </a:lnTo>
                  <a:lnTo>
                    <a:pt x="102" y="419"/>
                  </a:lnTo>
                  <a:lnTo>
                    <a:pt x="102" y="426"/>
                  </a:lnTo>
                  <a:lnTo>
                    <a:pt x="102" y="429"/>
                  </a:lnTo>
                  <a:lnTo>
                    <a:pt x="102" y="433"/>
                  </a:lnTo>
                  <a:lnTo>
                    <a:pt x="109" y="433"/>
                  </a:lnTo>
                  <a:lnTo>
                    <a:pt x="113" y="433"/>
                  </a:lnTo>
                  <a:lnTo>
                    <a:pt x="113" y="433"/>
                  </a:lnTo>
                  <a:lnTo>
                    <a:pt x="113" y="433"/>
                  </a:lnTo>
                  <a:lnTo>
                    <a:pt x="116" y="433"/>
                  </a:lnTo>
                  <a:lnTo>
                    <a:pt x="120" y="436"/>
                  </a:lnTo>
                  <a:lnTo>
                    <a:pt x="116" y="433"/>
                  </a:lnTo>
                  <a:lnTo>
                    <a:pt x="113" y="433"/>
                  </a:lnTo>
                  <a:lnTo>
                    <a:pt x="113" y="433"/>
                  </a:lnTo>
                  <a:close/>
                  <a:moveTo>
                    <a:pt x="151" y="454"/>
                  </a:moveTo>
                  <a:lnTo>
                    <a:pt x="151" y="454"/>
                  </a:lnTo>
                  <a:lnTo>
                    <a:pt x="151" y="454"/>
                  </a:lnTo>
                  <a:lnTo>
                    <a:pt x="151" y="454"/>
                  </a:lnTo>
                  <a:lnTo>
                    <a:pt x="151" y="454"/>
                  </a:lnTo>
                  <a:close/>
                  <a:moveTo>
                    <a:pt x="155" y="454"/>
                  </a:moveTo>
                  <a:lnTo>
                    <a:pt x="155" y="454"/>
                  </a:lnTo>
                  <a:lnTo>
                    <a:pt x="155" y="458"/>
                  </a:lnTo>
                  <a:lnTo>
                    <a:pt x="155" y="454"/>
                  </a:lnTo>
                  <a:lnTo>
                    <a:pt x="155" y="454"/>
                  </a:lnTo>
                  <a:close/>
                  <a:moveTo>
                    <a:pt x="159" y="458"/>
                  </a:moveTo>
                  <a:lnTo>
                    <a:pt x="162" y="458"/>
                  </a:lnTo>
                  <a:lnTo>
                    <a:pt x="162" y="458"/>
                  </a:lnTo>
                  <a:lnTo>
                    <a:pt x="159" y="458"/>
                  </a:lnTo>
                  <a:lnTo>
                    <a:pt x="159" y="458"/>
                  </a:lnTo>
                  <a:close/>
                  <a:moveTo>
                    <a:pt x="173" y="468"/>
                  </a:moveTo>
                  <a:lnTo>
                    <a:pt x="173" y="468"/>
                  </a:lnTo>
                  <a:lnTo>
                    <a:pt x="173" y="468"/>
                  </a:lnTo>
                  <a:lnTo>
                    <a:pt x="173" y="468"/>
                  </a:lnTo>
                  <a:lnTo>
                    <a:pt x="173" y="468"/>
                  </a:lnTo>
                  <a:close/>
                  <a:moveTo>
                    <a:pt x="176" y="391"/>
                  </a:moveTo>
                  <a:lnTo>
                    <a:pt x="176" y="391"/>
                  </a:lnTo>
                  <a:lnTo>
                    <a:pt x="173" y="391"/>
                  </a:lnTo>
                  <a:lnTo>
                    <a:pt x="176" y="391"/>
                  </a:lnTo>
                  <a:lnTo>
                    <a:pt x="180" y="391"/>
                  </a:lnTo>
                  <a:lnTo>
                    <a:pt x="180" y="391"/>
                  </a:lnTo>
                  <a:lnTo>
                    <a:pt x="183" y="391"/>
                  </a:lnTo>
                  <a:lnTo>
                    <a:pt x="190" y="391"/>
                  </a:lnTo>
                  <a:lnTo>
                    <a:pt x="187" y="391"/>
                  </a:lnTo>
                  <a:lnTo>
                    <a:pt x="183" y="391"/>
                  </a:lnTo>
                  <a:lnTo>
                    <a:pt x="176" y="391"/>
                  </a:lnTo>
                  <a:close/>
                  <a:moveTo>
                    <a:pt x="208" y="433"/>
                  </a:moveTo>
                  <a:lnTo>
                    <a:pt x="208" y="436"/>
                  </a:lnTo>
                  <a:lnTo>
                    <a:pt x="208" y="444"/>
                  </a:lnTo>
                  <a:lnTo>
                    <a:pt x="204" y="454"/>
                  </a:lnTo>
                  <a:lnTo>
                    <a:pt x="204" y="461"/>
                  </a:lnTo>
                  <a:lnTo>
                    <a:pt x="204" y="454"/>
                  </a:lnTo>
                  <a:lnTo>
                    <a:pt x="204" y="447"/>
                  </a:lnTo>
                  <a:lnTo>
                    <a:pt x="208" y="440"/>
                  </a:lnTo>
                  <a:lnTo>
                    <a:pt x="208" y="433"/>
                  </a:lnTo>
                  <a:close/>
                  <a:moveTo>
                    <a:pt x="208" y="433"/>
                  </a:moveTo>
                  <a:lnTo>
                    <a:pt x="208" y="433"/>
                  </a:lnTo>
                  <a:lnTo>
                    <a:pt x="208" y="433"/>
                  </a:lnTo>
                  <a:lnTo>
                    <a:pt x="208" y="433"/>
                  </a:lnTo>
                  <a:lnTo>
                    <a:pt x="208" y="433"/>
                  </a:lnTo>
                  <a:close/>
                  <a:moveTo>
                    <a:pt x="250" y="458"/>
                  </a:moveTo>
                  <a:lnTo>
                    <a:pt x="250" y="447"/>
                  </a:lnTo>
                  <a:lnTo>
                    <a:pt x="250" y="436"/>
                  </a:lnTo>
                  <a:lnTo>
                    <a:pt x="250" y="426"/>
                  </a:lnTo>
                  <a:lnTo>
                    <a:pt x="250" y="419"/>
                  </a:lnTo>
                  <a:lnTo>
                    <a:pt x="250" y="412"/>
                  </a:lnTo>
                  <a:lnTo>
                    <a:pt x="250" y="408"/>
                  </a:lnTo>
                  <a:lnTo>
                    <a:pt x="250" y="405"/>
                  </a:lnTo>
                  <a:lnTo>
                    <a:pt x="250" y="398"/>
                  </a:lnTo>
                  <a:lnTo>
                    <a:pt x="250" y="401"/>
                  </a:lnTo>
                  <a:lnTo>
                    <a:pt x="250" y="405"/>
                  </a:lnTo>
                  <a:lnTo>
                    <a:pt x="250" y="412"/>
                  </a:lnTo>
                  <a:lnTo>
                    <a:pt x="250" y="422"/>
                  </a:lnTo>
                  <a:lnTo>
                    <a:pt x="250" y="433"/>
                  </a:lnTo>
                  <a:lnTo>
                    <a:pt x="250" y="447"/>
                  </a:lnTo>
                  <a:lnTo>
                    <a:pt x="250" y="458"/>
                  </a:lnTo>
                  <a:close/>
                  <a:moveTo>
                    <a:pt x="264" y="377"/>
                  </a:moveTo>
                  <a:lnTo>
                    <a:pt x="264" y="377"/>
                  </a:lnTo>
                  <a:lnTo>
                    <a:pt x="264" y="377"/>
                  </a:lnTo>
                  <a:lnTo>
                    <a:pt x="264" y="377"/>
                  </a:lnTo>
                  <a:lnTo>
                    <a:pt x="264" y="377"/>
                  </a:lnTo>
                  <a:lnTo>
                    <a:pt x="264" y="377"/>
                  </a:lnTo>
                  <a:close/>
                  <a:moveTo>
                    <a:pt x="314" y="373"/>
                  </a:moveTo>
                  <a:lnTo>
                    <a:pt x="314" y="370"/>
                  </a:lnTo>
                  <a:lnTo>
                    <a:pt x="314" y="370"/>
                  </a:lnTo>
                  <a:lnTo>
                    <a:pt x="314" y="370"/>
                  </a:lnTo>
                  <a:lnTo>
                    <a:pt x="317" y="373"/>
                  </a:lnTo>
                  <a:lnTo>
                    <a:pt x="317" y="373"/>
                  </a:lnTo>
                  <a:lnTo>
                    <a:pt x="321" y="373"/>
                  </a:lnTo>
                  <a:lnTo>
                    <a:pt x="328" y="377"/>
                  </a:lnTo>
                  <a:lnTo>
                    <a:pt x="335" y="377"/>
                  </a:lnTo>
                  <a:lnTo>
                    <a:pt x="338" y="380"/>
                  </a:lnTo>
                  <a:lnTo>
                    <a:pt x="338" y="380"/>
                  </a:lnTo>
                  <a:lnTo>
                    <a:pt x="338" y="380"/>
                  </a:lnTo>
                  <a:lnTo>
                    <a:pt x="335" y="377"/>
                  </a:lnTo>
                  <a:lnTo>
                    <a:pt x="328" y="373"/>
                  </a:lnTo>
                  <a:lnTo>
                    <a:pt x="321" y="373"/>
                  </a:lnTo>
                  <a:lnTo>
                    <a:pt x="317" y="373"/>
                  </a:lnTo>
                  <a:lnTo>
                    <a:pt x="314" y="373"/>
                  </a:lnTo>
                  <a:close/>
                  <a:moveTo>
                    <a:pt x="356" y="373"/>
                  </a:moveTo>
                  <a:lnTo>
                    <a:pt x="359" y="373"/>
                  </a:lnTo>
                  <a:lnTo>
                    <a:pt x="363" y="373"/>
                  </a:lnTo>
                  <a:lnTo>
                    <a:pt x="359" y="373"/>
                  </a:lnTo>
                  <a:lnTo>
                    <a:pt x="359" y="373"/>
                  </a:lnTo>
                  <a:lnTo>
                    <a:pt x="359" y="373"/>
                  </a:lnTo>
                  <a:lnTo>
                    <a:pt x="356" y="373"/>
                  </a:lnTo>
                  <a:close/>
                  <a:moveTo>
                    <a:pt x="384" y="599"/>
                  </a:moveTo>
                  <a:lnTo>
                    <a:pt x="384" y="599"/>
                  </a:lnTo>
                  <a:lnTo>
                    <a:pt x="384" y="599"/>
                  </a:lnTo>
                  <a:lnTo>
                    <a:pt x="384" y="599"/>
                  </a:lnTo>
                  <a:lnTo>
                    <a:pt x="384" y="599"/>
                  </a:lnTo>
                  <a:lnTo>
                    <a:pt x="384" y="599"/>
                  </a:lnTo>
                  <a:lnTo>
                    <a:pt x="384" y="599"/>
                  </a:lnTo>
                  <a:close/>
                  <a:moveTo>
                    <a:pt x="388" y="595"/>
                  </a:moveTo>
                  <a:lnTo>
                    <a:pt x="388" y="595"/>
                  </a:lnTo>
                  <a:lnTo>
                    <a:pt x="388" y="595"/>
                  </a:lnTo>
                  <a:lnTo>
                    <a:pt x="388" y="595"/>
                  </a:lnTo>
                  <a:lnTo>
                    <a:pt x="388" y="595"/>
                  </a:lnTo>
                  <a:lnTo>
                    <a:pt x="388" y="595"/>
                  </a:lnTo>
                  <a:close/>
                  <a:moveTo>
                    <a:pt x="419" y="588"/>
                  </a:moveTo>
                  <a:lnTo>
                    <a:pt x="412" y="588"/>
                  </a:lnTo>
                  <a:lnTo>
                    <a:pt x="405" y="588"/>
                  </a:lnTo>
                  <a:lnTo>
                    <a:pt x="405" y="591"/>
                  </a:lnTo>
                  <a:lnTo>
                    <a:pt x="405" y="588"/>
                  </a:lnTo>
                  <a:lnTo>
                    <a:pt x="412" y="588"/>
                  </a:lnTo>
                  <a:lnTo>
                    <a:pt x="419" y="588"/>
                  </a:lnTo>
                  <a:close/>
                  <a:moveTo>
                    <a:pt x="423" y="803"/>
                  </a:moveTo>
                  <a:lnTo>
                    <a:pt x="423" y="803"/>
                  </a:lnTo>
                  <a:lnTo>
                    <a:pt x="419" y="803"/>
                  </a:lnTo>
                  <a:lnTo>
                    <a:pt x="412" y="799"/>
                  </a:lnTo>
                  <a:lnTo>
                    <a:pt x="409" y="796"/>
                  </a:lnTo>
                  <a:lnTo>
                    <a:pt x="409" y="796"/>
                  </a:lnTo>
                  <a:lnTo>
                    <a:pt x="405" y="792"/>
                  </a:lnTo>
                  <a:lnTo>
                    <a:pt x="398" y="792"/>
                  </a:lnTo>
                  <a:lnTo>
                    <a:pt x="405" y="792"/>
                  </a:lnTo>
                  <a:lnTo>
                    <a:pt x="409" y="796"/>
                  </a:lnTo>
                  <a:lnTo>
                    <a:pt x="412" y="796"/>
                  </a:lnTo>
                  <a:lnTo>
                    <a:pt x="416" y="799"/>
                  </a:lnTo>
                  <a:lnTo>
                    <a:pt x="419" y="803"/>
                  </a:lnTo>
                  <a:lnTo>
                    <a:pt x="423" y="803"/>
                  </a:lnTo>
                  <a:lnTo>
                    <a:pt x="423" y="803"/>
                  </a:lnTo>
                  <a:lnTo>
                    <a:pt x="423" y="803"/>
                  </a:lnTo>
                  <a:close/>
                  <a:moveTo>
                    <a:pt x="462" y="965"/>
                  </a:moveTo>
                  <a:lnTo>
                    <a:pt x="465" y="961"/>
                  </a:lnTo>
                  <a:lnTo>
                    <a:pt x="465" y="961"/>
                  </a:lnTo>
                  <a:lnTo>
                    <a:pt x="469" y="958"/>
                  </a:lnTo>
                  <a:lnTo>
                    <a:pt x="465" y="961"/>
                  </a:lnTo>
                  <a:lnTo>
                    <a:pt x="462" y="965"/>
                  </a:lnTo>
                  <a:close/>
                  <a:moveTo>
                    <a:pt x="585" y="930"/>
                  </a:moveTo>
                  <a:lnTo>
                    <a:pt x="588" y="926"/>
                  </a:lnTo>
                  <a:lnTo>
                    <a:pt x="588" y="923"/>
                  </a:lnTo>
                  <a:lnTo>
                    <a:pt x="592" y="916"/>
                  </a:lnTo>
                  <a:lnTo>
                    <a:pt x="595" y="909"/>
                  </a:lnTo>
                  <a:lnTo>
                    <a:pt x="592" y="916"/>
                  </a:lnTo>
                  <a:lnTo>
                    <a:pt x="588" y="923"/>
                  </a:lnTo>
                  <a:lnTo>
                    <a:pt x="588" y="926"/>
                  </a:lnTo>
                  <a:lnTo>
                    <a:pt x="588" y="930"/>
                  </a:lnTo>
                  <a:lnTo>
                    <a:pt x="588" y="930"/>
                  </a:lnTo>
                  <a:lnTo>
                    <a:pt x="585" y="930"/>
                  </a:lnTo>
                  <a:close/>
                  <a:moveTo>
                    <a:pt x="694" y="845"/>
                  </a:moveTo>
                  <a:lnTo>
                    <a:pt x="687" y="859"/>
                  </a:lnTo>
                  <a:lnTo>
                    <a:pt x="673" y="870"/>
                  </a:lnTo>
                  <a:lnTo>
                    <a:pt x="669" y="877"/>
                  </a:lnTo>
                  <a:lnTo>
                    <a:pt x="666" y="880"/>
                  </a:lnTo>
                  <a:lnTo>
                    <a:pt x="666" y="880"/>
                  </a:lnTo>
                  <a:lnTo>
                    <a:pt x="666" y="877"/>
                  </a:lnTo>
                  <a:lnTo>
                    <a:pt x="673" y="870"/>
                  </a:lnTo>
                  <a:lnTo>
                    <a:pt x="687" y="859"/>
                  </a:lnTo>
                  <a:lnTo>
                    <a:pt x="694" y="845"/>
                  </a:lnTo>
                  <a:lnTo>
                    <a:pt x="698" y="828"/>
                  </a:lnTo>
                  <a:lnTo>
                    <a:pt x="694" y="813"/>
                  </a:lnTo>
                  <a:lnTo>
                    <a:pt x="694" y="813"/>
                  </a:lnTo>
                  <a:lnTo>
                    <a:pt x="698" y="828"/>
                  </a:lnTo>
                  <a:lnTo>
                    <a:pt x="694" y="845"/>
                  </a:lnTo>
                  <a:close/>
                  <a:moveTo>
                    <a:pt x="673" y="778"/>
                  </a:moveTo>
                  <a:lnTo>
                    <a:pt x="673" y="778"/>
                  </a:lnTo>
                  <a:lnTo>
                    <a:pt x="712" y="771"/>
                  </a:lnTo>
                  <a:lnTo>
                    <a:pt x="673" y="778"/>
                  </a:lnTo>
                  <a:close/>
                  <a:moveTo>
                    <a:pt x="733" y="595"/>
                  </a:moveTo>
                  <a:lnTo>
                    <a:pt x="747" y="606"/>
                  </a:lnTo>
                  <a:lnTo>
                    <a:pt x="747" y="606"/>
                  </a:lnTo>
                  <a:lnTo>
                    <a:pt x="747" y="606"/>
                  </a:lnTo>
                  <a:lnTo>
                    <a:pt x="733" y="595"/>
                  </a:lnTo>
                  <a:close/>
                  <a:moveTo>
                    <a:pt x="810" y="503"/>
                  </a:moveTo>
                  <a:lnTo>
                    <a:pt x="824" y="503"/>
                  </a:lnTo>
                  <a:lnTo>
                    <a:pt x="824" y="503"/>
                  </a:lnTo>
                  <a:lnTo>
                    <a:pt x="810" y="50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7" name="Rectangle 380"/>
            <p:cNvSpPr>
              <a:spLocks noChangeArrowheads="1"/>
            </p:cNvSpPr>
            <p:nvPr userDrawn="1"/>
          </p:nvSpPr>
          <p:spPr bwMode="gray">
            <a:xfrm>
              <a:off x="1696" y="2273"/>
              <a:ext cx="6" cy="1"/>
            </a:xfrm>
            <a:prstGeom prst="rect">
              <a:avLst/>
            </a:prstGeom>
            <a:solidFill>
              <a:srgbClr val="BAECFC"/>
            </a:solidFill>
            <a:ln>
              <a:noFill/>
            </a:ln>
            <a:extLst>
              <a:ext uri="{91240B29-F687-4F45-9708-019B960494DF}">
                <a14:hiddenLine xmlns:a14="http://schemas.microsoft.com/office/drawing/2010/main" w="0">
                  <a:solidFill>
                    <a:srgbClr val="BAECFC"/>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sp>
        <p:nvSpPr>
          <p:cNvPr id="185" name="Text Box 14"/>
          <p:cNvSpPr txBox="1">
            <a:spLocks noChangeArrowheads="1"/>
          </p:cNvSpPr>
          <p:nvPr/>
        </p:nvSpPr>
        <p:spPr bwMode="white">
          <a:xfrm>
            <a:off x="4025901" y="5867400"/>
            <a:ext cx="13081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sz="1800" b="1">
                <a:solidFill>
                  <a:srgbClr val="FFFFFF"/>
                </a:solidFill>
                <a:latin typeface="Verdana" panose="020B0604030504040204" pitchFamily="34" charset="0"/>
              </a:rPr>
              <a:t>LOGO</a:t>
            </a:r>
          </a:p>
        </p:txBody>
      </p:sp>
      <p:sp>
        <p:nvSpPr>
          <p:cNvPr id="186" name="Freeform 381"/>
          <p:cNvSpPr>
            <a:spLocks noEditPoints="1"/>
          </p:cNvSpPr>
          <p:nvPr/>
        </p:nvSpPr>
        <p:spPr bwMode="gray">
          <a:xfrm>
            <a:off x="2124076" y="1268415"/>
            <a:ext cx="5616575" cy="3743325"/>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w="38100" cmpd="sng">
            <a:solidFill>
              <a:schemeClr val="bg1"/>
            </a:solidFill>
            <a:prstDash val="solid"/>
            <a:round/>
            <a:headEnd/>
            <a:tailEnd/>
          </a:ln>
        </p:spPr>
        <p:txBody>
          <a:bodyPr/>
          <a:lstStyle/>
          <a:p>
            <a:endParaRPr lang="en-US">
              <a:solidFill>
                <a:srgbClr val="1F5281"/>
              </a:solidFill>
              <a:latin typeface="Arial"/>
            </a:endParaRPr>
          </a:p>
        </p:txBody>
      </p:sp>
      <p:sp>
        <p:nvSpPr>
          <p:cNvPr id="187" name="AutoShape 384"/>
          <p:cNvSpPr>
            <a:spLocks noChangeArrowheads="1"/>
          </p:cNvSpPr>
          <p:nvPr/>
        </p:nvSpPr>
        <p:spPr bwMode="auto">
          <a:xfrm>
            <a:off x="1524000" y="4752975"/>
            <a:ext cx="6477000" cy="457200"/>
          </a:xfrm>
          <a:prstGeom prst="roundRect">
            <a:avLst>
              <a:gd name="adj" fmla="val 16667"/>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3074" name="Rectangle 2"/>
          <p:cNvSpPr>
            <a:spLocks noGrp="1" noChangeArrowheads="1"/>
          </p:cNvSpPr>
          <p:nvPr>
            <p:ph type="ctrTitle"/>
          </p:nvPr>
        </p:nvSpPr>
        <p:spPr>
          <a:xfrm>
            <a:off x="990600" y="2895600"/>
            <a:ext cx="7239000" cy="1676400"/>
          </a:xfrm>
        </p:spPr>
        <p:txBody>
          <a:bodyPr/>
          <a:lstStyle>
            <a:lvl1pPr algn="ctr">
              <a:defRPr sz="2700">
                <a:solidFill>
                  <a:schemeClr val="tx1"/>
                </a:solidFill>
              </a:defRPr>
            </a:lvl1pPr>
          </a:lstStyle>
          <a:p>
            <a:pPr lvl="0"/>
            <a:r>
              <a:rPr lang="en-US" noProof="0"/>
              <a:t>Click to edit Master title style</a:t>
            </a:r>
          </a:p>
        </p:txBody>
      </p:sp>
      <p:sp>
        <p:nvSpPr>
          <p:cNvPr id="3075" name="Rectangle 3"/>
          <p:cNvSpPr>
            <a:spLocks noGrp="1" noChangeArrowheads="1"/>
          </p:cNvSpPr>
          <p:nvPr>
            <p:ph type="subTitle" idx="1"/>
          </p:nvPr>
        </p:nvSpPr>
        <p:spPr bwMode="black">
          <a:xfrm>
            <a:off x="1676400" y="4800600"/>
            <a:ext cx="6172200" cy="381000"/>
          </a:xfrm>
        </p:spPr>
        <p:txBody>
          <a:bodyPr/>
          <a:lstStyle>
            <a:lvl1pPr marL="0" indent="0" algn="ctr">
              <a:buFont typeface="Wingdings" panose="05000000000000000000" pitchFamily="2" charset="2"/>
              <a:buNone/>
              <a:defRPr sz="1350" b="1">
                <a:solidFill>
                  <a:schemeClr val="bg1"/>
                </a:solidFill>
                <a:latin typeface="Verdana" panose="020B0604030504040204" pitchFamily="34" charset="0"/>
              </a:defRPr>
            </a:lvl1pPr>
          </a:lstStyle>
          <a:p>
            <a:pPr lvl="0"/>
            <a:r>
              <a:rPr lang="en-US" noProof="0"/>
              <a:t>Click to edit Master subtitle style</a:t>
            </a:r>
          </a:p>
        </p:txBody>
      </p:sp>
    </p:spTree>
    <p:extLst>
      <p:ext uri="{BB962C8B-B14F-4D97-AF65-F5344CB8AC3E}">
        <p14:creationId xmlns:p14="http://schemas.microsoft.com/office/powerpoint/2010/main" val="3366736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F6FF95B6-49D1-40D2-AC78-BDE9CC40092A}"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670519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0071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6007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8CD689A7-332A-497F-B748-04C5CE428EB1}"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7554234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a:t>Click to edit Master title style</a:t>
            </a:r>
          </a:p>
        </p:txBody>
      </p:sp>
      <p:sp>
        <p:nvSpPr>
          <p:cNvPr id="3" name="Table Placeholder 2"/>
          <p:cNvSpPr>
            <a:spLocks noGrp="1"/>
          </p:cNvSpPr>
          <p:nvPr>
            <p:ph type="tbl" idx="1"/>
          </p:nvPr>
        </p:nvSpPr>
        <p:spPr>
          <a:xfrm>
            <a:off x="457200" y="1176338"/>
            <a:ext cx="8229600" cy="5105400"/>
          </a:xfrm>
        </p:spPr>
        <p:txBody>
          <a:bodyPr/>
          <a:lstStyle/>
          <a:p>
            <a:pPr lvl="0"/>
            <a:r>
              <a:rPr lang="en-US" noProof="0"/>
              <a:t>Click icon to add table</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69C0FBA2-2012-49E4-9FA4-DE80A8584D24}"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0110123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73B12651-A4A5-46BB-A891-4D2E39EC4F25}" type="datetime1">
              <a:rPr lang="en-US" smtClean="0">
                <a:solidFill>
                  <a:srgbClr val="696464"/>
                </a:solidFill>
              </a:rPr>
              <a:pPr/>
              <a:t>11/4/2025</a:t>
            </a:fld>
            <a:endParaRPr lang="en-US">
              <a:solidFill>
                <a:srgbClr val="696464"/>
              </a:solidFill>
            </a:endParaRPr>
          </a:p>
        </p:txBody>
      </p:sp>
      <p:sp>
        <p:nvSpPr>
          <p:cNvPr id="17" name="Footer Placeholder 16"/>
          <p:cNvSpPr>
            <a:spLocks noGrp="1"/>
          </p:cNvSpPr>
          <p:nvPr>
            <p:ph type="ftr" sz="quarter" idx="11"/>
          </p:nvPr>
        </p:nvSpPr>
        <p:spPr/>
        <p:txBody>
          <a:bodyPr/>
          <a:lstStyle/>
          <a:p>
            <a:endParaRPr lang="en-US">
              <a:solidFill>
                <a:srgbClr val="696464"/>
              </a:solidFill>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44EB3733-B42E-4D32-A761-DFD33FC80AFC}"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1487696994"/>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F771C3D1-E61B-47C0-BB05-672A38C0CA9D}"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8714595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7C922D4-319B-498F-B9EC-E3EA88CAC0A7}"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a:xfrm>
            <a:off x="800100" y="6172200"/>
            <a:ext cx="4000500" cy="457200"/>
          </a:xfrm>
        </p:spPr>
        <p:txBody>
          <a:bodyPr/>
          <a:lstStyle/>
          <a:p>
            <a:endParaRPr lang="en-US">
              <a:solidFill>
                <a:srgbClr val="696464"/>
              </a:solidFill>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6" name="Slide Number Placeholder 5"/>
          <p:cNvSpPr>
            <a:spLocks noGrp="1"/>
          </p:cNvSpPr>
          <p:nvPr>
            <p:ph type="sldNum" sz="quarter" idx="12"/>
          </p:nvPr>
        </p:nvSpPr>
        <p:spPr>
          <a:xfrm>
            <a:off x="146304" y="6208776"/>
            <a:ext cx="457200" cy="457200"/>
          </a:xfrm>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4734924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C08CE854-7D87-4C87-ADFF-B3F6F1EB81BB}"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44EB3733-B42E-4D32-A761-DFD33FC80AFC}"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105232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6A8AF764-F69A-4A0B-9CFF-C98AD0EB3DE8}" type="datetime1">
              <a:rPr lang="en-US" smtClean="0">
                <a:solidFill>
                  <a:srgbClr val="696464"/>
                </a:solidFill>
              </a:rPr>
              <a:pPr/>
              <a:t>11/4/2025</a:t>
            </a:fld>
            <a:endParaRPr lang="en-US">
              <a:solidFill>
                <a:srgbClr val="696464"/>
              </a:solidFill>
            </a:endParaRPr>
          </a:p>
        </p:txBody>
      </p:sp>
      <p:sp>
        <p:nvSpPr>
          <p:cNvPr id="8" name="Footer Placeholder 7"/>
          <p:cNvSpPr>
            <a:spLocks noGrp="1"/>
          </p:cNvSpPr>
          <p:nvPr>
            <p:ph type="ftr" sz="quarter" idx="11"/>
          </p:nvPr>
        </p:nvSpPr>
        <p:spPr/>
        <p:txBody>
          <a:bodyPr/>
          <a:lstStyle/>
          <a:p>
            <a:endParaRPr lang="en-US">
              <a:solidFill>
                <a:srgbClr val="696464"/>
              </a:solidFill>
            </a:endParaRPr>
          </a:p>
        </p:txBody>
      </p:sp>
      <p:sp>
        <p:nvSpPr>
          <p:cNvPr id="9" name="Slide Number Placeholder 8"/>
          <p:cNvSpPr>
            <a:spLocks noGrp="1"/>
          </p:cNvSpPr>
          <p:nvPr>
            <p:ph type="sldNum" sz="quarter" idx="12"/>
          </p:nvPr>
        </p:nvSpPr>
        <p:spPr/>
        <p:txBody>
          <a:bodyPr/>
          <a:lstStyle/>
          <a:p>
            <a:fld id="{44EB3733-B42E-4D32-A761-DFD33FC80AFC}"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236281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EE1032DB-D43B-458D-BEDD-50A302CA7169}" type="datetime1">
              <a:rPr lang="en-US" smtClean="0">
                <a:solidFill>
                  <a:srgbClr val="696464"/>
                </a:solidFill>
              </a:rPr>
              <a:pPr/>
              <a:t>11/4/2025</a:t>
            </a:fld>
            <a:endParaRPr lang="en-US">
              <a:solidFill>
                <a:srgbClr val="696464"/>
              </a:solidFill>
            </a:endParaRPr>
          </a:p>
        </p:txBody>
      </p:sp>
      <p:sp>
        <p:nvSpPr>
          <p:cNvPr id="4" name="Footer Placeholder 3"/>
          <p:cNvSpPr>
            <a:spLocks noGrp="1"/>
          </p:cNvSpPr>
          <p:nvPr>
            <p:ph type="ftr" sz="quarter" idx="11"/>
          </p:nvPr>
        </p:nvSpPr>
        <p:spPr/>
        <p:txBody>
          <a:bodyPr/>
          <a:lstStyle/>
          <a:p>
            <a:endParaRPr lang="en-US">
              <a:solidFill>
                <a:srgbClr val="696464"/>
              </a:solidFill>
            </a:endParaRPr>
          </a:p>
        </p:txBody>
      </p:sp>
      <p:sp>
        <p:nvSpPr>
          <p:cNvPr id="5" name="Slide Number Placeholder 4"/>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37685882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11CB77-E0E9-4DDD-BA5F-AD1ADAB2D5CF}" type="datetime1">
              <a:rPr lang="en-US" smtClean="0">
                <a:solidFill>
                  <a:srgbClr val="696464"/>
                </a:solidFill>
              </a:rPr>
              <a:pPr/>
              <a:t>11/4/2025</a:t>
            </a:fld>
            <a:endParaRPr lang="en-US">
              <a:solidFill>
                <a:srgbClr val="696464"/>
              </a:solidFill>
            </a:endParaRPr>
          </a:p>
        </p:txBody>
      </p:sp>
      <p:sp>
        <p:nvSpPr>
          <p:cNvPr id="3" name="Footer Placeholder 2"/>
          <p:cNvSpPr>
            <a:spLocks noGrp="1"/>
          </p:cNvSpPr>
          <p:nvPr>
            <p:ph type="ftr" sz="quarter" idx="11"/>
          </p:nvPr>
        </p:nvSpPr>
        <p:spPr/>
        <p:txBody>
          <a:bodyPr/>
          <a:lstStyle/>
          <a:p>
            <a:endParaRPr lang="en-US">
              <a:solidFill>
                <a:srgbClr val="696464"/>
              </a:solidFill>
            </a:endParaRPr>
          </a:p>
        </p:txBody>
      </p:sp>
      <p:sp>
        <p:nvSpPr>
          <p:cNvPr id="4" name="Slide Number Placeholder 3"/>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132550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B896E81C-7B0E-4B04-9519-0D469B9D967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3018580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23534C4-850D-4256-A7AB-30204FFFDF5A}"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44EB3733-B42E-4D32-A761-DFD33FC80AFC}"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6155968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121E522-D255-405A-9B80-D296332C21F3}"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a:xfrm>
            <a:off x="914400" y="6172200"/>
            <a:ext cx="3886200" cy="457200"/>
          </a:xfrm>
        </p:spPr>
        <p:txBody>
          <a:bodyPr/>
          <a:lstStyle/>
          <a:p>
            <a:endParaRPr lang="en-US">
              <a:solidFill>
                <a:srgbClr val="696464"/>
              </a:solidFill>
            </a:endParaRPr>
          </a:p>
        </p:txBody>
      </p:sp>
      <p:sp>
        <p:nvSpPr>
          <p:cNvPr id="7" name="Slide Number Placeholder 6"/>
          <p:cNvSpPr>
            <a:spLocks noGrp="1"/>
          </p:cNvSpPr>
          <p:nvPr>
            <p:ph type="sldNum" sz="quarter" idx="12"/>
          </p:nvPr>
        </p:nvSpPr>
        <p:spPr>
          <a:xfrm>
            <a:off x="146304" y="6208776"/>
            <a:ext cx="457200" cy="457200"/>
          </a:xfrm>
        </p:spPr>
        <p:txBody>
          <a:bodyPr/>
          <a:lstStyle/>
          <a:p>
            <a:fld id="{44EB3733-B42E-4D32-A761-DFD33FC80AFC}"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extLst>
      <p:ext uri="{BB962C8B-B14F-4D97-AF65-F5344CB8AC3E}">
        <p14:creationId xmlns:p14="http://schemas.microsoft.com/office/powerpoint/2010/main" val="14524350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A637D24-78EE-431E-8F9E-8C93C992AC38}"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35859494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C3B28FB-317D-41E4-ADA1-52D5604625B2}"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8912146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useBgFill="1">
        <p:nvSpPr>
          <p:cNvPr id="5" name="Rounded Rectangle 4"/>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6" name="Rectangle 5"/>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7" name="Rectangle 6"/>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10" name="Rectangle 9"/>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n-US"/>
              <a:t>Click to edit Master title style</a:t>
            </a:r>
          </a:p>
        </p:txBody>
      </p:sp>
      <p:sp>
        <p:nvSpPr>
          <p:cNvPr id="11" name="Date Placeholder 27"/>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1B14263A-A4A8-487F-A65F-89C8E95BF782}" type="datetime1">
              <a:rPr lang="en-US"/>
              <a:pPr>
                <a:defRPr/>
              </a:pPr>
              <a:t>11/4/2025</a:t>
            </a:fld>
            <a:endParaRPr lang="en-US"/>
          </a:p>
        </p:txBody>
      </p:sp>
      <p:sp>
        <p:nvSpPr>
          <p:cNvPr id="12" name="Footer Placeholder 16"/>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13" name="Slide Number Placeholder 28"/>
          <p:cNvSpPr>
            <a:spLocks noGrp="1"/>
          </p:cNvSpPr>
          <p:nvPr>
            <p:ph type="sldNum" sz="quarter" idx="12"/>
          </p:nvPr>
        </p:nvSpPr>
        <p:spPr/>
        <p:txBody>
          <a:bodyPr/>
          <a:lstStyle>
            <a:lvl1pPr fontAlgn="base">
              <a:spcBef>
                <a:spcPct val="0"/>
              </a:spcBef>
              <a:spcAft>
                <a:spcPct val="0"/>
              </a:spcAft>
              <a:defRPr sz="1400">
                <a:solidFill>
                  <a:srgbClr val="FFFFFF"/>
                </a:solidFill>
              </a:defRPr>
            </a:lvl1pPr>
          </a:lstStyle>
          <a:p>
            <a:pPr>
              <a:defRPr/>
            </a:pPr>
            <a:fld id="{B2F7EDA2-782E-4DD4-A470-2CA3FE5CBA3A}" type="slidenum">
              <a:rPr lang="en-US"/>
              <a:pPr>
                <a:defRPr/>
              </a:pPr>
              <a:t>‹#›</a:t>
            </a:fld>
            <a:endParaRPr lang="en-US"/>
          </a:p>
        </p:txBody>
      </p:sp>
    </p:spTree>
    <p:extLst>
      <p:ext uri="{BB962C8B-B14F-4D97-AF65-F5344CB8AC3E}">
        <p14:creationId xmlns:p14="http://schemas.microsoft.com/office/powerpoint/2010/main" val="3534796038"/>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914400" y="1447800"/>
            <a:ext cx="77724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44B76BD3-FAFB-46E8-B557-127AC7095058}" type="datetime1">
              <a:rPr lang="en-US"/>
              <a:pPr>
                <a:defRPr/>
              </a:pPr>
              <a:t>11/4/2025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vl1pPr>
          </a:lstStyle>
          <a:p>
            <a:pPr>
              <a:defRPr/>
            </a:pPr>
            <a:fld id="{152302F0-91F3-4588-BFFF-CB496D213236}" type="slidenum">
              <a:rPr lang="en-US"/>
              <a:pPr>
                <a:defRPr/>
              </a:pPr>
              <a:t>‹#›</a:t>
            </a:fld>
            <a:endParaRPr lang="en-US"/>
          </a:p>
        </p:txBody>
      </p:sp>
    </p:spTree>
    <p:extLst>
      <p:ext uri="{BB962C8B-B14F-4D97-AF65-F5344CB8AC3E}">
        <p14:creationId xmlns:p14="http://schemas.microsoft.com/office/powerpoint/2010/main" val="29281287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useBgFill="1">
        <p:nvSpPr>
          <p:cNvPr id="5" name="Rounded Rectangle 4"/>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6" name="Rectangle 5"/>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7" name="Rectangle 6"/>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8" name="Rectangle 7"/>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722313" y="952500"/>
            <a:ext cx="7772400" cy="1362075"/>
          </a:xfrm>
        </p:spPr>
        <p:txBody>
          <a:bodyPr/>
          <a:lstStyle>
            <a:lvl1pPr algn="l">
              <a:buNone/>
              <a:defRPr sz="4000" b="0" cap="none"/>
            </a:lvl1pPr>
          </a:lstStyle>
          <a:p>
            <a:r>
              <a:rPr lang="en-US"/>
              <a:t>Click to edit Master title style</a:t>
            </a:r>
          </a:p>
        </p:txBody>
      </p:sp>
      <p:sp>
        <p:nvSpPr>
          <p:cNvPr id="3" name="Text Placeholder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9"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8771EBEA-4E5E-4BAD-974C-51FF7851C734}" type="datetime1">
              <a:rPr lang="en-US"/>
              <a:pPr>
                <a:defRPr/>
              </a:pPr>
              <a:t>11/4/2025</a:t>
            </a:fld>
            <a:endParaRPr lang="en-US"/>
          </a:p>
        </p:txBody>
      </p:sp>
      <p:sp>
        <p:nvSpPr>
          <p:cNvPr id="10" name="Footer Placeholder 4"/>
          <p:cNvSpPr>
            <a:spLocks noGrp="1"/>
          </p:cNvSpPr>
          <p:nvPr>
            <p:ph type="ftr" sz="quarter" idx="11"/>
          </p:nvPr>
        </p:nvSpPr>
        <p:spPr>
          <a:xfrm>
            <a:off x="800100" y="6172200"/>
            <a:ext cx="4000500" cy="457200"/>
          </a:xfrm>
        </p:spPr>
        <p:txBody>
          <a:bodyPr/>
          <a:lstStyle>
            <a:lvl1pPr fontAlgn="base">
              <a:spcBef>
                <a:spcPct val="0"/>
              </a:spcBef>
              <a:spcAft>
                <a:spcPct val="0"/>
              </a:spcAft>
              <a:defRPr>
                <a:latin typeface=".VnArial" pitchFamily="34" charset="0"/>
              </a:defRPr>
            </a:lvl1pPr>
          </a:lstStyle>
          <a:p>
            <a:pPr>
              <a:defRPr/>
            </a:pPr>
            <a:endParaRPr lang="en-US"/>
          </a:p>
        </p:txBody>
      </p:sp>
      <p:sp>
        <p:nvSpPr>
          <p:cNvPr id="11" name="Slide Number Placeholder 5"/>
          <p:cNvSpPr>
            <a:spLocks noGrp="1"/>
          </p:cNvSpPr>
          <p:nvPr>
            <p:ph type="sldNum" sz="quarter" idx="12"/>
          </p:nvPr>
        </p:nvSpPr>
        <p:spPr>
          <a:xfrm>
            <a:off x="146050" y="6208713"/>
            <a:ext cx="457200" cy="457200"/>
          </a:xfrm>
        </p:spPr>
        <p:txBody>
          <a:bodyPr/>
          <a:lstStyle>
            <a:lvl1pPr fontAlgn="base">
              <a:spcBef>
                <a:spcPct val="0"/>
              </a:spcBef>
              <a:spcAft>
                <a:spcPct val="0"/>
              </a:spcAft>
              <a:defRPr/>
            </a:lvl1pPr>
          </a:lstStyle>
          <a:p>
            <a:pPr>
              <a:defRPr/>
            </a:pPr>
            <a:fld id="{1D07B19B-E340-4A3C-B183-FAD38DB69268}" type="slidenum">
              <a:rPr lang="en-US"/>
              <a:pPr>
                <a:defRPr/>
              </a:pPr>
              <a:t>‹#›</a:t>
            </a:fld>
            <a:endParaRPr lang="en-US"/>
          </a:p>
        </p:txBody>
      </p:sp>
    </p:spTree>
    <p:extLst>
      <p:ext uri="{BB962C8B-B14F-4D97-AF65-F5344CB8AC3E}">
        <p14:creationId xmlns:p14="http://schemas.microsoft.com/office/powerpoint/2010/main" val="2573147376"/>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914400" y="1447800"/>
            <a:ext cx="374904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933950" y="1447800"/>
            <a:ext cx="374904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DF1024EF-1723-4F70-9245-461194348461}" type="datetime1">
              <a:rPr lang="en-US"/>
              <a:pPr>
                <a:defRPr/>
              </a:pPr>
              <a:t>11/4/2025</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vl1pPr>
          </a:lstStyle>
          <a:p>
            <a:pPr>
              <a:defRPr/>
            </a:pPr>
            <a:fld id="{CA558DBB-B556-47FD-A3E2-A949BFB8D83F}" type="slidenum">
              <a:rPr lang="en-US"/>
              <a:pPr>
                <a:defRPr/>
              </a:pPr>
              <a:t>‹#›</a:t>
            </a:fld>
            <a:endParaRPr lang="en-US"/>
          </a:p>
        </p:txBody>
      </p:sp>
    </p:spTree>
    <p:extLst>
      <p:ext uri="{BB962C8B-B14F-4D97-AF65-F5344CB8AC3E}">
        <p14:creationId xmlns:p14="http://schemas.microsoft.com/office/powerpoint/2010/main" val="36915570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11" name="Content Placeholder 10"/>
          <p:cNvSpPr>
            <a:spLocks noGrp="1"/>
          </p:cNvSpPr>
          <p:nvPr>
            <p:ph sz="half" idx="2"/>
          </p:nvPr>
        </p:nvSpPr>
        <p:spPr>
          <a:xfrm>
            <a:off x="914400" y="2247900"/>
            <a:ext cx="3733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half" idx="4"/>
          </p:nvPr>
        </p:nvSpPr>
        <p:spPr>
          <a:xfrm>
            <a:off x="4953000" y="2247900"/>
            <a:ext cx="3733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0A2EB0A2-625C-46C9-A760-57A6516283D2}" type="datetime1">
              <a:rPr lang="en-US"/>
              <a:pPr>
                <a:defRPr/>
              </a:pPr>
              <a:t>11/4/2025</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vl1pPr>
          </a:lstStyle>
          <a:p>
            <a:pPr>
              <a:defRPr/>
            </a:pPr>
            <a:fld id="{902F5BC7-821E-497F-A223-E08E30A39CCA}" type="slidenum">
              <a:rPr lang="en-US"/>
              <a:pPr>
                <a:defRPr/>
              </a:pPr>
              <a:t>‹#›</a:t>
            </a:fld>
            <a:endParaRPr lang="en-US"/>
          </a:p>
        </p:txBody>
      </p:sp>
    </p:spTree>
    <p:extLst>
      <p:ext uri="{BB962C8B-B14F-4D97-AF65-F5344CB8AC3E}">
        <p14:creationId xmlns:p14="http://schemas.microsoft.com/office/powerpoint/2010/main" val="23937785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CFE13A61-C01C-4481-B64C-A703969FD0A9}" type="datetime1">
              <a:rPr lang="en-US"/>
              <a:pPr>
                <a:defRPr/>
              </a:pPr>
              <a:t>11/4/2025</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vl1pPr>
          </a:lstStyle>
          <a:p>
            <a:pPr>
              <a:defRPr/>
            </a:pPr>
            <a:fld id="{CE385B15-55EC-4A7D-AE94-38AFC80A850C}" type="slidenum">
              <a:rPr lang="en-US"/>
              <a:pPr>
                <a:defRPr/>
              </a:pPr>
              <a:t>‹#›</a:t>
            </a:fld>
            <a:endParaRPr lang="en-US"/>
          </a:p>
        </p:txBody>
      </p:sp>
    </p:spTree>
    <p:extLst>
      <p:ext uri="{BB962C8B-B14F-4D97-AF65-F5344CB8AC3E}">
        <p14:creationId xmlns:p14="http://schemas.microsoft.com/office/powerpoint/2010/main" val="1388016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5"/>
            <a:ext cx="78867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A72AFB10-AC8E-4F91-821E-EC751C8F818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8244861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46CBA1E9-7B67-4B1E-82C9-18E20A735B0F}" type="datetime1">
              <a:rPr lang="en-US"/>
              <a:pPr>
                <a:defRPr/>
              </a:pPr>
              <a:t>11/4/2025</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vl1pPr>
          </a:lstStyle>
          <a:p>
            <a:pPr>
              <a:defRPr/>
            </a:pPr>
            <a:fld id="{3F8BF9B7-3986-418B-9695-8F6CAF786C4D}" type="slidenum">
              <a:rPr lang="en-US"/>
              <a:pPr>
                <a:defRPr/>
              </a:pPr>
              <a:t>‹#›</a:t>
            </a:fld>
            <a:endParaRPr lang="en-US"/>
          </a:p>
        </p:txBody>
      </p:sp>
    </p:spTree>
    <p:extLst>
      <p:ext uri="{BB962C8B-B14F-4D97-AF65-F5344CB8AC3E}">
        <p14:creationId xmlns:p14="http://schemas.microsoft.com/office/powerpoint/2010/main" val="3735242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useBgFill="1">
        <p:nvSpPr>
          <p:cNvPr id="6" name="Rounded Rectangle 5"/>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914400" y="273050"/>
            <a:ext cx="7772400" cy="1143000"/>
          </a:xfrm>
        </p:spPr>
        <p:txBody>
          <a:bodyPr/>
          <a:lstStyle>
            <a:lvl1pPr algn="l">
              <a:buNone/>
              <a:defRPr sz="4000" b="0"/>
            </a:lvl1pPr>
          </a:lstStyle>
          <a:p>
            <a:r>
              <a:rPr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1" name="Content Placeholder 10"/>
          <p:cNvSpPr>
            <a:spLocks noGrp="1"/>
          </p:cNvSpPr>
          <p:nvPr>
            <p:ph sz="quarter" idx="1"/>
          </p:nvPr>
        </p:nvSpPr>
        <p:spPr>
          <a:xfrm>
            <a:off x="2971800" y="1600200"/>
            <a:ext cx="5715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4"/>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627460B7-706A-4851-AAD8-7194537F46A4}" type="datetime1">
              <a:rPr lang="en-US"/>
              <a:pPr>
                <a:defRPr/>
              </a:pPr>
              <a:t>11/4/2025</a:t>
            </a:fld>
            <a:endParaRPr lang="en-US"/>
          </a:p>
        </p:txBody>
      </p:sp>
      <p:sp>
        <p:nvSpPr>
          <p:cNvPr id="8" name="Footer Placeholder 5"/>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9" name="Slide Number Placeholder 6"/>
          <p:cNvSpPr>
            <a:spLocks noGrp="1"/>
          </p:cNvSpPr>
          <p:nvPr>
            <p:ph type="sldNum" sz="quarter" idx="12"/>
          </p:nvPr>
        </p:nvSpPr>
        <p:spPr/>
        <p:txBody>
          <a:bodyPr/>
          <a:lstStyle>
            <a:lvl1pPr fontAlgn="base">
              <a:spcBef>
                <a:spcPct val="0"/>
              </a:spcBef>
              <a:spcAft>
                <a:spcPct val="0"/>
              </a:spcAft>
              <a:defRPr/>
            </a:lvl1pPr>
          </a:lstStyle>
          <a:p>
            <a:pPr>
              <a:defRPr/>
            </a:pPr>
            <a:fld id="{9360644E-BC48-41DE-88AF-718F137BF548}" type="slidenum">
              <a:rPr lang="en-US"/>
              <a:pPr>
                <a:defRPr/>
              </a:pPr>
              <a:t>‹#›</a:t>
            </a:fld>
            <a:endParaRPr lang="en-US"/>
          </a:p>
        </p:txBody>
      </p:sp>
    </p:spTree>
    <p:extLst>
      <p:ext uri="{BB962C8B-B14F-4D97-AF65-F5344CB8AC3E}">
        <p14:creationId xmlns:p14="http://schemas.microsoft.com/office/powerpoint/2010/main" val="31128450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6" name="Rectangle 5"/>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7" name="Rectangle 6"/>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a:t>Click icon to add picture</a:t>
            </a:r>
            <a:endParaRPr lang="en-US" noProof="0" dirty="0"/>
          </a:p>
        </p:txBody>
      </p:sp>
      <p:sp>
        <p:nvSpPr>
          <p:cNvPr id="8" name="Date Placeholder 4"/>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8C8FFE7F-BA69-484F-BCFE-1D01377EFFF6}" type="datetime1">
              <a:rPr lang="en-US"/>
              <a:pPr>
                <a:defRPr/>
              </a:pPr>
              <a:t>11/4/2025</a:t>
            </a:fld>
            <a:endParaRPr lang="en-US"/>
          </a:p>
        </p:txBody>
      </p:sp>
      <p:sp>
        <p:nvSpPr>
          <p:cNvPr id="9" name="Footer Placeholder 5"/>
          <p:cNvSpPr>
            <a:spLocks noGrp="1"/>
          </p:cNvSpPr>
          <p:nvPr>
            <p:ph type="ftr" sz="quarter" idx="11"/>
          </p:nvPr>
        </p:nvSpPr>
        <p:spPr>
          <a:xfrm>
            <a:off x="914400" y="6172200"/>
            <a:ext cx="3886200" cy="457200"/>
          </a:xfrm>
        </p:spPr>
        <p:txBody>
          <a:bodyPr/>
          <a:lstStyle>
            <a:lvl1pPr fontAlgn="base">
              <a:spcBef>
                <a:spcPct val="0"/>
              </a:spcBef>
              <a:spcAft>
                <a:spcPct val="0"/>
              </a:spcAft>
              <a:defRPr>
                <a:latin typeface=".VnArial" pitchFamily="34" charset="0"/>
              </a:defRPr>
            </a:lvl1pPr>
          </a:lstStyle>
          <a:p>
            <a:pPr>
              <a:defRPr/>
            </a:pPr>
            <a:endParaRPr lang="en-US"/>
          </a:p>
        </p:txBody>
      </p:sp>
      <p:sp>
        <p:nvSpPr>
          <p:cNvPr id="10" name="Slide Number Placeholder 6"/>
          <p:cNvSpPr>
            <a:spLocks noGrp="1"/>
          </p:cNvSpPr>
          <p:nvPr>
            <p:ph type="sldNum" sz="quarter" idx="12"/>
          </p:nvPr>
        </p:nvSpPr>
        <p:spPr>
          <a:xfrm>
            <a:off x="146050" y="6208713"/>
            <a:ext cx="457200" cy="457200"/>
          </a:xfrm>
        </p:spPr>
        <p:txBody>
          <a:bodyPr/>
          <a:lstStyle>
            <a:lvl1pPr fontAlgn="base">
              <a:spcBef>
                <a:spcPct val="0"/>
              </a:spcBef>
              <a:spcAft>
                <a:spcPct val="0"/>
              </a:spcAft>
              <a:defRPr/>
            </a:lvl1pPr>
          </a:lstStyle>
          <a:p>
            <a:pPr>
              <a:defRPr/>
            </a:pPr>
            <a:fld id="{5A18D4A1-31AC-4008-B3DB-1F399A4A6FFC}" type="slidenum">
              <a:rPr lang="en-US"/>
              <a:pPr>
                <a:defRPr/>
              </a:pPr>
              <a:t>‹#›</a:t>
            </a:fld>
            <a:endParaRPr lang="en-US"/>
          </a:p>
        </p:txBody>
      </p:sp>
    </p:spTree>
    <p:extLst>
      <p:ext uri="{BB962C8B-B14F-4D97-AF65-F5344CB8AC3E}">
        <p14:creationId xmlns:p14="http://schemas.microsoft.com/office/powerpoint/2010/main" val="29528222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64A802E4-6D72-42A7-9352-18D396B6853F}" type="datetime1">
              <a:rPr lang="en-US"/>
              <a:pPr>
                <a:defRPr/>
              </a:pPr>
              <a:t>11/4/2025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vl1pPr>
          </a:lstStyle>
          <a:p>
            <a:pPr>
              <a:defRPr/>
            </a:pPr>
            <a:fld id="{7D02B4D9-D604-4F62-ABCD-2C3DF2BE882D}" type="slidenum">
              <a:rPr lang="en-US"/>
              <a:pPr>
                <a:defRPr/>
              </a:pPr>
              <a:t>‹#›</a:t>
            </a:fld>
            <a:endParaRPr lang="en-US"/>
          </a:p>
        </p:txBody>
      </p:sp>
    </p:spTree>
    <p:extLst>
      <p:ext uri="{BB962C8B-B14F-4D97-AF65-F5344CB8AC3E}">
        <p14:creationId xmlns:p14="http://schemas.microsoft.com/office/powerpoint/2010/main" val="14348881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8AD6713C-09C2-4DBB-985D-5E5CD80A3544}" type="datetime1">
              <a:rPr lang="en-US"/>
              <a:pPr>
                <a:defRPr/>
              </a:pPr>
              <a:t>11/4/2025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vl1pPr>
          </a:lstStyle>
          <a:p>
            <a:pPr>
              <a:defRPr/>
            </a:pPr>
            <a:fld id="{780AC026-630D-4BE7-B732-A1BB44AC7458}" type="slidenum">
              <a:rPr lang="en-US"/>
              <a:pPr>
                <a:defRPr/>
              </a:pPr>
              <a:t>‹#›</a:t>
            </a:fld>
            <a:endParaRPr lang="en-US"/>
          </a:p>
        </p:txBody>
      </p:sp>
    </p:spTree>
    <p:extLst>
      <p:ext uri="{BB962C8B-B14F-4D97-AF65-F5344CB8AC3E}">
        <p14:creationId xmlns:p14="http://schemas.microsoft.com/office/powerpoint/2010/main" val="11172197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9250" name="Rectangle 2"/>
          <p:cNvSpPr>
            <a:spLocks noGrp="1" noChangeArrowheads="1"/>
          </p:cNvSpPr>
          <p:nvPr>
            <p:ph type="ctrTitle" sz="quarter"/>
          </p:nvPr>
        </p:nvSpPr>
        <p:spPr>
          <a:xfrm>
            <a:off x="685800" y="1676400"/>
            <a:ext cx="7772400" cy="1828800"/>
          </a:xfrm>
        </p:spPr>
        <p:txBody>
          <a:bodyPr/>
          <a:lstStyle>
            <a:lvl1pPr>
              <a:defRPr/>
            </a:lvl1pPr>
          </a:lstStyle>
          <a:p>
            <a:r>
              <a:rPr lang="vi-VN"/>
              <a:t>Nhấn soạn thảo kiểu tiêu đề trang cái</a:t>
            </a:r>
          </a:p>
        </p:txBody>
      </p:sp>
      <p:sp>
        <p:nvSpPr>
          <p:cNvPr id="30925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vi-VN"/>
              <a:t>Nhấn soạn thảo kiểu tiêu đề phụ của trang chiếu cái</a:t>
            </a:r>
          </a:p>
        </p:txBody>
      </p:sp>
      <p:sp>
        <p:nvSpPr>
          <p:cNvPr id="4"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8B618AA2-E792-4C13-89AA-A620DDF7DCF1}" type="slidenum">
              <a:rPr lang="vi-VN">
                <a:solidFill>
                  <a:srgbClr val="000000"/>
                </a:solidFill>
              </a:rPr>
              <a:pPr/>
              <a:t>‹#›</a:t>
            </a:fld>
            <a:endParaRPr lang="vi-VN">
              <a:solidFill>
                <a:srgbClr val="000000"/>
              </a:solidFill>
            </a:endParaRPr>
          </a:p>
        </p:txBody>
      </p:sp>
    </p:spTree>
    <p:extLst>
      <p:ext uri="{BB962C8B-B14F-4D97-AF65-F5344CB8AC3E}">
        <p14:creationId xmlns:p14="http://schemas.microsoft.com/office/powerpoint/2010/main" val="2115678623"/>
      </p:ext>
    </p:extLst>
  </p:cSld>
  <p:clrMapOvr>
    <a:masterClrMapping/>
  </p:clrMapOvr>
  <p:transition spd="med">
    <p:checker dir="vert"/>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B69E92C-41B2-4DB6-A7DD-EC9F924272CE}" type="slidenum">
              <a:rPr lang="vi-VN">
                <a:solidFill>
                  <a:srgbClr val="000000"/>
                </a:solidFill>
              </a:rPr>
              <a:pPr/>
              <a:t>‹#›</a:t>
            </a:fld>
            <a:endParaRPr lang="vi-VN">
              <a:solidFill>
                <a:srgbClr val="000000"/>
              </a:solidFill>
            </a:endParaRPr>
          </a:p>
        </p:txBody>
      </p:sp>
    </p:spTree>
    <p:extLst>
      <p:ext uri="{BB962C8B-B14F-4D97-AF65-F5344CB8AC3E}">
        <p14:creationId xmlns:p14="http://schemas.microsoft.com/office/powerpoint/2010/main" val="3827036333"/>
      </p:ext>
    </p:extLst>
  </p:cSld>
  <p:clrMapOvr>
    <a:masterClrMapping/>
  </p:clrMapOvr>
  <p:transition spd="med">
    <p:checker dir="vert"/>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BE84052-AB93-4FE5-B155-2C4DB33A8880}" type="slidenum">
              <a:rPr lang="vi-VN">
                <a:solidFill>
                  <a:srgbClr val="000000"/>
                </a:solidFill>
              </a:rPr>
              <a:pPr/>
              <a:t>‹#›</a:t>
            </a:fld>
            <a:endParaRPr lang="vi-VN">
              <a:solidFill>
                <a:srgbClr val="000000"/>
              </a:solidFill>
            </a:endParaRPr>
          </a:p>
        </p:txBody>
      </p:sp>
    </p:spTree>
    <p:extLst>
      <p:ext uri="{BB962C8B-B14F-4D97-AF65-F5344CB8AC3E}">
        <p14:creationId xmlns:p14="http://schemas.microsoft.com/office/powerpoint/2010/main" val="222576718"/>
      </p:ext>
    </p:extLst>
  </p:cSld>
  <p:clrMapOvr>
    <a:masterClrMapping/>
  </p:clrMapOvr>
  <p:transition spd="med">
    <p:checker dir="vert"/>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981200"/>
            <a:ext cx="4038600" cy="4114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4038600" cy="4114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F4B33AC-0E46-46FD-BDF4-A1DBB350B776}" type="slidenum">
              <a:rPr lang="vi-VN">
                <a:solidFill>
                  <a:srgbClr val="000000"/>
                </a:solidFill>
              </a:rPr>
              <a:pPr/>
              <a:t>‹#›</a:t>
            </a:fld>
            <a:endParaRPr lang="vi-VN">
              <a:solidFill>
                <a:srgbClr val="000000"/>
              </a:solidFill>
            </a:endParaRPr>
          </a:p>
        </p:txBody>
      </p:sp>
    </p:spTree>
    <p:extLst>
      <p:ext uri="{BB962C8B-B14F-4D97-AF65-F5344CB8AC3E}">
        <p14:creationId xmlns:p14="http://schemas.microsoft.com/office/powerpoint/2010/main" val="3883772611"/>
      </p:ext>
    </p:extLst>
  </p:cSld>
  <p:clrMapOvr>
    <a:masterClrMapping/>
  </p:clrMapOvr>
  <p:transition spd="med">
    <p:checker dir="vert"/>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26AFC28B-4729-4189-B762-9781FDED41D1}" type="slidenum">
              <a:rPr lang="vi-VN">
                <a:solidFill>
                  <a:srgbClr val="000000"/>
                </a:solidFill>
              </a:rPr>
              <a:pPr/>
              <a:t>‹#›</a:t>
            </a:fld>
            <a:endParaRPr lang="vi-VN">
              <a:solidFill>
                <a:srgbClr val="000000"/>
              </a:solidFill>
            </a:endParaRPr>
          </a:p>
        </p:txBody>
      </p:sp>
    </p:spTree>
    <p:extLst>
      <p:ext uri="{BB962C8B-B14F-4D97-AF65-F5344CB8AC3E}">
        <p14:creationId xmlns:p14="http://schemas.microsoft.com/office/powerpoint/2010/main" val="17276321"/>
      </p:ext>
    </p:extLst>
  </p:cSld>
  <p:clrMapOvr>
    <a:masterClrMapping/>
  </p:clrMapOvr>
  <p:transition spd="med">
    <p:checke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B4BEEA7C-47A2-47DF-B0BB-43CECFC7FB12}"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7846290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4700767A-9594-486F-AC2C-40AD19B9D00A}" type="slidenum">
              <a:rPr lang="vi-VN">
                <a:solidFill>
                  <a:srgbClr val="000000"/>
                </a:solidFill>
              </a:rPr>
              <a:pPr/>
              <a:t>‹#›</a:t>
            </a:fld>
            <a:endParaRPr lang="vi-VN">
              <a:solidFill>
                <a:srgbClr val="000000"/>
              </a:solidFill>
            </a:endParaRPr>
          </a:p>
        </p:txBody>
      </p:sp>
    </p:spTree>
    <p:extLst>
      <p:ext uri="{BB962C8B-B14F-4D97-AF65-F5344CB8AC3E}">
        <p14:creationId xmlns:p14="http://schemas.microsoft.com/office/powerpoint/2010/main" val="3455689278"/>
      </p:ext>
    </p:extLst>
  </p:cSld>
  <p:clrMapOvr>
    <a:masterClrMapping/>
  </p:clrMapOvr>
  <p:transition spd="med">
    <p:checker dir="vert"/>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BA29379A-2BF6-4F10-82E7-02B7ED989BE1}" type="slidenum">
              <a:rPr lang="vi-VN">
                <a:solidFill>
                  <a:srgbClr val="000000"/>
                </a:solidFill>
              </a:rPr>
              <a:pPr/>
              <a:t>‹#›</a:t>
            </a:fld>
            <a:endParaRPr lang="vi-VN">
              <a:solidFill>
                <a:srgbClr val="000000"/>
              </a:solidFill>
            </a:endParaRPr>
          </a:p>
        </p:txBody>
      </p:sp>
    </p:spTree>
    <p:extLst>
      <p:ext uri="{BB962C8B-B14F-4D97-AF65-F5344CB8AC3E}">
        <p14:creationId xmlns:p14="http://schemas.microsoft.com/office/powerpoint/2010/main" val="2371353070"/>
      </p:ext>
    </p:extLst>
  </p:cSld>
  <p:clrMapOvr>
    <a:masterClrMapping/>
  </p:clrMapOvr>
  <p:transition spd="med">
    <p:checker dir="vert"/>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BF2D6F4E-6096-43D3-8B7F-8E5E5C82738E}" type="slidenum">
              <a:rPr lang="vi-VN">
                <a:solidFill>
                  <a:srgbClr val="000000"/>
                </a:solidFill>
              </a:rPr>
              <a:pPr/>
              <a:t>‹#›</a:t>
            </a:fld>
            <a:endParaRPr lang="vi-VN">
              <a:solidFill>
                <a:srgbClr val="000000"/>
              </a:solidFill>
            </a:endParaRPr>
          </a:p>
        </p:txBody>
      </p:sp>
    </p:spTree>
    <p:extLst>
      <p:ext uri="{BB962C8B-B14F-4D97-AF65-F5344CB8AC3E}">
        <p14:creationId xmlns:p14="http://schemas.microsoft.com/office/powerpoint/2010/main" val="5000485"/>
      </p:ext>
    </p:extLst>
  </p:cSld>
  <p:clrMapOvr>
    <a:masterClrMapping/>
  </p:clrMapOvr>
  <p:transition spd="med">
    <p:checker dir="vert"/>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75D5F6F-B830-4245-9615-7386C372D8CF}" type="slidenum">
              <a:rPr lang="vi-VN">
                <a:solidFill>
                  <a:srgbClr val="000000"/>
                </a:solidFill>
              </a:rPr>
              <a:pPr/>
              <a:t>‹#›</a:t>
            </a:fld>
            <a:endParaRPr lang="vi-VN">
              <a:solidFill>
                <a:srgbClr val="000000"/>
              </a:solidFill>
            </a:endParaRPr>
          </a:p>
        </p:txBody>
      </p:sp>
    </p:spTree>
    <p:extLst>
      <p:ext uri="{BB962C8B-B14F-4D97-AF65-F5344CB8AC3E}">
        <p14:creationId xmlns:p14="http://schemas.microsoft.com/office/powerpoint/2010/main" val="1301498044"/>
      </p:ext>
    </p:extLst>
  </p:cSld>
  <p:clrMapOvr>
    <a:masterClrMapping/>
  </p:clrMapOvr>
  <p:transition spd="med">
    <p:checker dir="vert"/>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34B3346-F1F3-49B4-8E87-5BF2D3896459}" type="slidenum">
              <a:rPr lang="vi-VN">
                <a:solidFill>
                  <a:srgbClr val="000000"/>
                </a:solidFill>
              </a:rPr>
              <a:pPr/>
              <a:t>‹#›</a:t>
            </a:fld>
            <a:endParaRPr lang="vi-VN">
              <a:solidFill>
                <a:srgbClr val="000000"/>
              </a:solidFill>
            </a:endParaRPr>
          </a:p>
        </p:txBody>
      </p:sp>
    </p:spTree>
    <p:extLst>
      <p:ext uri="{BB962C8B-B14F-4D97-AF65-F5344CB8AC3E}">
        <p14:creationId xmlns:p14="http://schemas.microsoft.com/office/powerpoint/2010/main" val="2361215885"/>
      </p:ext>
    </p:extLst>
  </p:cSld>
  <p:clrMapOvr>
    <a:masterClrMapping/>
  </p:clrMapOvr>
  <p:transition spd="med">
    <p:checker dir="vert"/>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357C2E6-1F28-4DBE-8109-18799CC51121}" type="slidenum">
              <a:rPr lang="vi-VN">
                <a:solidFill>
                  <a:srgbClr val="000000"/>
                </a:solidFill>
              </a:rPr>
              <a:pPr/>
              <a:t>‹#›</a:t>
            </a:fld>
            <a:endParaRPr lang="vi-VN">
              <a:solidFill>
                <a:srgbClr val="000000"/>
              </a:solidFill>
            </a:endParaRPr>
          </a:p>
        </p:txBody>
      </p:sp>
    </p:spTree>
    <p:extLst>
      <p:ext uri="{BB962C8B-B14F-4D97-AF65-F5344CB8AC3E}">
        <p14:creationId xmlns:p14="http://schemas.microsoft.com/office/powerpoint/2010/main" val="2749320502"/>
      </p:ext>
    </p:extLst>
  </p:cSld>
  <p:clrMapOvr>
    <a:masterClrMapping/>
  </p:clrMapOvr>
  <p:transition spd="med">
    <p:checker dir="vert"/>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a:t>Click to edit Master title style</a:t>
            </a:r>
          </a:p>
        </p:txBody>
      </p:sp>
      <p:sp>
        <p:nvSpPr>
          <p:cNvPr id="3" name="Text Placeholder 2"/>
          <p:cNvSpPr>
            <a:spLocks noGrp="1"/>
          </p:cNvSpPr>
          <p:nvPr>
            <p:ph type="body" sz="half" idx="1"/>
          </p:nvPr>
        </p:nvSpPr>
        <p:spPr>
          <a:xfrm>
            <a:off x="457200" y="1981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4648200" y="1981200"/>
            <a:ext cx="4038600" cy="41148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5C75DE1-E0CF-48A9-8511-46C53B099CEA}" type="slidenum">
              <a:rPr lang="vi-VN">
                <a:solidFill>
                  <a:srgbClr val="000000"/>
                </a:solidFill>
              </a:rPr>
              <a:pPr/>
              <a:t>‹#›</a:t>
            </a:fld>
            <a:endParaRPr lang="vi-VN">
              <a:solidFill>
                <a:srgbClr val="000000"/>
              </a:solidFill>
            </a:endParaRPr>
          </a:p>
        </p:txBody>
      </p:sp>
    </p:spTree>
    <p:extLst>
      <p:ext uri="{BB962C8B-B14F-4D97-AF65-F5344CB8AC3E}">
        <p14:creationId xmlns:p14="http://schemas.microsoft.com/office/powerpoint/2010/main" val="1913684732"/>
      </p:ext>
    </p:extLst>
  </p:cSld>
  <p:clrMapOvr>
    <a:masterClrMapping/>
  </p:clrMapOvr>
  <p:transition spd="med">
    <p:checker dir="vert"/>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200"/>
          <p:cNvSpPr>
            <a:spLocks noChangeArrowheads="1"/>
          </p:cNvSpPr>
          <p:nvPr/>
        </p:nvSpPr>
        <p:spPr bwMode="gray">
          <a:xfrm>
            <a:off x="88901" y="69852"/>
            <a:ext cx="8994775" cy="6729413"/>
          </a:xfrm>
          <a:prstGeom prst="roundRect">
            <a:avLst>
              <a:gd name="adj" fmla="val 4245"/>
            </a:avLst>
          </a:prstGeom>
          <a:solidFill>
            <a:schemeClr val="accent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nvGrpSpPr>
          <p:cNvPr id="5" name="Group 201"/>
          <p:cNvGrpSpPr>
            <a:grpSpLocks/>
          </p:cNvGrpSpPr>
          <p:nvPr/>
        </p:nvGrpSpPr>
        <p:grpSpPr bwMode="auto">
          <a:xfrm>
            <a:off x="250826" y="260352"/>
            <a:ext cx="8642350" cy="4824413"/>
            <a:chOff x="158" y="164"/>
            <a:chExt cx="5444" cy="3039"/>
          </a:xfrm>
        </p:grpSpPr>
        <p:sp>
          <p:nvSpPr>
            <p:cNvPr id="6" name="AutoShape 202"/>
            <p:cNvSpPr>
              <a:spLocks noChangeArrowheads="1"/>
            </p:cNvSpPr>
            <p:nvPr userDrawn="1"/>
          </p:nvSpPr>
          <p:spPr bwMode="gray">
            <a:xfrm>
              <a:off x="158" y="164"/>
              <a:ext cx="5444" cy="2991"/>
            </a:xfrm>
            <a:prstGeom prst="roundRect">
              <a:avLst>
                <a:gd name="adj" fmla="val 3912"/>
              </a:avLst>
            </a:prstGeom>
            <a:solidFill>
              <a:schemeClr val="bg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7" name="Freeform 203"/>
            <p:cNvSpPr>
              <a:spLocks/>
            </p:cNvSpPr>
            <p:nvPr userDrawn="1"/>
          </p:nvSpPr>
          <p:spPr bwMode="gray">
            <a:xfrm>
              <a:off x="2567" y="1337"/>
              <a:ext cx="36" cy="185"/>
            </a:xfrm>
            <a:custGeom>
              <a:avLst/>
              <a:gdLst>
                <a:gd name="T0" fmla="*/ 0 w 35"/>
                <a:gd name="T1" fmla="*/ 165 h 172"/>
                <a:gd name="T2" fmla="*/ 7 w 35"/>
                <a:gd name="T3" fmla="*/ 172 h 172"/>
                <a:gd name="T4" fmla="*/ 14 w 35"/>
                <a:gd name="T5" fmla="*/ 158 h 172"/>
                <a:gd name="T6" fmla="*/ 25 w 35"/>
                <a:gd name="T7" fmla="*/ 169 h 172"/>
                <a:gd name="T8" fmla="*/ 25 w 35"/>
                <a:gd name="T9" fmla="*/ 165 h 172"/>
                <a:gd name="T10" fmla="*/ 25 w 35"/>
                <a:gd name="T11" fmla="*/ 162 h 172"/>
                <a:gd name="T12" fmla="*/ 25 w 35"/>
                <a:gd name="T13" fmla="*/ 155 h 172"/>
                <a:gd name="T14" fmla="*/ 21 w 35"/>
                <a:gd name="T15" fmla="*/ 144 h 172"/>
                <a:gd name="T16" fmla="*/ 21 w 35"/>
                <a:gd name="T17" fmla="*/ 141 h 172"/>
                <a:gd name="T18" fmla="*/ 17 w 35"/>
                <a:gd name="T19" fmla="*/ 134 h 172"/>
                <a:gd name="T20" fmla="*/ 17 w 35"/>
                <a:gd name="T21" fmla="*/ 123 h 172"/>
                <a:gd name="T22" fmla="*/ 21 w 35"/>
                <a:gd name="T23" fmla="*/ 116 h 172"/>
                <a:gd name="T24" fmla="*/ 25 w 35"/>
                <a:gd name="T25" fmla="*/ 109 h 172"/>
                <a:gd name="T26" fmla="*/ 32 w 35"/>
                <a:gd name="T27" fmla="*/ 106 h 172"/>
                <a:gd name="T28" fmla="*/ 35 w 35"/>
                <a:gd name="T29" fmla="*/ 98 h 172"/>
                <a:gd name="T30" fmla="*/ 35 w 35"/>
                <a:gd name="T31" fmla="*/ 91 h 172"/>
                <a:gd name="T32" fmla="*/ 35 w 35"/>
                <a:gd name="T33" fmla="*/ 88 h 172"/>
                <a:gd name="T34" fmla="*/ 32 w 35"/>
                <a:gd name="T35" fmla="*/ 84 h 172"/>
                <a:gd name="T36" fmla="*/ 32 w 35"/>
                <a:gd name="T37" fmla="*/ 77 h 172"/>
                <a:gd name="T38" fmla="*/ 32 w 35"/>
                <a:gd name="T39" fmla="*/ 70 h 172"/>
                <a:gd name="T40" fmla="*/ 32 w 35"/>
                <a:gd name="T41" fmla="*/ 63 h 172"/>
                <a:gd name="T42" fmla="*/ 28 w 35"/>
                <a:gd name="T43" fmla="*/ 53 h 172"/>
                <a:gd name="T44" fmla="*/ 28 w 35"/>
                <a:gd name="T45" fmla="*/ 46 h 172"/>
                <a:gd name="T46" fmla="*/ 28 w 35"/>
                <a:gd name="T47" fmla="*/ 39 h 172"/>
                <a:gd name="T48" fmla="*/ 25 w 35"/>
                <a:gd name="T49" fmla="*/ 35 h 172"/>
                <a:gd name="T50" fmla="*/ 25 w 35"/>
                <a:gd name="T51" fmla="*/ 35 h 172"/>
                <a:gd name="T52" fmla="*/ 25 w 35"/>
                <a:gd name="T53" fmla="*/ 28 h 172"/>
                <a:gd name="T54" fmla="*/ 25 w 35"/>
                <a:gd name="T55" fmla="*/ 21 h 172"/>
                <a:gd name="T56" fmla="*/ 25 w 35"/>
                <a:gd name="T57" fmla="*/ 10 h 172"/>
                <a:gd name="T58" fmla="*/ 28 w 35"/>
                <a:gd name="T59" fmla="*/ 7 h 172"/>
                <a:gd name="T60" fmla="*/ 28 w 35"/>
                <a:gd name="T61" fmla="*/ 3 h 172"/>
                <a:gd name="T62" fmla="*/ 25 w 35"/>
                <a:gd name="T63" fmla="*/ 3 h 172"/>
                <a:gd name="T64" fmla="*/ 25 w 35"/>
                <a:gd name="T65" fmla="*/ 0 h 172"/>
                <a:gd name="T66" fmla="*/ 21 w 35"/>
                <a:gd name="T67" fmla="*/ 0 h 172"/>
                <a:gd name="T68" fmla="*/ 17 w 35"/>
                <a:gd name="T69" fmla="*/ 0 h 172"/>
                <a:gd name="T70" fmla="*/ 14 w 35"/>
                <a:gd name="T71" fmla="*/ 3 h 172"/>
                <a:gd name="T72" fmla="*/ 14 w 35"/>
                <a:gd name="T73" fmla="*/ 10 h 172"/>
                <a:gd name="T74" fmla="*/ 10 w 35"/>
                <a:gd name="T75" fmla="*/ 14 h 172"/>
                <a:gd name="T76" fmla="*/ 10 w 35"/>
                <a:gd name="T77" fmla="*/ 21 h 172"/>
                <a:gd name="T78" fmla="*/ 7 w 35"/>
                <a:gd name="T79" fmla="*/ 21 h 172"/>
                <a:gd name="T80" fmla="*/ 3 w 35"/>
                <a:gd name="T81" fmla="*/ 42 h 172"/>
                <a:gd name="T82" fmla="*/ 3 w 35"/>
                <a:gd name="T83" fmla="*/ 42 h 172"/>
                <a:gd name="T84" fmla="*/ 3 w 35"/>
                <a:gd name="T85" fmla="*/ 49 h 172"/>
                <a:gd name="T86" fmla="*/ 7 w 35"/>
                <a:gd name="T87" fmla="*/ 56 h 172"/>
                <a:gd name="T88" fmla="*/ 7 w 35"/>
                <a:gd name="T89" fmla="*/ 60 h 172"/>
                <a:gd name="T90" fmla="*/ 7 w 35"/>
                <a:gd name="T91" fmla="*/ 70 h 172"/>
                <a:gd name="T92" fmla="*/ 7 w 35"/>
                <a:gd name="T93" fmla="*/ 91 h 172"/>
                <a:gd name="T94" fmla="*/ 7 w 35"/>
                <a:gd name="T95" fmla="*/ 113 h 172"/>
                <a:gd name="T96" fmla="*/ 7 w 35"/>
                <a:gd name="T97" fmla="*/ 134 h 172"/>
                <a:gd name="T98" fmla="*/ 7 w 35"/>
                <a:gd name="T99" fmla="*/ 144 h 172"/>
                <a:gd name="T100" fmla="*/ 7 w 35"/>
                <a:gd name="T101" fmla="*/ 148 h 172"/>
                <a:gd name="T102" fmla="*/ 3 w 35"/>
                <a:gd name="T103" fmla="*/ 155 h 172"/>
                <a:gd name="T104" fmla="*/ 3 w 35"/>
                <a:gd name="T105" fmla="*/ 158 h 172"/>
                <a:gd name="T106" fmla="*/ 0 w 35"/>
                <a:gd name="T107" fmla="*/ 165 h 172"/>
                <a:gd name="T108" fmla="*/ 0 w 35"/>
                <a:gd name="T109" fmla="*/ 16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 h="172">
                  <a:moveTo>
                    <a:pt x="0" y="165"/>
                  </a:moveTo>
                  <a:lnTo>
                    <a:pt x="7" y="172"/>
                  </a:lnTo>
                  <a:lnTo>
                    <a:pt x="14" y="158"/>
                  </a:lnTo>
                  <a:lnTo>
                    <a:pt x="25" y="169"/>
                  </a:lnTo>
                  <a:lnTo>
                    <a:pt x="25" y="165"/>
                  </a:lnTo>
                  <a:lnTo>
                    <a:pt x="25" y="162"/>
                  </a:lnTo>
                  <a:lnTo>
                    <a:pt x="25" y="155"/>
                  </a:lnTo>
                  <a:lnTo>
                    <a:pt x="21" y="144"/>
                  </a:lnTo>
                  <a:lnTo>
                    <a:pt x="21" y="141"/>
                  </a:lnTo>
                  <a:lnTo>
                    <a:pt x="17" y="134"/>
                  </a:lnTo>
                  <a:lnTo>
                    <a:pt x="17" y="123"/>
                  </a:lnTo>
                  <a:lnTo>
                    <a:pt x="21" y="116"/>
                  </a:lnTo>
                  <a:lnTo>
                    <a:pt x="25" y="109"/>
                  </a:lnTo>
                  <a:lnTo>
                    <a:pt x="32" y="106"/>
                  </a:lnTo>
                  <a:lnTo>
                    <a:pt x="35" y="98"/>
                  </a:lnTo>
                  <a:lnTo>
                    <a:pt x="35" y="91"/>
                  </a:lnTo>
                  <a:lnTo>
                    <a:pt x="35" y="88"/>
                  </a:lnTo>
                  <a:lnTo>
                    <a:pt x="32" y="84"/>
                  </a:lnTo>
                  <a:lnTo>
                    <a:pt x="32" y="77"/>
                  </a:lnTo>
                  <a:lnTo>
                    <a:pt x="32" y="70"/>
                  </a:lnTo>
                  <a:lnTo>
                    <a:pt x="32" y="63"/>
                  </a:lnTo>
                  <a:lnTo>
                    <a:pt x="28" y="53"/>
                  </a:lnTo>
                  <a:lnTo>
                    <a:pt x="28" y="46"/>
                  </a:lnTo>
                  <a:lnTo>
                    <a:pt x="28" y="39"/>
                  </a:lnTo>
                  <a:lnTo>
                    <a:pt x="25" y="35"/>
                  </a:lnTo>
                  <a:lnTo>
                    <a:pt x="25" y="35"/>
                  </a:lnTo>
                  <a:lnTo>
                    <a:pt x="25" y="28"/>
                  </a:lnTo>
                  <a:lnTo>
                    <a:pt x="25" y="21"/>
                  </a:lnTo>
                  <a:lnTo>
                    <a:pt x="25" y="10"/>
                  </a:lnTo>
                  <a:lnTo>
                    <a:pt x="28" y="7"/>
                  </a:lnTo>
                  <a:lnTo>
                    <a:pt x="28" y="3"/>
                  </a:lnTo>
                  <a:lnTo>
                    <a:pt x="25" y="3"/>
                  </a:lnTo>
                  <a:lnTo>
                    <a:pt x="25" y="0"/>
                  </a:lnTo>
                  <a:lnTo>
                    <a:pt x="21" y="0"/>
                  </a:lnTo>
                  <a:lnTo>
                    <a:pt x="17" y="0"/>
                  </a:lnTo>
                  <a:lnTo>
                    <a:pt x="14" y="3"/>
                  </a:lnTo>
                  <a:lnTo>
                    <a:pt x="14" y="10"/>
                  </a:lnTo>
                  <a:lnTo>
                    <a:pt x="10" y="14"/>
                  </a:lnTo>
                  <a:lnTo>
                    <a:pt x="10" y="21"/>
                  </a:lnTo>
                  <a:lnTo>
                    <a:pt x="7" y="21"/>
                  </a:lnTo>
                  <a:lnTo>
                    <a:pt x="3" y="42"/>
                  </a:lnTo>
                  <a:lnTo>
                    <a:pt x="3" y="42"/>
                  </a:lnTo>
                  <a:lnTo>
                    <a:pt x="3" y="49"/>
                  </a:lnTo>
                  <a:lnTo>
                    <a:pt x="7" y="56"/>
                  </a:lnTo>
                  <a:lnTo>
                    <a:pt x="7" y="60"/>
                  </a:lnTo>
                  <a:lnTo>
                    <a:pt x="7" y="70"/>
                  </a:lnTo>
                  <a:lnTo>
                    <a:pt x="7" y="91"/>
                  </a:lnTo>
                  <a:lnTo>
                    <a:pt x="7" y="113"/>
                  </a:lnTo>
                  <a:lnTo>
                    <a:pt x="7" y="134"/>
                  </a:lnTo>
                  <a:lnTo>
                    <a:pt x="7" y="144"/>
                  </a:lnTo>
                  <a:lnTo>
                    <a:pt x="7" y="148"/>
                  </a:lnTo>
                  <a:lnTo>
                    <a:pt x="3" y="155"/>
                  </a:lnTo>
                  <a:lnTo>
                    <a:pt x="3" y="158"/>
                  </a:lnTo>
                  <a:lnTo>
                    <a:pt x="0" y="165"/>
                  </a:lnTo>
                  <a:lnTo>
                    <a:pt x="0" y="16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 name="Freeform 204"/>
            <p:cNvSpPr>
              <a:spLocks/>
            </p:cNvSpPr>
            <p:nvPr userDrawn="1"/>
          </p:nvSpPr>
          <p:spPr bwMode="gray">
            <a:xfrm>
              <a:off x="535" y="1595"/>
              <a:ext cx="7" cy="4"/>
            </a:xfrm>
            <a:custGeom>
              <a:avLst/>
              <a:gdLst>
                <a:gd name="T0" fmla="*/ 7 w 7"/>
                <a:gd name="T1" fmla="*/ 4 h 4"/>
                <a:gd name="T2" fmla="*/ 7 w 7"/>
                <a:gd name="T3" fmla="*/ 4 h 4"/>
                <a:gd name="T4" fmla="*/ 7 w 7"/>
                <a:gd name="T5" fmla="*/ 4 h 4"/>
                <a:gd name="T6" fmla="*/ 3 w 7"/>
                <a:gd name="T7" fmla="*/ 4 h 4"/>
                <a:gd name="T8" fmla="*/ 0 w 7"/>
                <a:gd name="T9" fmla="*/ 0 h 4"/>
                <a:gd name="T10" fmla="*/ 3 w 7"/>
                <a:gd name="T11" fmla="*/ 4 h 4"/>
                <a:gd name="T12" fmla="*/ 7 w 7"/>
                <a:gd name="T13" fmla="*/ 4 h 4"/>
                <a:gd name="T14" fmla="*/ 7 w 7"/>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
                  <a:moveTo>
                    <a:pt x="7" y="4"/>
                  </a:moveTo>
                  <a:lnTo>
                    <a:pt x="7" y="4"/>
                  </a:lnTo>
                  <a:lnTo>
                    <a:pt x="7" y="4"/>
                  </a:lnTo>
                  <a:lnTo>
                    <a:pt x="3" y="4"/>
                  </a:lnTo>
                  <a:lnTo>
                    <a:pt x="0" y="0"/>
                  </a:lnTo>
                  <a:lnTo>
                    <a:pt x="3" y="4"/>
                  </a:lnTo>
                  <a:lnTo>
                    <a:pt x="7" y="4"/>
                  </a:lnTo>
                  <a:lnTo>
                    <a:pt x="7"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 name="Freeform 205"/>
            <p:cNvSpPr>
              <a:spLocks/>
            </p:cNvSpPr>
            <p:nvPr userDrawn="1"/>
          </p:nvSpPr>
          <p:spPr bwMode="gray">
            <a:xfrm>
              <a:off x="526" y="1591"/>
              <a:ext cx="5" cy="4"/>
            </a:xfrm>
            <a:custGeom>
              <a:avLst/>
              <a:gdLst>
                <a:gd name="T0" fmla="*/ 4 w 4"/>
                <a:gd name="T1" fmla="*/ 0 h 3"/>
                <a:gd name="T2" fmla="*/ 4 w 4"/>
                <a:gd name="T3" fmla="*/ 0 h 3"/>
                <a:gd name="T4" fmla="*/ 0 w 4"/>
                <a:gd name="T5" fmla="*/ 3 h 3"/>
                <a:gd name="T6" fmla="*/ 4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lnTo>
                    <a:pt x="4" y="0"/>
                  </a:lnTo>
                  <a:lnTo>
                    <a:pt x="0" y="3"/>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 name="Freeform 206"/>
            <p:cNvSpPr>
              <a:spLocks/>
            </p:cNvSpPr>
            <p:nvPr userDrawn="1"/>
          </p:nvSpPr>
          <p:spPr bwMode="gray">
            <a:xfrm>
              <a:off x="535" y="1607"/>
              <a:ext cx="7" cy="4"/>
            </a:xfrm>
            <a:custGeom>
              <a:avLst/>
              <a:gdLst>
                <a:gd name="T0" fmla="*/ 0 w 7"/>
                <a:gd name="T1" fmla="*/ 4 h 4"/>
                <a:gd name="T2" fmla="*/ 3 w 7"/>
                <a:gd name="T3" fmla="*/ 4 h 4"/>
                <a:gd name="T4" fmla="*/ 7 w 7"/>
                <a:gd name="T5" fmla="*/ 0 h 4"/>
                <a:gd name="T6" fmla="*/ 3 w 7"/>
                <a:gd name="T7" fmla="*/ 4 h 4"/>
                <a:gd name="T8" fmla="*/ 0 w 7"/>
                <a:gd name="T9" fmla="*/ 4 h 4"/>
              </a:gdLst>
              <a:ahLst/>
              <a:cxnLst>
                <a:cxn ang="0">
                  <a:pos x="T0" y="T1"/>
                </a:cxn>
                <a:cxn ang="0">
                  <a:pos x="T2" y="T3"/>
                </a:cxn>
                <a:cxn ang="0">
                  <a:pos x="T4" y="T5"/>
                </a:cxn>
                <a:cxn ang="0">
                  <a:pos x="T6" y="T7"/>
                </a:cxn>
                <a:cxn ang="0">
                  <a:pos x="T8" y="T9"/>
                </a:cxn>
              </a:cxnLst>
              <a:rect l="0" t="0" r="r" b="b"/>
              <a:pathLst>
                <a:path w="7" h="4">
                  <a:moveTo>
                    <a:pt x="0" y="4"/>
                  </a:moveTo>
                  <a:lnTo>
                    <a:pt x="3" y="4"/>
                  </a:lnTo>
                  <a:lnTo>
                    <a:pt x="7" y="0"/>
                  </a:lnTo>
                  <a:lnTo>
                    <a:pt x="3"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 name="Freeform 207"/>
            <p:cNvSpPr>
              <a:spLocks/>
            </p:cNvSpPr>
            <p:nvPr userDrawn="1"/>
          </p:nvSpPr>
          <p:spPr bwMode="gray">
            <a:xfrm>
              <a:off x="610" y="1572"/>
              <a:ext cx="4" cy="4"/>
            </a:xfrm>
            <a:custGeom>
              <a:avLst/>
              <a:gdLst>
                <a:gd name="T0" fmla="*/ 0 w 4"/>
                <a:gd name="T1" fmla="*/ 4 h 4"/>
                <a:gd name="T2" fmla="*/ 0 w 4"/>
                <a:gd name="T3" fmla="*/ 4 h 4"/>
                <a:gd name="T4" fmla="*/ 4 w 4"/>
                <a:gd name="T5" fmla="*/ 0 h 4"/>
                <a:gd name="T6" fmla="*/ 4 w 4"/>
                <a:gd name="T7" fmla="*/ 4 h 4"/>
                <a:gd name="T8" fmla="*/ 0 w 4"/>
                <a:gd name="T9" fmla="*/ 4 h 4"/>
                <a:gd name="T10" fmla="*/ 0 w 4"/>
                <a:gd name="T11" fmla="*/ 4 h 4"/>
                <a:gd name="T12" fmla="*/ 0 w 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0" y="4"/>
                  </a:moveTo>
                  <a:lnTo>
                    <a:pt x="0" y="4"/>
                  </a:lnTo>
                  <a:lnTo>
                    <a:pt x="4" y="0"/>
                  </a:lnTo>
                  <a:lnTo>
                    <a:pt x="4" y="4"/>
                  </a:lnTo>
                  <a:lnTo>
                    <a:pt x="0" y="4"/>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 name="Freeform 208"/>
            <p:cNvSpPr>
              <a:spLocks/>
            </p:cNvSpPr>
            <p:nvPr userDrawn="1"/>
          </p:nvSpPr>
          <p:spPr bwMode="gray">
            <a:xfrm>
              <a:off x="1023" y="1470"/>
              <a:ext cx="7" cy="30"/>
            </a:xfrm>
            <a:custGeom>
              <a:avLst/>
              <a:gdLst>
                <a:gd name="T0" fmla="*/ 7 w 7"/>
                <a:gd name="T1" fmla="*/ 28 h 28"/>
                <a:gd name="T2" fmla="*/ 7 w 7"/>
                <a:gd name="T3" fmla="*/ 21 h 28"/>
                <a:gd name="T4" fmla="*/ 7 w 7"/>
                <a:gd name="T5" fmla="*/ 14 h 28"/>
                <a:gd name="T6" fmla="*/ 4 w 7"/>
                <a:gd name="T7" fmla="*/ 7 h 28"/>
                <a:gd name="T8" fmla="*/ 4 w 7"/>
                <a:gd name="T9" fmla="*/ 4 h 28"/>
                <a:gd name="T10" fmla="*/ 0 w 7"/>
                <a:gd name="T11" fmla="*/ 0 h 28"/>
                <a:gd name="T12" fmla="*/ 4 w 7"/>
                <a:gd name="T13" fmla="*/ 4 h 28"/>
                <a:gd name="T14" fmla="*/ 4 w 7"/>
                <a:gd name="T15" fmla="*/ 7 h 28"/>
                <a:gd name="T16" fmla="*/ 7 w 7"/>
                <a:gd name="T17" fmla="*/ 14 h 28"/>
                <a:gd name="T18" fmla="*/ 7 w 7"/>
                <a:gd name="T19" fmla="*/ 21 h 28"/>
                <a:gd name="T20" fmla="*/ 7 w 7"/>
                <a:gd name="T2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28">
                  <a:moveTo>
                    <a:pt x="7" y="28"/>
                  </a:moveTo>
                  <a:lnTo>
                    <a:pt x="7" y="21"/>
                  </a:lnTo>
                  <a:lnTo>
                    <a:pt x="7" y="14"/>
                  </a:lnTo>
                  <a:lnTo>
                    <a:pt x="4" y="7"/>
                  </a:lnTo>
                  <a:lnTo>
                    <a:pt x="4" y="4"/>
                  </a:lnTo>
                  <a:lnTo>
                    <a:pt x="0" y="0"/>
                  </a:lnTo>
                  <a:lnTo>
                    <a:pt x="4" y="4"/>
                  </a:lnTo>
                  <a:lnTo>
                    <a:pt x="4"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 name="Freeform 209"/>
            <p:cNvSpPr>
              <a:spLocks/>
            </p:cNvSpPr>
            <p:nvPr userDrawn="1"/>
          </p:nvSpPr>
          <p:spPr bwMode="gray">
            <a:xfrm>
              <a:off x="802" y="1462"/>
              <a:ext cx="7" cy="4"/>
            </a:xfrm>
            <a:custGeom>
              <a:avLst/>
              <a:gdLst>
                <a:gd name="T0" fmla="*/ 7 w 7"/>
                <a:gd name="T1" fmla="*/ 0 h 4"/>
                <a:gd name="T2" fmla="*/ 4 w 7"/>
                <a:gd name="T3" fmla="*/ 4 h 4"/>
                <a:gd name="T4" fmla="*/ 0 w 7"/>
                <a:gd name="T5" fmla="*/ 4 h 4"/>
                <a:gd name="T6" fmla="*/ 7 w 7"/>
                <a:gd name="T7" fmla="*/ 0 h 4"/>
                <a:gd name="T8" fmla="*/ 7 w 7"/>
                <a:gd name="T9" fmla="*/ 0 h 4"/>
                <a:gd name="T10" fmla="*/ 7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7" y="0"/>
                  </a:moveTo>
                  <a:lnTo>
                    <a:pt x="4" y="4"/>
                  </a:lnTo>
                  <a:lnTo>
                    <a:pt x="0" y="4"/>
                  </a:lnTo>
                  <a:lnTo>
                    <a:pt x="7" y="0"/>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 name="Freeform 210"/>
            <p:cNvSpPr>
              <a:spLocks/>
            </p:cNvSpPr>
            <p:nvPr userDrawn="1"/>
          </p:nvSpPr>
          <p:spPr bwMode="gray">
            <a:xfrm>
              <a:off x="781" y="1489"/>
              <a:ext cx="11" cy="3"/>
            </a:xfrm>
            <a:custGeom>
              <a:avLst/>
              <a:gdLst>
                <a:gd name="T0" fmla="*/ 11 w 11"/>
                <a:gd name="T1" fmla="*/ 3 h 3"/>
                <a:gd name="T2" fmla="*/ 7 w 11"/>
                <a:gd name="T3" fmla="*/ 3 h 3"/>
                <a:gd name="T4" fmla="*/ 0 w 11"/>
                <a:gd name="T5" fmla="*/ 0 h 3"/>
                <a:gd name="T6" fmla="*/ 7 w 11"/>
                <a:gd name="T7" fmla="*/ 3 h 3"/>
                <a:gd name="T8" fmla="*/ 11 w 11"/>
                <a:gd name="T9" fmla="*/ 3 h 3"/>
              </a:gdLst>
              <a:ahLst/>
              <a:cxnLst>
                <a:cxn ang="0">
                  <a:pos x="T0" y="T1"/>
                </a:cxn>
                <a:cxn ang="0">
                  <a:pos x="T2" y="T3"/>
                </a:cxn>
                <a:cxn ang="0">
                  <a:pos x="T4" y="T5"/>
                </a:cxn>
                <a:cxn ang="0">
                  <a:pos x="T6" y="T7"/>
                </a:cxn>
                <a:cxn ang="0">
                  <a:pos x="T8" y="T9"/>
                </a:cxn>
              </a:cxnLst>
              <a:rect l="0" t="0" r="r" b="b"/>
              <a:pathLst>
                <a:path w="11" h="3">
                  <a:moveTo>
                    <a:pt x="11" y="3"/>
                  </a:moveTo>
                  <a:lnTo>
                    <a:pt x="7" y="3"/>
                  </a:lnTo>
                  <a:lnTo>
                    <a:pt x="0" y="0"/>
                  </a:lnTo>
                  <a:lnTo>
                    <a:pt x="7" y="3"/>
                  </a:lnTo>
                  <a:lnTo>
                    <a:pt x="11"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 name="Freeform 211"/>
            <p:cNvSpPr>
              <a:spLocks/>
            </p:cNvSpPr>
            <p:nvPr userDrawn="1"/>
          </p:nvSpPr>
          <p:spPr bwMode="gray">
            <a:xfrm>
              <a:off x="868" y="1474"/>
              <a:ext cx="7" cy="3"/>
            </a:xfrm>
            <a:custGeom>
              <a:avLst/>
              <a:gdLst>
                <a:gd name="T0" fmla="*/ 0 w 7"/>
                <a:gd name="T1" fmla="*/ 0 h 3"/>
                <a:gd name="T2" fmla="*/ 3 w 7"/>
                <a:gd name="T3" fmla="*/ 0 h 3"/>
                <a:gd name="T4" fmla="*/ 7 w 7"/>
                <a:gd name="T5" fmla="*/ 3 h 3"/>
                <a:gd name="T6" fmla="*/ 3 w 7"/>
                <a:gd name="T7" fmla="*/ 3 h 3"/>
                <a:gd name="T8" fmla="*/ 3 w 7"/>
                <a:gd name="T9" fmla="*/ 0 h 3"/>
                <a:gd name="T10" fmla="*/ 0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0" y="0"/>
                  </a:moveTo>
                  <a:lnTo>
                    <a:pt x="3" y="0"/>
                  </a:lnTo>
                  <a:lnTo>
                    <a:pt x="7" y="3"/>
                  </a:lnTo>
                  <a:lnTo>
                    <a:pt x="3" y="3"/>
                  </a:lnTo>
                  <a:lnTo>
                    <a:pt x="3"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 name="Freeform 212"/>
            <p:cNvSpPr>
              <a:spLocks/>
            </p:cNvSpPr>
            <p:nvPr userDrawn="1"/>
          </p:nvSpPr>
          <p:spPr bwMode="gray">
            <a:xfrm>
              <a:off x="937" y="1455"/>
              <a:ext cx="10" cy="49"/>
            </a:xfrm>
            <a:custGeom>
              <a:avLst/>
              <a:gdLst>
                <a:gd name="T0" fmla="*/ 10 w 10"/>
                <a:gd name="T1" fmla="*/ 11 h 46"/>
                <a:gd name="T2" fmla="*/ 7 w 10"/>
                <a:gd name="T3" fmla="*/ 14 h 46"/>
                <a:gd name="T4" fmla="*/ 7 w 10"/>
                <a:gd name="T5" fmla="*/ 18 h 46"/>
                <a:gd name="T6" fmla="*/ 7 w 10"/>
                <a:gd name="T7" fmla="*/ 25 h 46"/>
                <a:gd name="T8" fmla="*/ 7 w 10"/>
                <a:gd name="T9" fmla="*/ 32 h 46"/>
                <a:gd name="T10" fmla="*/ 3 w 10"/>
                <a:gd name="T11" fmla="*/ 35 h 46"/>
                <a:gd name="T12" fmla="*/ 3 w 10"/>
                <a:gd name="T13" fmla="*/ 39 h 46"/>
                <a:gd name="T14" fmla="*/ 3 w 10"/>
                <a:gd name="T15" fmla="*/ 42 h 46"/>
                <a:gd name="T16" fmla="*/ 0 w 10"/>
                <a:gd name="T17" fmla="*/ 46 h 46"/>
                <a:gd name="T18" fmla="*/ 3 w 10"/>
                <a:gd name="T19" fmla="*/ 39 h 46"/>
                <a:gd name="T20" fmla="*/ 3 w 10"/>
                <a:gd name="T21" fmla="*/ 32 h 46"/>
                <a:gd name="T22" fmla="*/ 7 w 10"/>
                <a:gd name="T23" fmla="*/ 28 h 46"/>
                <a:gd name="T24" fmla="*/ 7 w 10"/>
                <a:gd name="T25" fmla="*/ 25 h 46"/>
                <a:gd name="T26" fmla="*/ 7 w 10"/>
                <a:gd name="T27" fmla="*/ 18 h 46"/>
                <a:gd name="T28" fmla="*/ 7 w 10"/>
                <a:gd name="T29" fmla="*/ 14 h 46"/>
                <a:gd name="T30" fmla="*/ 10 w 10"/>
                <a:gd name="T31" fmla="*/ 11 h 46"/>
                <a:gd name="T32" fmla="*/ 3 w 10"/>
                <a:gd name="T33" fmla="*/ 0 h 46"/>
                <a:gd name="T34" fmla="*/ 10 w 10"/>
                <a:gd name="T35" fmla="*/ 7 h 46"/>
                <a:gd name="T36" fmla="*/ 10 w 10"/>
                <a:gd name="T37"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46">
                  <a:moveTo>
                    <a:pt x="10" y="11"/>
                  </a:moveTo>
                  <a:lnTo>
                    <a:pt x="7" y="14"/>
                  </a:lnTo>
                  <a:lnTo>
                    <a:pt x="7" y="18"/>
                  </a:lnTo>
                  <a:lnTo>
                    <a:pt x="7" y="25"/>
                  </a:lnTo>
                  <a:lnTo>
                    <a:pt x="7" y="32"/>
                  </a:lnTo>
                  <a:lnTo>
                    <a:pt x="3" y="35"/>
                  </a:lnTo>
                  <a:lnTo>
                    <a:pt x="3" y="39"/>
                  </a:lnTo>
                  <a:lnTo>
                    <a:pt x="3" y="42"/>
                  </a:lnTo>
                  <a:lnTo>
                    <a:pt x="0" y="46"/>
                  </a:lnTo>
                  <a:lnTo>
                    <a:pt x="3" y="39"/>
                  </a:lnTo>
                  <a:lnTo>
                    <a:pt x="3" y="32"/>
                  </a:lnTo>
                  <a:lnTo>
                    <a:pt x="7" y="28"/>
                  </a:lnTo>
                  <a:lnTo>
                    <a:pt x="7" y="25"/>
                  </a:lnTo>
                  <a:lnTo>
                    <a:pt x="7" y="18"/>
                  </a:lnTo>
                  <a:lnTo>
                    <a:pt x="7" y="14"/>
                  </a:lnTo>
                  <a:lnTo>
                    <a:pt x="10" y="11"/>
                  </a:lnTo>
                  <a:lnTo>
                    <a:pt x="3" y="0"/>
                  </a:lnTo>
                  <a:lnTo>
                    <a:pt x="10" y="7"/>
                  </a:lnTo>
                  <a:lnTo>
                    <a:pt x="10"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 name="Freeform 213"/>
            <p:cNvSpPr>
              <a:spLocks/>
            </p:cNvSpPr>
            <p:nvPr userDrawn="1"/>
          </p:nvSpPr>
          <p:spPr bwMode="gray">
            <a:xfrm>
              <a:off x="926" y="1512"/>
              <a:ext cx="7" cy="7"/>
            </a:xfrm>
            <a:custGeom>
              <a:avLst/>
              <a:gdLst>
                <a:gd name="T0" fmla="*/ 7 w 7"/>
                <a:gd name="T1" fmla="*/ 0 h 7"/>
                <a:gd name="T2" fmla="*/ 4 w 7"/>
                <a:gd name="T3" fmla="*/ 0 h 7"/>
                <a:gd name="T4" fmla="*/ 0 w 7"/>
                <a:gd name="T5" fmla="*/ 3 h 7"/>
                <a:gd name="T6" fmla="*/ 0 w 7"/>
                <a:gd name="T7" fmla="*/ 3 h 7"/>
                <a:gd name="T8" fmla="*/ 4 w 7"/>
                <a:gd name="T9" fmla="*/ 3 h 7"/>
                <a:gd name="T10" fmla="*/ 4 w 7"/>
                <a:gd name="T11" fmla="*/ 7 h 7"/>
                <a:gd name="T12" fmla="*/ 0 w 7"/>
                <a:gd name="T13" fmla="*/ 3 h 7"/>
                <a:gd name="T14" fmla="*/ 0 w 7"/>
                <a:gd name="T15" fmla="*/ 3 h 7"/>
                <a:gd name="T16" fmla="*/ 0 w 7"/>
                <a:gd name="T17" fmla="*/ 3 h 7"/>
                <a:gd name="T18" fmla="*/ 0 w 7"/>
                <a:gd name="T19" fmla="*/ 3 h 7"/>
                <a:gd name="T20" fmla="*/ 0 w 7"/>
                <a:gd name="T21" fmla="*/ 3 h 7"/>
                <a:gd name="T22" fmla="*/ 0 w 7"/>
                <a:gd name="T23" fmla="*/ 3 h 7"/>
                <a:gd name="T24" fmla="*/ 7 w 7"/>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7">
                  <a:moveTo>
                    <a:pt x="7" y="0"/>
                  </a:moveTo>
                  <a:lnTo>
                    <a:pt x="4" y="0"/>
                  </a:lnTo>
                  <a:lnTo>
                    <a:pt x="0" y="3"/>
                  </a:lnTo>
                  <a:lnTo>
                    <a:pt x="0" y="3"/>
                  </a:lnTo>
                  <a:lnTo>
                    <a:pt x="4" y="3"/>
                  </a:lnTo>
                  <a:lnTo>
                    <a:pt x="4" y="7"/>
                  </a:lnTo>
                  <a:lnTo>
                    <a:pt x="0" y="3"/>
                  </a:lnTo>
                  <a:lnTo>
                    <a:pt x="0" y="3"/>
                  </a:lnTo>
                  <a:lnTo>
                    <a:pt x="0" y="3"/>
                  </a:lnTo>
                  <a:lnTo>
                    <a:pt x="0" y="3"/>
                  </a:lnTo>
                  <a:lnTo>
                    <a:pt x="0" y="3"/>
                  </a:lnTo>
                  <a:lnTo>
                    <a:pt x="0"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 name="Freeform 214"/>
            <p:cNvSpPr>
              <a:spLocks/>
            </p:cNvSpPr>
            <p:nvPr userDrawn="1"/>
          </p:nvSpPr>
          <p:spPr bwMode="gray">
            <a:xfrm>
              <a:off x="914" y="1459"/>
              <a:ext cx="12" cy="7"/>
            </a:xfrm>
            <a:custGeom>
              <a:avLst/>
              <a:gdLst>
                <a:gd name="T0" fmla="*/ 11 w 11"/>
                <a:gd name="T1" fmla="*/ 0 h 7"/>
                <a:gd name="T2" fmla="*/ 11 w 11"/>
                <a:gd name="T3" fmla="*/ 0 h 7"/>
                <a:gd name="T4" fmla="*/ 7 w 11"/>
                <a:gd name="T5" fmla="*/ 0 h 7"/>
                <a:gd name="T6" fmla="*/ 0 w 11"/>
                <a:gd name="T7" fmla="*/ 7 h 7"/>
                <a:gd name="T8" fmla="*/ 0 w 11"/>
                <a:gd name="T9" fmla="*/ 3 h 7"/>
                <a:gd name="T10" fmla="*/ 4 w 11"/>
                <a:gd name="T11" fmla="*/ 3 h 7"/>
                <a:gd name="T12" fmla="*/ 7 w 11"/>
                <a:gd name="T13" fmla="*/ 0 h 7"/>
                <a:gd name="T14" fmla="*/ 11 w 11"/>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7">
                  <a:moveTo>
                    <a:pt x="11" y="0"/>
                  </a:moveTo>
                  <a:lnTo>
                    <a:pt x="11" y="0"/>
                  </a:lnTo>
                  <a:lnTo>
                    <a:pt x="7" y="0"/>
                  </a:lnTo>
                  <a:lnTo>
                    <a:pt x="0" y="7"/>
                  </a:lnTo>
                  <a:lnTo>
                    <a:pt x="0" y="3"/>
                  </a:lnTo>
                  <a:lnTo>
                    <a:pt x="4" y="3"/>
                  </a:lnTo>
                  <a:lnTo>
                    <a:pt x="7"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9" name="Freeform 215"/>
            <p:cNvSpPr>
              <a:spLocks/>
            </p:cNvSpPr>
            <p:nvPr userDrawn="1"/>
          </p:nvSpPr>
          <p:spPr bwMode="gray">
            <a:xfrm>
              <a:off x="893" y="1477"/>
              <a:ext cx="7" cy="5"/>
            </a:xfrm>
            <a:custGeom>
              <a:avLst/>
              <a:gdLst>
                <a:gd name="T0" fmla="*/ 4 w 7"/>
                <a:gd name="T1" fmla="*/ 4 h 4"/>
                <a:gd name="T2" fmla="*/ 4 w 7"/>
                <a:gd name="T3" fmla="*/ 4 h 4"/>
                <a:gd name="T4" fmla="*/ 0 w 7"/>
                <a:gd name="T5" fmla="*/ 4 h 4"/>
                <a:gd name="T6" fmla="*/ 0 w 7"/>
                <a:gd name="T7" fmla="*/ 4 h 4"/>
                <a:gd name="T8" fmla="*/ 0 w 7"/>
                <a:gd name="T9" fmla="*/ 4 h 4"/>
                <a:gd name="T10" fmla="*/ 4 w 7"/>
                <a:gd name="T11" fmla="*/ 0 h 4"/>
                <a:gd name="T12" fmla="*/ 7 w 7"/>
                <a:gd name="T13" fmla="*/ 0 h 4"/>
                <a:gd name="T14" fmla="*/ 4 w 7"/>
                <a:gd name="T15" fmla="*/ 0 h 4"/>
                <a:gd name="T16" fmla="*/ 4 w 7"/>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4" y="4"/>
                  </a:moveTo>
                  <a:lnTo>
                    <a:pt x="4" y="4"/>
                  </a:lnTo>
                  <a:lnTo>
                    <a:pt x="0" y="4"/>
                  </a:lnTo>
                  <a:lnTo>
                    <a:pt x="0" y="4"/>
                  </a:lnTo>
                  <a:lnTo>
                    <a:pt x="0" y="4"/>
                  </a:lnTo>
                  <a:lnTo>
                    <a:pt x="4" y="0"/>
                  </a:lnTo>
                  <a:lnTo>
                    <a:pt x="7" y="0"/>
                  </a:lnTo>
                  <a:lnTo>
                    <a:pt x="4" y="0"/>
                  </a:lnTo>
                  <a:lnTo>
                    <a:pt x="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0" name="Freeform 216"/>
            <p:cNvSpPr>
              <a:spLocks/>
            </p:cNvSpPr>
            <p:nvPr userDrawn="1"/>
          </p:nvSpPr>
          <p:spPr bwMode="gray">
            <a:xfrm>
              <a:off x="918" y="1599"/>
              <a:ext cx="3" cy="12"/>
            </a:xfrm>
            <a:custGeom>
              <a:avLst/>
              <a:gdLst>
                <a:gd name="T0" fmla="*/ 0 w 3"/>
                <a:gd name="T1" fmla="*/ 0 h 11"/>
                <a:gd name="T2" fmla="*/ 3 w 3"/>
                <a:gd name="T3" fmla="*/ 7 h 11"/>
                <a:gd name="T4" fmla="*/ 3 w 3"/>
                <a:gd name="T5" fmla="*/ 11 h 11"/>
                <a:gd name="T6" fmla="*/ 3 w 3"/>
                <a:gd name="T7" fmla="*/ 7 h 11"/>
                <a:gd name="T8" fmla="*/ 0 w 3"/>
                <a:gd name="T9" fmla="*/ 0 h 11"/>
              </a:gdLst>
              <a:ahLst/>
              <a:cxnLst>
                <a:cxn ang="0">
                  <a:pos x="T0" y="T1"/>
                </a:cxn>
                <a:cxn ang="0">
                  <a:pos x="T2" y="T3"/>
                </a:cxn>
                <a:cxn ang="0">
                  <a:pos x="T4" y="T5"/>
                </a:cxn>
                <a:cxn ang="0">
                  <a:pos x="T6" y="T7"/>
                </a:cxn>
                <a:cxn ang="0">
                  <a:pos x="T8" y="T9"/>
                </a:cxn>
              </a:cxnLst>
              <a:rect l="0" t="0" r="r" b="b"/>
              <a:pathLst>
                <a:path w="3" h="11">
                  <a:moveTo>
                    <a:pt x="0" y="0"/>
                  </a:moveTo>
                  <a:lnTo>
                    <a:pt x="3" y="7"/>
                  </a:lnTo>
                  <a:lnTo>
                    <a:pt x="3" y="11"/>
                  </a:lnTo>
                  <a:lnTo>
                    <a:pt x="3"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1" name="Freeform 217"/>
            <p:cNvSpPr>
              <a:spLocks/>
            </p:cNvSpPr>
            <p:nvPr userDrawn="1"/>
          </p:nvSpPr>
          <p:spPr bwMode="gray">
            <a:xfrm>
              <a:off x="937" y="1522"/>
              <a:ext cx="21" cy="17"/>
            </a:xfrm>
            <a:custGeom>
              <a:avLst/>
              <a:gdLst>
                <a:gd name="T0" fmla="*/ 0 w 21"/>
                <a:gd name="T1" fmla="*/ 0 h 15"/>
                <a:gd name="T2" fmla="*/ 7 w 21"/>
                <a:gd name="T3" fmla="*/ 8 h 15"/>
                <a:gd name="T4" fmla="*/ 14 w 21"/>
                <a:gd name="T5" fmla="*/ 11 h 15"/>
                <a:gd name="T6" fmla="*/ 21 w 21"/>
                <a:gd name="T7" fmla="*/ 15 h 15"/>
                <a:gd name="T8" fmla="*/ 10 w 21"/>
                <a:gd name="T9" fmla="*/ 11 h 15"/>
                <a:gd name="T10" fmla="*/ 3 w 21"/>
                <a:gd name="T11" fmla="*/ 4 h 15"/>
                <a:gd name="T12" fmla="*/ 0 w 21"/>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1" h="15">
                  <a:moveTo>
                    <a:pt x="0" y="0"/>
                  </a:moveTo>
                  <a:lnTo>
                    <a:pt x="7" y="8"/>
                  </a:lnTo>
                  <a:lnTo>
                    <a:pt x="14" y="11"/>
                  </a:lnTo>
                  <a:lnTo>
                    <a:pt x="21" y="15"/>
                  </a:lnTo>
                  <a:lnTo>
                    <a:pt x="10" y="11"/>
                  </a:lnTo>
                  <a:lnTo>
                    <a:pt x="3"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2" name="Freeform 218"/>
            <p:cNvSpPr>
              <a:spLocks/>
            </p:cNvSpPr>
            <p:nvPr userDrawn="1"/>
          </p:nvSpPr>
          <p:spPr bwMode="gray">
            <a:xfrm>
              <a:off x="966" y="1531"/>
              <a:ext cx="7" cy="3"/>
            </a:xfrm>
            <a:custGeom>
              <a:avLst/>
              <a:gdLst>
                <a:gd name="T0" fmla="*/ 7 w 7"/>
                <a:gd name="T1" fmla="*/ 0 h 3"/>
                <a:gd name="T2" fmla="*/ 3 w 7"/>
                <a:gd name="T3" fmla="*/ 3 h 3"/>
                <a:gd name="T4" fmla="*/ 0 w 7"/>
                <a:gd name="T5" fmla="*/ 3 h 3"/>
                <a:gd name="T6" fmla="*/ 3 w 7"/>
                <a:gd name="T7" fmla="*/ 3 h 3"/>
                <a:gd name="T8" fmla="*/ 7 w 7"/>
                <a:gd name="T9" fmla="*/ 0 h 3"/>
              </a:gdLst>
              <a:ahLst/>
              <a:cxnLst>
                <a:cxn ang="0">
                  <a:pos x="T0" y="T1"/>
                </a:cxn>
                <a:cxn ang="0">
                  <a:pos x="T2" y="T3"/>
                </a:cxn>
                <a:cxn ang="0">
                  <a:pos x="T4" y="T5"/>
                </a:cxn>
                <a:cxn ang="0">
                  <a:pos x="T6" y="T7"/>
                </a:cxn>
                <a:cxn ang="0">
                  <a:pos x="T8" y="T9"/>
                </a:cxn>
              </a:cxnLst>
              <a:rect l="0" t="0" r="r" b="b"/>
              <a:pathLst>
                <a:path w="7" h="3">
                  <a:moveTo>
                    <a:pt x="7" y="0"/>
                  </a:moveTo>
                  <a:lnTo>
                    <a:pt x="3" y="3"/>
                  </a:lnTo>
                  <a:lnTo>
                    <a:pt x="0" y="3"/>
                  </a:lnTo>
                  <a:lnTo>
                    <a:pt x="3"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3" name="Freeform 219"/>
            <p:cNvSpPr>
              <a:spLocks/>
            </p:cNvSpPr>
            <p:nvPr userDrawn="1"/>
          </p:nvSpPr>
          <p:spPr bwMode="gray">
            <a:xfrm>
              <a:off x="733" y="1500"/>
              <a:ext cx="26" cy="7"/>
            </a:xfrm>
            <a:custGeom>
              <a:avLst/>
              <a:gdLst>
                <a:gd name="T0" fmla="*/ 11 w 25"/>
                <a:gd name="T1" fmla="*/ 4 h 7"/>
                <a:gd name="T2" fmla="*/ 21 w 25"/>
                <a:gd name="T3" fmla="*/ 0 h 7"/>
                <a:gd name="T4" fmla="*/ 25 w 25"/>
                <a:gd name="T5" fmla="*/ 0 h 7"/>
                <a:gd name="T6" fmla="*/ 18 w 25"/>
                <a:gd name="T7" fmla="*/ 4 h 7"/>
                <a:gd name="T8" fmla="*/ 11 w 25"/>
                <a:gd name="T9" fmla="*/ 4 h 7"/>
                <a:gd name="T10" fmla="*/ 0 w 25"/>
                <a:gd name="T11" fmla="*/ 7 h 7"/>
                <a:gd name="T12" fmla="*/ 0 w 25"/>
                <a:gd name="T13" fmla="*/ 7 h 7"/>
                <a:gd name="T14" fmla="*/ 0 w 25"/>
                <a:gd name="T15" fmla="*/ 7 h 7"/>
                <a:gd name="T16" fmla="*/ 11 w 25"/>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
                  <a:moveTo>
                    <a:pt x="11" y="4"/>
                  </a:moveTo>
                  <a:lnTo>
                    <a:pt x="21" y="0"/>
                  </a:lnTo>
                  <a:lnTo>
                    <a:pt x="25" y="0"/>
                  </a:lnTo>
                  <a:lnTo>
                    <a:pt x="18" y="4"/>
                  </a:lnTo>
                  <a:lnTo>
                    <a:pt x="11" y="4"/>
                  </a:lnTo>
                  <a:lnTo>
                    <a:pt x="0" y="7"/>
                  </a:lnTo>
                  <a:lnTo>
                    <a:pt x="0" y="7"/>
                  </a:lnTo>
                  <a:lnTo>
                    <a:pt x="0" y="7"/>
                  </a:lnTo>
                  <a:lnTo>
                    <a:pt x="11"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4" name="Freeform 220"/>
            <p:cNvSpPr>
              <a:spLocks/>
            </p:cNvSpPr>
            <p:nvPr userDrawn="1"/>
          </p:nvSpPr>
          <p:spPr bwMode="gray">
            <a:xfrm>
              <a:off x="723" y="1355"/>
              <a:ext cx="7" cy="17"/>
            </a:xfrm>
            <a:custGeom>
              <a:avLst/>
              <a:gdLst>
                <a:gd name="T0" fmla="*/ 3 w 7"/>
                <a:gd name="T1" fmla="*/ 15 h 15"/>
                <a:gd name="T2" fmla="*/ 7 w 7"/>
                <a:gd name="T3" fmla="*/ 8 h 15"/>
                <a:gd name="T4" fmla="*/ 3 w 7"/>
                <a:gd name="T5" fmla="*/ 0 h 15"/>
                <a:gd name="T6" fmla="*/ 7 w 7"/>
                <a:gd name="T7" fmla="*/ 8 h 15"/>
                <a:gd name="T8" fmla="*/ 3 w 7"/>
                <a:gd name="T9" fmla="*/ 11 h 15"/>
                <a:gd name="T10" fmla="*/ 3 w 7"/>
                <a:gd name="T11" fmla="*/ 11 h 15"/>
                <a:gd name="T12" fmla="*/ 3 w 7"/>
                <a:gd name="T13" fmla="*/ 15 h 15"/>
                <a:gd name="T14" fmla="*/ 0 w 7"/>
                <a:gd name="T15" fmla="*/ 15 h 15"/>
                <a:gd name="T16" fmla="*/ 0 w 7"/>
                <a:gd name="T17" fmla="*/ 15 h 15"/>
                <a:gd name="T18" fmla="*/ 0 w 7"/>
                <a:gd name="T19" fmla="*/ 15 h 15"/>
                <a:gd name="T20" fmla="*/ 3 w 7"/>
                <a:gd name="T2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5">
                  <a:moveTo>
                    <a:pt x="3" y="15"/>
                  </a:moveTo>
                  <a:lnTo>
                    <a:pt x="7" y="8"/>
                  </a:lnTo>
                  <a:lnTo>
                    <a:pt x="3" y="0"/>
                  </a:lnTo>
                  <a:lnTo>
                    <a:pt x="7" y="8"/>
                  </a:lnTo>
                  <a:lnTo>
                    <a:pt x="3" y="11"/>
                  </a:lnTo>
                  <a:lnTo>
                    <a:pt x="3" y="11"/>
                  </a:lnTo>
                  <a:lnTo>
                    <a:pt x="3" y="15"/>
                  </a:lnTo>
                  <a:lnTo>
                    <a:pt x="0" y="15"/>
                  </a:lnTo>
                  <a:lnTo>
                    <a:pt x="0" y="15"/>
                  </a:lnTo>
                  <a:lnTo>
                    <a:pt x="0" y="15"/>
                  </a:lnTo>
                  <a:lnTo>
                    <a:pt x="3"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5" name="Freeform 221"/>
            <p:cNvSpPr>
              <a:spLocks/>
            </p:cNvSpPr>
            <p:nvPr userDrawn="1"/>
          </p:nvSpPr>
          <p:spPr bwMode="gray">
            <a:xfrm>
              <a:off x="723" y="1372"/>
              <a:ext cx="3" cy="10"/>
            </a:xfrm>
            <a:custGeom>
              <a:avLst/>
              <a:gdLst>
                <a:gd name="T0" fmla="*/ 0 w 3"/>
                <a:gd name="T1" fmla="*/ 0 h 10"/>
                <a:gd name="T2" fmla="*/ 0 w 3"/>
                <a:gd name="T3" fmla="*/ 3 h 10"/>
                <a:gd name="T4" fmla="*/ 0 w 3"/>
                <a:gd name="T5" fmla="*/ 3 h 10"/>
                <a:gd name="T6" fmla="*/ 3 w 3"/>
                <a:gd name="T7" fmla="*/ 7 h 10"/>
                <a:gd name="T8" fmla="*/ 3 w 3"/>
                <a:gd name="T9" fmla="*/ 10 h 10"/>
                <a:gd name="T10" fmla="*/ 0 w 3"/>
                <a:gd name="T11" fmla="*/ 7 h 10"/>
                <a:gd name="T12" fmla="*/ 0 w 3"/>
                <a:gd name="T13" fmla="*/ 3 h 10"/>
                <a:gd name="T14" fmla="*/ 0 w 3"/>
                <a:gd name="T15" fmla="*/ 3 h 10"/>
                <a:gd name="T16" fmla="*/ 0 w 3"/>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0" y="0"/>
                  </a:moveTo>
                  <a:lnTo>
                    <a:pt x="0" y="3"/>
                  </a:lnTo>
                  <a:lnTo>
                    <a:pt x="0" y="3"/>
                  </a:lnTo>
                  <a:lnTo>
                    <a:pt x="3" y="7"/>
                  </a:lnTo>
                  <a:lnTo>
                    <a:pt x="3" y="10"/>
                  </a:lnTo>
                  <a:lnTo>
                    <a:pt x="0" y="7"/>
                  </a:lnTo>
                  <a:lnTo>
                    <a:pt x="0" y="3"/>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6" name="Freeform 222"/>
            <p:cNvSpPr>
              <a:spLocks/>
            </p:cNvSpPr>
            <p:nvPr userDrawn="1"/>
          </p:nvSpPr>
          <p:spPr bwMode="gray">
            <a:xfrm>
              <a:off x="704" y="1417"/>
              <a:ext cx="5" cy="11"/>
            </a:xfrm>
            <a:custGeom>
              <a:avLst/>
              <a:gdLst>
                <a:gd name="T0" fmla="*/ 4 w 4"/>
                <a:gd name="T1" fmla="*/ 10 h 10"/>
                <a:gd name="T2" fmla="*/ 0 w 4"/>
                <a:gd name="T3" fmla="*/ 3 h 10"/>
                <a:gd name="T4" fmla="*/ 0 w 4"/>
                <a:gd name="T5" fmla="*/ 0 h 10"/>
                <a:gd name="T6" fmla="*/ 0 w 4"/>
                <a:gd name="T7" fmla="*/ 3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0" y="3"/>
                  </a:lnTo>
                  <a:lnTo>
                    <a:pt x="0" y="0"/>
                  </a:lnTo>
                  <a:lnTo>
                    <a:pt x="0" y="3"/>
                  </a:lnTo>
                  <a:lnTo>
                    <a:pt x="4"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7" name="Freeform 223"/>
            <p:cNvSpPr>
              <a:spLocks/>
            </p:cNvSpPr>
            <p:nvPr userDrawn="1"/>
          </p:nvSpPr>
          <p:spPr bwMode="gray">
            <a:xfrm>
              <a:off x="712" y="1390"/>
              <a:ext cx="11" cy="12"/>
            </a:xfrm>
            <a:custGeom>
              <a:avLst/>
              <a:gdLst>
                <a:gd name="T0" fmla="*/ 0 w 11"/>
                <a:gd name="T1" fmla="*/ 7 h 11"/>
                <a:gd name="T2" fmla="*/ 0 w 11"/>
                <a:gd name="T3" fmla="*/ 11 h 11"/>
                <a:gd name="T4" fmla="*/ 0 w 11"/>
                <a:gd name="T5" fmla="*/ 11 h 11"/>
                <a:gd name="T6" fmla="*/ 0 w 11"/>
                <a:gd name="T7" fmla="*/ 7 h 11"/>
                <a:gd name="T8" fmla="*/ 4 w 11"/>
                <a:gd name="T9" fmla="*/ 7 h 11"/>
                <a:gd name="T10" fmla="*/ 7 w 11"/>
                <a:gd name="T11" fmla="*/ 4 h 11"/>
                <a:gd name="T12" fmla="*/ 11 w 11"/>
                <a:gd name="T13" fmla="*/ 0 h 11"/>
                <a:gd name="T14" fmla="*/ 7 w 11"/>
                <a:gd name="T15" fmla="*/ 0 h 11"/>
                <a:gd name="T16" fmla="*/ 7 w 11"/>
                <a:gd name="T17" fmla="*/ 4 h 11"/>
                <a:gd name="T18" fmla="*/ 0 w 11"/>
                <a:gd name="T19"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1">
                  <a:moveTo>
                    <a:pt x="0" y="7"/>
                  </a:moveTo>
                  <a:lnTo>
                    <a:pt x="0" y="11"/>
                  </a:lnTo>
                  <a:lnTo>
                    <a:pt x="0" y="11"/>
                  </a:lnTo>
                  <a:lnTo>
                    <a:pt x="0" y="7"/>
                  </a:lnTo>
                  <a:lnTo>
                    <a:pt x="4" y="7"/>
                  </a:lnTo>
                  <a:lnTo>
                    <a:pt x="7" y="4"/>
                  </a:lnTo>
                  <a:lnTo>
                    <a:pt x="11" y="0"/>
                  </a:lnTo>
                  <a:lnTo>
                    <a:pt x="7" y="0"/>
                  </a:lnTo>
                  <a:lnTo>
                    <a:pt x="7"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8" name="Freeform 224"/>
            <p:cNvSpPr>
              <a:spLocks/>
            </p:cNvSpPr>
            <p:nvPr userDrawn="1"/>
          </p:nvSpPr>
          <p:spPr bwMode="gray">
            <a:xfrm>
              <a:off x="726" y="1470"/>
              <a:ext cx="14" cy="4"/>
            </a:xfrm>
            <a:custGeom>
              <a:avLst/>
              <a:gdLst>
                <a:gd name="T0" fmla="*/ 14 w 14"/>
                <a:gd name="T1" fmla="*/ 4 h 4"/>
                <a:gd name="T2" fmla="*/ 14 w 14"/>
                <a:gd name="T3" fmla="*/ 4 h 4"/>
                <a:gd name="T4" fmla="*/ 14 w 14"/>
                <a:gd name="T5" fmla="*/ 4 h 4"/>
                <a:gd name="T6" fmla="*/ 7 w 14"/>
                <a:gd name="T7" fmla="*/ 4 h 4"/>
                <a:gd name="T8" fmla="*/ 0 w 14"/>
                <a:gd name="T9" fmla="*/ 0 h 4"/>
                <a:gd name="T10" fmla="*/ 7 w 14"/>
                <a:gd name="T11" fmla="*/ 4 h 4"/>
                <a:gd name="T12" fmla="*/ 11 w 14"/>
                <a:gd name="T13" fmla="*/ 4 h 4"/>
                <a:gd name="T14" fmla="*/ 14 w 14"/>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
                  <a:moveTo>
                    <a:pt x="14" y="4"/>
                  </a:moveTo>
                  <a:lnTo>
                    <a:pt x="14" y="4"/>
                  </a:lnTo>
                  <a:lnTo>
                    <a:pt x="14" y="4"/>
                  </a:lnTo>
                  <a:lnTo>
                    <a:pt x="7" y="4"/>
                  </a:lnTo>
                  <a:lnTo>
                    <a:pt x="0" y="0"/>
                  </a:lnTo>
                  <a:lnTo>
                    <a:pt x="7" y="4"/>
                  </a:lnTo>
                  <a:lnTo>
                    <a:pt x="11"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9" name="Freeform 225"/>
            <p:cNvSpPr>
              <a:spLocks/>
            </p:cNvSpPr>
            <p:nvPr userDrawn="1"/>
          </p:nvSpPr>
          <p:spPr bwMode="gray">
            <a:xfrm>
              <a:off x="712" y="1531"/>
              <a:ext cx="7" cy="3"/>
            </a:xfrm>
            <a:custGeom>
              <a:avLst/>
              <a:gdLst>
                <a:gd name="T0" fmla="*/ 0 w 7"/>
                <a:gd name="T1" fmla="*/ 3 h 3"/>
                <a:gd name="T2" fmla="*/ 0 w 7"/>
                <a:gd name="T3" fmla="*/ 0 h 3"/>
                <a:gd name="T4" fmla="*/ 4 w 7"/>
                <a:gd name="T5" fmla="*/ 0 h 3"/>
                <a:gd name="T6" fmla="*/ 7 w 7"/>
                <a:gd name="T7" fmla="*/ 0 h 3"/>
                <a:gd name="T8" fmla="*/ 7 w 7"/>
                <a:gd name="T9" fmla="*/ 0 h 3"/>
                <a:gd name="T10" fmla="*/ 4 w 7"/>
                <a:gd name="T11" fmla="*/ 0 h 3"/>
                <a:gd name="T12" fmla="*/ 4 w 7"/>
                <a:gd name="T13" fmla="*/ 0 h 3"/>
                <a:gd name="T14" fmla="*/ 0 w 7"/>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0" y="3"/>
                  </a:moveTo>
                  <a:lnTo>
                    <a:pt x="0" y="0"/>
                  </a:lnTo>
                  <a:lnTo>
                    <a:pt x="4" y="0"/>
                  </a:lnTo>
                  <a:lnTo>
                    <a:pt x="7" y="0"/>
                  </a:lnTo>
                  <a:lnTo>
                    <a:pt x="7" y="0"/>
                  </a:lnTo>
                  <a:lnTo>
                    <a:pt x="4" y="0"/>
                  </a:lnTo>
                  <a:lnTo>
                    <a:pt x="4"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0" name="Freeform 226"/>
            <p:cNvSpPr>
              <a:spLocks/>
            </p:cNvSpPr>
            <p:nvPr userDrawn="1"/>
          </p:nvSpPr>
          <p:spPr bwMode="gray">
            <a:xfrm>
              <a:off x="719" y="1539"/>
              <a:ext cx="14" cy="30"/>
            </a:xfrm>
            <a:custGeom>
              <a:avLst/>
              <a:gdLst>
                <a:gd name="T0" fmla="*/ 14 w 14"/>
                <a:gd name="T1" fmla="*/ 28 h 28"/>
                <a:gd name="T2" fmla="*/ 4 w 14"/>
                <a:gd name="T3" fmla="*/ 17 h 28"/>
                <a:gd name="T4" fmla="*/ 0 w 14"/>
                <a:gd name="T5" fmla="*/ 17 h 28"/>
                <a:gd name="T6" fmla="*/ 0 w 14"/>
                <a:gd name="T7" fmla="*/ 14 h 28"/>
                <a:gd name="T8" fmla="*/ 0 w 14"/>
                <a:gd name="T9" fmla="*/ 14 h 28"/>
                <a:gd name="T10" fmla="*/ 0 w 14"/>
                <a:gd name="T11" fmla="*/ 7 h 28"/>
                <a:gd name="T12" fmla="*/ 0 w 14"/>
                <a:gd name="T13" fmla="*/ 3 h 28"/>
                <a:gd name="T14" fmla="*/ 0 w 14"/>
                <a:gd name="T15" fmla="*/ 0 h 28"/>
                <a:gd name="T16" fmla="*/ 0 w 14"/>
                <a:gd name="T17" fmla="*/ 7 h 28"/>
                <a:gd name="T18" fmla="*/ 0 w 14"/>
                <a:gd name="T19" fmla="*/ 14 h 28"/>
                <a:gd name="T20" fmla="*/ 4 w 14"/>
                <a:gd name="T21" fmla="*/ 17 h 28"/>
                <a:gd name="T22" fmla="*/ 4 w 14"/>
                <a:gd name="T23" fmla="*/ 17 h 28"/>
                <a:gd name="T24" fmla="*/ 14 w 14"/>
                <a:gd name="T25" fmla="*/ 28 h 28"/>
                <a:gd name="T26" fmla="*/ 14 w 14"/>
                <a:gd name="T2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8">
                  <a:moveTo>
                    <a:pt x="14" y="28"/>
                  </a:moveTo>
                  <a:lnTo>
                    <a:pt x="4" y="17"/>
                  </a:lnTo>
                  <a:lnTo>
                    <a:pt x="0" y="17"/>
                  </a:lnTo>
                  <a:lnTo>
                    <a:pt x="0" y="14"/>
                  </a:lnTo>
                  <a:lnTo>
                    <a:pt x="0" y="14"/>
                  </a:lnTo>
                  <a:lnTo>
                    <a:pt x="0" y="7"/>
                  </a:lnTo>
                  <a:lnTo>
                    <a:pt x="0" y="3"/>
                  </a:lnTo>
                  <a:lnTo>
                    <a:pt x="0" y="0"/>
                  </a:lnTo>
                  <a:lnTo>
                    <a:pt x="0" y="7"/>
                  </a:lnTo>
                  <a:lnTo>
                    <a:pt x="0" y="14"/>
                  </a:lnTo>
                  <a:lnTo>
                    <a:pt x="4" y="17"/>
                  </a:lnTo>
                  <a:lnTo>
                    <a:pt x="4" y="17"/>
                  </a:lnTo>
                  <a:lnTo>
                    <a:pt x="14" y="28"/>
                  </a:lnTo>
                  <a:lnTo>
                    <a:pt x="14"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1" name="Freeform 227"/>
            <p:cNvSpPr>
              <a:spLocks/>
            </p:cNvSpPr>
            <p:nvPr userDrawn="1"/>
          </p:nvSpPr>
          <p:spPr bwMode="gray">
            <a:xfrm>
              <a:off x="759" y="1531"/>
              <a:ext cx="3" cy="3"/>
            </a:xfrm>
            <a:custGeom>
              <a:avLst/>
              <a:gdLst>
                <a:gd name="T0" fmla="*/ 0 w 3"/>
                <a:gd name="T1" fmla="*/ 3 h 3"/>
                <a:gd name="T2" fmla="*/ 0 w 3"/>
                <a:gd name="T3" fmla="*/ 3 h 3"/>
                <a:gd name="T4" fmla="*/ 3 w 3"/>
                <a:gd name="T5" fmla="*/ 0 h 3"/>
                <a:gd name="T6" fmla="*/ 3 w 3"/>
                <a:gd name="T7" fmla="*/ 3 h 3"/>
                <a:gd name="T8" fmla="*/ 3 w 3"/>
                <a:gd name="T9" fmla="*/ 3 h 3"/>
                <a:gd name="T10" fmla="*/ 0 w 3"/>
                <a:gd name="T11" fmla="*/ 3 h 3"/>
                <a:gd name="T12" fmla="*/ 0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3"/>
                  </a:moveTo>
                  <a:lnTo>
                    <a:pt x="0" y="3"/>
                  </a:lnTo>
                  <a:lnTo>
                    <a:pt x="3" y="0"/>
                  </a:lnTo>
                  <a:lnTo>
                    <a:pt x="3" y="3"/>
                  </a:lnTo>
                  <a:lnTo>
                    <a:pt x="3" y="3"/>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2" name="Freeform 228"/>
            <p:cNvSpPr>
              <a:spLocks/>
            </p:cNvSpPr>
            <p:nvPr userDrawn="1"/>
          </p:nvSpPr>
          <p:spPr bwMode="gray">
            <a:xfrm>
              <a:off x="817" y="1534"/>
              <a:ext cx="4" cy="5"/>
            </a:xfrm>
            <a:custGeom>
              <a:avLst/>
              <a:gdLst>
                <a:gd name="T0" fmla="*/ 0 w 4"/>
                <a:gd name="T1" fmla="*/ 4 h 4"/>
                <a:gd name="T2" fmla="*/ 4 w 4"/>
                <a:gd name="T3" fmla="*/ 0 h 4"/>
                <a:gd name="T4" fmla="*/ 4 w 4"/>
                <a:gd name="T5" fmla="*/ 0 h 4"/>
                <a:gd name="T6" fmla="*/ 0 w 4"/>
                <a:gd name="T7" fmla="*/ 4 h 4"/>
              </a:gdLst>
              <a:ahLst/>
              <a:cxnLst>
                <a:cxn ang="0">
                  <a:pos x="T0" y="T1"/>
                </a:cxn>
                <a:cxn ang="0">
                  <a:pos x="T2" y="T3"/>
                </a:cxn>
                <a:cxn ang="0">
                  <a:pos x="T4" y="T5"/>
                </a:cxn>
                <a:cxn ang="0">
                  <a:pos x="T6" y="T7"/>
                </a:cxn>
              </a:cxnLst>
              <a:rect l="0" t="0" r="r" b="b"/>
              <a:pathLst>
                <a:path w="4" h="4">
                  <a:moveTo>
                    <a:pt x="0" y="4"/>
                  </a:moveTo>
                  <a:lnTo>
                    <a:pt x="4"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3" name="Freeform 229"/>
            <p:cNvSpPr>
              <a:spLocks/>
            </p:cNvSpPr>
            <p:nvPr userDrawn="1"/>
          </p:nvSpPr>
          <p:spPr bwMode="gray">
            <a:xfrm>
              <a:off x="864" y="1477"/>
              <a:ext cx="4" cy="30"/>
            </a:xfrm>
            <a:custGeom>
              <a:avLst/>
              <a:gdLst>
                <a:gd name="T0" fmla="*/ 4 w 4"/>
                <a:gd name="T1" fmla="*/ 25 h 28"/>
                <a:gd name="T2" fmla="*/ 0 w 4"/>
                <a:gd name="T3" fmla="*/ 14 h 28"/>
                <a:gd name="T4" fmla="*/ 0 w 4"/>
                <a:gd name="T5" fmla="*/ 14 h 28"/>
                <a:gd name="T6" fmla="*/ 0 w 4"/>
                <a:gd name="T7" fmla="*/ 14 h 28"/>
                <a:gd name="T8" fmla="*/ 0 w 4"/>
                <a:gd name="T9" fmla="*/ 14 h 28"/>
                <a:gd name="T10" fmla="*/ 0 w 4"/>
                <a:gd name="T11" fmla="*/ 14 h 28"/>
                <a:gd name="T12" fmla="*/ 0 w 4"/>
                <a:gd name="T13" fmla="*/ 7 h 28"/>
                <a:gd name="T14" fmla="*/ 0 w 4"/>
                <a:gd name="T15" fmla="*/ 4 h 28"/>
                <a:gd name="T16" fmla="*/ 4 w 4"/>
                <a:gd name="T17" fmla="*/ 0 h 28"/>
                <a:gd name="T18" fmla="*/ 0 w 4"/>
                <a:gd name="T19" fmla="*/ 4 h 28"/>
                <a:gd name="T20" fmla="*/ 0 w 4"/>
                <a:gd name="T21" fmla="*/ 7 h 28"/>
                <a:gd name="T22" fmla="*/ 0 w 4"/>
                <a:gd name="T23" fmla="*/ 14 h 28"/>
                <a:gd name="T24" fmla="*/ 0 w 4"/>
                <a:gd name="T25" fmla="*/ 14 h 28"/>
                <a:gd name="T26" fmla="*/ 0 w 4"/>
                <a:gd name="T27" fmla="*/ 18 h 28"/>
                <a:gd name="T28" fmla="*/ 0 w 4"/>
                <a:gd name="T29" fmla="*/ 21 h 28"/>
                <a:gd name="T30" fmla="*/ 4 w 4"/>
                <a:gd name="T31" fmla="*/ 28 h 28"/>
                <a:gd name="T32" fmla="*/ 4 w 4"/>
                <a:gd name="T33"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8">
                  <a:moveTo>
                    <a:pt x="4" y="25"/>
                  </a:moveTo>
                  <a:lnTo>
                    <a:pt x="0" y="14"/>
                  </a:lnTo>
                  <a:lnTo>
                    <a:pt x="0" y="14"/>
                  </a:lnTo>
                  <a:lnTo>
                    <a:pt x="0" y="14"/>
                  </a:lnTo>
                  <a:lnTo>
                    <a:pt x="0" y="14"/>
                  </a:lnTo>
                  <a:lnTo>
                    <a:pt x="0" y="14"/>
                  </a:lnTo>
                  <a:lnTo>
                    <a:pt x="0" y="7"/>
                  </a:lnTo>
                  <a:lnTo>
                    <a:pt x="0" y="4"/>
                  </a:lnTo>
                  <a:lnTo>
                    <a:pt x="4" y="0"/>
                  </a:lnTo>
                  <a:lnTo>
                    <a:pt x="0" y="4"/>
                  </a:lnTo>
                  <a:lnTo>
                    <a:pt x="0" y="7"/>
                  </a:lnTo>
                  <a:lnTo>
                    <a:pt x="0" y="14"/>
                  </a:lnTo>
                  <a:lnTo>
                    <a:pt x="0" y="14"/>
                  </a:lnTo>
                  <a:lnTo>
                    <a:pt x="0" y="18"/>
                  </a:lnTo>
                  <a:lnTo>
                    <a:pt x="0" y="21"/>
                  </a:lnTo>
                  <a:lnTo>
                    <a:pt x="4" y="28"/>
                  </a:lnTo>
                  <a:lnTo>
                    <a:pt x="4"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4" name="Freeform 230"/>
            <p:cNvSpPr>
              <a:spLocks/>
            </p:cNvSpPr>
            <p:nvPr userDrawn="1"/>
          </p:nvSpPr>
          <p:spPr bwMode="gray">
            <a:xfrm>
              <a:off x="918" y="1618"/>
              <a:ext cx="3" cy="11"/>
            </a:xfrm>
            <a:custGeom>
              <a:avLst/>
              <a:gdLst>
                <a:gd name="T0" fmla="*/ 3 w 3"/>
                <a:gd name="T1" fmla="*/ 10 h 10"/>
                <a:gd name="T2" fmla="*/ 3 w 3"/>
                <a:gd name="T3" fmla="*/ 7 h 10"/>
                <a:gd name="T4" fmla="*/ 3 w 3"/>
                <a:gd name="T5" fmla="*/ 7 h 10"/>
                <a:gd name="T6" fmla="*/ 3 w 3"/>
                <a:gd name="T7" fmla="*/ 3 h 10"/>
                <a:gd name="T8" fmla="*/ 0 w 3"/>
                <a:gd name="T9" fmla="*/ 0 h 10"/>
                <a:gd name="T10" fmla="*/ 3 w 3"/>
                <a:gd name="T11" fmla="*/ 3 h 10"/>
                <a:gd name="T12" fmla="*/ 3 w 3"/>
                <a:gd name="T13" fmla="*/ 7 h 10"/>
                <a:gd name="T14" fmla="*/ 3 w 3"/>
                <a:gd name="T15" fmla="*/ 7 h 10"/>
                <a:gd name="T16" fmla="*/ 3 w 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3" y="10"/>
                  </a:moveTo>
                  <a:lnTo>
                    <a:pt x="3" y="7"/>
                  </a:lnTo>
                  <a:lnTo>
                    <a:pt x="3" y="7"/>
                  </a:lnTo>
                  <a:lnTo>
                    <a:pt x="3" y="3"/>
                  </a:lnTo>
                  <a:lnTo>
                    <a:pt x="0" y="0"/>
                  </a:lnTo>
                  <a:lnTo>
                    <a:pt x="3" y="3"/>
                  </a:lnTo>
                  <a:lnTo>
                    <a:pt x="3" y="7"/>
                  </a:lnTo>
                  <a:lnTo>
                    <a:pt x="3" y="7"/>
                  </a:lnTo>
                  <a:lnTo>
                    <a:pt x="3"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5" name="Freeform 231"/>
            <p:cNvSpPr>
              <a:spLocks/>
            </p:cNvSpPr>
            <p:nvPr userDrawn="1"/>
          </p:nvSpPr>
          <p:spPr bwMode="gray">
            <a:xfrm>
              <a:off x="1005" y="1534"/>
              <a:ext cx="22" cy="12"/>
            </a:xfrm>
            <a:custGeom>
              <a:avLst/>
              <a:gdLst>
                <a:gd name="T0" fmla="*/ 15 w 22"/>
                <a:gd name="T1" fmla="*/ 7 h 11"/>
                <a:gd name="T2" fmla="*/ 0 w 22"/>
                <a:gd name="T3" fmla="*/ 0 h 11"/>
                <a:gd name="T4" fmla="*/ 0 w 22"/>
                <a:gd name="T5" fmla="*/ 0 h 11"/>
                <a:gd name="T6" fmla="*/ 0 w 22"/>
                <a:gd name="T7" fmla="*/ 0 h 11"/>
                <a:gd name="T8" fmla="*/ 0 w 22"/>
                <a:gd name="T9" fmla="*/ 0 h 11"/>
                <a:gd name="T10" fmla="*/ 0 w 22"/>
                <a:gd name="T11" fmla="*/ 0 h 11"/>
                <a:gd name="T12" fmla="*/ 11 w 22"/>
                <a:gd name="T13" fmla="*/ 7 h 11"/>
                <a:gd name="T14" fmla="*/ 18 w 22"/>
                <a:gd name="T15" fmla="*/ 7 h 11"/>
                <a:gd name="T16" fmla="*/ 22 w 22"/>
                <a:gd name="T17" fmla="*/ 11 h 11"/>
                <a:gd name="T18" fmla="*/ 18 w 22"/>
                <a:gd name="T19" fmla="*/ 7 h 11"/>
                <a:gd name="T20" fmla="*/ 15 w 22"/>
                <a:gd name="T21"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11">
                  <a:moveTo>
                    <a:pt x="15" y="7"/>
                  </a:moveTo>
                  <a:lnTo>
                    <a:pt x="0" y="0"/>
                  </a:lnTo>
                  <a:lnTo>
                    <a:pt x="0" y="0"/>
                  </a:lnTo>
                  <a:lnTo>
                    <a:pt x="0" y="0"/>
                  </a:lnTo>
                  <a:lnTo>
                    <a:pt x="0" y="0"/>
                  </a:lnTo>
                  <a:lnTo>
                    <a:pt x="0" y="0"/>
                  </a:lnTo>
                  <a:lnTo>
                    <a:pt x="11" y="7"/>
                  </a:lnTo>
                  <a:lnTo>
                    <a:pt x="18" y="7"/>
                  </a:lnTo>
                  <a:lnTo>
                    <a:pt x="22" y="11"/>
                  </a:lnTo>
                  <a:lnTo>
                    <a:pt x="18" y="7"/>
                  </a:lnTo>
                  <a:lnTo>
                    <a:pt x="15"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6" name="Freeform 232"/>
            <p:cNvSpPr>
              <a:spLocks/>
            </p:cNvSpPr>
            <p:nvPr userDrawn="1"/>
          </p:nvSpPr>
          <p:spPr bwMode="gray">
            <a:xfrm>
              <a:off x="1049" y="999"/>
              <a:ext cx="3" cy="49"/>
            </a:xfrm>
            <a:custGeom>
              <a:avLst/>
              <a:gdLst>
                <a:gd name="T0" fmla="*/ 3 w 3"/>
                <a:gd name="T1" fmla="*/ 0 h 46"/>
                <a:gd name="T2" fmla="*/ 0 w 3"/>
                <a:gd name="T3" fmla="*/ 46 h 46"/>
                <a:gd name="T4" fmla="*/ 0 w 3"/>
                <a:gd name="T5" fmla="*/ 28 h 46"/>
                <a:gd name="T6" fmla="*/ 0 w 3"/>
                <a:gd name="T7" fmla="*/ 14 h 46"/>
                <a:gd name="T8" fmla="*/ 3 w 3"/>
                <a:gd name="T9" fmla="*/ 0 h 46"/>
              </a:gdLst>
              <a:ahLst/>
              <a:cxnLst>
                <a:cxn ang="0">
                  <a:pos x="T0" y="T1"/>
                </a:cxn>
                <a:cxn ang="0">
                  <a:pos x="T2" y="T3"/>
                </a:cxn>
                <a:cxn ang="0">
                  <a:pos x="T4" y="T5"/>
                </a:cxn>
                <a:cxn ang="0">
                  <a:pos x="T6" y="T7"/>
                </a:cxn>
                <a:cxn ang="0">
                  <a:pos x="T8" y="T9"/>
                </a:cxn>
              </a:cxnLst>
              <a:rect l="0" t="0" r="r" b="b"/>
              <a:pathLst>
                <a:path w="3" h="46">
                  <a:moveTo>
                    <a:pt x="3" y="0"/>
                  </a:moveTo>
                  <a:lnTo>
                    <a:pt x="0" y="46"/>
                  </a:lnTo>
                  <a:lnTo>
                    <a:pt x="0" y="28"/>
                  </a:lnTo>
                  <a:lnTo>
                    <a:pt x="0" y="1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7" name="Freeform 233"/>
            <p:cNvSpPr>
              <a:spLocks/>
            </p:cNvSpPr>
            <p:nvPr userDrawn="1"/>
          </p:nvSpPr>
          <p:spPr bwMode="gray">
            <a:xfrm>
              <a:off x="1045" y="949"/>
              <a:ext cx="14" cy="16"/>
            </a:xfrm>
            <a:custGeom>
              <a:avLst/>
              <a:gdLst>
                <a:gd name="T0" fmla="*/ 0 w 14"/>
                <a:gd name="T1" fmla="*/ 15 h 15"/>
                <a:gd name="T2" fmla="*/ 0 w 14"/>
                <a:gd name="T3" fmla="*/ 15 h 15"/>
                <a:gd name="T4" fmla="*/ 0 w 14"/>
                <a:gd name="T5" fmla="*/ 15 h 15"/>
                <a:gd name="T6" fmla="*/ 14 w 14"/>
                <a:gd name="T7" fmla="*/ 0 h 15"/>
                <a:gd name="T8" fmla="*/ 14 w 14"/>
                <a:gd name="T9" fmla="*/ 0 h 15"/>
                <a:gd name="T10" fmla="*/ 0 w 14"/>
                <a:gd name="T11" fmla="*/ 15 h 15"/>
              </a:gdLst>
              <a:ahLst/>
              <a:cxnLst>
                <a:cxn ang="0">
                  <a:pos x="T0" y="T1"/>
                </a:cxn>
                <a:cxn ang="0">
                  <a:pos x="T2" y="T3"/>
                </a:cxn>
                <a:cxn ang="0">
                  <a:pos x="T4" y="T5"/>
                </a:cxn>
                <a:cxn ang="0">
                  <a:pos x="T6" y="T7"/>
                </a:cxn>
                <a:cxn ang="0">
                  <a:pos x="T8" y="T9"/>
                </a:cxn>
                <a:cxn ang="0">
                  <a:pos x="T10" y="T11"/>
                </a:cxn>
              </a:cxnLst>
              <a:rect l="0" t="0" r="r" b="b"/>
              <a:pathLst>
                <a:path w="14" h="15">
                  <a:moveTo>
                    <a:pt x="0" y="15"/>
                  </a:moveTo>
                  <a:lnTo>
                    <a:pt x="0" y="15"/>
                  </a:lnTo>
                  <a:lnTo>
                    <a:pt x="0" y="15"/>
                  </a:lnTo>
                  <a:lnTo>
                    <a:pt x="14" y="0"/>
                  </a:lnTo>
                  <a:lnTo>
                    <a:pt x="14" y="0"/>
                  </a:lnTo>
                  <a:lnTo>
                    <a:pt x="0"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8" name="Freeform 234"/>
            <p:cNvSpPr>
              <a:spLocks/>
            </p:cNvSpPr>
            <p:nvPr userDrawn="1"/>
          </p:nvSpPr>
          <p:spPr bwMode="gray">
            <a:xfrm>
              <a:off x="1052" y="843"/>
              <a:ext cx="4" cy="8"/>
            </a:xfrm>
            <a:custGeom>
              <a:avLst/>
              <a:gdLst>
                <a:gd name="T0" fmla="*/ 4 w 4"/>
                <a:gd name="T1" fmla="*/ 0 h 7"/>
                <a:gd name="T2" fmla="*/ 4 w 4"/>
                <a:gd name="T3" fmla="*/ 3 h 7"/>
                <a:gd name="T4" fmla="*/ 0 w 4"/>
                <a:gd name="T5" fmla="*/ 7 h 7"/>
                <a:gd name="T6" fmla="*/ 4 w 4"/>
                <a:gd name="T7" fmla="*/ 0 h 7"/>
                <a:gd name="T8" fmla="*/ 4 w 4"/>
                <a:gd name="T9" fmla="*/ 0 h 7"/>
                <a:gd name="T10" fmla="*/ 4 w 4"/>
                <a:gd name="T11" fmla="*/ 0 h 7"/>
                <a:gd name="T12" fmla="*/ 4 w 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4" y="0"/>
                  </a:moveTo>
                  <a:lnTo>
                    <a:pt x="4" y="3"/>
                  </a:lnTo>
                  <a:lnTo>
                    <a:pt x="0" y="7"/>
                  </a:lnTo>
                  <a:lnTo>
                    <a:pt x="4" y="0"/>
                  </a:lnTo>
                  <a:lnTo>
                    <a:pt x="4" y="0"/>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9" name="Freeform 235"/>
            <p:cNvSpPr>
              <a:spLocks/>
            </p:cNvSpPr>
            <p:nvPr userDrawn="1"/>
          </p:nvSpPr>
          <p:spPr bwMode="gray">
            <a:xfrm>
              <a:off x="1045" y="851"/>
              <a:ext cx="4" cy="3"/>
            </a:xfrm>
            <a:custGeom>
              <a:avLst/>
              <a:gdLst>
                <a:gd name="T0" fmla="*/ 0 w 4"/>
                <a:gd name="T1" fmla="*/ 3 h 3"/>
                <a:gd name="T2" fmla="*/ 0 w 4"/>
                <a:gd name="T3" fmla="*/ 0 h 3"/>
                <a:gd name="T4" fmla="*/ 4 w 4"/>
                <a:gd name="T5" fmla="*/ 0 h 3"/>
                <a:gd name="T6" fmla="*/ 0 w 4"/>
                <a:gd name="T7" fmla="*/ 3 h 3"/>
                <a:gd name="T8" fmla="*/ 0 w 4"/>
                <a:gd name="T9" fmla="*/ 3 h 3"/>
              </a:gdLst>
              <a:ahLst/>
              <a:cxnLst>
                <a:cxn ang="0">
                  <a:pos x="T0" y="T1"/>
                </a:cxn>
                <a:cxn ang="0">
                  <a:pos x="T2" y="T3"/>
                </a:cxn>
                <a:cxn ang="0">
                  <a:pos x="T4" y="T5"/>
                </a:cxn>
                <a:cxn ang="0">
                  <a:pos x="T6" y="T7"/>
                </a:cxn>
                <a:cxn ang="0">
                  <a:pos x="T8" y="T9"/>
                </a:cxn>
              </a:cxnLst>
              <a:rect l="0" t="0" r="r" b="b"/>
              <a:pathLst>
                <a:path w="4" h="3">
                  <a:moveTo>
                    <a:pt x="0" y="3"/>
                  </a:moveTo>
                  <a:lnTo>
                    <a:pt x="0"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0" name="Freeform 236"/>
            <p:cNvSpPr>
              <a:spLocks/>
            </p:cNvSpPr>
            <p:nvPr userDrawn="1"/>
          </p:nvSpPr>
          <p:spPr bwMode="gray">
            <a:xfrm>
              <a:off x="966" y="916"/>
              <a:ext cx="3" cy="7"/>
            </a:xfrm>
            <a:custGeom>
              <a:avLst/>
              <a:gdLst>
                <a:gd name="T0" fmla="*/ 0 w 3"/>
                <a:gd name="T1" fmla="*/ 0 h 7"/>
                <a:gd name="T2" fmla="*/ 0 w 3"/>
                <a:gd name="T3" fmla="*/ 3 h 7"/>
                <a:gd name="T4" fmla="*/ 3 w 3"/>
                <a:gd name="T5" fmla="*/ 7 h 7"/>
                <a:gd name="T6" fmla="*/ 0 w 3"/>
                <a:gd name="T7" fmla="*/ 3 h 7"/>
                <a:gd name="T8" fmla="*/ 0 w 3"/>
                <a:gd name="T9" fmla="*/ 0 h 7"/>
              </a:gdLst>
              <a:ahLst/>
              <a:cxnLst>
                <a:cxn ang="0">
                  <a:pos x="T0" y="T1"/>
                </a:cxn>
                <a:cxn ang="0">
                  <a:pos x="T2" y="T3"/>
                </a:cxn>
                <a:cxn ang="0">
                  <a:pos x="T4" y="T5"/>
                </a:cxn>
                <a:cxn ang="0">
                  <a:pos x="T6" y="T7"/>
                </a:cxn>
                <a:cxn ang="0">
                  <a:pos x="T8" y="T9"/>
                </a:cxn>
              </a:cxnLst>
              <a:rect l="0" t="0" r="r" b="b"/>
              <a:pathLst>
                <a:path w="3" h="7">
                  <a:moveTo>
                    <a:pt x="0" y="0"/>
                  </a:moveTo>
                  <a:lnTo>
                    <a:pt x="0" y="3"/>
                  </a:lnTo>
                  <a:lnTo>
                    <a:pt x="3" y="7"/>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1" name="Freeform 237"/>
            <p:cNvSpPr>
              <a:spLocks/>
            </p:cNvSpPr>
            <p:nvPr userDrawn="1"/>
          </p:nvSpPr>
          <p:spPr bwMode="gray">
            <a:xfrm>
              <a:off x="802" y="1151"/>
              <a:ext cx="11" cy="22"/>
            </a:xfrm>
            <a:custGeom>
              <a:avLst/>
              <a:gdLst>
                <a:gd name="T0" fmla="*/ 0 w 11"/>
                <a:gd name="T1" fmla="*/ 21 h 21"/>
                <a:gd name="T2" fmla="*/ 4 w 11"/>
                <a:gd name="T3" fmla="*/ 18 h 21"/>
                <a:gd name="T4" fmla="*/ 4 w 11"/>
                <a:gd name="T5" fmla="*/ 14 h 21"/>
                <a:gd name="T6" fmla="*/ 7 w 11"/>
                <a:gd name="T7" fmla="*/ 7 h 21"/>
                <a:gd name="T8" fmla="*/ 11 w 11"/>
                <a:gd name="T9" fmla="*/ 0 h 21"/>
                <a:gd name="T10" fmla="*/ 11 w 11"/>
                <a:gd name="T11" fmla="*/ 0 h 21"/>
                <a:gd name="T12" fmla="*/ 11 w 11"/>
                <a:gd name="T13" fmla="*/ 0 h 21"/>
                <a:gd name="T14" fmla="*/ 11 w 11"/>
                <a:gd name="T15" fmla="*/ 7 h 21"/>
                <a:gd name="T16" fmla="*/ 7 w 11"/>
                <a:gd name="T17" fmla="*/ 11 h 21"/>
                <a:gd name="T18" fmla="*/ 4 w 11"/>
                <a:gd name="T19" fmla="*/ 18 h 21"/>
                <a:gd name="T20" fmla="*/ 0 w 11"/>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21">
                  <a:moveTo>
                    <a:pt x="0" y="21"/>
                  </a:moveTo>
                  <a:lnTo>
                    <a:pt x="4" y="18"/>
                  </a:lnTo>
                  <a:lnTo>
                    <a:pt x="4" y="14"/>
                  </a:lnTo>
                  <a:lnTo>
                    <a:pt x="7" y="7"/>
                  </a:lnTo>
                  <a:lnTo>
                    <a:pt x="11" y="0"/>
                  </a:lnTo>
                  <a:lnTo>
                    <a:pt x="11" y="0"/>
                  </a:lnTo>
                  <a:lnTo>
                    <a:pt x="11" y="0"/>
                  </a:lnTo>
                  <a:lnTo>
                    <a:pt x="11" y="7"/>
                  </a:lnTo>
                  <a:lnTo>
                    <a:pt x="7" y="11"/>
                  </a:lnTo>
                  <a:lnTo>
                    <a:pt x="4" y="18"/>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2" name="Freeform 238"/>
            <p:cNvSpPr>
              <a:spLocks/>
            </p:cNvSpPr>
            <p:nvPr userDrawn="1"/>
          </p:nvSpPr>
          <p:spPr bwMode="gray">
            <a:xfrm>
              <a:off x="854" y="949"/>
              <a:ext cx="17" cy="24"/>
            </a:xfrm>
            <a:custGeom>
              <a:avLst/>
              <a:gdLst>
                <a:gd name="T0" fmla="*/ 0 w 17"/>
                <a:gd name="T1" fmla="*/ 22 h 22"/>
                <a:gd name="T2" fmla="*/ 3 w 17"/>
                <a:gd name="T3" fmla="*/ 18 h 22"/>
                <a:gd name="T4" fmla="*/ 7 w 17"/>
                <a:gd name="T5" fmla="*/ 15 h 22"/>
                <a:gd name="T6" fmla="*/ 14 w 17"/>
                <a:gd name="T7" fmla="*/ 8 h 22"/>
                <a:gd name="T8" fmla="*/ 17 w 17"/>
                <a:gd name="T9" fmla="*/ 0 h 22"/>
                <a:gd name="T10" fmla="*/ 14 w 17"/>
                <a:gd name="T11" fmla="*/ 8 h 22"/>
                <a:gd name="T12" fmla="*/ 7 w 17"/>
                <a:gd name="T13" fmla="*/ 15 h 22"/>
                <a:gd name="T14" fmla="*/ 3 w 17"/>
                <a:gd name="T15" fmla="*/ 18 h 22"/>
                <a:gd name="T16" fmla="*/ 0 w 17"/>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2">
                  <a:moveTo>
                    <a:pt x="0" y="22"/>
                  </a:moveTo>
                  <a:lnTo>
                    <a:pt x="3" y="18"/>
                  </a:lnTo>
                  <a:lnTo>
                    <a:pt x="7" y="15"/>
                  </a:lnTo>
                  <a:lnTo>
                    <a:pt x="14" y="8"/>
                  </a:lnTo>
                  <a:lnTo>
                    <a:pt x="17" y="0"/>
                  </a:lnTo>
                  <a:lnTo>
                    <a:pt x="14" y="8"/>
                  </a:lnTo>
                  <a:lnTo>
                    <a:pt x="7" y="15"/>
                  </a:lnTo>
                  <a:lnTo>
                    <a:pt x="3"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3" name="Freeform 239"/>
            <p:cNvSpPr>
              <a:spLocks/>
            </p:cNvSpPr>
            <p:nvPr userDrawn="1"/>
          </p:nvSpPr>
          <p:spPr bwMode="gray">
            <a:xfrm>
              <a:off x="885" y="881"/>
              <a:ext cx="12" cy="15"/>
            </a:xfrm>
            <a:custGeom>
              <a:avLst/>
              <a:gdLst>
                <a:gd name="T0" fmla="*/ 0 w 11"/>
                <a:gd name="T1" fmla="*/ 14 h 14"/>
                <a:gd name="T2" fmla="*/ 4 w 11"/>
                <a:gd name="T3" fmla="*/ 7 h 14"/>
                <a:gd name="T4" fmla="*/ 11 w 11"/>
                <a:gd name="T5" fmla="*/ 0 h 14"/>
                <a:gd name="T6" fmla="*/ 11 w 11"/>
                <a:gd name="T7" fmla="*/ 0 h 14"/>
                <a:gd name="T8" fmla="*/ 11 w 11"/>
                <a:gd name="T9" fmla="*/ 0 h 14"/>
                <a:gd name="T10" fmla="*/ 7 w 11"/>
                <a:gd name="T11" fmla="*/ 0 h 14"/>
                <a:gd name="T12" fmla="*/ 7 w 11"/>
                <a:gd name="T13" fmla="*/ 4 h 14"/>
                <a:gd name="T14" fmla="*/ 4 w 11"/>
                <a:gd name="T15" fmla="*/ 7 h 14"/>
                <a:gd name="T16" fmla="*/ 0 w 11"/>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0" y="14"/>
                  </a:moveTo>
                  <a:lnTo>
                    <a:pt x="4" y="7"/>
                  </a:lnTo>
                  <a:lnTo>
                    <a:pt x="11" y="0"/>
                  </a:lnTo>
                  <a:lnTo>
                    <a:pt x="11" y="0"/>
                  </a:lnTo>
                  <a:lnTo>
                    <a:pt x="11" y="0"/>
                  </a:lnTo>
                  <a:lnTo>
                    <a:pt x="7" y="0"/>
                  </a:lnTo>
                  <a:lnTo>
                    <a:pt x="7" y="4"/>
                  </a:lnTo>
                  <a:lnTo>
                    <a:pt x="4"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4" name="Freeform 240"/>
            <p:cNvSpPr>
              <a:spLocks/>
            </p:cNvSpPr>
            <p:nvPr userDrawn="1"/>
          </p:nvSpPr>
          <p:spPr bwMode="gray">
            <a:xfrm>
              <a:off x="904" y="851"/>
              <a:ext cx="22" cy="19"/>
            </a:xfrm>
            <a:custGeom>
              <a:avLst/>
              <a:gdLst>
                <a:gd name="T0" fmla="*/ 0 w 21"/>
                <a:gd name="T1" fmla="*/ 18 h 18"/>
                <a:gd name="T2" fmla="*/ 10 w 21"/>
                <a:gd name="T3" fmla="*/ 10 h 18"/>
                <a:gd name="T4" fmla="*/ 21 w 21"/>
                <a:gd name="T5" fmla="*/ 0 h 18"/>
                <a:gd name="T6" fmla="*/ 21 w 21"/>
                <a:gd name="T7" fmla="*/ 3 h 18"/>
                <a:gd name="T8" fmla="*/ 21 w 21"/>
                <a:gd name="T9" fmla="*/ 3 h 18"/>
                <a:gd name="T10" fmla="*/ 17 w 21"/>
                <a:gd name="T11" fmla="*/ 3 h 18"/>
                <a:gd name="T12" fmla="*/ 14 w 21"/>
                <a:gd name="T13" fmla="*/ 7 h 18"/>
                <a:gd name="T14" fmla="*/ 7 w 21"/>
                <a:gd name="T15" fmla="*/ 10 h 18"/>
                <a:gd name="T16" fmla="*/ 0 w 21"/>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8">
                  <a:moveTo>
                    <a:pt x="0" y="18"/>
                  </a:moveTo>
                  <a:lnTo>
                    <a:pt x="10" y="10"/>
                  </a:lnTo>
                  <a:lnTo>
                    <a:pt x="21" y="0"/>
                  </a:lnTo>
                  <a:lnTo>
                    <a:pt x="21" y="3"/>
                  </a:lnTo>
                  <a:lnTo>
                    <a:pt x="21" y="3"/>
                  </a:lnTo>
                  <a:lnTo>
                    <a:pt x="17" y="3"/>
                  </a:lnTo>
                  <a:lnTo>
                    <a:pt x="14" y="7"/>
                  </a:lnTo>
                  <a:lnTo>
                    <a:pt x="7" y="10"/>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5" name="Freeform 241"/>
            <p:cNvSpPr>
              <a:spLocks/>
            </p:cNvSpPr>
            <p:nvPr userDrawn="1"/>
          </p:nvSpPr>
          <p:spPr bwMode="gray">
            <a:xfrm>
              <a:off x="930" y="874"/>
              <a:ext cx="14" cy="15"/>
            </a:xfrm>
            <a:custGeom>
              <a:avLst/>
              <a:gdLst>
                <a:gd name="T0" fmla="*/ 0 w 14"/>
                <a:gd name="T1" fmla="*/ 0 h 14"/>
                <a:gd name="T2" fmla="*/ 7 w 14"/>
                <a:gd name="T3" fmla="*/ 7 h 14"/>
                <a:gd name="T4" fmla="*/ 14 w 14"/>
                <a:gd name="T5" fmla="*/ 14 h 14"/>
                <a:gd name="T6" fmla="*/ 10 w 14"/>
                <a:gd name="T7" fmla="*/ 11 h 14"/>
                <a:gd name="T8" fmla="*/ 3 w 14"/>
                <a:gd name="T9" fmla="*/ 4 h 14"/>
                <a:gd name="T10" fmla="*/ 0 w 14"/>
                <a:gd name="T11" fmla="*/ 4 h 14"/>
                <a:gd name="T12" fmla="*/ 0 w 1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0" y="0"/>
                  </a:moveTo>
                  <a:lnTo>
                    <a:pt x="7" y="7"/>
                  </a:lnTo>
                  <a:lnTo>
                    <a:pt x="14" y="14"/>
                  </a:lnTo>
                  <a:lnTo>
                    <a:pt x="10" y="11"/>
                  </a:lnTo>
                  <a:lnTo>
                    <a:pt x="3" y="4"/>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6" name="Freeform 242"/>
            <p:cNvSpPr>
              <a:spLocks/>
            </p:cNvSpPr>
            <p:nvPr userDrawn="1"/>
          </p:nvSpPr>
          <p:spPr bwMode="gray">
            <a:xfrm>
              <a:off x="951" y="900"/>
              <a:ext cx="11" cy="8"/>
            </a:xfrm>
            <a:custGeom>
              <a:avLst/>
              <a:gdLst>
                <a:gd name="T0" fmla="*/ 10 w 10"/>
                <a:gd name="T1" fmla="*/ 7 h 7"/>
                <a:gd name="T2" fmla="*/ 0 w 10"/>
                <a:gd name="T3" fmla="*/ 0 h 7"/>
                <a:gd name="T4" fmla="*/ 3 w 10"/>
                <a:gd name="T5" fmla="*/ 3 h 7"/>
                <a:gd name="T6" fmla="*/ 10 w 10"/>
                <a:gd name="T7" fmla="*/ 7 h 7"/>
              </a:gdLst>
              <a:ahLst/>
              <a:cxnLst>
                <a:cxn ang="0">
                  <a:pos x="T0" y="T1"/>
                </a:cxn>
                <a:cxn ang="0">
                  <a:pos x="T2" y="T3"/>
                </a:cxn>
                <a:cxn ang="0">
                  <a:pos x="T4" y="T5"/>
                </a:cxn>
                <a:cxn ang="0">
                  <a:pos x="T6" y="T7"/>
                </a:cxn>
              </a:cxnLst>
              <a:rect l="0" t="0" r="r" b="b"/>
              <a:pathLst>
                <a:path w="10" h="7">
                  <a:moveTo>
                    <a:pt x="10" y="7"/>
                  </a:moveTo>
                  <a:lnTo>
                    <a:pt x="0" y="0"/>
                  </a:lnTo>
                  <a:lnTo>
                    <a:pt x="3" y="3"/>
                  </a:lnTo>
                  <a:lnTo>
                    <a:pt x="1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7" name="Freeform 243"/>
            <p:cNvSpPr>
              <a:spLocks/>
            </p:cNvSpPr>
            <p:nvPr userDrawn="1"/>
          </p:nvSpPr>
          <p:spPr bwMode="gray">
            <a:xfrm>
              <a:off x="994" y="843"/>
              <a:ext cx="8" cy="4"/>
            </a:xfrm>
            <a:custGeom>
              <a:avLst/>
              <a:gdLst>
                <a:gd name="T0" fmla="*/ 0 w 7"/>
                <a:gd name="T1" fmla="*/ 3 h 3"/>
                <a:gd name="T2" fmla="*/ 3 w 7"/>
                <a:gd name="T3" fmla="*/ 0 h 3"/>
                <a:gd name="T4" fmla="*/ 7 w 7"/>
                <a:gd name="T5" fmla="*/ 0 h 3"/>
                <a:gd name="T6" fmla="*/ 3 w 7"/>
                <a:gd name="T7" fmla="*/ 0 h 3"/>
                <a:gd name="T8" fmla="*/ 0 w 7"/>
                <a:gd name="T9" fmla="*/ 3 h 3"/>
              </a:gdLst>
              <a:ahLst/>
              <a:cxnLst>
                <a:cxn ang="0">
                  <a:pos x="T0" y="T1"/>
                </a:cxn>
                <a:cxn ang="0">
                  <a:pos x="T2" y="T3"/>
                </a:cxn>
                <a:cxn ang="0">
                  <a:pos x="T4" y="T5"/>
                </a:cxn>
                <a:cxn ang="0">
                  <a:pos x="T6" y="T7"/>
                </a:cxn>
                <a:cxn ang="0">
                  <a:pos x="T8" y="T9"/>
                </a:cxn>
              </a:cxnLst>
              <a:rect l="0" t="0" r="r" b="b"/>
              <a:pathLst>
                <a:path w="7" h="3">
                  <a:moveTo>
                    <a:pt x="0" y="3"/>
                  </a:moveTo>
                  <a:lnTo>
                    <a:pt x="3" y="0"/>
                  </a:lnTo>
                  <a:lnTo>
                    <a:pt x="7" y="0"/>
                  </a:lnTo>
                  <a:lnTo>
                    <a:pt x="3"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8" name="Freeform 244"/>
            <p:cNvSpPr>
              <a:spLocks/>
            </p:cNvSpPr>
            <p:nvPr userDrawn="1"/>
          </p:nvSpPr>
          <p:spPr bwMode="gray">
            <a:xfrm>
              <a:off x="1005" y="824"/>
              <a:ext cx="4" cy="7"/>
            </a:xfrm>
            <a:custGeom>
              <a:avLst/>
              <a:gdLst>
                <a:gd name="T0" fmla="*/ 0 w 4"/>
                <a:gd name="T1" fmla="*/ 7 h 7"/>
                <a:gd name="T2" fmla="*/ 0 w 4"/>
                <a:gd name="T3" fmla="*/ 4 h 7"/>
                <a:gd name="T4" fmla="*/ 4 w 4"/>
                <a:gd name="T5" fmla="*/ 0 h 7"/>
                <a:gd name="T6" fmla="*/ 0 w 4"/>
                <a:gd name="T7" fmla="*/ 4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4"/>
                  </a:lnTo>
                  <a:lnTo>
                    <a:pt x="4" y="0"/>
                  </a:lnTo>
                  <a:lnTo>
                    <a:pt x="0"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9" name="Freeform 245"/>
            <p:cNvSpPr>
              <a:spLocks/>
            </p:cNvSpPr>
            <p:nvPr userDrawn="1"/>
          </p:nvSpPr>
          <p:spPr bwMode="gray">
            <a:xfrm>
              <a:off x="2244" y="1432"/>
              <a:ext cx="15" cy="15"/>
            </a:xfrm>
            <a:custGeom>
              <a:avLst/>
              <a:gdLst>
                <a:gd name="T0" fmla="*/ 14 w 14"/>
                <a:gd name="T1" fmla="*/ 0 h 14"/>
                <a:gd name="T2" fmla="*/ 0 w 14"/>
                <a:gd name="T3" fmla="*/ 7 h 14"/>
                <a:gd name="T4" fmla="*/ 0 w 14"/>
                <a:gd name="T5" fmla="*/ 14 h 14"/>
                <a:gd name="T6" fmla="*/ 0 w 14"/>
                <a:gd name="T7" fmla="*/ 7 h 14"/>
                <a:gd name="T8" fmla="*/ 14 w 14"/>
                <a:gd name="T9" fmla="*/ 0 h 14"/>
              </a:gdLst>
              <a:ahLst/>
              <a:cxnLst>
                <a:cxn ang="0">
                  <a:pos x="T0" y="T1"/>
                </a:cxn>
                <a:cxn ang="0">
                  <a:pos x="T2" y="T3"/>
                </a:cxn>
                <a:cxn ang="0">
                  <a:pos x="T4" y="T5"/>
                </a:cxn>
                <a:cxn ang="0">
                  <a:pos x="T6" y="T7"/>
                </a:cxn>
                <a:cxn ang="0">
                  <a:pos x="T8" y="T9"/>
                </a:cxn>
              </a:cxnLst>
              <a:rect l="0" t="0" r="r" b="b"/>
              <a:pathLst>
                <a:path w="14" h="14">
                  <a:moveTo>
                    <a:pt x="14" y="0"/>
                  </a:moveTo>
                  <a:lnTo>
                    <a:pt x="0" y="7"/>
                  </a:lnTo>
                  <a:lnTo>
                    <a:pt x="0" y="14"/>
                  </a:lnTo>
                  <a:lnTo>
                    <a:pt x="0" y="7"/>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0" name="Freeform 246"/>
            <p:cNvSpPr>
              <a:spLocks/>
            </p:cNvSpPr>
            <p:nvPr userDrawn="1"/>
          </p:nvSpPr>
          <p:spPr bwMode="gray">
            <a:xfrm>
              <a:off x="2020" y="1945"/>
              <a:ext cx="7" cy="11"/>
            </a:xfrm>
            <a:custGeom>
              <a:avLst/>
              <a:gdLst>
                <a:gd name="T0" fmla="*/ 3 w 7"/>
                <a:gd name="T1" fmla="*/ 0 h 10"/>
                <a:gd name="T2" fmla="*/ 0 w 7"/>
                <a:gd name="T3" fmla="*/ 0 h 10"/>
                <a:gd name="T4" fmla="*/ 0 w 7"/>
                <a:gd name="T5" fmla="*/ 3 h 10"/>
                <a:gd name="T6" fmla="*/ 3 w 7"/>
                <a:gd name="T7" fmla="*/ 3 h 10"/>
                <a:gd name="T8" fmla="*/ 7 w 7"/>
                <a:gd name="T9" fmla="*/ 7 h 10"/>
                <a:gd name="T10" fmla="*/ 7 w 7"/>
                <a:gd name="T11" fmla="*/ 10 h 10"/>
                <a:gd name="T12" fmla="*/ 7 w 7"/>
                <a:gd name="T13" fmla="*/ 7 h 10"/>
                <a:gd name="T14" fmla="*/ 3 w 7"/>
                <a:gd name="T15" fmla="*/ 3 h 10"/>
                <a:gd name="T16" fmla="*/ 0 w 7"/>
                <a:gd name="T17" fmla="*/ 3 h 10"/>
                <a:gd name="T18" fmla="*/ 0 w 7"/>
                <a:gd name="T19" fmla="*/ 3 h 10"/>
                <a:gd name="T20" fmla="*/ 0 w 7"/>
                <a:gd name="T21" fmla="*/ 3 h 10"/>
                <a:gd name="T22" fmla="*/ 0 w 7"/>
                <a:gd name="T23" fmla="*/ 3 h 10"/>
                <a:gd name="T24" fmla="*/ 3 w 7"/>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0">
                  <a:moveTo>
                    <a:pt x="3" y="0"/>
                  </a:moveTo>
                  <a:lnTo>
                    <a:pt x="0" y="0"/>
                  </a:lnTo>
                  <a:lnTo>
                    <a:pt x="0" y="3"/>
                  </a:lnTo>
                  <a:lnTo>
                    <a:pt x="3" y="3"/>
                  </a:lnTo>
                  <a:lnTo>
                    <a:pt x="7" y="7"/>
                  </a:lnTo>
                  <a:lnTo>
                    <a:pt x="7" y="10"/>
                  </a:lnTo>
                  <a:lnTo>
                    <a:pt x="7" y="7"/>
                  </a:lnTo>
                  <a:lnTo>
                    <a:pt x="3" y="3"/>
                  </a:lnTo>
                  <a:lnTo>
                    <a:pt x="0" y="3"/>
                  </a:lnTo>
                  <a:lnTo>
                    <a:pt x="0" y="3"/>
                  </a:lnTo>
                  <a:lnTo>
                    <a:pt x="0" y="3"/>
                  </a:lnTo>
                  <a:lnTo>
                    <a:pt x="0" y="3"/>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1" name="Freeform 247"/>
            <p:cNvSpPr>
              <a:spLocks/>
            </p:cNvSpPr>
            <p:nvPr userDrawn="1"/>
          </p:nvSpPr>
          <p:spPr bwMode="gray">
            <a:xfrm>
              <a:off x="1937" y="1599"/>
              <a:ext cx="72" cy="3"/>
            </a:xfrm>
            <a:custGeom>
              <a:avLst/>
              <a:gdLst>
                <a:gd name="T0" fmla="*/ 56 w 70"/>
                <a:gd name="T1" fmla="*/ 0 h 3"/>
                <a:gd name="T2" fmla="*/ 28 w 70"/>
                <a:gd name="T3" fmla="*/ 3 h 3"/>
                <a:gd name="T4" fmla="*/ 0 w 70"/>
                <a:gd name="T5" fmla="*/ 0 h 3"/>
                <a:gd name="T6" fmla="*/ 28 w 70"/>
                <a:gd name="T7" fmla="*/ 3 h 3"/>
                <a:gd name="T8" fmla="*/ 56 w 70"/>
                <a:gd name="T9" fmla="*/ 0 h 3"/>
                <a:gd name="T10" fmla="*/ 63 w 70"/>
                <a:gd name="T11" fmla="*/ 0 h 3"/>
                <a:gd name="T12" fmla="*/ 67 w 70"/>
                <a:gd name="T13" fmla="*/ 0 h 3"/>
                <a:gd name="T14" fmla="*/ 70 w 70"/>
                <a:gd name="T15" fmla="*/ 0 h 3"/>
                <a:gd name="T16" fmla="*/ 63 w 70"/>
                <a:gd name="T17" fmla="*/ 0 h 3"/>
                <a:gd name="T18" fmla="*/ 56 w 70"/>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3">
                  <a:moveTo>
                    <a:pt x="56" y="0"/>
                  </a:moveTo>
                  <a:lnTo>
                    <a:pt x="28" y="3"/>
                  </a:lnTo>
                  <a:lnTo>
                    <a:pt x="0" y="0"/>
                  </a:lnTo>
                  <a:lnTo>
                    <a:pt x="28" y="3"/>
                  </a:lnTo>
                  <a:lnTo>
                    <a:pt x="56" y="0"/>
                  </a:lnTo>
                  <a:lnTo>
                    <a:pt x="63" y="0"/>
                  </a:lnTo>
                  <a:lnTo>
                    <a:pt x="67" y="0"/>
                  </a:lnTo>
                  <a:lnTo>
                    <a:pt x="70" y="0"/>
                  </a:lnTo>
                  <a:lnTo>
                    <a:pt x="63" y="0"/>
                  </a:lnTo>
                  <a:lnTo>
                    <a:pt x="56"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2" name="Freeform 248"/>
            <p:cNvSpPr>
              <a:spLocks/>
            </p:cNvSpPr>
            <p:nvPr userDrawn="1"/>
          </p:nvSpPr>
          <p:spPr bwMode="gray">
            <a:xfrm>
              <a:off x="1962" y="1876"/>
              <a:ext cx="15" cy="35"/>
            </a:xfrm>
            <a:custGeom>
              <a:avLst/>
              <a:gdLst>
                <a:gd name="T0" fmla="*/ 0 w 14"/>
                <a:gd name="T1" fmla="*/ 0 h 32"/>
                <a:gd name="T2" fmla="*/ 7 w 14"/>
                <a:gd name="T3" fmla="*/ 7 h 32"/>
                <a:gd name="T4" fmla="*/ 10 w 14"/>
                <a:gd name="T5" fmla="*/ 18 h 32"/>
                <a:gd name="T6" fmla="*/ 14 w 14"/>
                <a:gd name="T7" fmla="*/ 28 h 32"/>
                <a:gd name="T8" fmla="*/ 10 w 14"/>
                <a:gd name="T9" fmla="*/ 28 h 32"/>
                <a:gd name="T10" fmla="*/ 7 w 14"/>
                <a:gd name="T11" fmla="*/ 32 h 32"/>
                <a:gd name="T12" fmla="*/ 10 w 14"/>
                <a:gd name="T13" fmla="*/ 28 h 32"/>
                <a:gd name="T14" fmla="*/ 14 w 14"/>
                <a:gd name="T15" fmla="*/ 28 h 32"/>
                <a:gd name="T16" fmla="*/ 14 w 14"/>
                <a:gd name="T17" fmla="*/ 28 h 32"/>
                <a:gd name="T18" fmla="*/ 10 w 14"/>
                <a:gd name="T19" fmla="*/ 18 h 32"/>
                <a:gd name="T20" fmla="*/ 7 w 14"/>
                <a:gd name="T21" fmla="*/ 7 h 32"/>
                <a:gd name="T22" fmla="*/ 0 w 14"/>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32">
                  <a:moveTo>
                    <a:pt x="0" y="0"/>
                  </a:moveTo>
                  <a:lnTo>
                    <a:pt x="7" y="7"/>
                  </a:lnTo>
                  <a:lnTo>
                    <a:pt x="10" y="18"/>
                  </a:lnTo>
                  <a:lnTo>
                    <a:pt x="14" y="28"/>
                  </a:lnTo>
                  <a:lnTo>
                    <a:pt x="10" y="28"/>
                  </a:lnTo>
                  <a:lnTo>
                    <a:pt x="7" y="32"/>
                  </a:lnTo>
                  <a:lnTo>
                    <a:pt x="10" y="28"/>
                  </a:lnTo>
                  <a:lnTo>
                    <a:pt x="14" y="28"/>
                  </a:lnTo>
                  <a:lnTo>
                    <a:pt x="14" y="28"/>
                  </a:lnTo>
                  <a:lnTo>
                    <a:pt x="10" y="18"/>
                  </a:lnTo>
                  <a:lnTo>
                    <a:pt x="7"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3" name="Freeform 249"/>
            <p:cNvSpPr>
              <a:spLocks/>
            </p:cNvSpPr>
            <p:nvPr userDrawn="1"/>
          </p:nvSpPr>
          <p:spPr bwMode="gray">
            <a:xfrm>
              <a:off x="1886" y="1869"/>
              <a:ext cx="15" cy="26"/>
            </a:xfrm>
            <a:custGeom>
              <a:avLst/>
              <a:gdLst>
                <a:gd name="T0" fmla="*/ 3 w 14"/>
                <a:gd name="T1" fmla="*/ 25 h 25"/>
                <a:gd name="T2" fmla="*/ 3 w 14"/>
                <a:gd name="T3" fmla="*/ 25 h 25"/>
                <a:gd name="T4" fmla="*/ 0 w 14"/>
                <a:gd name="T5" fmla="*/ 25 h 25"/>
                <a:gd name="T6" fmla="*/ 14 w 14"/>
                <a:gd name="T7" fmla="*/ 0 h 25"/>
                <a:gd name="T8" fmla="*/ 14 w 14"/>
                <a:gd name="T9" fmla="*/ 0 h 25"/>
                <a:gd name="T10" fmla="*/ 14 w 14"/>
                <a:gd name="T11" fmla="*/ 4 h 25"/>
                <a:gd name="T12" fmla="*/ 10 w 14"/>
                <a:gd name="T13" fmla="*/ 7 h 25"/>
                <a:gd name="T14" fmla="*/ 7 w 14"/>
                <a:gd name="T15" fmla="*/ 14 h 25"/>
                <a:gd name="T16" fmla="*/ 3 w 14"/>
                <a:gd name="T17" fmla="*/ 21 h 25"/>
                <a:gd name="T18" fmla="*/ 3 w 14"/>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5">
                  <a:moveTo>
                    <a:pt x="3" y="25"/>
                  </a:moveTo>
                  <a:lnTo>
                    <a:pt x="3" y="25"/>
                  </a:lnTo>
                  <a:lnTo>
                    <a:pt x="0" y="25"/>
                  </a:lnTo>
                  <a:lnTo>
                    <a:pt x="14" y="0"/>
                  </a:lnTo>
                  <a:lnTo>
                    <a:pt x="14" y="0"/>
                  </a:lnTo>
                  <a:lnTo>
                    <a:pt x="14" y="4"/>
                  </a:lnTo>
                  <a:lnTo>
                    <a:pt x="10" y="7"/>
                  </a:lnTo>
                  <a:lnTo>
                    <a:pt x="7" y="14"/>
                  </a:lnTo>
                  <a:lnTo>
                    <a:pt x="3" y="21"/>
                  </a:lnTo>
                  <a:lnTo>
                    <a:pt x="3"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4" name="Freeform 250"/>
            <p:cNvSpPr>
              <a:spLocks/>
            </p:cNvSpPr>
            <p:nvPr userDrawn="1"/>
          </p:nvSpPr>
          <p:spPr bwMode="gray">
            <a:xfrm>
              <a:off x="1861" y="1853"/>
              <a:ext cx="18" cy="5"/>
            </a:xfrm>
            <a:custGeom>
              <a:avLst/>
              <a:gdLst>
                <a:gd name="T0" fmla="*/ 0 w 18"/>
                <a:gd name="T1" fmla="*/ 0 h 4"/>
                <a:gd name="T2" fmla="*/ 0 w 18"/>
                <a:gd name="T3" fmla="*/ 0 h 4"/>
                <a:gd name="T4" fmla="*/ 0 w 18"/>
                <a:gd name="T5" fmla="*/ 0 h 4"/>
                <a:gd name="T6" fmla="*/ 3 w 18"/>
                <a:gd name="T7" fmla="*/ 0 h 4"/>
                <a:gd name="T8" fmla="*/ 10 w 18"/>
                <a:gd name="T9" fmla="*/ 0 h 4"/>
                <a:gd name="T10" fmla="*/ 18 w 18"/>
                <a:gd name="T11" fmla="*/ 4 h 4"/>
                <a:gd name="T12" fmla="*/ 10 w 18"/>
                <a:gd name="T13" fmla="*/ 4 h 4"/>
                <a:gd name="T14" fmla="*/ 0 w 18"/>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
                  <a:moveTo>
                    <a:pt x="0" y="0"/>
                  </a:moveTo>
                  <a:lnTo>
                    <a:pt x="0" y="0"/>
                  </a:lnTo>
                  <a:lnTo>
                    <a:pt x="0" y="0"/>
                  </a:lnTo>
                  <a:lnTo>
                    <a:pt x="3" y="0"/>
                  </a:lnTo>
                  <a:lnTo>
                    <a:pt x="10" y="0"/>
                  </a:lnTo>
                  <a:lnTo>
                    <a:pt x="18" y="4"/>
                  </a:lnTo>
                  <a:lnTo>
                    <a:pt x="1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5" name="Freeform 251"/>
            <p:cNvSpPr>
              <a:spLocks/>
            </p:cNvSpPr>
            <p:nvPr userDrawn="1"/>
          </p:nvSpPr>
          <p:spPr bwMode="gray">
            <a:xfrm>
              <a:off x="1828" y="1869"/>
              <a:ext cx="4" cy="11"/>
            </a:xfrm>
            <a:custGeom>
              <a:avLst/>
              <a:gdLst>
                <a:gd name="T0" fmla="*/ 0 w 4"/>
                <a:gd name="T1" fmla="*/ 4 h 11"/>
                <a:gd name="T2" fmla="*/ 0 w 4"/>
                <a:gd name="T3" fmla="*/ 11 h 11"/>
                <a:gd name="T4" fmla="*/ 0 w 4"/>
                <a:gd name="T5" fmla="*/ 7 h 11"/>
                <a:gd name="T6" fmla="*/ 0 w 4"/>
                <a:gd name="T7" fmla="*/ 4 h 11"/>
                <a:gd name="T8" fmla="*/ 0 w 4"/>
                <a:gd name="T9" fmla="*/ 4 h 11"/>
                <a:gd name="T10" fmla="*/ 4 w 4"/>
                <a:gd name="T11" fmla="*/ 4 h 11"/>
                <a:gd name="T12" fmla="*/ 4 w 4"/>
                <a:gd name="T13" fmla="*/ 4 h 11"/>
                <a:gd name="T14" fmla="*/ 4 w 4"/>
                <a:gd name="T15" fmla="*/ 0 h 11"/>
                <a:gd name="T16" fmla="*/ 0 w 4"/>
                <a:gd name="T17" fmla="*/ 4 h 11"/>
                <a:gd name="T18" fmla="*/ 0 w 4"/>
                <a:gd name="T19"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1">
                  <a:moveTo>
                    <a:pt x="0" y="4"/>
                  </a:moveTo>
                  <a:lnTo>
                    <a:pt x="0" y="11"/>
                  </a:lnTo>
                  <a:lnTo>
                    <a:pt x="0" y="7"/>
                  </a:lnTo>
                  <a:lnTo>
                    <a:pt x="0" y="4"/>
                  </a:lnTo>
                  <a:lnTo>
                    <a:pt x="0" y="4"/>
                  </a:lnTo>
                  <a:lnTo>
                    <a:pt x="4" y="4"/>
                  </a:lnTo>
                  <a:lnTo>
                    <a:pt x="4" y="4"/>
                  </a:lnTo>
                  <a:lnTo>
                    <a:pt x="4" y="0"/>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6" name="Freeform 252"/>
            <p:cNvSpPr>
              <a:spLocks/>
            </p:cNvSpPr>
            <p:nvPr userDrawn="1"/>
          </p:nvSpPr>
          <p:spPr bwMode="gray">
            <a:xfrm>
              <a:off x="1825" y="1884"/>
              <a:ext cx="3" cy="7"/>
            </a:xfrm>
            <a:custGeom>
              <a:avLst/>
              <a:gdLst>
                <a:gd name="T0" fmla="*/ 3 w 3"/>
                <a:gd name="T1" fmla="*/ 0 h 7"/>
                <a:gd name="T2" fmla="*/ 0 w 3"/>
                <a:gd name="T3" fmla="*/ 7 h 7"/>
                <a:gd name="T4" fmla="*/ 0 w 3"/>
                <a:gd name="T5" fmla="*/ 7 h 7"/>
                <a:gd name="T6" fmla="*/ 0 w 3"/>
                <a:gd name="T7" fmla="*/ 7 h 7"/>
                <a:gd name="T8" fmla="*/ 0 w 3"/>
                <a:gd name="T9" fmla="*/ 4 h 7"/>
                <a:gd name="T10" fmla="*/ 3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3" y="0"/>
                  </a:moveTo>
                  <a:lnTo>
                    <a:pt x="0" y="7"/>
                  </a:lnTo>
                  <a:lnTo>
                    <a:pt x="0" y="7"/>
                  </a:lnTo>
                  <a:lnTo>
                    <a:pt x="0" y="7"/>
                  </a:lnTo>
                  <a:lnTo>
                    <a:pt x="0" y="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7" name="Freeform 253"/>
            <p:cNvSpPr>
              <a:spLocks/>
            </p:cNvSpPr>
            <p:nvPr userDrawn="1"/>
          </p:nvSpPr>
          <p:spPr bwMode="gray">
            <a:xfrm>
              <a:off x="1944" y="1876"/>
              <a:ext cx="7" cy="15"/>
            </a:xfrm>
            <a:custGeom>
              <a:avLst/>
              <a:gdLst>
                <a:gd name="T0" fmla="*/ 7 w 7"/>
                <a:gd name="T1" fmla="*/ 0 h 14"/>
                <a:gd name="T2" fmla="*/ 0 w 7"/>
                <a:gd name="T3" fmla="*/ 14 h 14"/>
                <a:gd name="T4" fmla="*/ 0 w 7"/>
                <a:gd name="T5" fmla="*/ 11 h 14"/>
                <a:gd name="T6" fmla="*/ 0 w 7"/>
                <a:gd name="T7" fmla="*/ 7 h 14"/>
                <a:gd name="T8" fmla="*/ 3 w 7"/>
                <a:gd name="T9" fmla="*/ 4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0" y="14"/>
                  </a:lnTo>
                  <a:lnTo>
                    <a:pt x="0" y="11"/>
                  </a:lnTo>
                  <a:lnTo>
                    <a:pt x="0" y="7"/>
                  </a:lnTo>
                  <a:lnTo>
                    <a:pt x="3"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8" name="Freeform 254"/>
            <p:cNvSpPr>
              <a:spLocks/>
            </p:cNvSpPr>
            <p:nvPr userDrawn="1"/>
          </p:nvSpPr>
          <p:spPr bwMode="gray">
            <a:xfrm>
              <a:off x="1951" y="1869"/>
              <a:ext cx="4" cy="4"/>
            </a:xfrm>
            <a:custGeom>
              <a:avLst/>
              <a:gdLst>
                <a:gd name="T0" fmla="*/ 4 w 4"/>
                <a:gd name="T1" fmla="*/ 0 h 4"/>
                <a:gd name="T2" fmla="*/ 4 w 4"/>
                <a:gd name="T3" fmla="*/ 0 h 4"/>
                <a:gd name="T4" fmla="*/ 4 w 4"/>
                <a:gd name="T5" fmla="*/ 0 h 4"/>
                <a:gd name="T6" fmla="*/ 0 w 4"/>
                <a:gd name="T7" fmla="*/ 4 h 4"/>
                <a:gd name="T8" fmla="*/ 4 w 4"/>
                <a:gd name="T9" fmla="*/ 0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lnTo>
                    <a:pt x="4" y="0"/>
                  </a:lnTo>
                  <a:lnTo>
                    <a:pt x="4" y="0"/>
                  </a:lnTo>
                  <a:lnTo>
                    <a:pt x="0" y="4"/>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9" name="Freeform 255"/>
            <p:cNvSpPr>
              <a:spLocks/>
            </p:cNvSpPr>
            <p:nvPr userDrawn="1"/>
          </p:nvSpPr>
          <p:spPr bwMode="gray">
            <a:xfrm>
              <a:off x="1970" y="1956"/>
              <a:ext cx="10" cy="4"/>
            </a:xfrm>
            <a:custGeom>
              <a:avLst/>
              <a:gdLst>
                <a:gd name="T0" fmla="*/ 10 w 10"/>
                <a:gd name="T1" fmla="*/ 0 h 4"/>
                <a:gd name="T2" fmla="*/ 7 w 10"/>
                <a:gd name="T3" fmla="*/ 4 h 4"/>
                <a:gd name="T4" fmla="*/ 0 w 10"/>
                <a:gd name="T5" fmla="*/ 4 h 4"/>
                <a:gd name="T6" fmla="*/ 7 w 10"/>
                <a:gd name="T7" fmla="*/ 4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lnTo>
                    <a:pt x="7" y="4"/>
                  </a:lnTo>
                  <a:lnTo>
                    <a:pt x="0" y="4"/>
                  </a:lnTo>
                  <a:lnTo>
                    <a:pt x="7" y="4"/>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0" name="Freeform 256"/>
            <p:cNvSpPr>
              <a:spLocks/>
            </p:cNvSpPr>
            <p:nvPr userDrawn="1"/>
          </p:nvSpPr>
          <p:spPr bwMode="gray">
            <a:xfrm>
              <a:off x="1835" y="1439"/>
              <a:ext cx="29" cy="53"/>
            </a:xfrm>
            <a:custGeom>
              <a:avLst/>
              <a:gdLst>
                <a:gd name="T0" fmla="*/ 4 w 28"/>
                <a:gd name="T1" fmla="*/ 11 h 49"/>
                <a:gd name="T2" fmla="*/ 0 w 28"/>
                <a:gd name="T3" fmla="*/ 25 h 49"/>
                <a:gd name="T4" fmla="*/ 0 w 28"/>
                <a:gd name="T5" fmla="*/ 32 h 49"/>
                <a:gd name="T6" fmla="*/ 4 w 28"/>
                <a:gd name="T7" fmla="*/ 42 h 49"/>
                <a:gd name="T8" fmla="*/ 7 w 28"/>
                <a:gd name="T9" fmla="*/ 49 h 49"/>
                <a:gd name="T10" fmla="*/ 4 w 28"/>
                <a:gd name="T11" fmla="*/ 42 h 49"/>
                <a:gd name="T12" fmla="*/ 0 w 28"/>
                <a:gd name="T13" fmla="*/ 32 h 49"/>
                <a:gd name="T14" fmla="*/ 0 w 28"/>
                <a:gd name="T15" fmla="*/ 25 h 49"/>
                <a:gd name="T16" fmla="*/ 4 w 28"/>
                <a:gd name="T17" fmla="*/ 11 h 49"/>
                <a:gd name="T18" fmla="*/ 25 w 28"/>
                <a:gd name="T19" fmla="*/ 0 h 49"/>
                <a:gd name="T20" fmla="*/ 28 w 28"/>
                <a:gd name="T21" fmla="*/ 0 h 49"/>
                <a:gd name="T22" fmla="*/ 4 w 28"/>
                <a:gd name="T23" fmla="*/ 1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9">
                  <a:moveTo>
                    <a:pt x="4" y="11"/>
                  </a:moveTo>
                  <a:lnTo>
                    <a:pt x="0" y="25"/>
                  </a:lnTo>
                  <a:lnTo>
                    <a:pt x="0" y="32"/>
                  </a:lnTo>
                  <a:lnTo>
                    <a:pt x="4" y="42"/>
                  </a:lnTo>
                  <a:lnTo>
                    <a:pt x="7" y="49"/>
                  </a:lnTo>
                  <a:lnTo>
                    <a:pt x="4" y="42"/>
                  </a:lnTo>
                  <a:lnTo>
                    <a:pt x="0" y="32"/>
                  </a:lnTo>
                  <a:lnTo>
                    <a:pt x="0" y="25"/>
                  </a:lnTo>
                  <a:lnTo>
                    <a:pt x="4" y="11"/>
                  </a:lnTo>
                  <a:lnTo>
                    <a:pt x="25" y="0"/>
                  </a:lnTo>
                  <a:lnTo>
                    <a:pt x="28" y="0"/>
                  </a:lnTo>
                  <a:lnTo>
                    <a:pt x="4"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1" name="Freeform 257"/>
            <p:cNvSpPr>
              <a:spLocks/>
            </p:cNvSpPr>
            <p:nvPr userDrawn="1"/>
          </p:nvSpPr>
          <p:spPr bwMode="gray">
            <a:xfrm>
              <a:off x="1799" y="1466"/>
              <a:ext cx="21" cy="8"/>
            </a:xfrm>
            <a:custGeom>
              <a:avLst/>
              <a:gdLst>
                <a:gd name="T0" fmla="*/ 14 w 21"/>
                <a:gd name="T1" fmla="*/ 3 h 7"/>
                <a:gd name="T2" fmla="*/ 18 w 21"/>
                <a:gd name="T3" fmla="*/ 3 h 7"/>
                <a:gd name="T4" fmla="*/ 21 w 21"/>
                <a:gd name="T5" fmla="*/ 0 h 7"/>
                <a:gd name="T6" fmla="*/ 18 w 21"/>
                <a:gd name="T7" fmla="*/ 3 h 7"/>
                <a:gd name="T8" fmla="*/ 14 w 21"/>
                <a:gd name="T9" fmla="*/ 3 h 7"/>
                <a:gd name="T10" fmla="*/ 7 w 21"/>
                <a:gd name="T11" fmla="*/ 3 h 7"/>
                <a:gd name="T12" fmla="*/ 0 w 21"/>
                <a:gd name="T13" fmla="*/ 7 h 7"/>
                <a:gd name="T14" fmla="*/ 7 w 21"/>
                <a:gd name="T15" fmla="*/ 3 h 7"/>
                <a:gd name="T16" fmla="*/ 14 w 21"/>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3"/>
                  </a:moveTo>
                  <a:lnTo>
                    <a:pt x="18" y="3"/>
                  </a:lnTo>
                  <a:lnTo>
                    <a:pt x="21" y="0"/>
                  </a:lnTo>
                  <a:lnTo>
                    <a:pt x="18" y="3"/>
                  </a:lnTo>
                  <a:lnTo>
                    <a:pt x="14" y="3"/>
                  </a:lnTo>
                  <a:lnTo>
                    <a:pt x="7" y="3"/>
                  </a:lnTo>
                  <a:lnTo>
                    <a:pt x="0" y="7"/>
                  </a:lnTo>
                  <a:lnTo>
                    <a:pt x="7" y="3"/>
                  </a:lnTo>
                  <a:lnTo>
                    <a:pt x="14"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2" name="Freeform 258"/>
            <p:cNvSpPr>
              <a:spLocks/>
            </p:cNvSpPr>
            <p:nvPr userDrawn="1"/>
          </p:nvSpPr>
          <p:spPr bwMode="gray">
            <a:xfrm>
              <a:off x="1628" y="1754"/>
              <a:ext cx="26" cy="12"/>
            </a:xfrm>
            <a:custGeom>
              <a:avLst/>
              <a:gdLst>
                <a:gd name="T0" fmla="*/ 7 w 25"/>
                <a:gd name="T1" fmla="*/ 7 h 11"/>
                <a:gd name="T2" fmla="*/ 4 w 25"/>
                <a:gd name="T3" fmla="*/ 7 h 11"/>
                <a:gd name="T4" fmla="*/ 4 w 25"/>
                <a:gd name="T5" fmla="*/ 4 h 11"/>
                <a:gd name="T6" fmla="*/ 0 w 25"/>
                <a:gd name="T7" fmla="*/ 0 h 11"/>
                <a:gd name="T8" fmla="*/ 4 w 25"/>
                <a:gd name="T9" fmla="*/ 4 h 11"/>
                <a:gd name="T10" fmla="*/ 7 w 25"/>
                <a:gd name="T11" fmla="*/ 7 h 11"/>
                <a:gd name="T12" fmla="*/ 7 w 25"/>
                <a:gd name="T13" fmla="*/ 7 h 11"/>
                <a:gd name="T14" fmla="*/ 11 w 25"/>
                <a:gd name="T15" fmla="*/ 7 h 11"/>
                <a:gd name="T16" fmla="*/ 18 w 25"/>
                <a:gd name="T17" fmla="*/ 7 h 11"/>
                <a:gd name="T18" fmla="*/ 25 w 25"/>
                <a:gd name="T19" fmla="*/ 11 h 11"/>
                <a:gd name="T20" fmla="*/ 22 w 25"/>
                <a:gd name="T21" fmla="*/ 7 h 11"/>
                <a:gd name="T22" fmla="*/ 18 w 25"/>
                <a:gd name="T23" fmla="*/ 7 h 11"/>
                <a:gd name="T24" fmla="*/ 11 w 25"/>
                <a:gd name="T25" fmla="*/ 7 h 11"/>
                <a:gd name="T26" fmla="*/ 7 w 25"/>
                <a:gd name="T2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11">
                  <a:moveTo>
                    <a:pt x="7" y="7"/>
                  </a:moveTo>
                  <a:lnTo>
                    <a:pt x="4" y="7"/>
                  </a:lnTo>
                  <a:lnTo>
                    <a:pt x="4" y="4"/>
                  </a:lnTo>
                  <a:lnTo>
                    <a:pt x="0" y="0"/>
                  </a:lnTo>
                  <a:lnTo>
                    <a:pt x="4" y="4"/>
                  </a:lnTo>
                  <a:lnTo>
                    <a:pt x="7" y="7"/>
                  </a:lnTo>
                  <a:lnTo>
                    <a:pt x="7" y="7"/>
                  </a:lnTo>
                  <a:lnTo>
                    <a:pt x="11" y="7"/>
                  </a:lnTo>
                  <a:lnTo>
                    <a:pt x="18" y="7"/>
                  </a:lnTo>
                  <a:lnTo>
                    <a:pt x="25" y="11"/>
                  </a:lnTo>
                  <a:lnTo>
                    <a:pt x="22" y="7"/>
                  </a:lnTo>
                  <a:lnTo>
                    <a:pt x="18" y="7"/>
                  </a:lnTo>
                  <a:lnTo>
                    <a:pt x="11"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3" name="Freeform 259"/>
            <p:cNvSpPr>
              <a:spLocks/>
            </p:cNvSpPr>
            <p:nvPr userDrawn="1"/>
          </p:nvSpPr>
          <p:spPr bwMode="gray">
            <a:xfrm>
              <a:off x="1723" y="1766"/>
              <a:ext cx="7" cy="3"/>
            </a:xfrm>
            <a:custGeom>
              <a:avLst/>
              <a:gdLst>
                <a:gd name="T0" fmla="*/ 0 w 7"/>
                <a:gd name="T1" fmla="*/ 3 h 3"/>
                <a:gd name="T2" fmla="*/ 7 w 7"/>
                <a:gd name="T3" fmla="*/ 0 h 3"/>
                <a:gd name="T4" fmla="*/ 7 w 7"/>
                <a:gd name="T5" fmla="*/ 0 h 3"/>
                <a:gd name="T6" fmla="*/ 7 w 7"/>
                <a:gd name="T7" fmla="*/ 0 h 3"/>
                <a:gd name="T8" fmla="*/ 0 w 7"/>
                <a:gd name="T9" fmla="*/ 3 h 3"/>
                <a:gd name="T10" fmla="*/ 0 w 7"/>
                <a:gd name="T11" fmla="*/ 3 h 3"/>
              </a:gdLst>
              <a:ahLst/>
              <a:cxnLst>
                <a:cxn ang="0">
                  <a:pos x="T0" y="T1"/>
                </a:cxn>
                <a:cxn ang="0">
                  <a:pos x="T2" y="T3"/>
                </a:cxn>
                <a:cxn ang="0">
                  <a:pos x="T4" y="T5"/>
                </a:cxn>
                <a:cxn ang="0">
                  <a:pos x="T6" y="T7"/>
                </a:cxn>
                <a:cxn ang="0">
                  <a:pos x="T8" y="T9"/>
                </a:cxn>
                <a:cxn ang="0">
                  <a:pos x="T10" y="T11"/>
                </a:cxn>
              </a:cxnLst>
              <a:rect l="0" t="0" r="r" b="b"/>
              <a:pathLst>
                <a:path w="7" h="3">
                  <a:moveTo>
                    <a:pt x="0" y="3"/>
                  </a:moveTo>
                  <a:lnTo>
                    <a:pt x="7" y="0"/>
                  </a:lnTo>
                  <a:lnTo>
                    <a:pt x="7"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4" name="Freeform 260"/>
            <p:cNvSpPr>
              <a:spLocks/>
            </p:cNvSpPr>
            <p:nvPr userDrawn="1"/>
          </p:nvSpPr>
          <p:spPr bwMode="gray">
            <a:xfrm>
              <a:off x="1720" y="1786"/>
              <a:ext cx="10" cy="10"/>
            </a:xfrm>
            <a:custGeom>
              <a:avLst/>
              <a:gdLst>
                <a:gd name="T0" fmla="*/ 10 w 10"/>
                <a:gd name="T1" fmla="*/ 0 h 10"/>
                <a:gd name="T2" fmla="*/ 10 w 10"/>
                <a:gd name="T3" fmla="*/ 0 h 10"/>
                <a:gd name="T4" fmla="*/ 7 w 10"/>
                <a:gd name="T5" fmla="*/ 3 h 10"/>
                <a:gd name="T6" fmla="*/ 3 w 10"/>
                <a:gd name="T7" fmla="*/ 3 h 10"/>
                <a:gd name="T8" fmla="*/ 0 w 10"/>
                <a:gd name="T9" fmla="*/ 10 h 10"/>
                <a:gd name="T10" fmla="*/ 3 w 10"/>
                <a:gd name="T11" fmla="*/ 7 h 10"/>
                <a:gd name="T12" fmla="*/ 7 w 10"/>
                <a:gd name="T13" fmla="*/ 3 h 10"/>
                <a:gd name="T14" fmla="*/ 10 w 10"/>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0">
                  <a:moveTo>
                    <a:pt x="10" y="0"/>
                  </a:moveTo>
                  <a:lnTo>
                    <a:pt x="10" y="0"/>
                  </a:lnTo>
                  <a:lnTo>
                    <a:pt x="7" y="3"/>
                  </a:lnTo>
                  <a:lnTo>
                    <a:pt x="3" y="3"/>
                  </a:lnTo>
                  <a:lnTo>
                    <a:pt x="0" y="10"/>
                  </a:lnTo>
                  <a:lnTo>
                    <a:pt x="3" y="7"/>
                  </a:lnTo>
                  <a:lnTo>
                    <a:pt x="7" y="3"/>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5" name="Freeform 261"/>
            <p:cNvSpPr>
              <a:spLocks/>
            </p:cNvSpPr>
            <p:nvPr userDrawn="1"/>
          </p:nvSpPr>
          <p:spPr bwMode="gray">
            <a:xfrm>
              <a:off x="1654" y="1706"/>
              <a:ext cx="4" cy="7"/>
            </a:xfrm>
            <a:custGeom>
              <a:avLst/>
              <a:gdLst>
                <a:gd name="T0" fmla="*/ 4 w 4"/>
                <a:gd name="T1" fmla="*/ 7 h 7"/>
                <a:gd name="T2" fmla="*/ 0 w 4"/>
                <a:gd name="T3" fmla="*/ 3 h 7"/>
                <a:gd name="T4" fmla="*/ 0 w 4"/>
                <a:gd name="T5" fmla="*/ 0 h 7"/>
                <a:gd name="T6" fmla="*/ 0 w 4"/>
                <a:gd name="T7" fmla="*/ 3 h 7"/>
                <a:gd name="T8" fmla="*/ 0 w 4"/>
                <a:gd name="T9" fmla="*/ 7 h 7"/>
                <a:gd name="T10" fmla="*/ 4 w 4"/>
                <a:gd name="T11" fmla="*/ 7 h 7"/>
              </a:gdLst>
              <a:ahLst/>
              <a:cxnLst>
                <a:cxn ang="0">
                  <a:pos x="T0" y="T1"/>
                </a:cxn>
                <a:cxn ang="0">
                  <a:pos x="T2" y="T3"/>
                </a:cxn>
                <a:cxn ang="0">
                  <a:pos x="T4" y="T5"/>
                </a:cxn>
                <a:cxn ang="0">
                  <a:pos x="T6" y="T7"/>
                </a:cxn>
                <a:cxn ang="0">
                  <a:pos x="T8" y="T9"/>
                </a:cxn>
                <a:cxn ang="0">
                  <a:pos x="T10" y="T11"/>
                </a:cxn>
              </a:cxnLst>
              <a:rect l="0" t="0" r="r" b="b"/>
              <a:pathLst>
                <a:path w="4" h="7">
                  <a:moveTo>
                    <a:pt x="4" y="7"/>
                  </a:moveTo>
                  <a:lnTo>
                    <a:pt x="0" y="3"/>
                  </a:lnTo>
                  <a:lnTo>
                    <a:pt x="0" y="0"/>
                  </a:lnTo>
                  <a:lnTo>
                    <a:pt x="0" y="3"/>
                  </a:lnTo>
                  <a:lnTo>
                    <a:pt x="0" y="7"/>
                  </a:lnTo>
                  <a:lnTo>
                    <a:pt x="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6" name="Freeform 262"/>
            <p:cNvSpPr>
              <a:spLocks/>
            </p:cNvSpPr>
            <p:nvPr userDrawn="1"/>
          </p:nvSpPr>
          <p:spPr bwMode="gray">
            <a:xfrm>
              <a:off x="1759" y="1500"/>
              <a:ext cx="21" cy="7"/>
            </a:xfrm>
            <a:custGeom>
              <a:avLst/>
              <a:gdLst>
                <a:gd name="T0" fmla="*/ 14 w 21"/>
                <a:gd name="T1" fmla="*/ 4 h 7"/>
                <a:gd name="T2" fmla="*/ 18 w 21"/>
                <a:gd name="T3" fmla="*/ 4 h 7"/>
                <a:gd name="T4" fmla="*/ 21 w 21"/>
                <a:gd name="T5" fmla="*/ 0 h 7"/>
                <a:gd name="T6" fmla="*/ 18 w 21"/>
                <a:gd name="T7" fmla="*/ 4 h 7"/>
                <a:gd name="T8" fmla="*/ 14 w 21"/>
                <a:gd name="T9" fmla="*/ 4 h 7"/>
                <a:gd name="T10" fmla="*/ 7 w 21"/>
                <a:gd name="T11" fmla="*/ 4 h 7"/>
                <a:gd name="T12" fmla="*/ 0 w 21"/>
                <a:gd name="T13" fmla="*/ 7 h 7"/>
                <a:gd name="T14" fmla="*/ 7 w 21"/>
                <a:gd name="T15" fmla="*/ 4 h 7"/>
                <a:gd name="T16" fmla="*/ 14 w 21"/>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4"/>
                  </a:moveTo>
                  <a:lnTo>
                    <a:pt x="18" y="4"/>
                  </a:lnTo>
                  <a:lnTo>
                    <a:pt x="21" y="0"/>
                  </a:lnTo>
                  <a:lnTo>
                    <a:pt x="18" y="4"/>
                  </a:lnTo>
                  <a:lnTo>
                    <a:pt x="14" y="4"/>
                  </a:lnTo>
                  <a:lnTo>
                    <a:pt x="7" y="4"/>
                  </a:lnTo>
                  <a:lnTo>
                    <a:pt x="0" y="7"/>
                  </a:lnTo>
                  <a:lnTo>
                    <a:pt x="7"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7" name="Freeform 263"/>
            <p:cNvSpPr>
              <a:spLocks/>
            </p:cNvSpPr>
            <p:nvPr userDrawn="1"/>
          </p:nvSpPr>
          <p:spPr bwMode="gray">
            <a:xfrm>
              <a:off x="1723" y="1539"/>
              <a:ext cx="25" cy="10"/>
            </a:xfrm>
            <a:custGeom>
              <a:avLst/>
              <a:gdLst>
                <a:gd name="T0" fmla="*/ 14 w 25"/>
                <a:gd name="T1" fmla="*/ 7 h 10"/>
                <a:gd name="T2" fmla="*/ 18 w 25"/>
                <a:gd name="T3" fmla="*/ 7 h 10"/>
                <a:gd name="T4" fmla="*/ 25 w 25"/>
                <a:gd name="T5" fmla="*/ 0 h 10"/>
                <a:gd name="T6" fmla="*/ 18 w 25"/>
                <a:gd name="T7" fmla="*/ 7 h 10"/>
                <a:gd name="T8" fmla="*/ 14 w 25"/>
                <a:gd name="T9" fmla="*/ 7 h 10"/>
                <a:gd name="T10" fmla="*/ 7 w 25"/>
                <a:gd name="T11" fmla="*/ 10 h 10"/>
                <a:gd name="T12" fmla="*/ 0 w 25"/>
                <a:gd name="T13" fmla="*/ 10 h 10"/>
                <a:gd name="T14" fmla="*/ 4 w 25"/>
                <a:gd name="T15" fmla="*/ 10 h 10"/>
                <a:gd name="T16" fmla="*/ 7 w 25"/>
                <a:gd name="T17" fmla="*/ 10 h 10"/>
                <a:gd name="T18" fmla="*/ 14 w 25"/>
                <a:gd name="T1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0">
                  <a:moveTo>
                    <a:pt x="14" y="7"/>
                  </a:moveTo>
                  <a:lnTo>
                    <a:pt x="18" y="7"/>
                  </a:lnTo>
                  <a:lnTo>
                    <a:pt x="25" y="0"/>
                  </a:lnTo>
                  <a:lnTo>
                    <a:pt x="18" y="7"/>
                  </a:lnTo>
                  <a:lnTo>
                    <a:pt x="14" y="7"/>
                  </a:lnTo>
                  <a:lnTo>
                    <a:pt x="7" y="10"/>
                  </a:lnTo>
                  <a:lnTo>
                    <a:pt x="0" y="10"/>
                  </a:lnTo>
                  <a:lnTo>
                    <a:pt x="4" y="10"/>
                  </a:lnTo>
                  <a:lnTo>
                    <a:pt x="7" y="10"/>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8" name="Freeform 264"/>
            <p:cNvSpPr>
              <a:spLocks/>
            </p:cNvSpPr>
            <p:nvPr userDrawn="1"/>
          </p:nvSpPr>
          <p:spPr bwMode="gray">
            <a:xfrm>
              <a:off x="1708" y="1561"/>
              <a:ext cx="15" cy="8"/>
            </a:xfrm>
            <a:custGeom>
              <a:avLst/>
              <a:gdLst>
                <a:gd name="T0" fmla="*/ 14 w 14"/>
                <a:gd name="T1" fmla="*/ 0 h 7"/>
                <a:gd name="T2" fmla="*/ 11 w 14"/>
                <a:gd name="T3" fmla="*/ 0 h 7"/>
                <a:gd name="T4" fmla="*/ 7 w 14"/>
                <a:gd name="T5" fmla="*/ 0 h 7"/>
                <a:gd name="T6" fmla="*/ 0 w 14"/>
                <a:gd name="T7" fmla="*/ 3 h 7"/>
                <a:gd name="T8" fmla="*/ 0 w 14"/>
                <a:gd name="T9" fmla="*/ 7 h 7"/>
                <a:gd name="T10" fmla="*/ 0 w 14"/>
                <a:gd name="T11" fmla="*/ 7 h 7"/>
                <a:gd name="T12" fmla="*/ 0 w 14"/>
                <a:gd name="T13" fmla="*/ 7 h 7"/>
                <a:gd name="T14" fmla="*/ 0 w 14"/>
                <a:gd name="T15" fmla="*/ 3 h 7"/>
                <a:gd name="T16" fmla="*/ 7 w 14"/>
                <a:gd name="T17" fmla="*/ 0 h 7"/>
                <a:gd name="T18" fmla="*/ 11 w 14"/>
                <a:gd name="T19" fmla="*/ 0 h 7"/>
                <a:gd name="T20" fmla="*/ 14 w 14"/>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7">
                  <a:moveTo>
                    <a:pt x="14" y="0"/>
                  </a:moveTo>
                  <a:lnTo>
                    <a:pt x="11" y="0"/>
                  </a:lnTo>
                  <a:lnTo>
                    <a:pt x="7" y="0"/>
                  </a:lnTo>
                  <a:lnTo>
                    <a:pt x="0" y="3"/>
                  </a:lnTo>
                  <a:lnTo>
                    <a:pt x="0" y="7"/>
                  </a:lnTo>
                  <a:lnTo>
                    <a:pt x="0" y="7"/>
                  </a:lnTo>
                  <a:lnTo>
                    <a:pt x="0" y="7"/>
                  </a:lnTo>
                  <a:lnTo>
                    <a:pt x="0" y="3"/>
                  </a:lnTo>
                  <a:lnTo>
                    <a:pt x="7" y="0"/>
                  </a:lnTo>
                  <a:lnTo>
                    <a:pt x="11"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9" name="Freeform 265"/>
            <p:cNvSpPr>
              <a:spLocks/>
            </p:cNvSpPr>
            <p:nvPr userDrawn="1"/>
          </p:nvSpPr>
          <p:spPr bwMode="gray">
            <a:xfrm>
              <a:off x="1672" y="1629"/>
              <a:ext cx="15" cy="5"/>
            </a:xfrm>
            <a:custGeom>
              <a:avLst/>
              <a:gdLst>
                <a:gd name="T0" fmla="*/ 14 w 14"/>
                <a:gd name="T1" fmla="*/ 0 h 4"/>
                <a:gd name="T2" fmla="*/ 14 w 14"/>
                <a:gd name="T3" fmla="*/ 0 h 4"/>
                <a:gd name="T4" fmla="*/ 14 w 14"/>
                <a:gd name="T5" fmla="*/ 0 h 4"/>
                <a:gd name="T6" fmla="*/ 14 w 14"/>
                <a:gd name="T7" fmla="*/ 0 h 4"/>
                <a:gd name="T8" fmla="*/ 14 w 14"/>
                <a:gd name="T9" fmla="*/ 0 h 4"/>
                <a:gd name="T10" fmla="*/ 7 w 14"/>
                <a:gd name="T11" fmla="*/ 0 h 4"/>
                <a:gd name="T12" fmla="*/ 0 w 14"/>
                <a:gd name="T13" fmla="*/ 4 h 4"/>
                <a:gd name="T14" fmla="*/ 7 w 14"/>
                <a:gd name="T15" fmla="*/ 0 h 4"/>
                <a:gd name="T16" fmla="*/ 14 w 14"/>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
                  <a:moveTo>
                    <a:pt x="14" y="0"/>
                  </a:moveTo>
                  <a:lnTo>
                    <a:pt x="14" y="0"/>
                  </a:lnTo>
                  <a:lnTo>
                    <a:pt x="14" y="0"/>
                  </a:lnTo>
                  <a:lnTo>
                    <a:pt x="14" y="0"/>
                  </a:lnTo>
                  <a:lnTo>
                    <a:pt x="14" y="0"/>
                  </a:lnTo>
                  <a:lnTo>
                    <a:pt x="7" y="0"/>
                  </a:lnTo>
                  <a:lnTo>
                    <a:pt x="0" y="4"/>
                  </a:lnTo>
                  <a:lnTo>
                    <a:pt x="7"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0" name="Freeform 266"/>
            <p:cNvSpPr>
              <a:spLocks/>
            </p:cNvSpPr>
            <p:nvPr userDrawn="1"/>
          </p:nvSpPr>
          <p:spPr bwMode="gray">
            <a:xfrm>
              <a:off x="1611" y="1709"/>
              <a:ext cx="10" cy="4"/>
            </a:xfrm>
            <a:custGeom>
              <a:avLst/>
              <a:gdLst>
                <a:gd name="T0" fmla="*/ 10 w 10"/>
                <a:gd name="T1" fmla="*/ 4 h 4"/>
                <a:gd name="T2" fmla="*/ 3 w 10"/>
                <a:gd name="T3" fmla="*/ 4 h 4"/>
                <a:gd name="T4" fmla="*/ 0 w 10"/>
                <a:gd name="T5" fmla="*/ 0 h 4"/>
                <a:gd name="T6" fmla="*/ 3 w 10"/>
                <a:gd name="T7" fmla="*/ 4 h 4"/>
                <a:gd name="T8" fmla="*/ 10 w 10"/>
                <a:gd name="T9" fmla="*/ 4 h 4"/>
              </a:gdLst>
              <a:ahLst/>
              <a:cxnLst>
                <a:cxn ang="0">
                  <a:pos x="T0" y="T1"/>
                </a:cxn>
                <a:cxn ang="0">
                  <a:pos x="T2" y="T3"/>
                </a:cxn>
                <a:cxn ang="0">
                  <a:pos x="T4" y="T5"/>
                </a:cxn>
                <a:cxn ang="0">
                  <a:pos x="T6" y="T7"/>
                </a:cxn>
                <a:cxn ang="0">
                  <a:pos x="T8" y="T9"/>
                </a:cxn>
              </a:cxnLst>
              <a:rect l="0" t="0" r="r" b="b"/>
              <a:pathLst>
                <a:path w="10" h="4">
                  <a:moveTo>
                    <a:pt x="10" y="4"/>
                  </a:moveTo>
                  <a:lnTo>
                    <a:pt x="3" y="4"/>
                  </a:lnTo>
                  <a:lnTo>
                    <a:pt x="0" y="0"/>
                  </a:lnTo>
                  <a:lnTo>
                    <a:pt x="3" y="4"/>
                  </a:lnTo>
                  <a:lnTo>
                    <a:pt x="1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1" name="Freeform 267"/>
            <p:cNvSpPr>
              <a:spLocks/>
            </p:cNvSpPr>
            <p:nvPr userDrawn="1"/>
          </p:nvSpPr>
          <p:spPr bwMode="gray">
            <a:xfrm>
              <a:off x="1447" y="1690"/>
              <a:ext cx="142" cy="91"/>
            </a:xfrm>
            <a:custGeom>
              <a:avLst/>
              <a:gdLst>
                <a:gd name="T0" fmla="*/ 28 w 138"/>
                <a:gd name="T1" fmla="*/ 43 h 85"/>
                <a:gd name="T2" fmla="*/ 32 w 138"/>
                <a:gd name="T3" fmla="*/ 32 h 85"/>
                <a:gd name="T4" fmla="*/ 36 w 138"/>
                <a:gd name="T5" fmla="*/ 32 h 85"/>
                <a:gd name="T6" fmla="*/ 39 w 138"/>
                <a:gd name="T7" fmla="*/ 29 h 85"/>
                <a:gd name="T8" fmla="*/ 46 w 138"/>
                <a:gd name="T9" fmla="*/ 25 h 85"/>
                <a:gd name="T10" fmla="*/ 53 w 138"/>
                <a:gd name="T11" fmla="*/ 22 h 85"/>
                <a:gd name="T12" fmla="*/ 57 w 138"/>
                <a:gd name="T13" fmla="*/ 15 h 85"/>
                <a:gd name="T14" fmla="*/ 60 w 138"/>
                <a:gd name="T15" fmla="*/ 8 h 85"/>
                <a:gd name="T16" fmla="*/ 60 w 138"/>
                <a:gd name="T17" fmla="*/ 8 h 85"/>
                <a:gd name="T18" fmla="*/ 67 w 138"/>
                <a:gd name="T19" fmla="*/ 11 h 85"/>
                <a:gd name="T20" fmla="*/ 71 w 138"/>
                <a:gd name="T21" fmla="*/ 11 h 85"/>
                <a:gd name="T22" fmla="*/ 74 w 138"/>
                <a:gd name="T23" fmla="*/ 11 h 85"/>
                <a:gd name="T24" fmla="*/ 78 w 138"/>
                <a:gd name="T25" fmla="*/ 11 h 85"/>
                <a:gd name="T26" fmla="*/ 88 w 138"/>
                <a:gd name="T27" fmla="*/ 11 h 85"/>
                <a:gd name="T28" fmla="*/ 95 w 138"/>
                <a:gd name="T29" fmla="*/ 11 h 85"/>
                <a:gd name="T30" fmla="*/ 106 w 138"/>
                <a:gd name="T31" fmla="*/ 11 h 85"/>
                <a:gd name="T32" fmla="*/ 117 w 138"/>
                <a:gd name="T33" fmla="*/ 8 h 85"/>
                <a:gd name="T34" fmla="*/ 127 w 138"/>
                <a:gd name="T35" fmla="*/ 0 h 85"/>
                <a:gd name="T36" fmla="*/ 138 w 138"/>
                <a:gd name="T37" fmla="*/ 0 h 85"/>
                <a:gd name="T38" fmla="*/ 138 w 138"/>
                <a:gd name="T39" fmla="*/ 0 h 85"/>
                <a:gd name="T40" fmla="*/ 127 w 138"/>
                <a:gd name="T41" fmla="*/ 0 h 85"/>
                <a:gd name="T42" fmla="*/ 120 w 138"/>
                <a:gd name="T43" fmla="*/ 8 h 85"/>
                <a:gd name="T44" fmla="*/ 106 w 138"/>
                <a:gd name="T45" fmla="*/ 11 h 85"/>
                <a:gd name="T46" fmla="*/ 95 w 138"/>
                <a:gd name="T47" fmla="*/ 15 h 85"/>
                <a:gd name="T48" fmla="*/ 88 w 138"/>
                <a:gd name="T49" fmla="*/ 11 h 85"/>
                <a:gd name="T50" fmla="*/ 81 w 138"/>
                <a:gd name="T51" fmla="*/ 11 h 85"/>
                <a:gd name="T52" fmla="*/ 78 w 138"/>
                <a:gd name="T53" fmla="*/ 11 h 85"/>
                <a:gd name="T54" fmla="*/ 71 w 138"/>
                <a:gd name="T55" fmla="*/ 11 h 85"/>
                <a:gd name="T56" fmla="*/ 67 w 138"/>
                <a:gd name="T57" fmla="*/ 11 h 85"/>
                <a:gd name="T58" fmla="*/ 64 w 138"/>
                <a:gd name="T59" fmla="*/ 11 h 85"/>
                <a:gd name="T60" fmla="*/ 60 w 138"/>
                <a:gd name="T61" fmla="*/ 8 h 85"/>
                <a:gd name="T62" fmla="*/ 57 w 138"/>
                <a:gd name="T63" fmla="*/ 15 h 85"/>
                <a:gd name="T64" fmla="*/ 53 w 138"/>
                <a:gd name="T65" fmla="*/ 22 h 85"/>
                <a:gd name="T66" fmla="*/ 46 w 138"/>
                <a:gd name="T67" fmla="*/ 29 h 85"/>
                <a:gd name="T68" fmla="*/ 39 w 138"/>
                <a:gd name="T69" fmla="*/ 32 h 85"/>
                <a:gd name="T70" fmla="*/ 36 w 138"/>
                <a:gd name="T71" fmla="*/ 32 h 85"/>
                <a:gd name="T72" fmla="*/ 36 w 138"/>
                <a:gd name="T73" fmla="*/ 32 h 85"/>
                <a:gd name="T74" fmla="*/ 28 w 138"/>
                <a:gd name="T75" fmla="*/ 43 h 85"/>
                <a:gd name="T76" fmla="*/ 11 w 138"/>
                <a:gd name="T77" fmla="*/ 46 h 85"/>
                <a:gd name="T78" fmla="*/ 11 w 138"/>
                <a:gd name="T79" fmla="*/ 67 h 85"/>
                <a:gd name="T80" fmla="*/ 0 w 138"/>
                <a:gd name="T81" fmla="*/ 85 h 85"/>
                <a:gd name="T82" fmla="*/ 0 w 138"/>
                <a:gd name="T83" fmla="*/ 82 h 85"/>
                <a:gd name="T84" fmla="*/ 11 w 138"/>
                <a:gd name="T85" fmla="*/ 64 h 85"/>
                <a:gd name="T86" fmla="*/ 11 w 138"/>
                <a:gd name="T87" fmla="*/ 43 h 85"/>
                <a:gd name="T88" fmla="*/ 21 w 138"/>
                <a:gd name="T89" fmla="*/ 43 h 85"/>
                <a:gd name="T90" fmla="*/ 28 w 138"/>
                <a:gd name="T91"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8" h="85">
                  <a:moveTo>
                    <a:pt x="28" y="43"/>
                  </a:moveTo>
                  <a:lnTo>
                    <a:pt x="32" y="32"/>
                  </a:lnTo>
                  <a:lnTo>
                    <a:pt x="36" y="32"/>
                  </a:lnTo>
                  <a:lnTo>
                    <a:pt x="39" y="29"/>
                  </a:lnTo>
                  <a:lnTo>
                    <a:pt x="46" y="25"/>
                  </a:lnTo>
                  <a:lnTo>
                    <a:pt x="53" y="22"/>
                  </a:lnTo>
                  <a:lnTo>
                    <a:pt x="57" y="15"/>
                  </a:lnTo>
                  <a:lnTo>
                    <a:pt x="60" y="8"/>
                  </a:lnTo>
                  <a:lnTo>
                    <a:pt x="60" y="8"/>
                  </a:lnTo>
                  <a:lnTo>
                    <a:pt x="67" y="11"/>
                  </a:lnTo>
                  <a:lnTo>
                    <a:pt x="71" y="11"/>
                  </a:lnTo>
                  <a:lnTo>
                    <a:pt x="74" y="11"/>
                  </a:lnTo>
                  <a:lnTo>
                    <a:pt x="78" y="11"/>
                  </a:lnTo>
                  <a:lnTo>
                    <a:pt x="88" y="11"/>
                  </a:lnTo>
                  <a:lnTo>
                    <a:pt x="95" y="11"/>
                  </a:lnTo>
                  <a:lnTo>
                    <a:pt x="106" y="11"/>
                  </a:lnTo>
                  <a:lnTo>
                    <a:pt x="117" y="8"/>
                  </a:lnTo>
                  <a:lnTo>
                    <a:pt x="127" y="0"/>
                  </a:lnTo>
                  <a:lnTo>
                    <a:pt x="138" y="0"/>
                  </a:lnTo>
                  <a:lnTo>
                    <a:pt x="138" y="0"/>
                  </a:lnTo>
                  <a:lnTo>
                    <a:pt x="127" y="0"/>
                  </a:lnTo>
                  <a:lnTo>
                    <a:pt x="120" y="8"/>
                  </a:lnTo>
                  <a:lnTo>
                    <a:pt x="106" y="11"/>
                  </a:lnTo>
                  <a:lnTo>
                    <a:pt x="95" y="15"/>
                  </a:lnTo>
                  <a:lnTo>
                    <a:pt x="88" y="11"/>
                  </a:lnTo>
                  <a:lnTo>
                    <a:pt x="81" y="11"/>
                  </a:lnTo>
                  <a:lnTo>
                    <a:pt x="78" y="11"/>
                  </a:lnTo>
                  <a:lnTo>
                    <a:pt x="71" y="11"/>
                  </a:lnTo>
                  <a:lnTo>
                    <a:pt x="67" y="11"/>
                  </a:lnTo>
                  <a:lnTo>
                    <a:pt x="64" y="11"/>
                  </a:lnTo>
                  <a:lnTo>
                    <a:pt x="60" y="8"/>
                  </a:lnTo>
                  <a:lnTo>
                    <a:pt x="57" y="15"/>
                  </a:lnTo>
                  <a:lnTo>
                    <a:pt x="53" y="22"/>
                  </a:lnTo>
                  <a:lnTo>
                    <a:pt x="46" y="29"/>
                  </a:lnTo>
                  <a:lnTo>
                    <a:pt x="39" y="32"/>
                  </a:lnTo>
                  <a:lnTo>
                    <a:pt x="36" y="32"/>
                  </a:lnTo>
                  <a:lnTo>
                    <a:pt x="36" y="32"/>
                  </a:lnTo>
                  <a:lnTo>
                    <a:pt x="28" y="43"/>
                  </a:lnTo>
                  <a:lnTo>
                    <a:pt x="11" y="46"/>
                  </a:lnTo>
                  <a:lnTo>
                    <a:pt x="11" y="67"/>
                  </a:lnTo>
                  <a:lnTo>
                    <a:pt x="0" y="85"/>
                  </a:lnTo>
                  <a:lnTo>
                    <a:pt x="0" y="82"/>
                  </a:lnTo>
                  <a:lnTo>
                    <a:pt x="11" y="64"/>
                  </a:lnTo>
                  <a:lnTo>
                    <a:pt x="11" y="43"/>
                  </a:lnTo>
                  <a:lnTo>
                    <a:pt x="21" y="43"/>
                  </a:lnTo>
                  <a:lnTo>
                    <a:pt x="28" y="4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2" name="Freeform 268"/>
            <p:cNvSpPr>
              <a:spLocks/>
            </p:cNvSpPr>
            <p:nvPr userDrawn="1"/>
          </p:nvSpPr>
          <p:spPr bwMode="gray">
            <a:xfrm>
              <a:off x="1256" y="1641"/>
              <a:ext cx="24" cy="23"/>
            </a:xfrm>
            <a:custGeom>
              <a:avLst/>
              <a:gdLst>
                <a:gd name="T0" fmla="*/ 24 w 24"/>
                <a:gd name="T1" fmla="*/ 0 h 21"/>
                <a:gd name="T2" fmla="*/ 24 w 24"/>
                <a:gd name="T3" fmla="*/ 0 h 21"/>
                <a:gd name="T4" fmla="*/ 24 w 24"/>
                <a:gd name="T5" fmla="*/ 0 h 21"/>
                <a:gd name="T6" fmla="*/ 7 w 24"/>
                <a:gd name="T7" fmla="*/ 17 h 21"/>
                <a:gd name="T8" fmla="*/ 7 w 24"/>
                <a:gd name="T9" fmla="*/ 17 h 21"/>
                <a:gd name="T10" fmla="*/ 3 w 24"/>
                <a:gd name="T11" fmla="*/ 17 h 21"/>
                <a:gd name="T12" fmla="*/ 0 w 24"/>
                <a:gd name="T13" fmla="*/ 21 h 21"/>
                <a:gd name="T14" fmla="*/ 3 w 24"/>
                <a:gd name="T15" fmla="*/ 17 h 21"/>
                <a:gd name="T16" fmla="*/ 7 w 24"/>
                <a:gd name="T17" fmla="*/ 17 h 21"/>
                <a:gd name="T18" fmla="*/ 7 w 24"/>
                <a:gd name="T19" fmla="*/ 17 h 21"/>
                <a:gd name="T20" fmla="*/ 24 w 24"/>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1">
                  <a:moveTo>
                    <a:pt x="24" y="0"/>
                  </a:moveTo>
                  <a:lnTo>
                    <a:pt x="24" y="0"/>
                  </a:lnTo>
                  <a:lnTo>
                    <a:pt x="24" y="0"/>
                  </a:lnTo>
                  <a:lnTo>
                    <a:pt x="7" y="17"/>
                  </a:lnTo>
                  <a:lnTo>
                    <a:pt x="7" y="17"/>
                  </a:lnTo>
                  <a:lnTo>
                    <a:pt x="3" y="17"/>
                  </a:lnTo>
                  <a:lnTo>
                    <a:pt x="0" y="21"/>
                  </a:lnTo>
                  <a:lnTo>
                    <a:pt x="3" y="17"/>
                  </a:lnTo>
                  <a:lnTo>
                    <a:pt x="7" y="17"/>
                  </a:lnTo>
                  <a:lnTo>
                    <a:pt x="7" y="17"/>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3" name="Freeform 269"/>
            <p:cNvSpPr>
              <a:spLocks/>
            </p:cNvSpPr>
            <p:nvPr userDrawn="1"/>
          </p:nvSpPr>
          <p:spPr bwMode="gray">
            <a:xfrm>
              <a:off x="1154" y="1762"/>
              <a:ext cx="18" cy="31"/>
            </a:xfrm>
            <a:custGeom>
              <a:avLst/>
              <a:gdLst>
                <a:gd name="T0" fmla="*/ 3 w 18"/>
                <a:gd name="T1" fmla="*/ 7 h 29"/>
                <a:gd name="T2" fmla="*/ 18 w 18"/>
                <a:gd name="T3" fmla="*/ 25 h 29"/>
                <a:gd name="T4" fmla="*/ 18 w 18"/>
                <a:gd name="T5" fmla="*/ 29 h 29"/>
                <a:gd name="T6" fmla="*/ 14 w 18"/>
                <a:gd name="T7" fmla="*/ 25 h 29"/>
                <a:gd name="T8" fmla="*/ 11 w 18"/>
                <a:gd name="T9" fmla="*/ 18 h 29"/>
                <a:gd name="T10" fmla="*/ 7 w 18"/>
                <a:gd name="T11" fmla="*/ 15 h 29"/>
                <a:gd name="T12" fmla="*/ 3 w 18"/>
                <a:gd name="T13" fmla="*/ 11 h 29"/>
                <a:gd name="T14" fmla="*/ 3 w 18"/>
                <a:gd name="T15" fmla="*/ 7 h 29"/>
                <a:gd name="T16" fmla="*/ 0 w 18"/>
                <a:gd name="T17" fmla="*/ 4 h 29"/>
                <a:gd name="T18" fmla="*/ 0 w 18"/>
                <a:gd name="T19" fmla="*/ 0 h 29"/>
                <a:gd name="T20" fmla="*/ 0 w 18"/>
                <a:gd name="T21" fmla="*/ 0 h 29"/>
                <a:gd name="T22" fmla="*/ 0 w 18"/>
                <a:gd name="T23" fmla="*/ 0 h 29"/>
                <a:gd name="T24" fmla="*/ 3 w 18"/>
                <a:gd name="T25"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9">
                  <a:moveTo>
                    <a:pt x="3" y="7"/>
                  </a:moveTo>
                  <a:lnTo>
                    <a:pt x="18" y="25"/>
                  </a:lnTo>
                  <a:lnTo>
                    <a:pt x="18" y="29"/>
                  </a:lnTo>
                  <a:lnTo>
                    <a:pt x="14" y="25"/>
                  </a:lnTo>
                  <a:lnTo>
                    <a:pt x="11" y="18"/>
                  </a:lnTo>
                  <a:lnTo>
                    <a:pt x="7" y="15"/>
                  </a:lnTo>
                  <a:lnTo>
                    <a:pt x="3" y="11"/>
                  </a:lnTo>
                  <a:lnTo>
                    <a:pt x="3" y="7"/>
                  </a:lnTo>
                  <a:lnTo>
                    <a:pt x="0" y="4"/>
                  </a:lnTo>
                  <a:lnTo>
                    <a:pt x="0" y="0"/>
                  </a:lnTo>
                  <a:lnTo>
                    <a:pt x="0" y="0"/>
                  </a:lnTo>
                  <a:lnTo>
                    <a:pt x="0" y="0"/>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4" name="Freeform 270"/>
            <p:cNvSpPr>
              <a:spLocks/>
            </p:cNvSpPr>
            <p:nvPr userDrawn="1"/>
          </p:nvSpPr>
          <p:spPr bwMode="gray">
            <a:xfrm>
              <a:off x="1180" y="1717"/>
              <a:ext cx="3" cy="7"/>
            </a:xfrm>
            <a:custGeom>
              <a:avLst/>
              <a:gdLst>
                <a:gd name="T0" fmla="*/ 0 w 3"/>
                <a:gd name="T1" fmla="*/ 7 h 7"/>
                <a:gd name="T2" fmla="*/ 3 w 3"/>
                <a:gd name="T3" fmla="*/ 7 h 7"/>
                <a:gd name="T4" fmla="*/ 3 w 3"/>
                <a:gd name="T5" fmla="*/ 4 h 7"/>
                <a:gd name="T6" fmla="*/ 3 w 3"/>
                <a:gd name="T7" fmla="*/ 4 h 7"/>
                <a:gd name="T8" fmla="*/ 3 w 3"/>
                <a:gd name="T9" fmla="*/ 4 h 7"/>
                <a:gd name="T10" fmla="*/ 3 w 3"/>
                <a:gd name="T11" fmla="*/ 0 h 7"/>
                <a:gd name="T12" fmla="*/ 3 w 3"/>
                <a:gd name="T13" fmla="*/ 4 h 7"/>
                <a:gd name="T14" fmla="*/ 3 w 3"/>
                <a:gd name="T15" fmla="*/ 4 h 7"/>
                <a:gd name="T16" fmla="*/ 3 w 3"/>
                <a:gd name="T17" fmla="*/ 4 h 7"/>
                <a:gd name="T18" fmla="*/ 0 w 3"/>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7">
                  <a:moveTo>
                    <a:pt x="0" y="7"/>
                  </a:moveTo>
                  <a:lnTo>
                    <a:pt x="3" y="7"/>
                  </a:lnTo>
                  <a:lnTo>
                    <a:pt x="3" y="4"/>
                  </a:lnTo>
                  <a:lnTo>
                    <a:pt x="3" y="4"/>
                  </a:lnTo>
                  <a:lnTo>
                    <a:pt x="3" y="4"/>
                  </a:lnTo>
                  <a:lnTo>
                    <a:pt x="3" y="0"/>
                  </a:lnTo>
                  <a:lnTo>
                    <a:pt x="3" y="4"/>
                  </a:lnTo>
                  <a:lnTo>
                    <a:pt x="3" y="4"/>
                  </a:lnTo>
                  <a:lnTo>
                    <a:pt x="3"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5" name="Freeform 271"/>
            <p:cNvSpPr>
              <a:spLocks/>
            </p:cNvSpPr>
            <p:nvPr userDrawn="1"/>
          </p:nvSpPr>
          <p:spPr bwMode="gray">
            <a:xfrm>
              <a:off x="1180" y="1732"/>
              <a:ext cx="3" cy="4"/>
            </a:xfrm>
            <a:custGeom>
              <a:avLst/>
              <a:gdLst>
                <a:gd name="T0" fmla="*/ 3 w 3"/>
                <a:gd name="T1" fmla="*/ 0 h 4"/>
                <a:gd name="T2" fmla="*/ 3 w 3"/>
                <a:gd name="T3" fmla="*/ 0 h 4"/>
                <a:gd name="T4" fmla="*/ 0 w 3"/>
                <a:gd name="T5" fmla="*/ 4 h 4"/>
                <a:gd name="T6" fmla="*/ 0 w 3"/>
                <a:gd name="T7" fmla="*/ 4 h 4"/>
                <a:gd name="T8" fmla="*/ 0 w 3"/>
                <a:gd name="T9" fmla="*/ 4 h 4"/>
                <a:gd name="T10" fmla="*/ 3 w 3"/>
                <a:gd name="T11" fmla="*/ 0 h 4"/>
                <a:gd name="T12" fmla="*/ 3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0"/>
                  </a:moveTo>
                  <a:lnTo>
                    <a:pt x="3" y="0"/>
                  </a:lnTo>
                  <a:lnTo>
                    <a:pt x="0" y="4"/>
                  </a:lnTo>
                  <a:lnTo>
                    <a:pt x="0" y="4"/>
                  </a:lnTo>
                  <a:lnTo>
                    <a:pt x="0"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6" name="Freeform 272"/>
            <p:cNvSpPr>
              <a:spLocks/>
            </p:cNvSpPr>
            <p:nvPr userDrawn="1"/>
          </p:nvSpPr>
          <p:spPr bwMode="gray">
            <a:xfrm>
              <a:off x="1190" y="1690"/>
              <a:ext cx="11" cy="23"/>
            </a:xfrm>
            <a:custGeom>
              <a:avLst/>
              <a:gdLst>
                <a:gd name="T0" fmla="*/ 0 w 11"/>
                <a:gd name="T1" fmla="*/ 22 h 22"/>
                <a:gd name="T2" fmla="*/ 0 w 11"/>
                <a:gd name="T3" fmla="*/ 18 h 22"/>
                <a:gd name="T4" fmla="*/ 0 w 11"/>
                <a:gd name="T5" fmla="*/ 15 h 22"/>
                <a:gd name="T6" fmla="*/ 4 w 11"/>
                <a:gd name="T7" fmla="*/ 11 h 22"/>
                <a:gd name="T8" fmla="*/ 4 w 11"/>
                <a:gd name="T9" fmla="*/ 8 h 22"/>
                <a:gd name="T10" fmla="*/ 4 w 11"/>
                <a:gd name="T11" fmla="*/ 4 h 22"/>
                <a:gd name="T12" fmla="*/ 0 w 11"/>
                <a:gd name="T13" fmla="*/ 8 h 22"/>
                <a:gd name="T14" fmla="*/ 0 w 11"/>
                <a:gd name="T15" fmla="*/ 4 h 22"/>
                <a:gd name="T16" fmla="*/ 4 w 11"/>
                <a:gd name="T17" fmla="*/ 4 h 22"/>
                <a:gd name="T18" fmla="*/ 11 w 11"/>
                <a:gd name="T19" fmla="*/ 0 h 22"/>
                <a:gd name="T20" fmla="*/ 7 w 11"/>
                <a:gd name="T21" fmla="*/ 4 h 22"/>
                <a:gd name="T22" fmla="*/ 4 w 11"/>
                <a:gd name="T23" fmla="*/ 4 h 22"/>
                <a:gd name="T24" fmla="*/ 4 w 11"/>
                <a:gd name="T25" fmla="*/ 8 h 22"/>
                <a:gd name="T26" fmla="*/ 4 w 11"/>
                <a:gd name="T27" fmla="*/ 11 h 22"/>
                <a:gd name="T28" fmla="*/ 0 w 11"/>
                <a:gd name="T29" fmla="*/ 15 h 22"/>
                <a:gd name="T30" fmla="*/ 0 w 11"/>
                <a:gd name="T31" fmla="*/ 18 h 22"/>
                <a:gd name="T32" fmla="*/ 0 w 11"/>
                <a:gd name="T33"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22">
                  <a:moveTo>
                    <a:pt x="0" y="22"/>
                  </a:moveTo>
                  <a:lnTo>
                    <a:pt x="0" y="18"/>
                  </a:lnTo>
                  <a:lnTo>
                    <a:pt x="0" y="15"/>
                  </a:lnTo>
                  <a:lnTo>
                    <a:pt x="4" y="11"/>
                  </a:lnTo>
                  <a:lnTo>
                    <a:pt x="4" y="8"/>
                  </a:lnTo>
                  <a:lnTo>
                    <a:pt x="4" y="4"/>
                  </a:lnTo>
                  <a:lnTo>
                    <a:pt x="0" y="8"/>
                  </a:lnTo>
                  <a:lnTo>
                    <a:pt x="0" y="4"/>
                  </a:lnTo>
                  <a:lnTo>
                    <a:pt x="4" y="4"/>
                  </a:lnTo>
                  <a:lnTo>
                    <a:pt x="11" y="0"/>
                  </a:lnTo>
                  <a:lnTo>
                    <a:pt x="7" y="4"/>
                  </a:lnTo>
                  <a:lnTo>
                    <a:pt x="4" y="4"/>
                  </a:lnTo>
                  <a:lnTo>
                    <a:pt x="4" y="8"/>
                  </a:lnTo>
                  <a:lnTo>
                    <a:pt x="4" y="11"/>
                  </a:lnTo>
                  <a:lnTo>
                    <a:pt x="0" y="15"/>
                  </a:lnTo>
                  <a:lnTo>
                    <a:pt x="0"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7" name="Freeform 273"/>
            <p:cNvSpPr>
              <a:spLocks/>
            </p:cNvSpPr>
            <p:nvPr userDrawn="1"/>
          </p:nvSpPr>
          <p:spPr bwMode="gray">
            <a:xfrm>
              <a:off x="1223" y="1656"/>
              <a:ext cx="7" cy="15"/>
            </a:xfrm>
            <a:custGeom>
              <a:avLst/>
              <a:gdLst>
                <a:gd name="T0" fmla="*/ 7 w 7"/>
                <a:gd name="T1" fmla="*/ 14 h 14"/>
                <a:gd name="T2" fmla="*/ 3 w 7"/>
                <a:gd name="T3" fmla="*/ 7 h 14"/>
                <a:gd name="T4" fmla="*/ 0 w 7"/>
                <a:gd name="T5" fmla="*/ 0 h 14"/>
                <a:gd name="T6" fmla="*/ 3 w 7"/>
                <a:gd name="T7" fmla="*/ 7 h 14"/>
                <a:gd name="T8" fmla="*/ 7 w 7"/>
                <a:gd name="T9" fmla="*/ 10 h 14"/>
                <a:gd name="T10" fmla="*/ 7 w 7"/>
                <a:gd name="T11" fmla="*/ 14 h 14"/>
              </a:gdLst>
              <a:ahLst/>
              <a:cxnLst>
                <a:cxn ang="0">
                  <a:pos x="T0" y="T1"/>
                </a:cxn>
                <a:cxn ang="0">
                  <a:pos x="T2" y="T3"/>
                </a:cxn>
                <a:cxn ang="0">
                  <a:pos x="T4" y="T5"/>
                </a:cxn>
                <a:cxn ang="0">
                  <a:pos x="T6" y="T7"/>
                </a:cxn>
                <a:cxn ang="0">
                  <a:pos x="T8" y="T9"/>
                </a:cxn>
                <a:cxn ang="0">
                  <a:pos x="T10" y="T11"/>
                </a:cxn>
              </a:cxnLst>
              <a:rect l="0" t="0" r="r" b="b"/>
              <a:pathLst>
                <a:path w="7" h="14">
                  <a:moveTo>
                    <a:pt x="7" y="14"/>
                  </a:moveTo>
                  <a:lnTo>
                    <a:pt x="3" y="7"/>
                  </a:lnTo>
                  <a:lnTo>
                    <a:pt x="0" y="0"/>
                  </a:lnTo>
                  <a:lnTo>
                    <a:pt x="3" y="7"/>
                  </a:lnTo>
                  <a:lnTo>
                    <a:pt x="7" y="10"/>
                  </a:lnTo>
                  <a:lnTo>
                    <a:pt x="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8" name="Freeform 274"/>
            <p:cNvSpPr>
              <a:spLocks/>
            </p:cNvSpPr>
            <p:nvPr userDrawn="1"/>
          </p:nvSpPr>
          <p:spPr bwMode="gray">
            <a:xfrm>
              <a:off x="1216" y="1644"/>
              <a:ext cx="7" cy="8"/>
            </a:xfrm>
            <a:custGeom>
              <a:avLst/>
              <a:gdLst>
                <a:gd name="T0" fmla="*/ 7 w 7"/>
                <a:gd name="T1" fmla="*/ 7 h 7"/>
                <a:gd name="T2" fmla="*/ 3 w 7"/>
                <a:gd name="T3" fmla="*/ 4 h 7"/>
                <a:gd name="T4" fmla="*/ 0 w 7"/>
                <a:gd name="T5" fmla="*/ 0 h 7"/>
                <a:gd name="T6" fmla="*/ 3 w 7"/>
                <a:gd name="T7" fmla="*/ 4 h 7"/>
                <a:gd name="T8" fmla="*/ 7 w 7"/>
                <a:gd name="T9" fmla="*/ 7 h 7"/>
              </a:gdLst>
              <a:ahLst/>
              <a:cxnLst>
                <a:cxn ang="0">
                  <a:pos x="T0" y="T1"/>
                </a:cxn>
                <a:cxn ang="0">
                  <a:pos x="T2" y="T3"/>
                </a:cxn>
                <a:cxn ang="0">
                  <a:pos x="T4" y="T5"/>
                </a:cxn>
                <a:cxn ang="0">
                  <a:pos x="T6" y="T7"/>
                </a:cxn>
                <a:cxn ang="0">
                  <a:pos x="T8" y="T9"/>
                </a:cxn>
              </a:cxnLst>
              <a:rect l="0" t="0" r="r" b="b"/>
              <a:pathLst>
                <a:path w="7" h="7">
                  <a:moveTo>
                    <a:pt x="7" y="7"/>
                  </a:move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9" name="Freeform 275"/>
            <p:cNvSpPr>
              <a:spLocks/>
            </p:cNvSpPr>
            <p:nvPr userDrawn="1"/>
          </p:nvSpPr>
          <p:spPr bwMode="gray">
            <a:xfrm>
              <a:off x="1208" y="1637"/>
              <a:ext cx="8" cy="7"/>
            </a:xfrm>
            <a:custGeom>
              <a:avLst/>
              <a:gdLst>
                <a:gd name="T0" fmla="*/ 7 w 7"/>
                <a:gd name="T1" fmla="*/ 7 h 7"/>
                <a:gd name="T2" fmla="*/ 7 w 7"/>
                <a:gd name="T3" fmla="*/ 4 h 7"/>
                <a:gd name="T4" fmla="*/ 7 w 7"/>
                <a:gd name="T5" fmla="*/ 4 h 7"/>
                <a:gd name="T6" fmla="*/ 3 w 7"/>
                <a:gd name="T7" fmla="*/ 4 h 7"/>
                <a:gd name="T8" fmla="*/ 3 w 7"/>
                <a:gd name="T9" fmla="*/ 4 h 7"/>
                <a:gd name="T10" fmla="*/ 0 w 7"/>
                <a:gd name="T11" fmla="*/ 0 h 7"/>
                <a:gd name="T12" fmla="*/ 3 w 7"/>
                <a:gd name="T13" fmla="*/ 4 h 7"/>
                <a:gd name="T14" fmla="*/ 7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7" y="7"/>
                  </a:moveTo>
                  <a:lnTo>
                    <a:pt x="7" y="4"/>
                  </a:lnTo>
                  <a:lnTo>
                    <a:pt x="7" y="4"/>
                  </a:lnTo>
                  <a:lnTo>
                    <a:pt x="3" y="4"/>
                  </a:ln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0" name="Freeform 276"/>
            <p:cNvSpPr>
              <a:spLocks/>
            </p:cNvSpPr>
            <p:nvPr userDrawn="1"/>
          </p:nvSpPr>
          <p:spPr bwMode="gray">
            <a:xfrm>
              <a:off x="1197" y="1629"/>
              <a:ext cx="7" cy="8"/>
            </a:xfrm>
            <a:custGeom>
              <a:avLst/>
              <a:gdLst>
                <a:gd name="T0" fmla="*/ 7 w 7"/>
                <a:gd name="T1" fmla="*/ 7 h 7"/>
                <a:gd name="T2" fmla="*/ 4 w 7"/>
                <a:gd name="T3" fmla="*/ 4 h 7"/>
                <a:gd name="T4" fmla="*/ 0 w 7"/>
                <a:gd name="T5" fmla="*/ 0 h 7"/>
                <a:gd name="T6" fmla="*/ 0 w 7"/>
                <a:gd name="T7" fmla="*/ 0 h 7"/>
                <a:gd name="T8" fmla="*/ 0 w 7"/>
                <a:gd name="T9" fmla="*/ 0 h 7"/>
                <a:gd name="T10" fmla="*/ 4 w 7"/>
                <a:gd name="T11" fmla="*/ 4 h 7"/>
                <a:gd name="T12" fmla="*/ 7 w 7"/>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7" y="7"/>
                  </a:moveTo>
                  <a:lnTo>
                    <a:pt x="4" y="4"/>
                  </a:lnTo>
                  <a:lnTo>
                    <a:pt x="0" y="0"/>
                  </a:lnTo>
                  <a:lnTo>
                    <a:pt x="0" y="0"/>
                  </a:lnTo>
                  <a:lnTo>
                    <a:pt x="0" y="0"/>
                  </a:lnTo>
                  <a:lnTo>
                    <a:pt x="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1" name="Freeform 277"/>
            <p:cNvSpPr>
              <a:spLocks/>
            </p:cNvSpPr>
            <p:nvPr userDrawn="1"/>
          </p:nvSpPr>
          <p:spPr bwMode="gray">
            <a:xfrm>
              <a:off x="1121" y="1713"/>
              <a:ext cx="4" cy="8"/>
            </a:xfrm>
            <a:custGeom>
              <a:avLst/>
              <a:gdLst>
                <a:gd name="T0" fmla="*/ 0 w 4"/>
                <a:gd name="T1" fmla="*/ 7 h 7"/>
                <a:gd name="T2" fmla="*/ 0 w 4"/>
                <a:gd name="T3" fmla="*/ 3 h 7"/>
                <a:gd name="T4" fmla="*/ 4 w 4"/>
                <a:gd name="T5" fmla="*/ 0 h 7"/>
                <a:gd name="T6" fmla="*/ 0 w 4"/>
                <a:gd name="T7" fmla="*/ 3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3"/>
                  </a:lnTo>
                  <a:lnTo>
                    <a:pt x="4" y="0"/>
                  </a:lnTo>
                  <a:lnTo>
                    <a:pt x="0"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2" name="Freeform 278"/>
            <p:cNvSpPr>
              <a:spLocks/>
            </p:cNvSpPr>
            <p:nvPr userDrawn="1"/>
          </p:nvSpPr>
          <p:spPr bwMode="gray">
            <a:xfrm>
              <a:off x="1114" y="1774"/>
              <a:ext cx="11" cy="7"/>
            </a:xfrm>
            <a:custGeom>
              <a:avLst/>
              <a:gdLst>
                <a:gd name="T0" fmla="*/ 0 w 11"/>
                <a:gd name="T1" fmla="*/ 0 h 7"/>
                <a:gd name="T2" fmla="*/ 0 w 11"/>
                <a:gd name="T3" fmla="*/ 0 h 7"/>
                <a:gd name="T4" fmla="*/ 0 w 11"/>
                <a:gd name="T5" fmla="*/ 4 h 7"/>
                <a:gd name="T6" fmla="*/ 4 w 11"/>
                <a:gd name="T7" fmla="*/ 7 h 7"/>
                <a:gd name="T8" fmla="*/ 11 w 11"/>
                <a:gd name="T9" fmla="*/ 7 h 7"/>
                <a:gd name="T10" fmla="*/ 4 w 11"/>
                <a:gd name="T11" fmla="*/ 7 h 7"/>
                <a:gd name="T12" fmla="*/ 0 w 11"/>
                <a:gd name="T13" fmla="*/ 4 h 7"/>
                <a:gd name="T14" fmla="*/ 0 w 11"/>
                <a:gd name="T15" fmla="*/ 0 h 7"/>
                <a:gd name="T16" fmla="*/ 0 w 11"/>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7">
                  <a:moveTo>
                    <a:pt x="0" y="0"/>
                  </a:moveTo>
                  <a:lnTo>
                    <a:pt x="0" y="0"/>
                  </a:lnTo>
                  <a:lnTo>
                    <a:pt x="0" y="4"/>
                  </a:lnTo>
                  <a:lnTo>
                    <a:pt x="4" y="7"/>
                  </a:lnTo>
                  <a:lnTo>
                    <a:pt x="11" y="7"/>
                  </a:lnTo>
                  <a:lnTo>
                    <a:pt x="4" y="7"/>
                  </a:lnTo>
                  <a:lnTo>
                    <a:pt x="0" y="4"/>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3" name="Freeform 279"/>
            <p:cNvSpPr>
              <a:spLocks/>
            </p:cNvSpPr>
            <p:nvPr userDrawn="1"/>
          </p:nvSpPr>
          <p:spPr bwMode="gray">
            <a:xfrm>
              <a:off x="1240" y="2078"/>
              <a:ext cx="12" cy="10"/>
            </a:xfrm>
            <a:custGeom>
              <a:avLst/>
              <a:gdLst>
                <a:gd name="T0" fmla="*/ 8 w 11"/>
                <a:gd name="T1" fmla="*/ 3 h 10"/>
                <a:gd name="T2" fmla="*/ 4 w 11"/>
                <a:gd name="T3" fmla="*/ 3 h 10"/>
                <a:gd name="T4" fmla="*/ 4 w 11"/>
                <a:gd name="T5" fmla="*/ 7 h 10"/>
                <a:gd name="T6" fmla="*/ 4 w 11"/>
                <a:gd name="T7" fmla="*/ 7 h 10"/>
                <a:gd name="T8" fmla="*/ 0 w 11"/>
                <a:gd name="T9" fmla="*/ 10 h 10"/>
                <a:gd name="T10" fmla="*/ 4 w 11"/>
                <a:gd name="T11" fmla="*/ 7 h 10"/>
                <a:gd name="T12" fmla="*/ 4 w 11"/>
                <a:gd name="T13" fmla="*/ 3 h 10"/>
                <a:gd name="T14" fmla="*/ 4 w 11"/>
                <a:gd name="T15" fmla="*/ 3 h 10"/>
                <a:gd name="T16" fmla="*/ 8 w 11"/>
                <a:gd name="T17" fmla="*/ 3 h 10"/>
                <a:gd name="T18" fmla="*/ 8 w 11"/>
                <a:gd name="T19" fmla="*/ 3 h 10"/>
                <a:gd name="T20" fmla="*/ 11 w 11"/>
                <a:gd name="T21" fmla="*/ 0 h 10"/>
                <a:gd name="T22" fmla="*/ 11 w 11"/>
                <a:gd name="T23" fmla="*/ 0 h 10"/>
                <a:gd name="T24" fmla="*/ 11 w 11"/>
                <a:gd name="T25" fmla="*/ 3 h 10"/>
                <a:gd name="T26" fmla="*/ 11 w 11"/>
                <a:gd name="T27" fmla="*/ 3 h 10"/>
                <a:gd name="T28" fmla="*/ 8 w 11"/>
                <a:gd name="T2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0">
                  <a:moveTo>
                    <a:pt x="8" y="3"/>
                  </a:moveTo>
                  <a:lnTo>
                    <a:pt x="4" y="3"/>
                  </a:lnTo>
                  <a:lnTo>
                    <a:pt x="4" y="7"/>
                  </a:lnTo>
                  <a:lnTo>
                    <a:pt x="4" y="7"/>
                  </a:lnTo>
                  <a:lnTo>
                    <a:pt x="0" y="10"/>
                  </a:lnTo>
                  <a:lnTo>
                    <a:pt x="4" y="7"/>
                  </a:lnTo>
                  <a:lnTo>
                    <a:pt x="4" y="3"/>
                  </a:lnTo>
                  <a:lnTo>
                    <a:pt x="4" y="3"/>
                  </a:lnTo>
                  <a:lnTo>
                    <a:pt x="8" y="3"/>
                  </a:lnTo>
                  <a:lnTo>
                    <a:pt x="8" y="3"/>
                  </a:lnTo>
                  <a:lnTo>
                    <a:pt x="11" y="0"/>
                  </a:lnTo>
                  <a:lnTo>
                    <a:pt x="11" y="0"/>
                  </a:lnTo>
                  <a:lnTo>
                    <a:pt x="11" y="3"/>
                  </a:lnTo>
                  <a:lnTo>
                    <a:pt x="11" y="3"/>
                  </a:lnTo>
                  <a:lnTo>
                    <a:pt x="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4" name="Freeform 280"/>
            <p:cNvSpPr>
              <a:spLocks/>
            </p:cNvSpPr>
            <p:nvPr userDrawn="1"/>
          </p:nvSpPr>
          <p:spPr bwMode="gray">
            <a:xfrm>
              <a:off x="1397" y="1936"/>
              <a:ext cx="1" cy="12"/>
            </a:xfrm>
            <a:custGeom>
              <a:avLst/>
              <a:gdLst>
                <a:gd name="T0" fmla="*/ 0 h 11"/>
                <a:gd name="T1" fmla="*/ 4 h 11"/>
                <a:gd name="T2" fmla="*/ 4 h 11"/>
                <a:gd name="T3" fmla="*/ 8 h 11"/>
                <a:gd name="T4" fmla="*/ 11 h 11"/>
                <a:gd name="T5" fmla="*/ 11 h 11"/>
                <a:gd name="T6" fmla="*/ 11 h 11"/>
                <a:gd name="T7" fmla="*/ 8 h 11"/>
                <a:gd name="T8" fmla="*/ 4 h 11"/>
                <a:gd name="T9" fmla="*/ 0 h 1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11">
                  <a:moveTo>
                    <a:pt x="0" y="0"/>
                  </a:moveTo>
                  <a:lnTo>
                    <a:pt x="0" y="4"/>
                  </a:lnTo>
                  <a:lnTo>
                    <a:pt x="0" y="4"/>
                  </a:lnTo>
                  <a:lnTo>
                    <a:pt x="0" y="8"/>
                  </a:lnTo>
                  <a:lnTo>
                    <a:pt x="0" y="11"/>
                  </a:lnTo>
                  <a:lnTo>
                    <a:pt x="0" y="11"/>
                  </a:lnTo>
                  <a:lnTo>
                    <a:pt x="0" y="11"/>
                  </a:lnTo>
                  <a:lnTo>
                    <a:pt x="0" y="8"/>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5" name="Freeform 281"/>
            <p:cNvSpPr>
              <a:spLocks/>
            </p:cNvSpPr>
            <p:nvPr userDrawn="1"/>
          </p:nvSpPr>
          <p:spPr bwMode="gray">
            <a:xfrm>
              <a:off x="1342" y="1960"/>
              <a:ext cx="55" cy="45"/>
            </a:xfrm>
            <a:custGeom>
              <a:avLst/>
              <a:gdLst>
                <a:gd name="T0" fmla="*/ 4 w 53"/>
                <a:gd name="T1" fmla="*/ 42 h 42"/>
                <a:gd name="T2" fmla="*/ 4 w 53"/>
                <a:gd name="T3" fmla="*/ 42 h 42"/>
                <a:gd name="T4" fmla="*/ 11 w 53"/>
                <a:gd name="T5" fmla="*/ 38 h 42"/>
                <a:gd name="T6" fmla="*/ 18 w 53"/>
                <a:gd name="T7" fmla="*/ 35 h 42"/>
                <a:gd name="T8" fmla="*/ 25 w 53"/>
                <a:gd name="T9" fmla="*/ 31 h 42"/>
                <a:gd name="T10" fmla="*/ 35 w 53"/>
                <a:gd name="T11" fmla="*/ 28 h 42"/>
                <a:gd name="T12" fmla="*/ 42 w 53"/>
                <a:gd name="T13" fmla="*/ 21 h 42"/>
                <a:gd name="T14" fmla="*/ 49 w 53"/>
                <a:gd name="T15" fmla="*/ 10 h 42"/>
                <a:gd name="T16" fmla="*/ 53 w 53"/>
                <a:gd name="T17" fmla="*/ 0 h 42"/>
                <a:gd name="T18" fmla="*/ 49 w 53"/>
                <a:gd name="T19" fmla="*/ 10 h 42"/>
                <a:gd name="T20" fmla="*/ 42 w 53"/>
                <a:gd name="T21" fmla="*/ 21 h 42"/>
                <a:gd name="T22" fmla="*/ 35 w 53"/>
                <a:gd name="T23" fmla="*/ 28 h 42"/>
                <a:gd name="T24" fmla="*/ 25 w 53"/>
                <a:gd name="T25" fmla="*/ 31 h 42"/>
                <a:gd name="T26" fmla="*/ 18 w 53"/>
                <a:gd name="T27" fmla="*/ 35 h 42"/>
                <a:gd name="T28" fmla="*/ 7 w 53"/>
                <a:gd name="T29" fmla="*/ 38 h 42"/>
                <a:gd name="T30" fmla="*/ 4 w 53"/>
                <a:gd name="T31" fmla="*/ 42 h 42"/>
                <a:gd name="T32" fmla="*/ 0 w 53"/>
                <a:gd name="T33" fmla="*/ 42 h 42"/>
                <a:gd name="T34" fmla="*/ 0 w 53"/>
                <a:gd name="T35" fmla="*/ 42 h 42"/>
                <a:gd name="T36" fmla="*/ 4 w 53"/>
                <a:gd name="T3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42">
                  <a:moveTo>
                    <a:pt x="4" y="42"/>
                  </a:moveTo>
                  <a:lnTo>
                    <a:pt x="4" y="42"/>
                  </a:lnTo>
                  <a:lnTo>
                    <a:pt x="11" y="38"/>
                  </a:lnTo>
                  <a:lnTo>
                    <a:pt x="18" y="35"/>
                  </a:lnTo>
                  <a:lnTo>
                    <a:pt x="25" y="31"/>
                  </a:lnTo>
                  <a:lnTo>
                    <a:pt x="35" y="28"/>
                  </a:lnTo>
                  <a:lnTo>
                    <a:pt x="42" y="21"/>
                  </a:lnTo>
                  <a:lnTo>
                    <a:pt x="49" y="10"/>
                  </a:lnTo>
                  <a:lnTo>
                    <a:pt x="53" y="0"/>
                  </a:lnTo>
                  <a:lnTo>
                    <a:pt x="49" y="10"/>
                  </a:lnTo>
                  <a:lnTo>
                    <a:pt x="42" y="21"/>
                  </a:lnTo>
                  <a:lnTo>
                    <a:pt x="35" y="28"/>
                  </a:lnTo>
                  <a:lnTo>
                    <a:pt x="25" y="31"/>
                  </a:lnTo>
                  <a:lnTo>
                    <a:pt x="18" y="35"/>
                  </a:lnTo>
                  <a:lnTo>
                    <a:pt x="7" y="38"/>
                  </a:lnTo>
                  <a:lnTo>
                    <a:pt x="4" y="42"/>
                  </a:lnTo>
                  <a:lnTo>
                    <a:pt x="0" y="42"/>
                  </a:lnTo>
                  <a:lnTo>
                    <a:pt x="0" y="42"/>
                  </a:lnTo>
                  <a:lnTo>
                    <a:pt x="4"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6" name="Freeform 282"/>
            <p:cNvSpPr>
              <a:spLocks/>
            </p:cNvSpPr>
            <p:nvPr userDrawn="1"/>
          </p:nvSpPr>
          <p:spPr bwMode="gray">
            <a:xfrm>
              <a:off x="1249" y="2005"/>
              <a:ext cx="93" cy="61"/>
            </a:xfrm>
            <a:custGeom>
              <a:avLst/>
              <a:gdLst>
                <a:gd name="T0" fmla="*/ 7 w 91"/>
                <a:gd name="T1" fmla="*/ 49 h 56"/>
                <a:gd name="T2" fmla="*/ 10 w 91"/>
                <a:gd name="T3" fmla="*/ 46 h 56"/>
                <a:gd name="T4" fmla="*/ 10 w 91"/>
                <a:gd name="T5" fmla="*/ 42 h 56"/>
                <a:gd name="T6" fmla="*/ 14 w 91"/>
                <a:gd name="T7" fmla="*/ 39 h 56"/>
                <a:gd name="T8" fmla="*/ 21 w 91"/>
                <a:gd name="T9" fmla="*/ 32 h 56"/>
                <a:gd name="T10" fmla="*/ 24 w 91"/>
                <a:gd name="T11" fmla="*/ 25 h 56"/>
                <a:gd name="T12" fmla="*/ 28 w 91"/>
                <a:gd name="T13" fmla="*/ 21 h 56"/>
                <a:gd name="T14" fmla="*/ 31 w 91"/>
                <a:gd name="T15" fmla="*/ 18 h 56"/>
                <a:gd name="T16" fmla="*/ 38 w 91"/>
                <a:gd name="T17" fmla="*/ 18 h 56"/>
                <a:gd name="T18" fmla="*/ 56 w 91"/>
                <a:gd name="T19" fmla="*/ 10 h 56"/>
                <a:gd name="T20" fmla="*/ 77 w 91"/>
                <a:gd name="T21" fmla="*/ 3 h 56"/>
                <a:gd name="T22" fmla="*/ 91 w 91"/>
                <a:gd name="T23" fmla="*/ 0 h 56"/>
                <a:gd name="T24" fmla="*/ 91 w 91"/>
                <a:gd name="T25" fmla="*/ 0 h 56"/>
                <a:gd name="T26" fmla="*/ 91 w 91"/>
                <a:gd name="T27" fmla="*/ 0 h 56"/>
                <a:gd name="T28" fmla="*/ 77 w 91"/>
                <a:gd name="T29" fmla="*/ 3 h 56"/>
                <a:gd name="T30" fmla="*/ 59 w 91"/>
                <a:gd name="T31" fmla="*/ 10 h 56"/>
                <a:gd name="T32" fmla="*/ 42 w 91"/>
                <a:gd name="T33" fmla="*/ 14 h 56"/>
                <a:gd name="T34" fmla="*/ 35 w 91"/>
                <a:gd name="T35" fmla="*/ 18 h 56"/>
                <a:gd name="T36" fmla="*/ 31 w 91"/>
                <a:gd name="T37" fmla="*/ 21 h 56"/>
                <a:gd name="T38" fmla="*/ 24 w 91"/>
                <a:gd name="T39" fmla="*/ 25 h 56"/>
                <a:gd name="T40" fmla="*/ 21 w 91"/>
                <a:gd name="T41" fmla="*/ 32 h 56"/>
                <a:gd name="T42" fmla="*/ 17 w 91"/>
                <a:gd name="T43" fmla="*/ 39 h 56"/>
                <a:gd name="T44" fmla="*/ 14 w 91"/>
                <a:gd name="T45" fmla="*/ 42 h 56"/>
                <a:gd name="T46" fmla="*/ 10 w 91"/>
                <a:gd name="T47" fmla="*/ 46 h 56"/>
                <a:gd name="T48" fmla="*/ 7 w 91"/>
                <a:gd name="T49" fmla="*/ 49 h 56"/>
                <a:gd name="T50" fmla="*/ 7 w 91"/>
                <a:gd name="T51" fmla="*/ 49 h 56"/>
                <a:gd name="T52" fmla="*/ 7 w 91"/>
                <a:gd name="T53" fmla="*/ 53 h 56"/>
                <a:gd name="T54" fmla="*/ 3 w 91"/>
                <a:gd name="T55" fmla="*/ 53 h 56"/>
                <a:gd name="T56" fmla="*/ 0 w 91"/>
                <a:gd name="T57" fmla="*/ 56 h 56"/>
                <a:gd name="T58" fmla="*/ 0 w 91"/>
                <a:gd name="T59" fmla="*/ 56 h 56"/>
                <a:gd name="T60" fmla="*/ 0 w 91"/>
                <a:gd name="T61" fmla="*/ 53 h 56"/>
                <a:gd name="T62" fmla="*/ 3 w 91"/>
                <a:gd name="T63" fmla="*/ 53 h 56"/>
                <a:gd name="T64" fmla="*/ 3 w 91"/>
                <a:gd name="T65" fmla="*/ 53 h 56"/>
                <a:gd name="T66" fmla="*/ 7 w 91"/>
                <a:gd name="T67" fmla="*/ 4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56">
                  <a:moveTo>
                    <a:pt x="7" y="49"/>
                  </a:moveTo>
                  <a:lnTo>
                    <a:pt x="10" y="46"/>
                  </a:lnTo>
                  <a:lnTo>
                    <a:pt x="10" y="42"/>
                  </a:lnTo>
                  <a:lnTo>
                    <a:pt x="14" y="39"/>
                  </a:lnTo>
                  <a:lnTo>
                    <a:pt x="21" y="32"/>
                  </a:lnTo>
                  <a:lnTo>
                    <a:pt x="24" y="25"/>
                  </a:lnTo>
                  <a:lnTo>
                    <a:pt x="28" y="21"/>
                  </a:lnTo>
                  <a:lnTo>
                    <a:pt x="31" y="18"/>
                  </a:lnTo>
                  <a:lnTo>
                    <a:pt x="38" y="18"/>
                  </a:lnTo>
                  <a:lnTo>
                    <a:pt x="56" y="10"/>
                  </a:lnTo>
                  <a:lnTo>
                    <a:pt x="77" y="3"/>
                  </a:lnTo>
                  <a:lnTo>
                    <a:pt x="91" y="0"/>
                  </a:lnTo>
                  <a:lnTo>
                    <a:pt x="91" y="0"/>
                  </a:lnTo>
                  <a:lnTo>
                    <a:pt x="91" y="0"/>
                  </a:lnTo>
                  <a:lnTo>
                    <a:pt x="77" y="3"/>
                  </a:lnTo>
                  <a:lnTo>
                    <a:pt x="59" y="10"/>
                  </a:lnTo>
                  <a:lnTo>
                    <a:pt x="42" y="14"/>
                  </a:lnTo>
                  <a:lnTo>
                    <a:pt x="35" y="18"/>
                  </a:lnTo>
                  <a:lnTo>
                    <a:pt x="31" y="21"/>
                  </a:lnTo>
                  <a:lnTo>
                    <a:pt x="24" y="25"/>
                  </a:lnTo>
                  <a:lnTo>
                    <a:pt x="21" y="32"/>
                  </a:lnTo>
                  <a:lnTo>
                    <a:pt x="17" y="39"/>
                  </a:lnTo>
                  <a:lnTo>
                    <a:pt x="14" y="42"/>
                  </a:lnTo>
                  <a:lnTo>
                    <a:pt x="10" y="46"/>
                  </a:lnTo>
                  <a:lnTo>
                    <a:pt x="7" y="49"/>
                  </a:lnTo>
                  <a:lnTo>
                    <a:pt x="7" y="49"/>
                  </a:lnTo>
                  <a:lnTo>
                    <a:pt x="7" y="53"/>
                  </a:lnTo>
                  <a:lnTo>
                    <a:pt x="3" y="53"/>
                  </a:lnTo>
                  <a:lnTo>
                    <a:pt x="0" y="56"/>
                  </a:lnTo>
                  <a:lnTo>
                    <a:pt x="0" y="56"/>
                  </a:lnTo>
                  <a:lnTo>
                    <a:pt x="0" y="53"/>
                  </a:lnTo>
                  <a:lnTo>
                    <a:pt x="3" y="53"/>
                  </a:lnTo>
                  <a:lnTo>
                    <a:pt x="3" y="53"/>
                  </a:lnTo>
                  <a:lnTo>
                    <a:pt x="7"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7" name="Freeform 283"/>
            <p:cNvSpPr>
              <a:spLocks/>
            </p:cNvSpPr>
            <p:nvPr userDrawn="1"/>
          </p:nvSpPr>
          <p:spPr bwMode="gray">
            <a:xfrm>
              <a:off x="1252" y="1759"/>
              <a:ext cx="18" cy="27"/>
            </a:xfrm>
            <a:custGeom>
              <a:avLst/>
              <a:gdLst>
                <a:gd name="T0" fmla="*/ 0 w 18"/>
                <a:gd name="T1" fmla="*/ 0 h 25"/>
                <a:gd name="T2" fmla="*/ 0 w 18"/>
                <a:gd name="T3" fmla="*/ 0 h 25"/>
                <a:gd name="T4" fmla="*/ 4 w 18"/>
                <a:gd name="T5" fmla="*/ 3 h 25"/>
                <a:gd name="T6" fmla="*/ 7 w 18"/>
                <a:gd name="T7" fmla="*/ 10 h 25"/>
                <a:gd name="T8" fmla="*/ 11 w 18"/>
                <a:gd name="T9" fmla="*/ 18 h 25"/>
                <a:gd name="T10" fmla="*/ 14 w 18"/>
                <a:gd name="T11" fmla="*/ 21 h 25"/>
                <a:gd name="T12" fmla="*/ 18 w 18"/>
                <a:gd name="T13" fmla="*/ 25 h 25"/>
                <a:gd name="T14" fmla="*/ 14 w 18"/>
                <a:gd name="T15" fmla="*/ 21 h 25"/>
                <a:gd name="T16" fmla="*/ 11 w 18"/>
                <a:gd name="T17" fmla="*/ 18 h 25"/>
                <a:gd name="T18" fmla="*/ 7 w 18"/>
                <a:gd name="T19" fmla="*/ 10 h 25"/>
                <a:gd name="T20" fmla="*/ 4 w 18"/>
                <a:gd name="T21" fmla="*/ 3 h 25"/>
                <a:gd name="T22" fmla="*/ 0 w 18"/>
                <a:gd name="T23" fmla="*/ 0 h 25"/>
                <a:gd name="T24" fmla="*/ 0 w 18"/>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5">
                  <a:moveTo>
                    <a:pt x="0" y="0"/>
                  </a:moveTo>
                  <a:lnTo>
                    <a:pt x="0" y="0"/>
                  </a:lnTo>
                  <a:lnTo>
                    <a:pt x="4" y="3"/>
                  </a:lnTo>
                  <a:lnTo>
                    <a:pt x="7" y="10"/>
                  </a:lnTo>
                  <a:lnTo>
                    <a:pt x="11" y="18"/>
                  </a:lnTo>
                  <a:lnTo>
                    <a:pt x="14" y="21"/>
                  </a:lnTo>
                  <a:lnTo>
                    <a:pt x="18" y="25"/>
                  </a:lnTo>
                  <a:lnTo>
                    <a:pt x="14" y="21"/>
                  </a:lnTo>
                  <a:lnTo>
                    <a:pt x="11" y="18"/>
                  </a:lnTo>
                  <a:lnTo>
                    <a:pt x="7" y="10"/>
                  </a:lnTo>
                  <a:lnTo>
                    <a:pt x="4" y="3"/>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8" name="Freeform 284"/>
            <p:cNvSpPr>
              <a:spLocks/>
            </p:cNvSpPr>
            <p:nvPr userDrawn="1"/>
          </p:nvSpPr>
          <p:spPr bwMode="gray">
            <a:xfrm>
              <a:off x="1270" y="1500"/>
              <a:ext cx="119" cy="209"/>
            </a:xfrm>
            <a:custGeom>
              <a:avLst/>
              <a:gdLst>
                <a:gd name="T0" fmla="*/ 88 w 116"/>
                <a:gd name="T1" fmla="*/ 191 h 194"/>
                <a:gd name="T2" fmla="*/ 81 w 116"/>
                <a:gd name="T3" fmla="*/ 191 h 194"/>
                <a:gd name="T4" fmla="*/ 63 w 116"/>
                <a:gd name="T5" fmla="*/ 194 h 194"/>
                <a:gd name="T6" fmla="*/ 60 w 116"/>
                <a:gd name="T7" fmla="*/ 194 h 194"/>
                <a:gd name="T8" fmla="*/ 53 w 116"/>
                <a:gd name="T9" fmla="*/ 194 h 194"/>
                <a:gd name="T10" fmla="*/ 42 w 116"/>
                <a:gd name="T11" fmla="*/ 187 h 194"/>
                <a:gd name="T12" fmla="*/ 31 w 116"/>
                <a:gd name="T13" fmla="*/ 169 h 194"/>
                <a:gd name="T14" fmla="*/ 24 w 116"/>
                <a:gd name="T15" fmla="*/ 155 h 194"/>
                <a:gd name="T16" fmla="*/ 24 w 116"/>
                <a:gd name="T17" fmla="*/ 145 h 194"/>
                <a:gd name="T18" fmla="*/ 21 w 116"/>
                <a:gd name="T19" fmla="*/ 131 h 194"/>
                <a:gd name="T20" fmla="*/ 21 w 116"/>
                <a:gd name="T21" fmla="*/ 120 h 194"/>
                <a:gd name="T22" fmla="*/ 28 w 116"/>
                <a:gd name="T23" fmla="*/ 117 h 194"/>
                <a:gd name="T24" fmla="*/ 24 w 116"/>
                <a:gd name="T25" fmla="*/ 113 h 194"/>
                <a:gd name="T26" fmla="*/ 21 w 116"/>
                <a:gd name="T27" fmla="*/ 103 h 194"/>
                <a:gd name="T28" fmla="*/ 21 w 116"/>
                <a:gd name="T29" fmla="*/ 92 h 194"/>
                <a:gd name="T30" fmla="*/ 24 w 116"/>
                <a:gd name="T31" fmla="*/ 88 h 194"/>
                <a:gd name="T32" fmla="*/ 17 w 116"/>
                <a:gd name="T33" fmla="*/ 85 h 194"/>
                <a:gd name="T34" fmla="*/ 7 w 116"/>
                <a:gd name="T35" fmla="*/ 71 h 194"/>
                <a:gd name="T36" fmla="*/ 0 w 116"/>
                <a:gd name="T37" fmla="*/ 43 h 194"/>
                <a:gd name="T38" fmla="*/ 7 w 116"/>
                <a:gd name="T39" fmla="*/ 25 h 194"/>
                <a:gd name="T40" fmla="*/ 14 w 116"/>
                <a:gd name="T41" fmla="*/ 14 h 194"/>
                <a:gd name="T42" fmla="*/ 31 w 116"/>
                <a:gd name="T43" fmla="*/ 7 h 194"/>
                <a:gd name="T44" fmla="*/ 56 w 116"/>
                <a:gd name="T45" fmla="*/ 0 h 194"/>
                <a:gd name="T46" fmla="*/ 63 w 116"/>
                <a:gd name="T47" fmla="*/ 4 h 194"/>
                <a:gd name="T48" fmla="*/ 77 w 116"/>
                <a:gd name="T49" fmla="*/ 7 h 194"/>
                <a:gd name="T50" fmla="*/ 88 w 116"/>
                <a:gd name="T51" fmla="*/ 18 h 194"/>
                <a:gd name="T52" fmla="*/ 88 w 116"/>
                <a:gd name="T53" fmla="*/ 29 h 194"/>
                <a:gd name="T54" fmla="*/ 84 w 116"/>
                <a:gd name="T55" fmla="*/ 36 h 194"/>
                <a:gd name="T56" fmla="*/ 74 w 116"/>
                <a:gd name="T57" fmla="*/ 43 h 194"/>
                <a:gd name="T58" fmla="*/ 67 w 116"/>
                <a:gd name="T59" fmla="*/ 43 h 194"/>
                <a:gd name="T60" fmla="*/ 53 w 116"/>
                <a:gd name="T61" fmla="*/ 43 h 194"/>
                <a:gd name="T62" fmla="*/ 45 w 116"/>
                <a:gd name="T63" fmla="*/ 50 h 194"/>
                <a:gd name="T64" fmla="*/ 45 w 116"/>
                <a:gd name="T65" fmla="*/ 60 h 194"/>
                <a:gd name="T66" fmla="*/ 63 w 116"/>
                <a:gd name="T67" fmla="*/ 81 h 194"/>
                <a:gd name="T68" fmla="*/ 67 w 116"/>
                <a:gd name="T69" fmla="*/ 85 h 194"/>
                <a:gd name="T70" fmla="*/ 67 w 116"/>
                <a:gd name="T71" fmla="*/ 103 h 194"/>
                <a:gd name="T72" fmla="*/ 70 w 116"/>
                <a:gd name="T73" fmla="*/ 110 h 194"/>
                <a:gd name="T74" fmla="*/ 77 w 116"/>
                <a:gd name="T75" fmla="*/ 106 h 194"/>
                <a:gd name="T76" fmla="*/ 81 w 116"/>
                <a:gd name="T77" fmla="*/ 103 h 194"/>
                <a:gd name="T78" fmla="*/ 88 w 116"/>
                <a:gd name="T79" fmla="*/ 110 h 194"/>
                <a:gd name="T80" fmla="*/ 91 w 116"/>
                <a:gd name="T81" fmla="*/ 117 h 194"/>
                <a:gd name="T82" fmla="*/ 88 w 116"/>
                <a:gd name="T83" fmla="*/ 124 h 194"/>
                <a:gd name="T84" fmla="*/ 84 w 116"/>
                <a:gd name="T85" fmla="*/ 127 h 194"/>
                <a:gd name="T86" fmla="*/ 81 w 116"/>
                <a:gd name="T87" fmla="*/ 127 h 194"/>
                <a:gd name="T88" fmla="*/ 74 w 116"/>
                <a:gd name="T89" fmla="*/ 127 h 194"/>
                <a:gd name="T90" fmla="*/ 74 w 116"/>
                <a:gd name="T91" fmla="*/ 134 h 194"/>
                <a:gd name="T92" fmla="*/ 77 w 116"/>
                <a:gd name="T93" fmla="*/ 141 h 194"/>
                <a:gd name="T94" fmla="*/ 77 w 116"/>
                <a:gd name="T95" fmla="*/ 145 h 194"/>
                <a:gd name="T96" fmla="*/ 81 w 116"/>
                <a:gd name="T97" fmla="*/ 162 h 194"/>
                <a:gd name="T98" fmla="*/ 88 w 116"/>
                <a:gd name="T99" fmla="*/ 166 h 194"/>
                <a:gd name="T100" fmla="*/ 88 w 116"/>
                <a:gd name="T101" fmla="*/ 187 h 194"/>
                <a:gd name="T102" fmla="*/ 105 w 116"/>
                <a:gd name="T103" fmla="*/ 180 h 194"/>
                <a:gd name="T104" fmla="*/ 105 w 116"/>
                <a:gd name="T105" fmla="*/ 180 h 194"/>
                <a:gd name="T106" fmla="*/ 88 w 116"/>
                <a:gd name="T107" fmla="*/ 18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4">
                  <a:moveTo>
                    <a:pt x="88" y="187"/>
                  </a:moveTo>
                  <a:lnTo>
                    <a:pt x="88" y="191"/>
                  </a:lnTo>
                  <a:lnTo>
                    <a:pt x="84" y="191"/>
                  </a:lnTo>
                  <a:lnTo>
                    <a:pt x="81" y="191"/>
                  </a:lnTo>
                  <a:lnTo>
                    <a:pt x="74" y="194"/>
                  </a:lnTo>
                  <a:lnTo>
                    <a:pt x="63" y="194"/>
                  </a:lnTo>
                  <a:lnTo>
                    <a:pt x="60" y="194"/>
                  </a:lnTo>
                  <a:lnTo>
                    <a:pt x="60" y="194"/>
                  </a:lnTo>
                  <a:lnTo>
                    <a:pt x="56" y="194"/>
                  </a:lnTo>
                  <a:lnTo>
                    <a:pt x="53" y="194"/>
                  </a:lnTo>
                  <a:lnTo>
                    <a:pt x="49" y="191"/>
                  </a:lnTo>
                  <a:lnTo>
                    <a:pt x="42" y="187"/>
                  </a:lnTo>
                  <a:lnTo>
                    <a:pt x="35" y="180"/>
                  </a:lnTo>
                  <a:lnTo>
                    <a:pt x="31" y="169"/>
                  </a:lnTo>
                  <a:lnTo>
                    <a:pt x="28" y="159"/>
                  </a:lnTo>
                  <a:lnTo>
                    <a:pt x="24" y="155"/>
                  </a:lnTo>
                  <a:lnTo>
                    <a:pt x="24" y="152"/>
                  </a:lnTo>
                  <a:lnTo>
                    <a:pt x="24" y="145"/>
                  </a:lnTo>
                  <a:lnTo>
                    <a:pt x="21" y="138"/>
                  </a:lnTo>
                  <a:lnTo>
                    <a:pt x="21" y="131"/>
                  </a:lnTo>
                  <a:lnTo>
                    <a:pt x="21" y="124"/>
                  </a:lnTo>
                  <a:lnTo>
                    <a:pt x="21" y="120"/>
                  </a:lnTo>
                  <a:lnTo>
                    <a:pt x="24" y="117"/>
                  </a:lnTo>
                  <a:lnTo>
                    <a:pt x="28" y="117"/>
                  </a:lnTo>
                  <a:lnTo>
                    <a:pt x="28" y="117"/>
                  </a:lnTo>
                  <a:lnTo>
                    <a:pt x="24" y="113"/>
                  </a:lnTo>
                  <a:lnTo>
                    <a:pt x="21" y="106"/>
                  </a:lnTo>
                  <a:lnTo>
                    <a:pt x="21" y="103"/>
                  </a:lnTo>
                  <a:lnTo>
                    <a:pt x="21" y="95"/>
                  </a:lnTo>
                  <a:lnTo>
                    <a:pt x="21" y="92"/>
                  </a:lnTo>
                  <a:lnTo>
                    <a:pt x="28" y="88"/>
                  </a:lnTo>
                  <a:lnTo>
                    <a:pt x="24" y="88"/>
                  </a:lnTo>
                  <a:lnTo>
                    <a:pt x="21" y="85"/>
                  </a:lnTo>
                  <a:lnTo>
                    <a:pt x="17" y="85"/>
                  </a:lnTo>
                  <a:lnTo>
                    <a:pt x="10" y="78"/>
                  </a:lnTo>
                  <a:lnTo>
                    <a:pt x="7" y="71"/>
                  </a:lnTo>
                  <a:lnTo>
                    <a:pt x="7" y="60"/>
                  </a:lnTo>
                  <a:lnTo>
                    <a:pt x="0" y="43"/>
                  </a:lnTo>
                  <a:lnTo>
                    <a:pt x="7" y="25"/>
                  </a:lnTo>
                  <a:lnTo>
                    <a:pt x="7" y="25"/>
                  </a:lnTo>
                  <a:lnTo>
                    <a:pt x="10" y="21"/>
                  </a:lnTo>
                  <a:lnTo>
                    <a:pt x="14" y="14"/>
                  </a:lnTo>
                  <a:lnTo>
                    <a:pt x="24" y="11"/>
                  </a:lnTo>
                  <a:lnTo>
                    <a:pt x="31" y="7"/>
                  </a:lnTo>
                  <a:lnTo>
                    <a:pt x="42" y="4"/>
                  </a:lnTo>
                  <a:lnTo>
                    <a:pt x="56" y="0"/>
                  </a:lnTo>
                  <a:lnTo>
                    <a:pt x="56" y="0"/>
                  </a:lnTo>
                  <a:lnTo>
                    <a:pt x="63" y="4"/>
                  </a:lnTo>
                  <a:lnTo>
                    <a:pt x="70" y="4"/>
                  </a:lnTo>
                  <a:lnTo>
                    <a:pt x="77" y="7"/>
                  </a:lnTo>
                  <a:lnTo>
                    <a:pt x="84" y="11"/>
                  </a:lnTo>
                  <a:lnTo>
                    <a:pt x="88" y="18"/>
                  </a:lnTo>
                  <a:lnTo>
                    <a:pt x="88" y="25"/>
                  </a:lnTo>
                  <a:lnTo>
                    <a:pt x="88" y="29"/>
                  </a:lnTo>
                  <a:lnTo>
                    <a:pt x="88" y="32"/>
                  </a:lnTo>
                  <a:lnTo>
                    <a:pt x="84" y="36"/>
                  </a:lnTo>
                  <a:lnTo>
                    <a:pt x="81" y="39"/>
                  </a:lnTo>
                  <a:lnTo>
                    <a:pt x="74" y="43"/>
                  </a:lnTo>
                  <a:lnTo>
                    <a:pt x="70" y="43"/>
                  </a:lnTo>
                  <a:lnTo>
                    <a:pt x="67" y="43"/>
                  </a:lnTo>
                  <a:lnTo>
                    <a:pt x="60" y="43"/>
                  </a:lnTo>
                  <a:lnTo>
                    <a:pt x="53" y="43"/>
                  </a:lnTo>
                  <a:lnTo>
                    <a:pt x="49" y="50"/>
                  </a:lnTo>
                  <a:lnTo>
                    <a:pt x="45" y="50"/>
                  </a:lnTo>
                  <a:lnTo>
                    <a:pt x="45" y="53"/>
                  </a:lnTo>
                  <a:lnTo>
                    <a:pt x="45" y="60"/>
                  </a:lnTo>
                  <a:lnTo>
                    <a:pt x="56" y="81"/>
                  </a:lnTo>
                  <a:lnTo>
                    <a:pt x="63" y="81"/>
                  </a:lnTo>
                  <a:lnTo>
                    <a:pt x="63" y="81"/>
                  </a:lnTo>
                  <a:lnTo>
                    <a:pt x="67" y="85"/>
                  </a:lnTo>
                  <a:lnTo>
                    <a:pt x="67" y="88"/>
                  </a:lnTo>
                  <a:lnTo>
                    <a:pt x="67" y="103"/>
                  </a:lnTo>
                  <a:lnTo>
                    <a:pt x="70" y="106"/>
                  </a:lnTo>
                  <a:lnTo>
                    <a:pt x="70" y="110"/>
                  </a:lnTo>
                  <a:lnTo>
                    <a:pt x="74" y="110"/>
                  </a:lnTo>
                  <a:lnTo>
                    <a:pt x="77" y="106"/>
                  </a:lnTo>
                  <a:lnTo>
                    <a:pt x="77" y="103"/>
                  </a:lnTo>
                  <a:lnTo>
                    <a:pt x="81" y="103"/>
                  </a:lnTo>
                  <a:lnTo>
                    <a:pt x="84" y="106"/>
                  </a:lnTo>
                  <a:lnTo>
                    <a:pt x="88" y="110"/>
                  </a:lnTo>
                  <a:lnTo>
                    <a:pt x="88" y="113"/>
                  </a:lnTo>
                  <a:lnTo>
                    <a:pt x="91" y="117"/>
                  </a:lnTo>
                  <a:lnTo>
                    <a:pt x="91" y="117"/>
                  </a:lnTo>
                  <a:lnTo>
                    <a:pt x="88" y="124"/>
                  </a:lnTo>
                  <a:lnTo>
                    <a:pt x="88" y="127"/>
                  </a:lnTo>
                  <a:lnTo>
                    <a:pt x="84" y="127"/>
                  </a:lnTo>
                  <a:lnTo>
                    <a:pt x="81" y="124"/>
                  </a:lnTo>
                  <a:lnTo>
                    <a:pt x="81" y="127"/>
                  </a:lnTo>
                  <a:lnTo>
                    <a:pt x="77" y="127"/>
                  </a:lnTo>
                  <a:lnTo>
                    <a:pt x="74" y="127"/>
                  </a:lnTo>
                  <a:lnTo>
                    <a:pt x="74" y="131"/>
                  </a:lnTo>
                  <a:lnTo>
                    <a:pt x="74" y="134"/>
                  </a:lnTo>
                  <a:lnTo>
                    <a:pt x="74" y="141"/>
                  </a:lnTo>
                  <a:lnTo>
                    <a:pt x="77" y="141"/>
                  </a:lnTo>
                  <a:lnTo>
                    <a:pt x="77" y="145"/>
                  </a:lnTo>
                  <a:lnTo>
                    <a:pt x="77" y="145"/>
                  </a:lnTo>
                  <a:lnTo>
                    <a:pt x="81" y="162"/>
                  </a:lnTo>
                  <a:lnTo>
                    <a:pt x="81" y="162"/>
                  </a:lnTo>
                  <a:lnTo>
                    <a:pt x="84" y="162"/>
                  </a:lnTo>
                  <a:lnTo>
                    <a:pt x="88" y="166"/>
                  </a:lnTo>
                  <a:lnTo>
                    <a:pt x="88" y="173"/>
                  </a:lnTo>
                  <a:lnTo>
                    <a:pt x="88" y="187"/>
                  </a:lnTo>
                  <a:lnTo>
                    <a:pt x="95" y="184"/>
                  </a:lnTo>
                  <a:lnTo>
                    <a:pt x="105" y="180"/>
                  </a:lnTo>
                  <a:lnTo>
                    <a:pt x="116" y="176"/>
                  </a:lnTo>
                  <a:lnTo>
                    <a:pt x="105" y="180"/>
                  </a:lnTo>
                  <a:lnTo>
                    <a:pt x="98" y="184"/>
                  </a:lnTo>
                  <a:lnTo>
                    <a:pt x="88" y="18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9" name="Freeform 285"/>
            <p:cNvSpPr>
              <a:spLocks/>
            </p:cNvSpPr>
            <p:nvPr userDrawn="1"/>
          </p:nvSpPr>
          <p:spPr bwMode="gray">
            <a:xfrm>
              <a:off x="1466" y="1880"/>
              <a:ext cx="10" cy="8"/>
            </a:xfrm>
            <a:custGeom>
              <a:avLst/>
              <a:gdLst>
                <a:gd name="T0" fmla="*/ 0 w 10"/>
                <a:gd name="T1" fmla="*/ 7 h 7"/>
                <a:gd name="T2" fmla="*/ 3 w 10"/>
                <a:gd name="T3" fmla="*/ 3 h 7"/>
                <a:gd name="T4" fmla="*/ 10 w 10"/>
                <a:gd name="T5" fmla="*/ 0 h 7"/>
                <a:gd name="T6" fmla="*/ 7 w 10"/>
                <a:gd name="T7" fmla="*/ 0 h 7"/>
                <a:gd name="T8" fmla="*/ 0 w 10"/>
                <a:gd name="T9" fmla="*/ 7 h 7"/>
              </a:gdLst>
              <a:ahLst/>
              <a:cxnLst>
                <a:cxn ang="0">
                  <a:pos x="T0" y="T1"/>
                </a:cxn>
                <a:cxn ang="0">
                  <a:pos x="T2" y="T3"/>
                </a:cxn>
                <a:cxn ang="0">
                  <a:pos x="T4" y="T5"/>
                </a:cxn>
                <a:cxn ang="0">
                  <a:pos x="T6" y="T7"/>
                </a:cxn>
                <a:cxn ang="0">
                  <a:pos x="T8" y="T9"/>
                </a:cxn>
              </a:cxnLst>
              <a:rect l="0" t="0" r="r" b="b"/>
              <a:pathLst>
                <a:path w="10" h="7">
                  <a:moveTo>
                    <a:pt x="0" y="7"/>
                  </a:moveTo>
                  <a:lnTo>
                    <a:pt x="3" y="3"/>
                  </a:lnTo>
                  <a:lnTo>
                    <a:pt x="10" y="0"/>
                  </a:lnTo>
                  <a:lnTo>
                    <a:pt x="7"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0" name="Freeform 286"/>
            <p:cNvSpPr>
              <a:spLocks/>
            </p:cNvSpPr>
            <p:nvPr userDrawn="1"/>
          </p:nvSpPr>
          <p:spPr bwMode="gray">
            <a:xfrm>
              <a:off x="1552" y="1911"/>
              <a:ext cx="8" cy="7"/>
            </a:xfrm>
            <a:custGeom>
              <a:avLst/>
              <a:gdLst>
                <a:gd name="T0" fmla="*/ 0 w 8"/>
                <a:gd name="T1" fmla="*/ 7 h 7"/>
                <a:gd name="T2" fmla="*/ 8 w 8"/>
                <a:gd name="T3" fmla="*/ 0 h 7"/>
                <a:gd name="T4" fmla="*/ 8 w 8"/>
                <a:gd name="T5" fmla="*/ 0 h 7"/>
                <a:gd name="T6" fmla="*/ 0 w 8"/>
                <a:gd name="T7" fmla="*/ 7 h 7"/>
              </a:gdLst>
              <a:ahLst/>
              <a:cxnLst>
                <a:cxn ang="0">
                  <a:pos x="T0" y="T1"/>
                </a:cxn>
                <a:cxn ang="0">
                  <a:pos x="T2" y="T3"/>
                </a:cxn>
                <a:cxn ang="0">
                  <a:pos x="T4" y="T5"/>
                </a:cxn>
                <a:cxn ang="0">
                  <a:pos x="T6" y="T7"/>
                </a:cxn>
              </a:cxnLst>
              <a:rect l="0" t="0" r="r" b="b"/>
              <a:pathLst>
                <a:path w="8" h="7">
                  <a:moveTo>
                    <a:pt x="0" y="7"/>
                  </a:moveTo>
                  <a:lnTo>
                    <a:pt x="8" y="0"/>
                  </a:lnTo>
                  <a:lnTo>
                    <a:pt x="8"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1" name="Freeform 287"/>
            <p:cNvSpPr>
              <a:spLocks/>
            </p:cNvSpPr>
            <p:nvPr userDrawn="1"/>
          </p:nvSpPr>
          <p:spPr bwMode="gray">
            <a:xfrm>
              <a:off x="1582" y="1838"/>
              <a:ext cx="21" cy="68"/>
            </a:xfrm>
            <a:custGeom>
              <a:avLst/>
              <a:gdLst>
                <a:gd name="T0" fmla="*/ 3 w 21"/>
                <a:gd name="T1" fmla="*/ 35 h 63"/>
                <a:gd name="T2" fmla="*/ 14 w 21"/>
                <a:gd name="T3" fmla="*/ 42 h 63"/>
                <a:gd name="T4" fmla="*/ 7 w 21"/>
                <a:gd name="T5" fmla="*/ 63 h 63"/>
                <a:gd name="T6" fmla="*/ 7 w 21"/>
                <a:gd name="T7" fmla="*/ 63 h 63"/>
                <a:gd name="T8" fmla="*/ 10 w 21"/>
                <a:gd name="T9" fmla="*/ 42 h 63"/>
                <a:gd name="T10" fmla="*/ 3 w 21"/>
                <a:gd name="T11" fmla="*/ 39 h 63"/>
                <a:gd name="T12" fmla="*/ 3 w 21"/>
                <a:gd name="T13" fmla="*/ 35 h 63"/>
                <a:gd name="T14" fmla="*/ 0 w 21"/>
                <a:gd name="T15" fmla="*/ 32 h 63"/>
                <a:gd name="T16" fmla="*/ 3 w 21"/>
                <a:gd name="T17" fmla="*/ 25 h 63"/>
                <a:gd name="T18" fmla="*/ 3 w 21"/>
                <a:gd name="T19" fmla="*/ 18 h 63"/>
                <a:gd name="T20" fmla="*/ 10 w 21"/>
                <a:gd name="T21" fmla="*/ 7 h 63"/>
                <a:gd name="T22" fmla="*/ 21 w 21"/>
                <a:gd name="T23" fmla="*/ 0 h 63"/>
                <a:gd name="T24" fmla="*/ 10 w 21"/>
                <a:gd name="T25" fmla="*/ 7 h 63"/>
                <a:gd name="T26" fmla="*/ 3 w 21"/>
                <a:gd name="T27" fmla="*/ 18 h 63"/>
                <a:gd name="T28" fmla="*/ 3 w 21"/>
                <a:gd name="T29" fmla="*/ 25 h 63"/>
                <a:gd name="T30" fmla="*/ 3 w 21"/>
                <a:gd name="T31" fmla="*/ 32 h 63"/>
                <a:gd name="T32" fmla="*/ 3 w 21"/>
                <a:gd name="T33" fmla="*/ 35 h 63"/>
                <a:gd name="T34" fmla="*/ 3 w 21"/>
                <a:gd name="T35" fmla="*/ 3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63">
                  <a:moveTo>
                    <a:pt x="3" y="35"/>
                  </a:moveTo>
                  <a:lnTo>
                    <a:pt x="14" y="42"/>
                  </a:lnTo>
                  <a:lnTo>
                    <a:pt x="7" y="63"/>
                  </a:lnTo>
                  <a:lnTo>
                    <a:pt x="7" y="63"/>
                  </a:lnTo>
                  <a:lnTo>
                    <a:pt x="10" y="42"/>
                  </a:lnTo>
                  <a:lnTo>
                    <a:pt x="3" y="39"/>
                  </a:lnTo>
                  <a:lnTo>
                    <a:pt x="3" y="35"/>
                  </a:lnTo>
                  <a:lnTo>
                    <a:pt x="0" y="32"/>
                  </a:lnTo>
                  <a:lnTo>
                    <a:pt x="3" y="25"/>
                  </a:lnTo>
                  <a:lnTo>
                    <a:pt x="3" y="18"/>
                  </a:lnTo>
                  <a:lnTo>
                    <a:pt x="10" y="7"/>
                  </a:lnTo>
                  <a:lnTo>
                    <a:pt x="21" y="0"/>
                  </a:lnTo>
                  <a:lnTo>
                    <a:pt x="10" y="7"/>
                  </a:lnTo>
                  <a:lnTo>
                    <a:pt x="3" y="18"/>
                  </a:lnTo>
                  <a:lnTo>
                    <a:pt x="3" y="25"/>
                  </a:lnTo>
                  <a:lnTo>
                    <a:pt x="3" y="32"/>
                  </a:lnTo>
                  <a:lnTo>
                    <a:pt x="3" y="35"/>
                  </a:lnTo>
                  <a:lnTo>
                    <a:pt x="3"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2" name="Freeform 288"/>
            <p:cNvSpPr>
              <a:spLocks/>
            </p:cNvSpPr>
            <p:nvPr userDrawn="1"/>
          </p:nvSpPr>
          <p:spPr bwMode="gray">
            <a:xfrm>
              <a:off x="1625" y="1801"/>
              <a:ext cx="14" cy="22"/>
            </a:xfrm>
            <a:custGeom>
              <a:avLst/>
              <a:gdLst>
                <a:gd name="T0" fmla="*/ 0 w 14"/>
                <a:gd name="T1" fmla="*/ 21 h 21"/>
                <a:gd name="T2" fmla="*/ 3 w 14"/>
                <a:gd name="T3" fmla="*/ 17 h 21"/>
                <a:gd name="T4" fmla="*/ 7 w 14"/>
                <a:gd name="T5" fmla="*/ 14 h 21"/>
                <a:gd name="T6" fmla="*/ 10 w 14"/>
                <a:gd name="T7" fmla="*/ 7 h 21"/>
                <a:gd name="T8" fmla="*/ 14 w 14"/>
                <a:gd name="T9" fmla="*/ 3 h 21"/>
                <a:gd name="T10" fmla="*/ 14 w 14"/>
                <a:gd name="T11" fmla="*/ 0 h 21"/>
                <a:gd name="T12" fmla="*/ 14 w 14"/>
                <a:gd name="T13" fmla="*/ 7 h 21"/>
                <a:gd name="T14" fmla="*/ 10 w 14"/>
                <a:gd name="T15" fmla="*/ 10 h 21"/>
                <a:gd name="T16" fmla="*/ 3 w 14"/>
                <a:gd name="T17" fmla="*/ 17 h 21"/>
                <a:gd name="T18" fmla="*/ 0 w 14"/>
                <a:gd name="T19" fmla="*/ 21 h 21"/>
                <a:gd name="T20" fmla="*/ 0 w 14"/>
                <a:gd name="T21" fmla="*/ 21 h 21"/>
                <a:gd name="T22" fmla="*/ 0 w 14"/>
                <a:gd name="T23" fmla="*/ 21 h 21"/>
                <a:gd name="T24" fmla="*/ 0 w 14"/>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1">
                  <a:moveTo>
                    <a:pt x="0" y="21"/>
                  </a:moveTo>
                  <a:lnTo>
                    <a:pt x="3" y="17"/>
                  </a:lnTo>
                  <a:lnTo>
                    <a:pt x="7" y="14"/>
                  </a:lnTo>
                  <a:lnTo>
                    <a:pt x="10" y="7"/>
                  </a:lnTo>
                  <a:lnTo>
                    <a:pt x="14" y="3"/>
                  </a:lnTo>
                  <a:lnTo>
                    <a:pt x="14" y="0"/>
                  </a:lnTo>
                  <a:lnTo>
                    <a:pt x="14" y="7"/>
                  </a:lnTo>
                  <a:lnTo>
                    <a:pt x="10" y="10"/>
                  </a:lnTo>
                  <a:lnTo>
                    <a:pt x="3" y="17"/>
                  </a:lnTo>
                  <a:lnTo>
                    <a:pt x="0" y="21"/>
                  </a:lnTo>
                  <a:lnTo>
                    <a:pt x="0" y="21"/>
                  </a:lnTo>
                  <a:lnTo>
                    <a:pt x="0" y="21"/>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3" name="Freeform 289"/>
            <p:cNvSpPr>
              <a:spLocks/>
            </p:cNvSpPr>
            <p:nvPr userDrawn="1"/>
          </p:nvSpPr>
          <p:spPr bwMode="gray">
            <a:xfrm>
              <a:off x="1647" y="1786"/>
              <a:ext cx="4" cy="15"/>
            </a:xfrm>
            <a:custGeom>
              <a:avLst/>
              <a:gdLst>
                <a:gd name="T0" fmla="*/ 0 w 4"/>
                <a:gd name="T1" fmla="*/ 14 h 14"/>
                <a:gd name="T2" fmla="*/ 0 w 4"/>
                <a:gd name="T3" fmla="*/ 14 h 14"/>
                <a:gd name="T4" fmla="*/ 0 w 4"/>
                <a:gd name="T5" fmla="*/ 10 h 14"/>
                <a:gd name="T6" fmla="*/ 0 w 4"/>
                <a:gd name="T7" fmla="*/ 7 h 14"/>
                <a:gd name="T8" fmla="*/ 0 w 4"/>
                <a:gd name="T9" fmla="*/ 3 h 14"/>
                <a:gd name="T10" fmla="*/ 4 w 4"/>
                <a:gd name="T11" fmla="*/ 0 h 14"/>
                <a:gd name="T12" fmla="*/ 4 w 4"/>
                <a:gd name="T13" fmla="*/ 0 h 14"/>
                <a:gd name="T14" fmla="*/ 4 w 4"/>
                <a:gd name="T15" fmla="*/ 0 h 14"/>
                <a:gd name="T16" fmla="*/ 0 w 4"/>
                <a:gd name="T17" fmla="*/ 3 h 14"/>
                <a:gd name="T18" fmla="*/ 0 w 4"/>
                <a:gd name="T19" fmla="*/ 7 h 14"/>
                <a:gd name="T20" fmla="*/ 0 w 4"/>
                <a:gd name="T21" fmla="*/ 14 h 14"/>
                <a:gd name="T22" fmla="*/ 0 w 4"/>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14">
                  <a:moveTo>
                    <a:pt x="0" y="14"/>
                  </a:moveTo>
                  <a:lnTo>
                    <a:pt x="0" y="14"/>
                  </a:lnTo>
                  <a:lnTo>
                    <a:pt x="0" y="10"/>
                  </a:lnTo>
                  <a:lnTo>
                    <a:pt x="0" y="7"/>
                  </a:lnTo>
                  <a:lnTo>
                    <a:pt x="0" y="3"/>
                  </a:lnTo>
                  <a:lnTo>
                    <a:pt x="4" y="0"/>
                  </a:lnTo>
                  <a:lnTo>
                    <a:pt x="4" y="0"/>
                  </a:lnTo>
                  <a:lnTo>
                    <a:pt x="4" y="0"/>
                  </a:lnTo>
                  <a:lnTo>
                    <a:pt x="0" y="3"/>
                  </a:lnTo>
                  <a:lnTo>
                    <a:pt x="0" y="7"/>
                  </a:lnTo>
                  <a:lnTo>
                    <a:pt x="0" y="14"/>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4" name="Freeform 290"/>
            <p:cNvSpPr>
              <a:spLocks/>
            </p:cNvSpPr>
            <p:nvPr userDrawn="1"/>
          </p:nvSpPr>
          <p:spPr bwMode="gray">
            <a:xfrm>
              <a:off x="1658" y="1762"/>
              <a:ext cx="22" cy="19"/>
            </a:xfrm>
            <a:custGeom>
              <a:avLst/>
              <a:gdLst>
                <a:gd name="T0" fmla="*/ 17 w 21"/>
                <a:gd name="T1" fmla="*/ 18 h 18"/>
                <a:gd name="T2" fmla="*/ 17 w 21"/>
                <a:gd name="T3" fmla="*/ 15 h 18"/>
                <a:gd name="T4" fmla="*/ 14 w 21"/>
                <a:gd name="T5" fmla="*/ 15 h 18"/>
                <a:gd name="T6" fmla="*/ 10 w 21"/>
                <a:gd name="T7" fmla="*/ 11 h 18"/>
                <a:gd name="T8" fmla="*/ 10 w 21"/>
                <a:gd name="T9" fmla="*/ 11 h 18"/>
                <a:gd name="T10" fmla="*/ 7 w 21"/>
                <a:gd name="T11" fmla="*/ 11 h 18"/>
                <a:gd name="T12" fmla="*/ 3 w 21"/>
                <a:gd name="T13" fmla="*/ 11 h 18"/>
                <a:gd name="T14" fmla="*/ 0 w 21"/>
                <a:gd name="T15" fmla="*/ 7 h 18"/>
                <a:gd name="T16" fmla="*/ 0 w 21"/>
                <a:gd name="T17" fmla="*/ 4 h 18"/>
                <a:gd name="T18" fmla="*/ 0 w 21"/>
                <a:gd name="T19" fmla="*/ 4 h 18"/>
                <a:gd name="T20" fmla="*/ 3 w 21"/>
                <a:gd name="T21" fmla="*/ 0 h 18"/>
                <a:gd name="T22" fmla="*/ 0 w 21"/>
                <a:gd name="T23" fmla="*/ 4 h 18"/>
                <a:gd name="T24" fmla="*/ 0 w 21"/>
                <a:gd name="T25" fmla="*/ 4 h 18"/>
                <a:gd name="T26" fmla="*/ 0 w 21"/>
                <a:gd name="T27" fmla="*/ 7 h 18"/>
                <a:gd name="T28" fmla="*/ 3 w 21"/>
                <a:gd name="T29" fmla="*/ 7 h 18"/>
                <a:gd name="T30" fmla="*/ 7 w 21"/>
                <a:gd name="T31" fmla="*/ 7 h 18"/>
                <a:gd name="T32" fmla="*/ 10 w 21"/>
                <a:gd name="T33" fmla="*/ 11 h 18"/>
                <a:gd name="T34" fmla="*/ 10 w 21"/>
                <a:gd name="T35" fmla="*/ 11 h 18"/>
                <a:gd name="T36" fmla="*/ 17 w 21"/>
                <a:gd name="T37" fmla="*/ 11 h 18"/>
                <a:gd name="T38" fmla="*/ 17 w 21"/>
                <a:gd name="T39" fmla="*/ 15 h 18"/>
                <a:gd name="T40" fmla="*/ 21 w 21"/>
                <a:gd name="T41" fmla="*/ 18 h 18"/>
                <a:gd name="T42" fmla="*/ 17 w 21"/>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18">
                  <a:moveTo>
                    <a:pt x="17" y="18"/>
                  </a:moveTo>
                  <a:lnTo>
                    <a:pt x="17" y="15"/>
                  </a:lnTo>
                  <a:lnTo>
                    <a:pt x="14" y="15"/>
                  </a:lnTo>
                  <a:lnTo>
                    <a:pt x="10" y="11"/>
                  </a:lnTo>
                  <a:lnTo>
                    <a:pt x="10" y="11"/>
                  </a:lnTo>
                  <a:lnTo>
                    <a:pt x="7" y="11"/>
                  </a:lnTo>
                  <a:lnTo>
                    <a:pt x="3" y="11"/>
                  </a:lnTo>
                  <a:lnTo>
                    <a:pt x="0" y="7"/>
                  </a:lnTo>
                  <a:lnTo>
                    <a:pt x="0" y="4"/>
                  </a:lnTo>
                  <a:lnTo>
                    <a:pt x="0" y="4"/>
                  </a:lnTo>
                  <a:lnTo>
                    <a:pt x="3" y="0"/>
                  </a:lnTo>
                  <a:lnTo>
                    <a:pt x="0" y="4"/>
                  </a:lnTo>
                  <a:lnTo>
                    <a:pt x="0" y="4"/>
                  </a:lnTo>
                  <a:lnTo>
                    <a:pt x="0" y="7"/>
                  </a:lnTo>
                  <a:lnTo>
                    <a:pt x="3" y="7"/>
                  </a:lnTo>
                  <a:lnTo>
                    <a:pt x="7" y="7"/>
                  </a:lnTo>
                  <a:lnTo>
                    <a:pt x="10" y="11"/>
                  </a:lnTo>
                  <a:lnTo>
                    <a:pt x="10" y="11"/>
                  </a:lnTo>
                  <a:lnTo>
                    <a:pt x="17" y="11"/>
                  </a:lnTo>
                  <a:lnTo>
                    <a:pt x="17" y="15"/>
                  </a:lnTo>
                  <a:lnTo>
                    <a:pt x="21" y="18"/>
                  </a:lnTo>
                  <a:lnTo>
                    <a:pt x="17"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5" name="Freeform 291"/>
            <p:cNvSpPr>
              <a:spLocks/>
            </p:cNvSpPr>
            <p:nvPr userDrawn="1"/>
          </p:nvSpPr>
          <p:spPr bwMode="gray">
            <a:xfrm>
              <a:off x="1690" y="1747"/>
              <a:ext cx="4" cy="7"/>
            </a:xfrm>
            <a:custGeom>
              <a:avLst/>
              <a:gdLst>
                <a:gd name="T0" fmla="*/ 0 w 4"/>
                <a:gd name="T1" fmla="*/ 7 h 7"/>
                <a:gd name="T2" fmla="*/ 0 w 4"/>
                <a:gd name="T3" fmla="*/ 7 h 7"/>
                <a:gd name="T4" fmla="*/ 4 w 4"/>
                <a:gd name="T5" fmla="*/ 4 h 7"/>
                <a:gd name="T6" fmla="*/ 4 w 4"/>
                <a:gd name="T7" fmla="*/ 0 h 7"/>
                <a:gd name="T8" fmla="*/ 4 w 4"/>
                <a:gd name="T9" fmla="*/ 4 h 7"/>
                <a:gd name="T10" fmla="*/ 4 w 4"/>
                <a:gd name="T11" fmla="*/ 7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0" y="7"/>
                  </a:lnTo>
                  <a:lnTo>
                    <a:pt x="4" y="4"/>
                  </a:lnTo>
                  <a:lnTo>
                    <a:pt x="4" y="0"/>
                  </a:lnTo>
                  <a:lnTo>
                    <a:pt x="4" y="4"/>
                  </a:lnTo>
                  <a:lnTo>
                    <a:pt x="4" y="7"/>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6" name="Freeform 292"/>
            <p:cNvSpPr>
              <a:spLocks/>
            </p:cNvSpPr>
            <p:nvPr userDrawn="1"/>
          </p:nvSpPr>
          <p:spPr bwMode="gray">
            <a:xfrm>
              <a:off x="1817" y="1869"/>
              <a:ext cx="3" cy="19"/>
            </a:xfrm>
            <a:custGeom>
              <a:avLst/>
              <a:gdLst>
                <a:gd name="T0" fmla="*/ 0 w 3"/>
                <a:gd name="T1" fmla="*/ 18 h 18"/>
                <a:gd name="T2" fmla="*/ 0 w 3"/>
                <a:gd name="T3" fmla="*/ 18 h 18"/>
                <a:gd name="T4" fmla="*/ 3 w 3"/>
                <a:gd name="T5" fmla="*/ 0 h 18"/>
                <a:gd name="T6" fmla="*/ 3 w 3"/>
                <a:gd name="T7" fmla="*/ 0 h 18"/>
                <a:gd name="T8" fmla="*/ 3 w 3"/>
                <a:gd name="T9" fmla="*/ 0 h 18"/>
                <a:gd name="T10" fmla="*/ 3 w 3"/>
                <a:gd name="T11" fmla="*/ 0 h 18"/>
                <a:gd name="T12" fmla="*/ 3 w 3"/>
                <a:gd name="T13" fmla="*/ 4 h 18"/>
                <a:gd name="T14" fmla="*/ 3 w 3"/>
                <a:gd name="T15" fmla="*/ 7 h 18"/>
                <a:gd name="T16" fmla="*/ 3 w 3"/>
                <a:gd name="T17" fmla="*/ 14 h 18"/>
                <a:gd name="T18" fmla="*/ 0 w 3"/>
                <a:gd name="T19" fmla="*/ 18 h 18"/>
                <a:gd name="T20" fmla="*/ 0 w 3"/>
                <a:gd name="T2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18">
                  <a:moveTo>
                    <a:pt x="0" y="18"/>
                  </a:moveTo>
                  <a:lnTo>
                    <a:pt x="0" y="18"/>
                  </a:lnTo>
                  <a:lnTo>
                    <a:pt x="3" y="0"/>
                  </a:lnTo>
                  <a:lnTo>
                    <a:pt x="3" y="0"/>
                  </a:lnTo>
                  <a:lnTo>
                    <a:pt x="3" y="0"/>
                  </a:lnTo>
                  <a:lnTo>
                    <a:pt x="3" y="0"/>
                  </a:lnTo>
                  <a:lnTo>
                    <a:pt x="3" y="4"/>
                  </a:lnTo>
                  <a:lnTo>
                    <a:pt x="3" y="7"/>
                  </a:lnTo>
                  <a:lnTo>
                    <a:pt x="3" y="14"/>
                  </a:lnTo>
                  <a:lnTo>
                    <a:pt x="0" y="18"/>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7" name="Freeform 293"/>
            <p:cNvSpPr>
              <a:spLocks/>
            </p:cNvSpPr>
            <p:nvPr userDrawn="1"/>
          </p:nvSpPr>
          <p:spPr bwMode="gray">
            <a:xfrm>
              <a:off x="1886" y="1948"/>
              <a:ext cx="8" cy="5"/>
            </a:xfrm>
            <a:custGeom>
              <a:avLst/>
              <a:gdLst>
                <a:gd name="T0" fmla="*/ 3 w 7"/>
                <a:gd name="T1" fmla="*/ 0 h 4"/>
                <a:gd name="T2" fmla="*/ 0 w 7"/>
                <a:gd name="T3" fmla="*/ 0 h 4"/>
                <a:gd name="T4" fmla="*/ 0 w 7"/>
                <a:gd name="T5" fmla="*/ 0 h 4"/>
                <a:gd name="T6" fmla="*/ 0 w 7"/>
                <a:gd name="T7" fmla="*/ 0 h 4"/>
                <a:gd name="T8" fmla="*/ 3 w 7"/>
                <a:gd name="T9" fmla="*/ 0 h 4"/>
                <a:gd name="T10" fmla="*/ 3 w 7"/>
                <a:gd name="T11" fmla="*/ 0 h 4"/>
                <a:gd name="T12" fmla="*/ 7 w 7"/>
                <a:gd name="T13" fmla="*/ 0 h 4"/>
                <a:gd name="T14" fmla="*/ 7 w 7"/>
                <a:gd name="T15" fmla="*/ 0 h 4"/>
                <a:gd name="T16" fmla="*/ 7 w 7"/>
                <a:gd name="T17" fmla="*/ 4 h 4"/>
                <a:gd name="T18" fmla="*/ 3 w 7"/>
                <a:gd name="T19" fmla="*/ 0 h 4"/>
                <a:gd name="T20" fmla="*/ 3 w 7"/>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4">
                  <a:moveTo>
                    <a:pt x="3" y="0"/>
                  </a:moveTo>
                  <a:lnTo>
                    <a:pt x="0" y="0"/>
                  </a:lnTo>
                  <a:lnTo>
                    <a:pt x="0" y="0"/>
                  </a:lnTo>
                  <a:lnTo>
                    <a:pt x="0" y="0"/>
                  </a:lnTo>
                  <a:lnTo>
                    <a:pt x="3" y="0"/>
                  </a:lnTo>
                  <a:lnTo>
                    <a:pt x="3" y="0"/>
                  </a:lnTo>
                  <a:lnTo>
                    <a:pt x="7" y="0"/>
                  </a:lnTo>
                  <a:lnTo>
                    <a:pt x="7" y="0"/>
                  </a:lnTo>
                  <a:lnTo>
                    <a:pt x="7"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8" name="Freeform 294"/>
            <p:cNvSpPr>
              <a:spLocks/>
            </p:cNvSpPr>
            <p:nvPr userDrawn="1"/>
          </p:nvSpPr>
          <p:spPr bwMode="gray">
            <a:xfrm>
              <a:off x="1894" y="1929"/>
              <a:ext cx="14" cy="7"/>
            </a:xfrm>
            <a:custGeom>
              <a:avLst/>
              <a:gdLst>
                <a:gd name="T0" fmla="*/ 7 w 14"/>
                <a:gd name="T1" fmla="*/ 7 h 7"/>
                <a:gd name="T2" fmla="*/ 7 w 14"/>
                <a:gd name="T3" fmla="*/ 7 h 7"/>
                <a:gd name="T4" fmla="*/ 3 w 14"/>
                <a:gd name="T5" fmla="*/ 4 h 7"/>
                <a:gd name="T6" fmla="*/ 0 w 14"/>
                <a:gd name="T7" fmla="*/ 0 h 7"/>
                <a:gd name="T8" fmla="*/ 0 w 14"/>
                <a:gd name="T9" fmla="*/ 0 h 7"/>
                <a:gd name="T10" fmla="*/ 0 w 14"/>
                <a:gd name="T11" fmla="*/ 0 h 7"/>
                <a:gd name="T12" fmla="*/ 0 w 14"/>
                <a:gd name="T13" fmla="*/ 0 h 7"/>
                <a:gd name="T14" fmla="*/ 0 w 14"/>
                <a:gd name="T15" fmla="*/ 0 h 7"/>
                <a:gd name="T16" fmla="*/ 3 w 14"/>
                <a:gd name="T17" fmla="*/ 4 h 7"/>
                <a:gd name="T18" fmla="*/ 7 w 14"/>
                <a:gd name="T19" fmla="*/ 7 h 7"/>
                <a:gd name="T20" fmla="*/ 10 w 14"/>
                <a:gd name="T21" fmla="*/ 4 h 7"/>
                <a:gd name="T22" fmla="*/ 14 w 14"/>
                <a:gd name="T23" fmla="*/ 4 h 7"/>
                <a:gd name="T24" fmla="*/ 14 w 14"/>
                <a:gd name="T25" fmla="*/ 4 h 7"/>
                <a:gd name="T26" fmla="*/ 14 w 14"/>
                <a:gd name="T27" fmla="*/ 4 h 7"/>
                <a:gd name="T28" fmla="*/ 7 w 14"/>
                <a:gd name="T2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7">
                  <a:moveTo>
                    <a:pt x="7" y="7"/>
                  </a:moveTo>
                  <a:lnTo>
                    <a:pt x="7" y="7"/>
                  </a:lnTo>
                  <a:lnTo>
                    <a:pt x="3" y="4"/>
                  </a:lnTo>
                  <a:lnTo>
                    <a:pt x="0" y="0"/>
                  </a:lnTo>
                  <a:lnTo>
                    <a:pt x="0" y="0"/>
                  </a:lnTo>
                  <a:lnTo>
                    <a:pt x="0" y="0"/>
                  </a:lnTo>
                  <a:lnTo>
                    <a:pt x="0" y="0"/>
                  </a:lnTo>
                  <a:lnTo>
                    <a:pt x="0" y="0"/>
                  </a:lnTo>
                  <a:lnTo>
                    <a:pt x="3" y="4"/>
                  </a:lnTo>
                  <a:lnTo>
                    <a:pt x="7" y="7"/>
                  </a:lnTo>
                  <a:lnTo>
                    <a:pt x="10" y="4"/>
                  </a:lnTo>
                  <a:lnTo>
                    <a:pt x="14" y="4"/>
                  </a:lnTo>
                  <a:lnTo>
                    <a:pt x="14" y="4"/>
                  </a:lnTo>
                  <a:lnTo>
                    <a:pt x="1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9" name="Freeform 295"/>
            <p:cNvSpPr>
              <a:spLocks/>
            </p:cNvSpPr>
            <p:nvPr userDrawn="1"/>
          </p:nvSpPr>
          <p:spPr bwMode="gray">
            <a:xfrm>
              <a:off x="1918" y="1903"/>
              <a:ext cx="4" cy="8"/>
            </a:xfrm>
            <a:custGeom>
              <a:avLst/>
              <a:gdLst>
                <a:gd name="T0" fmla="*/ 0 w 4"/>
                <a:gd name="T1" fmla="*/ 7 h 7"/>
                <a:gd name="T2" fmla="*/ 4 w 4"/>
                <a:gd name="T3" fmla="*/ 3 h 7"/>
                <a:gd name="T4" fmla="*/ 4 w 4"/>
                <a:gd name="T5" fmla="*/ 0 h 7"/>
                <a:gd name="T6" fmla="*/ 4 w 4"/>
                <a:gd name="T7" fmla="*/ 3 h 7"/>
                <a:gd name="T8" fmla="*/ 4 w 4"/>
                <a:gd name="T9" fmla="*/ 3 h 7"/>
                <a:gd name="T10" fmla="*/ 4 w 4"/>
                <a:gd name="T11" fmla="*/ 3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4" y="3"/>
                  </a:lnTo>
                  <a:lnTo>
                    <a:pt x="4" y="0"/>
                  </a:lnTo>
                  <a:lnTo>
                    <a:pt x="4" y="3"/>
                  </a:lnTo>
                  <a:lnTo>
                    <a:pt x="4" y="3"/>
                  </a:lnTo>
                  <a:lnTo>
                    <a:pt x="4"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0" name="Freeform 296"/>
            <p:cNvSpPr>
              <a:spLocks/>
            </p:cNvSpPr>
            <p:nvPr userDrawn="1"/>
          </p:nvSpPr>
          <p:spPr bwMode="gray">
            <a:xfrm>
              <a:off x="1930" y="1895"/>
              <a:ext cx="10" cy="4"/>
            </a:xfrm>
            <a:custGeom>
              <a:avLst/>
              <a:gdLst>
                <a:gd name="T0" fmla="*/ 0 w 10"/>
                <a:gd name="T1" fmla="*/ 3 h 3"/>
                <a:gd name="T2" fmla="*/ 0 w 10"/>
                <a:gd name="T3" fmla="*/ 3 h 3"/>
                <a:gd name="T4" fmla="*/ 3 w 10"/>
                <a:gd name="T5" fmla="*/ 0 h 3"/>
                <a:gd name="T6" fmla="*/ 10 w 10"/>
                <a:gd name="T7" fmla="*/ 0 h 3"/>
                <a:gd name="T8" fmla="*/ 10 w 10"/>
                <a:gd name="T9" fmla="*/ 0 h 3"/>
                <a:gd name="T10" fmla="*/ 0 w 10"/>
                <a:gd name="T11" fmla="*/ 3 h 3"/>
              </a:gdLst>
              <a:ahLst/>
              <a:cxnLst>
                <a:cxn ang="0">
                  <a:pos x="T0" y="T1"/>
                </a:cxn>
                <a:cxn ang="0">
                  <a:pos x="T2" y="T3"/>
                </a:cxn>
                <a:cxn ang="0">
                  <a:pos x="T4" y="T5"/>
                </a:cxn>
                <a:cxn ang="0">
                  <a:pos x="T6" y="T7"/>
                </a:cxn>
                <a:cxn ang="0">
                  <a:pos x="T8" y="T9"/>
                </a:cxn>
                <a:cxn ang="0">
                  <a:pos x="T10" y="T11"/>
                </a:cxn>
              </a:cxnLst>
              <a:rect l="0" t="0" r="r" b="b"/>
              <a:pathLst>
                <a:path w="10" h="3">
                  <a:moveTo>
                    <a:pt x="0" y="3"/>
                  </a:moveTo>
                  <a:lnTo>
                    <a:pt x="0" y="3"/>
                  </a:lnTo>
                  <a:lnTo>
                    <a:pt x="3" y="0"/>
                  </a:lnTo>
                  <a:lnTo>
                    <a:pt x="10" y="0"/>
                  </a:lnTo>
                  <a:lnTo>
                    <a:pt x="10"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1" name="Freeform 297"/>
            <p:cNvSpPr>
              <a:spLocks/>
            </p:cNvSpPr>
            <p:nvPr userDrawn="1"/>
          </p:nvSpPr>
          <p:spPr bwMode="gray">
            <a:xfrm>
              <a:off x="2042" y="2070"/>
              <a:ext cx="11" cy="3"/>
            </a:xfrm>
            <a:custGeom>
              <a:avLst/>
              <a:gdLst>
                <a:gd name="T0" fmla="*/ 0 w 11"/>
                <a:gd name="T1" fmla="*/ 0 h 3"/>
                <a:gd name="T2" fmla="*/ 0 w 11"/>
                <a:gd name="T3" fmla="*/ 0 h 3"/>
                <a:gd name="T4" fmla="*/ 4 w 11"/>
                <a:gd name="T5" fmla="*/ 0 h 3"/>
                <a:gd name="T6" fmla="*/ 11 w 11"/>
                <a:gd name="T7" fmla="*/ 3 h 3"/>
                <a:gd name="T8" fmla="*/ 4 w 11"/>
                <a:gd name="T9" fmla="*/ 0 h 3"/>
                <a:gd name="T10" fmla="*/ 0 w 11"/>
                <a:gd name="T11" fmla="*/ 0 h 3"/>
              </a:gdLst>
              <a:ahLst/>
              <a:cxnLst>
                <a:cxn ang="0">
                  <a:pos x="T0" y="T1"/>
                </a:cxn>
                <a:cxn ang="0">
                  <a:pos x="T2" y="T3"/>
                </a:cxn>
                <a:cxn ang="0">
                  <a:pos x="T4" y="T5"/>
                </a:cxn>
                <a:cxn ang="0">
                  <a:pos x="T6" y="T7"/>
                </a:cxn>
                <a:cxn ang="0">
                  <a:pos x="T8" y="T9"/>
                </a:cxn>
                <a:cxn ang="0">
                  <a:pos x="T10" y="T11"/>
                </a:cxn>
              </a:cxnLst>
              <a:rect l="0" t="0" r="r" b="b"/>
              <a:pathLst>
                <a:path w="11" h="3">
                  <a:moveTo>
                    <a:pt x="0" y="0"/>
                  </a:moveTo>
                  <a:lnTo>
                    <a:pt x="0" y="0"/>
                  </a:lnTo>
                  <a:lnTo>
                    <a:pt x="4" y="0"/>
                  </a:lnTo>
                  <a:lnTo>
                    <a:pt x="11" y="3"/>
                  </a:lnTo>
                  <a:lnTo>
                    <a:pt x="4"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2" name="Freeform 298"/>
            <p:cNvSpPr>
              <a:spLocks/>
            </p:cNvSpPr>
            <p:nvPr userDrawn="1"/>
          </p:nvSpPr>
          <p:spPr bwMode="gray">
            <a:xfrm>
              <a:off x="2063" y="2078"/>
              <a:ext cx="12" cy="3"/>
            </a:xfrm>
            <a:custGeom>
              <a:avLst/>
              <a:gdLst>
                <a:gd name="T0" fmla="*/ 0 w 11"/>
                <a:gd name="T1" fmla="*/ 3 h 3"/>
                <a:gd name="T2" fmla="*/ 0 w 11"/>
                <a:gd name="T3" fmla="*/ 3 h 3"/>
                <a:gd name="T4" fmla="*/ 7 w 11"/>
                <a:gd name="T5" fmla="*/ 0 h 3"/>
                <a:gd name="T6" fmla="*/ 11 w 11"/>
                <a:gd name="T7" fmla="*/ 0 h 3"/>
                <a:gd name="T8" fmla="*/ 7 w 11"/>
                <a:gd name="T9" fmla="*/ 0 h 3"/>
                <a:gd name="T10" fmla="*/ 0 w 11"/>
                <a:gd name="T11" fmla="*/ 3 h 3"/>
                <a:gd name="T12" fmla="*/ 0 w 11"/>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1" h="3">
                  <a:moveTo>
                    <a:pt x="0" y="3"/>
                  </a:moveTo>
                  <a:lnTo>
                    <a:pt x="0" y="3"/>
                  </a:lnTo>
                  <a:lnTo>
                    <a:pt x="7" y="0"/>
                  </a:lnTo>
                  <a:lnTo>
                    <a:pt x="11"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3" name="Freeform 299"/>
            <p:cNvSpPr>
              <a:spLocks/>
            </p:cNvSpPr>
            <p:nvPr userDrawn="1"/>
          </p:nvSpPr>
          <p:spPr bwMode="gray">
            <a:xfrm>
              <a:off x="2085" y="2093"/>
              <a:ext cx="4" cy="15"/>
            </a:xfrm>
            <a:custGeom>
              <a:avLst/>
              <a:gdLst>
                <a:gd name="T0" fmla="*/ 0 w 4"/>
                <a:gd name="T1" fmla="*/ 14 h 14"/>
                <a:gd name="T2" fmla="*/ 0 w 4"/>
                <a:gd name="T3" fmla="*/ 10 h 14"/>
                <a:gd name="T4" fmla="*/ 0 w 4"/>
                <a:gd name="T5" fmla="*/ 7 h 14"/>
                <a:gd name="T6" fmla="*/ 4 w 4"/>
                <a:gd name="T7" fmla="*/ 0 h 14"/>
                <a:gd name="T8" fmla="*/ 0 w 4"/>
                <a:gd name="T9" fmla="*/ 14 h 14"/>
              </a:gdLst>
              <a:ahLst/>
              <a:cxnLst>
                <a:cxn ang="0">
                  <a:pos x="T0" y="T1"/>
                </a:cxn>
                <a:cxn ang="0">
                  <a:pos x="T2" y="T3"/>
                </a:cxn>
                <a:cxn ang="0">
                  <a:pos x="T4" y="T5"/>
                </a:cxn>
                <a:cxn ang="0">
                  <a:pos x="T6" y="T7"/>
                </a:cxn>
                <a:cxn ang="0">
                  <a:pos x="T8" y="T9"/>
                </a:cxn>
              </a:cxnLst>
              <a:rect l="0" t="0" r="r" b="b"/>
              <a:pathLst>
                <a:path w="4" h="14">
                  <a:moveTo>
                    <a:pt x="0" y="14"/>
                  </a:moveTo>
                  <a:lnTo>
                    <a:pt x="0" y="10"/>
                  </a:lnTo>
                  <a:lnTo>
                    <a:pt x="0" y="7"/>
                  </a:lnTo>
                  <a:lnTo>
                    <a:pt x="4" y="0"/>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4" name="Freeform 300"/>
            <p:cNvSpPr>
              <a:spLocks/>
            </p:cNvSpPr>
            <p:nvPr userDrawn="1"/>
          </p:nvSpPr>
          <p:spPr bwMode="gray">
            <a:xfrm>
              <a:off x="2075" y="2040"/>
              <a:ext cx="7" cy="30"/>
            </a:xfrm>
            <a:custGeom>
              <a:avLst/>
              <a:gdLst>
                <a:gd name="T0" fmla="*/ 7 w 7"/>
                <a:gd name="T1" fmla="*/ 28 h 28"/>
                <a:gd name="T2" fmla="*/ 7 w 7"/>
                <a:gd name="T3" fmla="*/ 21 h 28"/>
                <a:gd name="T4" fmla="*/ 7 w 7"/>
                <a:gd name="T5" fmla="*/ 14 h 28"/>
                <a:gd name="T6" fmla="*/ 3 w 7"/>
                <a:gd name="T7" fmla="*/ 7 h 28"/>
                <a:gd name="T8" fmla="*/ 0 w 7"/>
                <a:gd name="T9" fmla="*/ 0 h 28"/>
                <a:gd name="T10" fmla="*/ 3 w 7"/>
                <a:gd name="T11" fmla="*/ 7 h 28"/>
                <a:gd name="T12" fmla="*/ 7 w 7"/>
                <a:gd name="T13" fmla="*/ 14 h 28"/>
                <a:gd name="T14" fmla="*/ 7 w 7"/>
                <a:gd name="T15" fmla="*/ 21 h 28"/>
                <a:gd name="T16" fmla="*/ 7 w 7"/>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8">
                  <a:moveTo>
                    <a:pt x="7" y="28"/>
                  </a:moveTo>
                  <a:lnTo>
                    <a:pt x="7" y="21"/>
                  </a:lnTo>
                  <a:lnTo>
                    <a:pt x="7" y="14"/>
                  </a:lnTo>
                  <a:lnTo>
                    <a:pt x="3" y="7"/>
                  </a:lnTo>
                  <a:lnTo>
                    <a:pt x="0" y="0"/>
                  </a:lnTo>
                  <a:lnTo>
                    <a:pt x="3"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5" name="Freeform 301"/>
            <p:cNvSpPr>
              <a:spLocks/>
            </p:cNvSpPr>
            <p:nvPr userDrawn="1"/>
          </p:nvSpPr>
          <p:spPr bwMode="gray">
            <a:xfrm>
              <a:off x="2027" y="1500"/>
              <a:ext cx="265" cy="114"/>
            </a:xfrm>
            <a:custGeom>
              <a:avLst/>
              <a:gdLst>
                <a:gd name="T0" fmla="*/ 229 w 257"/>
                <a:gd name="T1" fmla="*/ 14 h 106"/>
                <a:gd name="T2" fmla="*/ 215 w 257"/>
                <a:gd name="T3" fmla="*/ 18 h 106"/>
                <a:gd name="T4" fmla="*/ 204 w 257"/>
                <a:gd name="T5" fmla="*/ 21 h 106"/>
                <a:gd name="T6" fmla="*/ 194 w 257"/>
                <a:gd name="T7" fmla="*/ 29 h 106"/>
                <a:gd name="T8" fmla="*/ 194 w 257"/>
                <a:gd name="T9" fmla="*/ 29 h 106"/>
                <a:gd name="T10" fmla="*/ 194 w 257"/>
                <a:gd name="T11" fmla="*/ 32 h 106"/>
                <a:gd name="T12" fmla="*/ 194 w 257"/>
                <a:gd name="T13" fmla="*/ 39 h 106"/>
                <a:gd name="T14" fmla="*/ 190 w 257"/>
                <a:gd name="T15" fmla="*/ 46 h 106"/>
                <a:gd name="T16" fmla="*/ 187 w 257"/>
                <a:gd name="T17" fmla="*/ 53 h 106"/>
                <a:gd name="T18" fmla="*/ 180 w 257"/>
                <a:gd name="T19" fmla="*/ 57 h 106"/>
                <a:gd name="T20" fmla="*/ 169 w 257"/>
                <a:gd name="T21" fmla="*/ 60 h 106"/>
                <a:gd name="T22" fmla="*/ 151 w 257"/>
                <a:gd name="T23" fmla="*/ 67 h 106"/>
                <a:gd name="T24" fmla="*/ 123 w 257"/>
                <a:gd name="T25" fmla="*/ 71 h 106"/>
                <a:gd name="T26" fmla="*/ 99 w 257"/>
                <a:gd name="T27" fmla="*/ 78 h 106"/>
                <a:gd name="T28" fmla="*/ 77 w 257"/>
                <a:gd name="T29" fmla="*/ 81 h 106"/>
                <a:gd name="T30" fmla="*/ 67 w 257"/>
                <a:gd name="T31" fmla="*/ 85 h 106"/>
                <a:gd name="T32" fmla="*/ 63 w 257"/>
                <a:gd name="T33" fmla="*/ 88 h 106"/>
                <a:gd name="T34" fmla="*/ 56 w 257"/>
                <a:gd name="T35" fmla="*/ 92 h 106"/>
                <a:gd name="T36" fmla="*/ 46 w 257"/>
                <a:gd name="T37" fmla="*/ 99 h 106"/>
                <a:gd name="T38" fmla="*/ 35 w 257"/>
                <a:gd name="T39" fmla="*/ 103 h 106"/>
                <a:gd name="T40" fmla="*/ 25 w 257"/>
                <a:gd name="T41" fmla="*/ 106 h 106"/>
                <a:gd name="T42" fmla="*/ 11 w 257"/>
                <a:gd name="T43" fmla="*/ 106 h 106"/>
                <a:gd name="T44" fmla="*/ 3 w 257"/>
                <a:gd name="T45" fmla="*/ 106 h 106"/>
                <a:gd name="T46" fmla="*/ 0 w 257"/>
                <a:gd name="T47" fmla="*/ 103 h 106"/>
                <a:gd name="T48" fmla="*/ 3 w 257"/>
                <a:gd name="T49" fmla="*/ 106 h 106"/>
                <a:gd name="T50" fmla="*/ 11 w 257"/>
                <a:gd name="T51" fmla="*/ 106 h 106"/>
                <a:gd name="T52" fmla="*/ 25 w 257"/>
                <a:gd name="T53" fmla="*/ 106 h 106"/>
                <a:gd name="T54" fmla="*/ 35 w 257"/>
                <a:gd name="T55" fmla="*/ 103 h 106"/>
                <a:gd name="T56" fmla="*/ 46 w 257"/>
                <a:gd name="T57" fmla="*/ 95 h 106"/>
                <a:gd name="T58" fmla="*/ 53 w 257"/>
                <a:gd name="T59" fmla="*/ 92 h 106"/>
                <a:gd name="T60" fmla="*/ 60 w 257"/>
                <a:gd name="T61" fmla="*/ 88 h 106"/>
                <a:gd name="T62" fmla="*/ 67 w 257"/>
                <a:gd name="T63" fmla="*/ 85 h 106"/>
                <a:gd name="T64" fmla="*/ 81 w 257"/>
                <a:gd name="T65" fmla="*/ 81 h 106"/>
                <a:gd name="T66" fmla="*/ 109 w 257"/>
                <a:gd name="T67" fmla="*/ 74 h 106"/>
                <a:gd name="T68" fmla="*/ 144 w 257"/>
                <a:gd name="T69" fmla="*/ 67 h 106"/>
                <a:gd name="T70" fmla="*/ 169 w 257"/>
                <a:gd name="T71" fmla="*/ 60 h 106"/>
                <a:gd name="T72" fmla="*/ 180 w 257"/>
                <a:gd name="T73" fmla="*/ 57 h 106"/>
                <a:gd name="T74" fmla="*/ 187 w 257"/>
                <a:gd name="T75" fmla="*/ 53 h 106"/>
                <a:gd name="T76" fmla="*/ 190 w 257"/>
                <a:gd name="T77" fmla="*/ 46 h 106"/>
                <a:gd name="T78" fmla="*/ 194 w 257"/>
                <a:gd name="T79" fmla="*/ 39 h 106"/>
                <a:gd name="T80" fmla="*/ 194 w 257"/>
                <a:gd name="T81" fmla="*/ 32 h 106"/>
                <a:gd name="T82" fmla="*/ 194 w 257"/>
                <a:gd name="T83" fmla="*/ 29 h 106"/>
                <a:gd name="T84" fmla="*/ 194 w 257"/>
                <a:gd name="T85" fmla="*/ 29 h 106"/>
                <a:gd name="T86" fmla="*/ 204 w 257"/>
                <a:gd name="T87" fmla="*/ 21 h 106"/>
                <a:gd name="T88" fmla="*/ 215 w 257"/>
                <a:gd name="T89" fmla="*/ 18 h 106"/>
                <a:gd name="T90" fmla="*/ 225 w 257"/>
                <a:gd name="T91" fmla="*/ 14 h 106"/>
                <a:gd name="T92" fmla="*/ 236 w 257"/>
                <a:gd name="T93" fmla="*/ 14 h 106"/>
                <a:gd name="T94" fmla="*/ 243 w 257"/>
                <a:gd name="T95" fmla="*/ 11 h 106"/>
                <a:gd name="T96" fmla="*/ 250 w 257"/>
                <a:gd name="T97" fmla="*/ 7 h 106"/>
                <a:gd name="T98" fmla="*/ 257 w 257"/>
                <a:gd name="T99" fmla="*/ 4 h 106"/>
                <a:gd name="T100" fmla="*/ 257 w 257"/>
                <a:gd name="T101" fmla="*/ 0 h 106"/>
                <a:gd name="T102" fmla="*/ 257 w 257"/>
                <a:gd name="T103" fmla="*/ 0 h 106"/>
                <a:gd name="T104" fmla="*/ 254 w 257"/>
                <a:gd name="T105" fmla="*/ 7 h 106"/>
                <a:gd name="T106" fmla="*/ 247 w 257"/>
                <a:gd name="T107" fmla="*/ 11 h 106"/>
                <a:gd name="T108" fmla="*/ 236 w 257"/>
                <a:gd name="T109" fmla="*/ 14 h 106"/>
                <a:gd name="T110" fmla="*/ 229 w 257"/>
                <a:gd name="T111" fmla="*/ 1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7" h="106">
                  <a:moveTo>
                    <a:pt x="229" y="14"/>
                  </a:moveTo>
                  <a:lnTo>
                    <a:pt x="215" y="18"/>
                  </a:lnTo>
                  <a:lnTo>
                    <a:pt x="204" y="21"/>
                  </a:lnTo>
                  <a:lnTo>
                    <a:pt x="194" y="29"/>
                  </a:lnTo>
                  <a:lnTo>
                    <a:pt x="194" y="29"/>
                  </a:lnTo>
                  <a:lnTo>
                    <a:pt x="194" y="32"/>
                  </a:lnTo>
                  <a:lnTo>
                    <a:pt x="194" y="39"/>
                  </a:lnTo>
                  <a:lnTo>
                    <a:pt x="190" y="46"/>
                  </a:lnTo>
                  <a:lnTo>
                    <a:pt x="187" y="53"/>
                  </a:lnTo>
                  <a:lnTo>
                    <a:pt x="180" y="57"/>
                  </a:lnTo>
                  <a:lnTo>
                    <a:pt x="169" y="60"/>
                  </a:lnTo>
                  <a:lnTo>
                    <a:pt x="151" y="67"/>
                  </a:lnTo>
                  <a:lnTo>
                    <a:pt x="123" y="71"/>
                  </a:lnTo>
                  <a:lnTo>
                    <a:pt x="99" y="78"/>
                  </a:lnTo>
                  <a:lnTo>
                    <a:pt x="77" y="81"/>
                  </a:lnTo>
                  <a:lnTo>
                    <a:pt x="67" y="85"/>
                  </a:lnTo>
                  <a:lnTo>
                    <a:pt x="63" y="88"/>
                  </a:lnTo>
                  <a:lnTo>
                    <a:pt x="56" y="92"/>
                  </a:lnTo>
                  <a:lnTo>
                    <a:pt x="46" y="99"/>
                  </a:lnTo>
                  <a:lnTo>
                    <a:pt x="35" y="103"/>
                  </a:lnTo>
                  <a:lnTo>
                    <a:pt x="25" y="106"/>
                  </a:lnTo>
                  <a:lnTo>
                    <a:pt x="11" y="106"/>
                  </a:lnTo>
                  <a:lnTo>
                    <a:pt x="3" y="106"/>
                  </a:lnTo>
                  <a:lnTo>
                    <a:pt x="0" y="103"/>
                  </a:lnTo>
                  <a:lnTo>
                    <a:pt x="3" y="106"/>
                  </a:lnTo>
                  <a:lnTo>
                    <a:pt x="11" y="106"/>
                  </a:lnTo>
                  <a:lnTo>
                    <a:pt x="25" y="106"/>
                  </a:lnTo>
                  <a:lnTo>
                    <a:pt x="35" y="103"/>
                  </a:lnTo>
                  <a:lnTo>
                    <a:pt x="46" y="95"/>
                  </a:lnTo>
                  <a:lnTo>
                    <a:pt x="53" y="92"/>
                  </a:lnTo>
                  <a:lnTo>
                    <a:pt x="60" y="88"/>
                  </a:lnTo>
                  <a:lnTo>
                    <a:pt x="67" y="85"/>
                  </a:lnTo>
                  <a:lnTo>
                    <a:pt x="81" y="81"/>
                  </a:lnTo>
                  <a:lnTo>
                    <a:pt x="109" y="74"/>
                  </a:lnTo>
                  <a:lnTo>
                    <a:pt x="144" y="67"/>
                  </a:lnTo>
                  <a:lnTo>
                    <a:pt x="169" y="60"/>
                  </a:lnTo>
                  <a:lnTo>
                    <a:pt x="180" y="57"/>
                  </a:lnTo>
                  <a:lnTo>
                    <a:pt x="187" y="53"/>
                  </a:lnTo>
                  <a:lnTo>
                    <a:pt x="190" y="46"/>
                  </a:lnTo>
                  <a:lnTo>
                    <a:pt x="194" y="39"/>
                  </a:lnTo>
                  <a:lnTo>
                    <a:pt x="194" y="32"/>
                  </a:lnTo>
                  <a:lnTo>
                    <a:pt x="194" y="29"/>
                  </a:lnTo>
                  <a:lnTo>
                    <a:pt x="194" y="29"/>
                  </a:lnTo>
                  <a:lnTo>
                    <a:pt x="204" y="21"/>
                  </a:lnTo>
                  <a:lnTo>
                    <a:pt x="215" y="18"/>
                  </a:lnTo>
                  <a:lnTo>
                    <a:pt x="225" y="14"/>
                  </a:lnTo>
                  <a:lnTo>
                    <a:pt x="236" y="14"/>
                  </a:lnTo>
                  <a:lnTo>
                    <a:pt x="243" y="11"/>
                  </a:lnTo>
                  <a:lnTo>
                    <a:pt x="250" y="7"/>
                  </a:lnTo>
                  <a:lnTo>
                    <a:pt x="257" y="4"/>
                  </a:lnTo>
                  <a:lnTo>
                    <a:pt x="257" y="0"/>
                  </a:lnTo>
                  <a:lnTo>
                    <a:pt x="257" y="0"/>
                  </a:lnTo>
                  <a:lnTo>
                    <a:pt x="254" y="7"/>
                  </a:lnTo>
                  <a:lnTo>
                    <a:pt x="247" y="11"/>
                  </a:lnTo>
                  <a:lnTo>
                    <a:pt x="236" y="14"/>
                  </a:lnTo>
                  <a:lnTo>
                    <a:pt x="229"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6" name="Freeform 302"/>
            <p:cNvSpPr>
              <a:spLocks/>
            </p:cNvSpPr>
            <p:nvPr userDrawn="1"/>
          </p:nvSpPr>
          <p:spPr bwMode="gray">
            <a:xfrm>
              <a:off x="2317" y="1355"/>
              <a:ext cx="134" cy="130"/>
            </a:xfrm>
            <a:custGeom>
              <a:avLst/>
              <a:gdLst>
                <a:gd name="T0" fmla="*/ 102 w 130"/>
                <a:gd name="T1" fmla="*/ 110 h 120"/>
                <a:gd name="T2" fmla="*/ 98 w 130"/>
                <a:gd name="T3" fmla="*/ 103 h 120"/>
                <a:gd name="T4" fmla="*/ 91 w 130"/>
                <a:gd name="T5" fmla="*/ 96 h 120"/>
                <a:gd name="T6" fmla="*/ 88 w 130"/>
                <a:gd name="T7" fmla="*/ 96 h 120"/>
                <a:gd name="T8" fmla="*/ 81 w 130"/>
                <a:gd name="T9" fmla="*/ 96 h 120"/>
                <a:gd name="T10" fmla="*/ 77 w 130"/>
                <a:gd name="T11" fmla="*/ 96 h 120"/>
                <a:gd name="T12" fmla="*/ 74 w 130"/>
                <a:gd name="T13" fmla="*/ 96 h 120"/>
                <a:gd name="T14" fmla="*/ 70 w 130"/>
                <a:gd name="T15" fmla="*/ 96 h 120"/>
                <a:gd name="T16" fmla="*/ 70 w 130"/>
                <a:gd name="T17" fmla="*/ 89 h 120"/>
                <a:gd name="T18" fmla="*/ 67 w 130"/>
                <a:gd name="T19" fmla="*/ 78 h 120"/>
                <a:gd name="T20" fmla="*/ 60 w 130"/>
                <a:gd name="T21" fmla="*/ 71 h 120"/>
                <a:gd name="T22" fmla="*/ 56 w 130"/>
                <a:gd name="T23" fmla="*/ 64 h 120"/>
                <a:gd name="T24" fmla="*/ 49 w 130"/>
                <a:gd name="T25" fmla="*/ 57 h 120"/>
                <a:gd name="T26" fmla="*/ 46 w 130"/>
                <a:gd name="T27" fmla="*/ 53 h 120"/>
                <a:gd name="T28" fmla="*/ 42 w 130"/>
                <a:gd name="T29" fmla="*/ 53 h 120"/>
                <a:gd name="T30" fmla="*/ 39 w 130"/>
                <a:gd name="T31" fmla="*/ 43 h 120"/>
                <a:gd name="T32" fmla="*/ 39 w 130"/>
                <a:gd name="T33" fmla="*/ 32 h 120"/>
                <a:gd name="T34" fmla="*/ 35 w 130"/>
                <a:gd name="T35" fmla="*/ 25 h 120"/>
                <a:gd name="T36" fmla="*/ 32 w 130"/>
                <a:gd name="T37" fmla="*/ 22 h 120"/>
                <a:gd name="T38" fmla="*/ 32 w 130"/>
                <a:gd name="T39" fmla="*/ 22 h 120"/>
                <a:gd name="T40" fmla="*/ 28 w 130"/>
                <a:gd name="T41" fmla="*/ 11 h 120"/>
                <a:gd name="T42" fmla="*/ 21 w 130"/>
                <a:gd name="T43" fmla="*/ 4 h 120"/>
                <a:gd name="T44" fmla="*/ 10 w 130"/>
                <a:gd name="T45" fmla="*/ 0 h 120"/>
                <a:gd name="T46" fmla="*/ 0 w 130"/>
                <a:gd name="T47" fmla="*/ 0 h 120"/>
                <a:gd name="T48" fmla="*/ 10 w 130"/>
                <a:gd name="T49" fmla="*/ 0 h 120"/>
                <a:gd name="T50" fmla="*/ 21 w 130"/>
                <a:gd name="T51" fmla="*/ 4 h 120"/>
                <a:gd name="T52" fmla="*/ 28 w 130"/>
                <a:gd name="T53" fmla="*/ 11 h 120"/>
                <a:gd name="T54" fmla="*/ 32 w 130"/>
                <a:gd name="T55" fmla="*/ 22 h 120"/>
                <a:gd name="T56" fmla="*/ 32 w 130"/>
                <a:gd name="T57" fmla="*/ 22 h 120"/>
                <a:gd name="T58" fmla="*/ 35 w 130"/>
                <a:gd name="T59" fmla="*/ 25 h 120"/>
                <a:gd name="T60" fmla="*/ 39 w 130"/>
                <a:gd name="T61" fmla="*/ 32 h 120"/>
                <a:gd name="T62" fmla="*/ 42 w 130"/>
                <a:gd name="T63" fmla="*/ 43 h 120"/>
                <a:gd name="T64" fmla="*/ 42 w 130"/>
                <a:gd name="T65" fmla="*/ 53 h 120"/>
                <a:gd name="T66" fmla="*/ 46 w 130"/>
                <a:gd name="T67" fmla="*/ 53 h 120"/>
                <a:gd name="T68" fmla="*/ 49 w 130"/>
                <a:gd name="T69" fmla="*/ 57 h 120"/>
                <a:gd name="T70" fmla="*/ 56 w 130"/>
                <a:gd name="T71" fmla="*/ 64 h 120"/>
                <a:gd name="T72" fmla="*/ 60 w 130"/>
                <a:gd name="T73" fmla="*/ 71 h 120"/>
                <a:gd name="T74" fmla="*/ 67 w 130"/>
                <a:gd name="T75" fmla="*/ 78 h 120"/>
                <a:gd name="T76" fmla="*/ 70 w 130"/>
                <a:gd name="T77" fmla="*/ 89 h 120"/>
                <a:gd name="T78" fmla="*/ 74 w 130"/>
                <a:gd name="T79" fmla="*/ 96 h 120"/>
                <a:gd name="T80" fmla="*/ 74 w 130"/>
                <a:gd name="T81" fmla="*/ 96 h 120"/>
                <a:gd name="T82" fmla="*/ 77 w 130"/>
                <a:gd name="T83" fmla="*/ 96 h 120"/>
                <a:gd name="T84" fmla="*/ 81 w 130"/>
                <a:gd name="T85" fmla="*/ 96 h 120"/>
                <a:gd name="T86" fmla="*/ 88 w 130"/>
                <a:gd name="T87" fmla="*/ 96 h 120"/>
                <a:gd name="T88" fmla="*/ 95 w 130"/>
                <a:gd name="T89" fmla="*/ 96 h 120"/>
                <a:gd name="T90" fmla="*/ 98 w 130"/>
                <a:gd name="T91" fmla="*/ 103 h 120"/>
                <a:gd name="T92" fmla="*/ 102 w 130"/>
                <a:gd name="T93" fmla="*/ 110 h 120"/>
                <a:gd name="T94" fmla="*/ 105 w 130"/>
                <a:gd name="T95" fmla="*/ 110 h 120"/>
                <a:gd name="T96" fmla="*/ 105 w 130"/>
                <a:gd name="T97" fmla="*/ 113 h 120"/>
                <a:gd name="T98" fmla="*/ 105 w 130"/>
                <a:gd name="T99" fmla="*/ 117 h 120"/>
                <a:gd name="T100" fmla="*/ 109 w 130"/>
                <a:gd name="T101" fmla="*/ 120 h 120"/>
                <a:gd name="T102" fmla="*/ 116 w 130"/>
                <a:gd name="T103" fmla="*/ 120 h 120"/>
                <a:gd name="T104" fmla="*/ 123 w 130"/>
                <a:gd name="T105" fmla="*/ 117 h 120"/>
                <a:gd name="T106" fmla="*/ 130 w 130"/>
                <a:gd name="T107" fmla="*/ 113 h 120"/>
                <a:gd name="T108" fmla="*/ 130 w 130"/>
                <a:gd name="T109" fmla="*/ 113 h 120"/>
                <a:gd name="T110" fmla="*/ 130 w 130"/>
                <a:gd name="T111" fmla="*/ 113 h 120"/>
                <a:gd name="T112" fmla="*/ 123 w 130"/>
                <a:gd name="T113" fmla="*/ 120 h 120"/>
                <a:gd name="T114" fmla="*/ 116 w 130"/>
                <a:gd name="T115" fmla="*/ 120 h 120"/>
                <a:gd name="T116" fmla="*/ 109 w 130"/>
                <a:gd name="T117" fmla="*/ 120 h 120"/>
                <a:gd name="T118" fmla="*/ 105 w 130"/>
                <a:gd name="T119" fmla="*/ 117 h 120"/>
                <a:gd name="T120" fmla="*/ 105 w 130"/>
                <a:gd name="T121" fmla="*/ 113 h 120"/>
                <a:gd name="T122" fmla="*/ 102 w 130"/>
                <a:gd name="T123" fmla="*/ 110 h 120"/>
                <a:gd name="T124" fmla="*/ 102 w 130"/>
                <a:gd name="T125" fmla="*/ 1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 h="120">
                  <a:moveTo>
                    <a:pt x="102" y="110"/>
                  </a:moveTo>
                  <a:lnTo>
                    <a:pt x="98" y="103"/>
                  </a:lnTo>
                  <a:lnTo>
                    <a:pt x="91" y="96"/>
                  </a:lnTo>
                  <a:lnTo>
                    <a:pt x="88" y="96"/>
                  </a:lnTo>
                  <a:lnTo>
                    <a:pt x="81" y="96"/>
                  </a:lnTo>
                  <a:lnTo>
                    <a:pt x="77" y="96"/>
                  </a:lnTo>
                  <a:lnTo>
                    <a:pt x="74" y="96"/>
                  </a:lnTo>
                  <a:lnTo>
                    <a:pt x="70" y="96"/>
                  </a:lnTo>
                  <a:lnTo>
                    <a:pt x="70" y="89"/>
                  </a:lnTo>
                  <a:lnTo>
                    <a:pt x="67" y="78"/>
                  </a:lnTo>
                  <a:lnTo>
                    <a:pt x="60" y="71"/>
                  </a:lnTo>
                  <a:lnTo>
                    <a:pt x="56" y="64"/>
                  </a:lnTo>
                  <a:lnTo>
                    <a:pt x="49" y="57"/>
                  </a:lnTo>
                  <a:lnTo>
                    <a:pt x="46" y="53"/>
                  </a:lnTo>
                  <a:lnTo>
                    <a:pt x="42" y="53"/>
                  </a:lnTo>
                  <a:lnTo>
                    <a:pt x="39" y="43"/>
                  </a:lnTo>
                  <a:lnTo>
                    <a:pt x="39" y="32"/>
                  </a:lnTo>
                  <a:lnTo>
                    <a:pt x="35" y="25"/>
                  </a:lnTo>
                  <a:lnTo>
                    <a:pt x="32" y="22"/>
                  </a:lnTo>
                  <a:lnTo>
                    <a:pt x="32" y="22"/>
                  </a:lnTo>
                  <a:lnTo>
                    <a:pt x="28" y="11"/>
                  </a:lnTo>
                  <a:lnTo>
                    <a:pt x="21" y="4"/>
                  </a:lnTo>
                  <a:lnTo>
                    <a:pt x="10" y="0"/>
                  </a:lnTo>
                  <a:lnTo>
                    <a:pt x="0" y="0"/>
                  </a:lnTo>
                  <a:lnTo>
                    <a:pt x="10" y="0"/>
                  </a:lnTo>
                  <a:lnTo>
                    <a:pt x="21" y="4"/>
                  </a:lnTo>
                  <a:lnTo>
                    <a:pt x="28" y="11"/>
                  </a:lnTo>
                  <a:lnTo>
                    <a:pt x="32" y="22"/>
                  </a:lnTo>
                  <a:lnTo>
                    <a:pt x="32" y="22"/>
                  </a:lnTo>
                  <a:lnTo>
                    <a:pt x="35" y="25"/>
                  </a:lnTo>
                  <a:lnTo>
                    <a:pt x="39" y="32"/>
                  </a:lnTo>
                  <a:lnTo>
                    <a:pt x="42" y="43"/>
                  </a:lnTo>
                  <a:lnTo>
                    <a:pt x="42" y="53"/>
                  </a:lnTo>
                  <a:lnTo>
                    <a:pt x="46" y="53"/>
                  </a:lnTo>
                  <a:lnTo>
                    <a:pt x="49" y="57"/>
                  </a:lnTo>
                  <a:lnTo>
                    <a:pt x="56" y="64"/>
                  </a:lnTo>
                  <a:lnTo>
                    <a:pt x="60" y="71"/>
                  </a:lnTo>
                  <a:lnTo>
                    <a:pt x="67" y="78"/>
                  </a:lnTo>
                  <a:lnTo>
                    <a:pt x="70" y="89"/>
                  </a:lnTo>
                  <a:lnTo>
                    <a:pt x="74" y="96"/>
                  </a:lnTo>
                  <a:lnTo>
                    <a:pt x="74" y="96"/>
                  </a:lnTo>
                  <a:lnTo>
                    <a:pt x="77" y="96"/>
                  </a:lnTo>
                  <a:lnTo>
                    <a:pt x="81" y="96"/>
                  </a:lnTo>
                  <a:lnTo>
                    <a:pt x="88" y="96"/>
                  </a:lnTo>
                  <a:lnTo>
                    <a:pt x="95" y="96"/>
                  </a:lnTo>
                  <a:lnTo>
                    <a:pt x="98" y="103"/>
                  </a:lnTo>
                  <a:lnTo>
                    <a:pt x="102" y="110"/>
                  </a:lnTo>
                  <a:lnTo>
                    <a:pt x="105" y="110"/>
                  </a:lnTo>
                  <a:lnTo>
                    <a:pt x="105" y="113"/>
                  </a:lnTo>
                  <a:lnTo>
                    <a:pt x="105" y="117"/>
                  </a:lnTo>
                  <a:lnTo>
                    <a:pt x="109" y="120"/>
                  </a:lnTo>
                  <a:lnTo>
                    <a:pt x="116" y="120"/>
                  </a:lnTo>
                  <a:lnTo>
                    <a:pt x="123" y="117"/>
                  </a:lnTo>
                  <a:lnTo>
                    <a:pt x="130" y="113"/>
                  </a:lnTo>
                  <a:lnTo>
                    <a:pt x="130" y="113"/>
                  </a:lnTo>
                  <a:lnTo>
                    <a:pt x="130" y="113"/>
                  </a:lnTo>
                  <a:lnTo>
                    <a:pt x="123" y="120"/>
                  </a:lnTo>
                  <a:lnTo>
                    <a:pt x="116" y="120"/>
                  </a:lnTo>
                  <a:lnTo>
                    <a:pt x="109" y="120"/>
                  </a:lnTo>
                  <a:lnTo>
                    <a:pt x="105" y="117"/>
                  </a:lnTo>
                  <a:lnTo>
                    <a:pt x="105" y="113"/>
                  </a:lnTo>
                  <a:lnTo>
                    <a:pt x="102" y="110"/>
                  </a:lnTo>
                  <a:lnTo>
                    <a:pt x="102" y="1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7" name="Freeform 303"/>
            <p:cNvSpPr>
              <a:spLocks/>
            </p:cNvSpPr>
            <p:nvPr userDrawn="1"/>
          </p:nvSpPr>
          <p:spPr bwMode="gray">
            <a:xfrm>
              <a:off x="2484" y="1443"/>
              <a:ext cx="3" cy="8"/>
            </a:xfrm>
            <a:custGeom>
              <a:avLst/>
              <a:gdLst>
                <a:gd name="T0" fmla="*/ 3 w 3"/>
                <a:gd name="T1" fmla="*/ 8 h 8"/>
                <a:gd name="T2" fmla="*/ 3 w 3"/>
                <a:gd name="T3" fmla="*/ 4 h 8"/>
                <a:gd name="T4" fmla="*/ 0 w 3"/>
                <a:gd name="T5" fmla="*/ 0 h 8"/>
                <a:gd name="T6" fmla="*/ 0 w 3"/>
                <a:gd name="T7" fmla="*/ 0 h 8"/>
                <a:gd name="T8" fmla="*/ 0 w 3"/>
                <a:gd name="T9" fmla="*/ 0 h 8"/>
                <a:gd name="T10" fmla="*/ 3 w 3"/>
                <a:gd name="T11" fmla="*/ 4 h 8"/>
                <a:gd name="T12" fmla="*/ 3 w 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 h="8">
                  <a:moveTo>
                    <a:pt x="3" y="8"/>
                  </a:moveTo>
                  <a:lnTo>
                    <a:pt x="3" y="4"/>
                  </a:lnTo>
                  <a:lnTo>
                    <a:pt x="0" y="0"/>
                  </a:lnTo>
                  <a:lnTo>
                    <a:pt x="0" y="0"/>
                  </a:lnTo>
                  <a:lnTo>
                    <a:pt x="0" y="0"/>
                  </a:lnTo>
                  <a:lnTo>
                    <a:pt x="3" y="4"/>
                  </a:lnTo>
                  <a:lnTo>
                    <a:pt x="3" y="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8" name="Freeform 304"/>
            <p:cNvSpPr>
              <a:spLocks/>
            </p:cNvSpPr>
            <p:nvPr userDrawn="1"/>
          </p:nvSpPr>
          <p:spPr bwMode="gray">
            <a:xfrm>
              <a:off x="2401" y="1759"/>
              <a:ext cx="40" cy="49"/>
            </a:xfrm>
            <a:custGeom>
              <a:avLst/>
              <a:gdLst>
                <a:gd name="T0" fmla="*/ 0 w 39"/>
                <a:gd name="T1" fmla="*/ 14 h 46"/>
                <a:gd name="T2" fmla="*/ 7 w 39"/>
                <a:gd name="T3" fmla="*/ 18 h 46"/>
                <a:gd name="T4" fmla="*/ 10 w 39"/>
                <a:gd name="T5" fmla="*/ 25 h 46"/>
                <a:gd name="T6" fmla="*/ 14 w 39"/>
                <a:gd name="T7" fmla="*/ 28 h 46"/>
                <a:gd name="T8" fmla="*/ 17 w 39"/>
                <a:gd name="T9" fmla="*/ 32 h 46"/>
                <a:gd name="T10" fmla="*/ 17 w 39"/>
                <a:gd name="T11" fmla="*/ 35 h 46"/>
                <a:gd name="T12" fmla="*/ 17 w 39"/>
                <a:gd name="T13" fmla="*/ 35 h 46"/>
                <a:gd name="T14" fmla="*/ 17 w 39"/>
                <a:gd name="T15" fmla="*/ 39 h 46"/>
                <a:gd name="T16" fmla="*/ 17 w 39"/>
                <a:gd name="T17" fmla="*/ 42 h 46"/>
                <a:gd name="T18" fmla="*/ 21 w 39"/>
                <a:gd name="T19" fmla="*/ 46 h 46"/>
                <a:gd name="T20" fmla="*/ 21 w 39"/>
                <a:gd name="T21" fmla="*/ 46 h 46"/>
                <a:gd name="T22" fmla="*/ 28 w 39"/>
                <a:gd name="T23" fmla="*/ 46 h 46"/>
                <a:gd name="T24" fmla="*/ 35 w 39"/>
                <a:gd name="T25" fmla="*/ 42 h 46"/>
                <a:gd name="T26" fmla="*/ 35 w 39"/>
                <a:gd name="T27" fmla="*/ 39 h 46"/>
                <a:gd name="T28" fmla="*/ 39 w 39"/>
                <a:gd name="T29" fmla="*/ 32 h 46"/>
                <a:gd name="T30" fmla="*/ 35 w 39"/>
                <a:gd name="T31" fmla="*/ 28 h 46"/>
                <a:gd name="T32" fmla="*/ 35 w 39"/>
                <a:gd name="T33" fmla="*/ 21 h 46"/>
                <a:gd name="T34" fmla="*/ 35 w 39"/>
                <a:gd name="T35" fmla="*/ 18 h 46"/>
                <a:gd name="T36" fmla="*/ 39 w 39"/>
                <a:gd name="T37" fmla="*/ 14 h 46"/>
                <a:gd name="T38" fmla="*/ 35 w 39"/>
                <a:gd name="T39" fmla="*/ 14 h 46"/>
                <a:gd name="T40" fmla="*/ 32 w 39"/>
                <a:gd name="T41" fmla="*/ 10 h 46"/>
                <a:gd name="T42" fmla="*/ 28 w 39"/>
                <a:gd name="T43" fmla="*/ 7 h 46"/>
                <a:gd name="T44" fmla="*/ 24 w 39"/>
                <a:gd name="T45" fmla="*/ 3 h 46"/>
                <a:gd name="T46" fmla="*/ 17 w 39"/>
                <a:gd name="T47" fmla="*/ 3 h 46"/>
                <a:gd name="T48" fmla="*/ 14 w 39"/>
                <a:gd name="T49" fmla="*/ 3 h 46"/>
                <a:gd name="T50" fmla="*/ 7 w 39"/>
                <a:gd name="T51" fmla="*/ 0 h 46"/>
                <a:gd name="T52" fmla="*/ 7 w 39"/>
                <a:gd name="T53" fmla="*/ 0 h 46"/>
                <a:gd name="T54" fmla="*/ 7 w 39"/>
                <a:gd name="T55" fmla="*/ 0 h 46"/>
                <a:gd name="T56" fmla="*/ 3 w 39"/>
                <a:gd name="T57" fmla="*/ 3 h 46"/>
                <a:gd name="T58" fmla="*/ 0 w 39"/>
                <a:gd name="T59" fmla="*/ 7 h 46"/>
                <a:gd name="T60" fmla="*/ 0 w 39"/>
                <a:gd name="T61" fmla="*/ 1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 h="46">
                  <a:moveTo>
                    <a:pt x="0" y="14"/>
                  </a:moveTo>
                  <a:lnTo>
                    <a:pt x="7" y="18"/>
                  </a:lnTo>
                  <a:lnTo>
                    <a:pt x="10" y="25"/>
                  </a:lnTo>
                  <a:lnTo>
                    <a:pt x="14" y="28"/>
                  </a:lnTo>
                  <a:lnTo>
                    <a:pt x="17" y="32"/>
                  </a:lnTo>
                  <a:lnTo>
                    <a:pt x="17" y="35"/>
                  </a:lnTo>
                  <a:lnTo>
                    <a:pt x="17" y="35"/>
                  </a:lnTo>
                  <a:lnTo>
                    <a:pt x="17" y="39"/>
                  </a:lnTo>
                  <a:lnTo>
                    <a:pt x="17" y="42"/>
                  </a:lnTo>
                  <a:lnTo>
                    <a:pt x="21" y="46"/>
                  </a:lnTo>
                  <a:lnTo>
                    <a:pt x="21" y="46"/>
                  </a:lnTo>
                  <a:lnTo>
                    <a:pt x="28" y="46"/>
                  </a:lnTo>
                  <a:lnTo>
                    <a:pt x="35" y="42"/>
                  </a:lnTo>
                  <a:lnTo>
                    <a:pt x="35" y="39"/>
                  </a:lnTo>
                  <a:lnTo>
                    <a:pt x="39" y="32"/>
                  </a:lnTo>
                  <a:lnTo>
                    <a:pt x="35" y="28"/>
                  </a:lnTo>
                  <a:lnTo>
                    <a:pt x="35" y="21"/>
                  </a:lnTo>
                  <a:lnTo>
                    <a:pt x="35" y="18"/>
                  </a:lnTo>
                  <a:lnTo>
                    <a:pt x="39" y="14"/>
                  </a:lnTo>
                  <a:lnTo>
                    <a:pt x="35" y="14"/>
                  </a:lnTo>
                  <a:lnTo>
                    <a:pt x="32" y="10"/>
                  </a:lnTo>
                  <a:lnTo>
                    <a:pt x="28" y="7"/>
                  </a:lnTo>
                  <a:lnTo>
                    <a:pt x="24" y="3"/>
                  </a:lnTo>
                  <a:lnTo>
                    <a:pt x="17" y="3"/>
                  </a:lnTo>
                  <a:lnTo>
                    <a:pt x="14" y="3"/>
                  </a:lnTo>
                  <a:lnTo>
                    <a:pt x="7" y="0"/>
                  </a:lnTo>
                  <a:lnTo>
                    <a:pt x="7" y="0"/>
                  </a:lnTo>
                  <a:lnTo>
                    <a:pt x="7" y="0"/>
                  </a:lnTo>
                  <a:lnTo>
                    <a:pt x="3"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9" name="Freeform 305"/>
            <p:cNvSpPr>
              <a:spLocks/>
            </p:cNvSpPr>
            <p:nvPr userDrawn="1"/>
          </p:nvSpPr>
          <p:spPr bwMode="gray">
            <a:xfrm>
              <a:off x="2415" y="1618"/>
              <a:ext cx="155" cy="141"/>
            </a:xfrm>
            <a:custGeom>
              <a:avLst/>
              <a:gdLst>
                <a:gd name="T0" fmla="*/ 116 w 151"/>
                <a:gd name="T1" fmla="*/ 49 h 130"/>
                <a:gd name="T2" fmla="*/ 113 w 151"/>
                <a:gd name="T3" fmla="*/ 52 h 130"/>
                <a:gd name="T4" fmla="*/ 109 w 151"/>
                <a:gd name="T5" fmla="*/ 59 h 130"/>
                <a:gd name="T6" fmla="*/ 106 w 151"/>
                <a:gd name="T7" fmla="*/ 63 h 130"/>
                <a:gd name="T8" fmla="*/ 99 w 151"/>
                <a:gd name="T9" fmla="*/ 70 h 130"/>
                <a:gd name="T10" fmla="*/ 92 w 151"/>
                <a:gd name="T11" fmla="*/ 77 h 130"/>
                <a:gd name="T12" fmla="*/ 84 w 151"/>
                <a:gd name="T13" fmla="*/ 84 h 130"/>
                <a:gd name="T14" fmla="*/ 77 w 151"/>
                <a:gd name="T15" fmla="*/ 88 h 130"/>
                <a:gd name="T16" fmla="*/ 74 w 151"/>
                <a:gd name="T17" fmla="*/ 91 h 130"/>
                <a:gd name="T18" fmla="*/ 67 w 151"/>
                <a:gd name="T19" fmla="*/ 95 h 130"/>
                <a:gd name="T20" fmla="*/ 67 w 151"/>
                <a:gd name="T21" fmla="*/ 95 h 130"/>
                <a:gd name="T22" fmla="*/ 42 w 151"/>
                <a:gd name="T23" fmla="*/ 95 h 130"/>
                <a:gd name="T24" fmla="*/ 21 w 151"/>
                <a:gd name="T25" fmla="*/ 102 h 130"/>
                <a:gd name="T26" fmla="*/ 3 w 151"/>
                <a:gd name="T27" fmla="*/ 112 h 130"/>
                <a:gd name="T28" fmla="*/ 0 w 151"/>
                <a:gd name="T29" fmla="*/ 119 h 130"/>
                <a:gd name="T30" fmla="*/ 14 w 151"/>
                <a:gd name="T31" fmla="*/ 126 h 130"/>
                <a:gd name="T32" fmla="*/ 21 w 151"/>
                <a:gd name="T33" fmla="*/ 119 h 130"/>
                <a:gd name="T34" fmla="*/ 39 w 151"/>
                <a:gd name="T35" fmla="*/ 116 h 130"/>
                <a:gd name="T36" fmla="*/ 60 w 151"/>
                <a:gd name="T37" fmla="*/ 112 h 130"/>
                <a:gd name="T38" fmla="*/ 63 w 151"/>
                <a:gd name="T39" fmla="*/ 126 h 130"/>
                <a:gd name="T40" fmla="*/ 63 w 151"/>
                <a:gd name="T41" fmla="*/ 126 h 130"/>
                <a:gd name="T42" fmla="*/ 67 w 151"/>
                <a:gd name="T43" fmla="*/ 126 h 130"/>
                <a:gd name="T44" fmla="*/ 70 w 151"/>
                <a:gd name="T45" fmla="*/ 130 h 130"/>
                <a:gd name="T46" fmla="*/ 77 w 151"/>
                <a:gd name="T47" fmla="*/ 126 h 130"/>
                <a:gd name="T48" fmla="*/ 81 w 151"/>
                <a:gd name="T49" fmla="*/ 123 h 130"/>
                <a:gd name="T50" fmla="*/ 84 w 151"/>
                <a:gd name="T51" fmla="*/ 119 h 130"/>
                <a:gd name="T52" fmla="*/ 88 w 151"/>
                <a:gd name="T53" fmla="*/ 116 h 130"/>
                <a:gd name="T54" fmla="*/ 88 w 151"/>
                <a:gd name="T55" fmla="*/ 116 h 130"/>
                <a:gd name="T56" fmla="*/ 106 w 151"/>
                <a:gd name="T57" fmla="*/ 112 h 130"/>
                <a:gd name="T58" fmla="*/ 106 w 151"/>
                <a:gd name="T59" fmla="*/ 112 h 130"/>
                <a:gd name="T60" fmla="*/ 109 w 151"/>
                <a:gd name="T61" fmla="*/ 109 h 130"/>
                <a:gd name="T62" fmla="*/ 116 w 151"/>
                <a:gd name="T63" fmla="*/ 105 h 130"/>
                <a:gd name="T64" fmla="*/ 123 w 151"/>
                <a:gd name="T65" fmla="*/ 98 h 130"/>
                <a:gd name="T66" fmla="*/ 127 w 151"/>
                <a:gd name="T67" fmla="*/ 95 h 130"/>
                <a:gd name="T68" fmla="*/ 130 w 151"/>
                <a:gd name="T69" fmla="*/ 91 h 130"/>
                <a:gd name="T70" fmla="*/ 134 w 151"/>
                <a:gd name="T71" fmla="*/ 88 h 130"/>
                <a:gd name="T72" fmla="*/ 137 w 151"/>
                <a:gd name="T73" fmla="*/ 84 h 130"/>
                <a:gd name="T74" fmla="*/ 141 w 151"/>
                <a:gd name="T75" fmla="*/ 77 h 130"/>
                <a:gd name="T76" fmla="*/ 144 w 151"/>
                <a:gd name="T77" fmla="*/ 70 h 130"/>
                <a:gd name="T78" fmla="*/ 144 w 151"/>
                <a:gd name="T79" fmla="*/ 63 h 130"/>
                <a:gd name="T80" fmla="*/ 144 w 151"/>
                <a:gd name="T81" fmla="*/ 59 h 130"/>
                <a:gd name="T82" fmla="*/ 144 w 151"/>
                <a:gd name="T83" fmla="*/ 52 h 130"/>
                <a:gd name="T84" fmla="*/ 144 w 151"/>
                <a:gd name="T85" fmla="*/ 49 h 130"/>
                <a:gd name="T86" fmla="*/ 144 w 151"/>
                <a:gd name="T87" fmla="*/ 45 h 130"/>
                <a:gd name="T88" fmla="*/ 144 w 151"/>
                <a:gd name="T89" fmla="*/ 45 h 130"/>
                <a:gd name="T90" fmla="*/ 148 w 151"/>
                <a:gd name="T91" fmla="*/ 42 h 130"/>
                <a:gd name="T92" fmla="*/ 148 w 151"/>
                <a:gd name="T93" fmla="*/ 38 h 130"/>
                <a:gd name="T94" fmla="*/ 151 w 151"/>
                <a:gd name="T95" fmla="*/ 31 h 130"/>
                <a:gd name="T96" fmla="*/ 151 w 151"/>
                <a:gd name="T97" fmla="*/ 24 h 130"/>
                <a:gd name="T98" fmla="*/ 151 w 151"/>
                <a:gd name="T99" fmla="*/ 17 h 130"/>
                <a:gd name="T100" fmla="*/ 148 w 151"/>
                <a:gd name="T101" fmla="*/ 10 h 130"/>
                <a:gd name="T102" fmla="*/ 148 w 151"/>
                <a:gd name="T103" fmla="*/ 3 h 130"/>
                <a:gd name="T104" fmla="*/ 148 w 151"/>
                <a:gd name="T105" fmla="*/ 0 h 130"/>
                <a:gd name="T106" fmla="*/ 144 w 151"/>
                <a:gd name="T107" fmla="*/ 0 h 130"/>
                <a:gd name="T108" fmla="*/ 137 w 151"/>
                <a:gd name="T109" fmla="*/ 3 h 130"/>
                <a:gd name="T110" fmla="*/ 130 w 151"/>
                <a:gd name="T111" fmla="*/ 7 h 130"/>
                <a:gd name="T112" fmla="*/ 127 w 151"/>
                <a:gd name="T113" fmla="*/ 10 h 130"/>
                <a:gd name="T114" fmla="*/ 120 w 151"/>
                <a:gd name="T115" fmla="*/ 21 h 130"/>
                <a:gd name="T116" fmla="*/ 120 w 151"/>
                <a:gd name="T117" fmla="*/ 31 h 130"/>
                <a:gd name="T118" fmla="*/ 120 w 151"/>
                <a:gd name="T119" fmla="*/ 38 h 130"/>
                <a:gd name="T120" fmla="*/ 116 w 151"/>
                <a:gd name="T121" fmla="*/ 45 h 130"/>
                <a:gd name="T122" fmla="*/ 116 w 151"/>
                <a:gd name="T123" fmla="*/ 4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 h="130">
                  <a:moveTo>
                    <a:pt x="116" y="49"/>
                  </a:moveTo>
                  <a:lnTo>
                    <a:pt x="113" y="52"/>
                  </a:lnTo>
                  <a:lnTo>
                    <a:pt x="109" y="59"/>
                  </a:lnTo>
                  <a:lnTo>
                    <a:pt x="106" y="63"/>
                  </a:lnTo>
                  <a:lnTo>
                    <a:pt x="99" y="70"/>
                  </a:lnTo>
                  <a:lnTo>
                    <a:pt x="92" y="77"/>
                  </a:lnTo>
                  <a:lnTo>
                    <a:pt x="84" y="84"/>
                  </a:lnTo>
                  <a:lnTo>
                    <a:pt x="77" y="88"/>
                  </a:lnTo>
                  <a:lnTo>
                    <a:pt x="74" y="91"/>
                  </a:lnTo>
                  <a:lnTo>
                    <a:pt x="67" y="95"/>
                  </a:lnTo>
                  <a:lnTo>
                    <a:pt x="67" y="95"/>
                  </a:lnTo>
                  <a:lnTo>
                    <a:pt x="42" y="95"/>
                  </a:lnTo>
                  <a:lnTo>
                    <a:pt x="21" y="102"/>
                  </a:lnTo>
                  <a:lnTo>
                    <a:pt x="3" y="112"/>
                  </a:lnTo>
                  <a:lnTo>
                    <a:pt x="0" y="119"/>
                  </a:lnTo>
                  <a:lnTo>
                    <a:pt x="14" y="126"/>
                  </a:lnTo>
                  <a:lnTo>
                    <a:pt x="21" y="119"/>
                  </a:lnTo>
                  <a:lnTo>
                    <a:pt x="39" y="116"/>
                  </a:lnTo>
                  <a:lnTo>
                    <a:pt x="60" y="112"/>
                  </a:lnTo>
                  <a:lnTo>
                    <a:pt x="63" y="126"/>
                  </a:lnTo>
                  <a:lnTo>
                    <a:pt x="63" y="126"/>
                  </a:lnTo>
                  <a:lnTo>
                    <a:pt x="67" y="126"/>
                  </a:lnTo>
                  <a:lnTo>
                    <a:pt x="70" y="130"/>
                  </a:lnTo>
                  <a:lnTo>
                    <a:pt x="77" y="126"/>
                  </a:lnTo>
                  <a:lnTo>
                    <a:pt x="81" y="123"/>
                  </a:lnTo>
                  <a:lnTo>
                    <a:pt x="84" y="119"/>
                  </a:lnTo>
                  <a:lnTo>
                    <a:pt x="88" y="116"/>
                  </a:lnTo>
                  <a:lnTo>
                    <a:pt x="88" y="116"/>
                  </a:lnTo>
                  <a:lnTo>
                    <a:pt x="106" y="112"/>
                  </a:lnTo>
                  <a:lnTo>
                    <a:pt x="106" y="112"/>
                  </a:lnTo>
                  <a:lnTo>
                    <a:pt x="109" y="109"/>
                  </a:lnTo>
                  <a:lnTo>
                    <a:pt x="116" y="105"/>
                  </a:lnTo>
                  <a:lnTo>
                    <a:pt x="123" y="98"/>
                  </a:lnTo>
                  <a:lnTo>
                    <a:pt x="127" y="95"/>
                  </a:lnTo>
                  <a:lnTo>
                    <a:pt x="130" y="91"/>
                  </a:lnTo>
                  <a:lnTo>
                    <a:pt x="134" y="88"/>
                  </a:lnTo>
                  <a:lnTo>
                    <a:pt x="137" y="84"/>
                  </a:lnTo>
                  <a:lnTo>
                    <a:pt x="141" y="77"/>
                  </a:lnTo>
                  <a:lnTo>
                    <a:pt x="144" y="70"/>
                  </a:lnTo>
                  <a:lnTo>
                    <a:pt x="144" y="63"/>
                  </a:lnTo>
                  <a:lnTo>
                    <a:pt x="144" y="59"/>
                  </a:lnTo>
                  <a:lnTo>
                    <a:pt x="144" y="52"/>
                  </a:lnTo>
                  <a:lnTo>
                    <a:pt x="144" y="49"/>
                  </a:lnTo>
                  <a:lnTo>
                    <a:pt x="144" y="45"/>
                  </a:lnTo>
                  <a:lnTo>
                    <a:pt x="144" y="45"/>
                  </a:lnTo>
                  <a:lnTo>
                    <a:pt x="148" y="42"/>
                  </a:lnTo>
                  <a:lnTo>
                    <a:pt x="148" y="38"/>
                  </a:lnTo>
                  <a:lnTo>
                    <a:pt x="151" y="31"/>
                  </a:lnTo>
                  <a:lnTo>
                    <a:pt x="151" y="24"/>
                  </a:lnTo>
                  <a:lnTo>
                    <a:pt x="151" y="17"/>
                  </a:lnTo>
                  <a:lnTo>
                    <a:pt x="148" y="10"/>
                  </a:lnTo>
                  <a:lnTo>
                    <a:pt x="148" y="3"/>
                  </a:lnTo>
                  <a:lnTo>
                    <a:pt x="148" y="0"/>
                  </a:lnTo>
                  <a:lnTo>
                    <a:pt x="144" y="0"/>
                  </a:lnTo>
                  <a:lnTo>
                    <a:pt x="137" y="3"/>
                  </a:lnTo>
                  <a:lnTo>
                    <a:pt x="130" y="7"/>
                  </a:lnTo>
                  <a:lnTo>
                    <a:pt x="127" y="10"/>
                  </a:lnTo>
                  <a:lnTo>
                    <a:pt x="120" y="21"/>
                  </a:lnTo>
                  <a:lnTo>
                    <a:pt x="120" y="31"/>
                  </a:lnTo>
                  <a:lnTo>
                    <a:pt x="120" y="38"/>
                  </a:lnTo>
                  <a:lnTo>
                    <a:pt x="116" y="45"/>
                  </a:lnTo>
                  <a:lnTo>
                    <a:pt x="116"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0" name="Freeform 306"/>
            <p:cNvSpPr>
              <a:spLocks/>
            </p:cNvSpPr>
            <p:nvPr userDrawn="1"/>
          </p:nvSpPr>
          <p:spPr bwMode="gray">
            <a:xfrm>
              <a:off x="2434" y="1751"/>
              <a:ext cx="28" cy="18"/>
            </a:xfrm>
            <a:custGeom>
              <a:avLst/>
              <a:gdLst>
                <a:gd name="T0" fmla="*/ 28 w 28"/>
                <a:gd name="T1" fmla="*/ 3 h 17"/>
                <a:gd name="T2" fmla="*/ 10 w 28"/>
                <a:gd name="T3" fmla="*/ 0 h 17"/>
                <a:gd name="T4" fmla="*/ 0 w 28"/>
                <a:gd name="T5" fmla="*/ 10 h 17"/>
                <a:gd name="T6" fmla="*/ 10 w 28"/>
                <a:gd name="T7" fmla="*/ 17 h 17"/>
                <a:gd name="T8" fmla="*/ 21 w 28"/>
                <a:gd name="T9" fmla="*/ 10 h 17"/>
                <a:gd name="T10" fmla="*/ 28 w 28"/>
                <a:gd name="T11" fmla="*/ 3 h 17"/>
              </a:gdLst>
              <a:ahLst/>
              <a:cxnLst>
                <a:cxn ang="0">
                  <a:pos x="T0" y="T1"/>
                </a:cxn>
                <a:cxn ang="0">
                  <a:pos x="T2" y="T3"/>
                </a:cxn>
                <a:cxn ang="0">
                  <a:pos x="T4" y="T5"/>
                </a:cxn>
                <a:cxn ang="0">
                  <a:pos x="T6" y="T7"/>
                </a:cxn>
                <a:cxn ang="0">
                  <a:pos x="T8" y="T9"/>
                </a:cxn>
                <a:cxn ang="0">
                  <a:pos x="T10" y="T11"/>
                </a:cxn>
              </a:cxnLst>
              <a:rect l="0" t="0" r="r" b="b"/>
              <a:pathLst>
                <a:path w="28" h="17">
                  <a:moveTo>
                    <a:pt x="28" y="3"/>
                  </a:moveTo>
                  <a:lnTo>
                    <a:pt x="10" y="0"/>
                  </a:lnTo>
                  <a:lnTo>
                    <a:pt x="0" y="10"/>
                  </a:lnTo>
                  <a:lnTo>
                    <a:pt x="10" y="17"/>
                  </a:lnTo>
                  <a:lnTo>
                    <a:pt x="21" y="10"/>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1" name="Freeform 307"/>
            <p:cNvSpPr>
              <a:spLocks/>
            </p:cNvSpPr>
            <p:nvPr userDrawn="1"/>
          </p:nvSpPr>
          <p:spPr bwMode="gray">
            <a:xfrm>
              <a:off x="2542" y="1534"/>
              <a:ext cx="83" cy="68"/>
            </a:xfrm>
            <a:custGeom>
              <a:avLst/>
              <a:gdLst>
                <a:gd name="T0" fmla="*/ 4 w 81"/>
                <a:gd name="T1" fmla="*/ 53 h 63"/>
                <a:gd name="T2" fmla="*/ 0 w 81"/>
                <a:gd name="T3" fmla="*/ 56 h 63"/>
                <a:gd name="T4" fmla="*/ 0 w 81"/>
                <a:gd name="T5" fmla="*/ 56 h 63"/>
                <a:gd name="T6" fmla="*/ 0 w 81"/>
                <a:gd name="T7" fmla="*/ 60 h 63"/>
                <a:gd name="T8" fmla="*/ 4 w 81"/>
                <a:gd name="T9" fmla="*/ 60 h 63"/>
                <a:gd name="T10" fmla="*/ 11 w 81"/>
                <a:gd name="T11" fmla="*/ 60 h 63"/>
                <a:gd name="T12" fmla="*/ 18 w 81"/>
                <a:gd name="T13" fmla="*/ 60 h 63"/>
                <a:gd name="T14" fmla="*/ 25 w 81"/>
                <a:gd name="T15" fmla="*/ 60 h 63"/>
                <a:gd name="T16" fmla="*/ 32 w 81"/>
                <a:gd name="T17" fmla="*/ 60 h 63"/>
                <a:gd name="T18" fmla="*/ 35 w 81"/>
                <a:gd name="T19" fmla="*/ 60 h 63"/>
                <a:gd name="T20" fmla="*/ 42 w 81"/>
                <a:gd name="T21" fmla="*/ 63 h 63"/>
                <a:gd name="T22" fmla="*/ 50 w 81"/>
                <a:gd name="T23" fmla="*/ 63 h 63"/>
                <a:gd name="T24" fmla="*/ 53 w 81"/>
                <a:gd name="T25" fmla="*/ 60 h 63"/>
                <a:gd name="T26" fmla="*/ 53 w 81"/>
                <a:gd name="T27" fmla="*/ 56 h 63"/>
                <a:gd name="T28" fmla="*/ 57 w 81"/>
                <a:gd name="T29" fmla="*/ 53 h 63"/>
                <a:gd name="T30" fmla="*/ 64 w 81"/>
                <a:gd name="T31" fmla="*/ 46 h 63"/>
                <a:gd name="T32" fmla="*/ 64 w 81"/>
                <a:gd name="T33" fmla="*/ 46 h 63"/>
                <a:gd name="T34" fmla="*/ 67 w 81"/>
                <a:gd name="T35" fmla="*/ 46 h 63"/>
                <a:gd name="T36" fmla="*/ 74 w 81"/>
                <a:gd name="T37" fmla="*/ 42 h 63"/>
                <a:gd name="T38" fmla="*/ 78 w 81"/>
                <a:gd name="T39" fmla="*/ 39 h 63"/>
                <a:gd name="T40" fmla="*/ 81 w 81"/>
                <a:gd name="T41" fmla="*/ 35 h 63"/>
                <a:gd name="T42" fmla="*/ 81 w 81"/>
                <a:gd name="T43" fmla="*/ 35 h 63"/>
                <a:gd name="T44" fmla="*/ 81 w 81"/>
                <a:gd name="T45" fmla="*/ 32 h 63"/>
                <a:gd name="T46" fmla="*/ 81 w 81"/>
                <a:gd name="T47" fmla="*/ 32 h 63"/>
                <a:gd name="T48" fmla="*/ 81 w 81"/>
                <a:gd name="T49" fmla="*/ 25 h 63"/>
                <a:gd name="T50" fmla="*/ 81 w 81"/>
                <a:gd name="T51" fmla="*/ 25 h 63"/>
                <a:gd name="T52" fmla="*/ 81 w 81"/>
                <a:gd name="T53" fmla="*/ 21 h 63"/>
                <a:gd name="T54" fmla="*/ 74 w 81"/>
                <a:gd name="T55" fmla="*/ 25 h 63"/>
                <a:gd name="T56" fmla="*/ 71 w 81"/>
                <a:gd name="T57" fmla="*/ 28 h 63"/>
                <a:gd name="T58" fmla="*/ 67 w 81"/>
                <a:gd name="T59" fmla="*/ 28 h 63"/>
                <a:gd name="T60" fmla="*/ 64 w 81"/>
                <a:gd name="T61" fmla="*/ 28 h 63"/>
                <a:gd name="T62" fmla="*/ 60 w 81"/>
                <a:gd name="T63" fmla="*/ 25 h 63"/>
                <a:gd name="T64" fmla="*/ 53 w 81"/>
                <a:gd name="T65" fmla="*/ 21 h 63"/>
                <a:gd name="T66" fmla="*/ 46 w 81"/>
                <a:gd name="T67" fmla="*/ 18 h 63"/>
                <a:gd name="T68" fmla="*/ 42 w 81"/>
                <a:gd name="T69" fmla="*/ 14 h 63"/>
                <a:gd name="T70" fmla="*/ 39 w 81"/>
                <a:gd name="T71" fmla="*/ 7 h 63"/>
                <a:gd name="T72" fmla="*/ 39 w 81"/>
                <a:gd name="T73" fmla="*/ 7 h 63"/>
                <a:gd name="T74" fmla="*/ 35 w 81"/>
                <a:gd name="T75" fmla="*/ 4 h 63"/>
                <a:gd name="T76" fmla="*/ 32 w 81"/>
                <a:gd name="T77" fmla="*/ 0 h 63"/>
                <a:gd name="T78" fmla="*/ 28 w 81"/>
                <a:gd name="T79" fmla="*/ 0 h 63"/>
                <a:gd name="T80" fmla="*/ 25 w 81"/>
                <a:gd name="T81" fmla="*/ 4 h 63"/>
                <a:gd name="T82" fmla="*/ 25 w 81"/>
                <a:gd name="T83" fmla="*/ 14 h 63"/>
                <a:gd name="T84" fmla="*/ 21 w 81"/>
                <a:gd name="T85" fmla="*/ 21 h 63"/>
                <a:gd name="T86" fmla="*/ 21 w 81"/>
                <a:gd name="T87" fmla="*/ 28 h 63"/>
                <a:gd name="T88" fmla="*/ 18 w 81"/>
                <a:gd name="T89" fmla="*/ 32 h 63"/>
                <a:gd name="T90" fmla="*/ 14 w 81"/>
                <a:gd name="T91" fmla="*/ 39 h 63"/>
                <a:gd name="T92" fmla="*/ 11 w 81"/>
                <a:gd name="T93" fmla="*/ 46 h 63"/>
                <a:gd name="T94" fmla="*/ 7 w 81"/>
                <a:gd name="T95" fmla="*/ 49 h 63"/>
                <a:gd name="T96" fmla="*/ 4 w 81"/>
                <a:gd name="T97" fmla="*/ 5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 h="63">
                  <a:moveTo>
                    <a:pt x="4" y="53"/>
                  </a:moveTo>
                  <a:lnTo>
                    <a:pt x="0" y="56"/>
                  </a:lnTo>
                  <a:lnTo>
                    <a:pt x="0" y="56"/>
                  </a:lnTo>
                  <a:lnTo>
                    <a:pt x="0" y="60"/>
                  </a:lnTo>
                  <a:lnTo>
                    <a:pt x="4" y="60"/>
                  </a:lnTo>
                  <a:lnTo>
                    <a:pt x="11" y="60"/>
                  </a:lnTo>
                  <a:lnTo>
                    <a:pt x="18" y="60"/>
                  </a:lnTo>
                  <a:lnTo>
                    <a:pt x="25" y="60"/>
                  </a:lnTo>
                  <a:lnTo>
                    <a:pt x="32" y="60"/>
                  </a:lnTo>
                  <a:lnTo>
                    <a:pt x="35" y="60"/>
                  </a:lnTo>
                  <a:lnTo>
                    <a:pt x="42" y="63"/>
                  </a:lnTo>
                  <a:lnTo>
                    <a:pt x="50" y="63"/>
                  </a:lnTo>
                  <a:lnTo>
                    <a:pt x="53" y="60"/>
                  </a:lnTo>
                  <a:lnTo>
                    <a:pt x="53" y="56"/>
                  </a:lnTo>
                  <a:lnTo>
                    <a:pt x="57" y="53"/>
                  </a:lnTo>
                  <a:lnTo>
                    <a:pt x="64" y="46"/>
                  </a:lnTo>
                  <a:lnTo>
                    <a:pt x="64" y="46"/>
                  </a:lnTo>
                  <a:lnTo>
                    <a:pt x="67" y="46"/>
                  </a:lnTo>
                  <a:lnTo>
                    <a:pt x="74" y="42"/>
                  </a:lnTo>
                  <a:lnTo>
                    <a:pt x="78" y="39"/>
                  </a:lnTo>
                  <a:lnTo>
                    <a:pt x="81" y="35"/>
                  </a:lnTo>
                  <a:lnTo>
                    <a:pt x="81" y="35"/>
                  </a:lnTo>
                  <a:lnTo>
                    <a:pt x="81" y="32"/>
                  </a:lnTo>
                  <a:lnTo>
                    <a:pt x="81" y="32"/>
                  </a:lnTo>
                  <a:lnTo>
                    <a:pt x="81" y="25"/>
                  </a:lnTo>
                  <a:lnTo>
                    <a:pt x="81" y="25"/>
                  </a:lnTo>
                  <a:lnTo>
                    <a:pt x="81" y="21"/>
                  </a:lnTo>
                  <a:lnTo>
                    <a:pt x="74" y="25"/>
                  </a:lnTo>
                  <a:lnTo>
                    <a:pt x="71" y="28"/>
                  </a:lnTo>
                  <a:lnTo>
                    <a:pt x="67" y="28"/>
                  </a:lnTo>
                  <a:lnTo>
                    <a:pt x="64" y="28"/>
                  </a:lnTo>
                  <a:lnTo>
                    <a:pt x="60" y="25"/>
                  </a:lnTo>
                  <a:lnTo>
                    <a:pt x="53" y="21"/>
                  </a:lnTo>
                  <a:lnTo>
                    <a:pt x="46" y="18"/>
                  </a:lnTo>
                  <a:lnTo>
                    <a:pt x="42" y="14"/>
                  </a:lnTo>
                  <a:lnTo>
                    <a:pt x="39" y="7"/>
                  </a:lnTo>
                  <a:lnTo>
                    <a:pt x="39" y="7"/>
                  </a:lnTo>
                  <a:lnTo>
                    <a:pt x="35" y="4"/>
                  </a:lnTo>
                  <a:lnTo>
                    <a:pt x="32" y="0"/>
                  </a:lnTo>
                  <a:lnTo>
                    <a:pt x="28" y="0"/>
                  </a:lnTo>
                  <a:lnTo>
                    <a:pt x="25" y="4"/>
                  </a:lnTo>
                  <a:lnTo>
                    <a:pt x="25" y="14"/>
                  </a:lnTo>
                  <a:lnTo>
                    <a:pt x="21" y="21"/>
                  </a:lnTo>
                  <a:lnTo>
                    <a:pt x="21" y="28"/>
                  </a:lnTo>
                  <a:lnTo>
                    <a:pt x="18" y="32"/>
                  </a:lnTo>
                  <a:lnTo>
                    <a:pt x="14" y="39"/>
                  </a:lnTo>
                  <a:lnTo>
                    <a:pt x="11" y="46"/>
                  </a:lnTo>
                  <a:lnTo>
                    <a:pt x="7" y="49"/>
                  </a:lnTo>
                  <a:lnTo>
                    <a:pt x="4" y="5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2" name="Freeform 308"/>
            <p:cNvSpPr>
              <a:spLocks/>
            </p:cNvSpPr>
            <p:nvPr userDrawn="1"/>
          </p:nvSpPr>
          <p:spPr bwMode="gray">
            <a:xfrm>
              <a:off x="661" y="1644"/>
              <a:ext cx="15" cy="12"/>
            </a:xfrm>
            <a:custGeom>
              <a:avLst/>
              <a:gdLst>
                <a:gd name="T0" fmla="*/ 14 w 14"/>
                <a:gd name="T1" fmla="*/ 7 h 11"/>
                <a:gd name="T2" fmla="*/ 10 w 14"/>
                <a:gd name="T3" fmla="*/ 4 h 11"/>
                <a:gd name="T4" fmla="*/ 10 w 14"/>
                <a:gd name="T5" fmla="*/ 4 h 11"/>
                <a:gd name="T6" fmla="*/ 7 w 14"/>
                <a:gd name="T7" fmla="*/ 0 h 11"/>
                <a:gd name="T8" fmla="*/ 3 w 14"/>
                <a:gd name="T9" fmla="*/ 4 h 11"/>
                <a:gd name="T10" fmla="*/ 3 w 14"/>
                <a:gd name="T11" fmla="*/ 4 h 11"/>
                <a:gd name="T12" fmla="*/ 3 w 14"/>
                <a:gd name="T13" fmla="*/ 4 h 11"/>
                <a:gd name="T14" fmla="*/ 0 w 14"/>
                <a:gd name="T15" fmla="*/ 7 h 11"/>
                <a:gd name="T16" fmla="*/ 3 w 14"/>
                <a:gd name="T17" fmla="*/ 11 h 11"/>
                <a:gd name="T18" fmla="*/ 3 w 14"/>
                <a:gd name="T19" fmla="*/ 11 h 11"/>
                <a:gd name="T20" fmla="*/ 7 w 14"/>
                <a:gd name="T21" fmla="*/ 11 h 11"/>
                <a:gd name="T22" fmla="*/ 10 w 14"/>
                <a:gd name="T23" fmla="*/ 11 h 11"/>
                <a:gd name="T24" fmla="*/ 14 w 14"/>
                <a:gd name="T25"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1">
                  <a:moveTo>
                    <a:pt x="14" y="7"/>
                  </a:moveTo>
                  <a:lnTo>
                    <a:pt x="10" y="4"/>
                  </a:lnTo>
                  <a:lnTo>
                    <a:pt x="10" y="4"/>
                  </a:lnTo>
                  <a:lnTo>
                    <a:pt x="7" y="0"/>
                  </a:lnTo>
                  <a:lnTo>
                    <a:pt x="3" y="4"/>
                  </a:lnTo>
                  <a:lnTo>
                    <a:pt x="3" y="4"/>
                  </a:lnTo>
                  <a:lnTo>
                    <a:pt x="3" y="4"/>
                  </a:lnTo>
                  <a:lnTo>
                    <a:pt x="0" y="7"/>
                  </a:lnTo>
                  <a:lnTo>
                    <a:pt x="3" y="11"/>
                  </a:lnTo>
                  <a:lnTo>
                    <a:pt x="3" y="11"/>
                  </a:lnTo>
                  <a:lnTo>
                    <a:pt x="7" y="11"/>
                  </a:lnTo>
                  <a:lnTo>
                    <a:pt x="10" y="11"/>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3" name="Freeform 309"/>
            <p:cNvSpPr>
              <a:spLocks/>
            </p:cNvSpPr>
            <p:nvPr userDrawn="1"/>
          </p:nvSpPr>
          <p:spPr bwMode="gray">
            <a:xfrm>
              <a:off x="799" y="1674"/>
              <a:ext cx="43" cy="27"/>
            </a:xfrm>
            <a:custGeom>
              <a:avLst/>
              <a:gdLst>
                <a:gd name="T0" fmla="*/ 38 w 42"/>
                <a:gd name="T1" fmla="*/ 0 h 25"/>
                <a:gd name="T2" fmla="*/ 38 w 42"/>
                <a:gd name="T3" fmla="*/ 0 h 25"/>
                <a:gd name="T4" fmla="*/ 35 w 42"/>
                <a:gd name="T5" fmla="*/ 0 h 25"/>
                <a:gd name="T6" fmla="*/ 31 w 42"/>
                <a:gd name="T7" fmla="*/ 4 h 25"/>
                <a:gd name="T8" fmla="*/ 28 w 42"/>
                <a:gd name="T9" fmla="*/ 4 h 25"/>
                <a:gd name="T10" fmla="*/ 21 w 42"/>
                <a:gd name="T11" fmla="*/ 4 h 25"/>
                <a:gd name="T12" fmla="*/ 14 w 42"/>
                <a:gd name="T13" fmla="*/ 4 h 25"/>
                <a:gd name="T14" fmla="*/ 10 w 42"/>
                <a:gd name="T15" fmla="*/ 4 h 25"/>
                <a:gd name="T16" fmla="*/ 7 w 42"/>
                <a:gd name="T17" fmla="*/ 4 h 25"/>
                <a:gd name="T18" fmla="*/ 0 w 42"/>
                <a:gd name="T19" fmla="*/ 4 h 25"/>
                <a:gd name="T20" fmla="*/ 0 w 42"/>
                <a:gd name="T21" fmla="*/ 4 h 25"/>
                <a:gd name="T22" fmla="*/ 0 w 42"/>
                <a:gd name="T23" fmla="*/ 7 h 25"/>
                <a:gd name="T24" fmla="*/ 0 w 42"/>
                <a:gd name="T25" fmla="*/ 11 h 25"/>
                <a:gd name="T26" fmla="*/ 21 w 42"/>
                <a:gd name="T27" fmla="*/ 14 h 25"/>
                <a:gd name="T28" fmla="*/ 21 w 42"/>
                <a:gd name="T29" fmla="*/ 18 h 25"/>
                <a:gd name="T30" fmla="*/ 24 w 42"/>
                <a:gd name="T31" fmla="*/ 18 h 25"/>
                <a:gd name="T32" fmla="*/ 24 w 42"/>
                <a:gd name="T33" fmla="*/ 22 h 25"/>
                <a:gd name="T34" fmla="*/ 28 w 42"/>
                <a:gd name="T35" fmla="*/ 25 h 25"/>
                <a:gd name="T36" fmla="*/ 31 w 42"/>
                <a:gd name="T37" fmla="*/ 22 h 25"/>
                <a:gd name="T38" fmla="*/ 38 w 42"/>
                <a:gd name="T39" fmla="*/ 22 h 25"/>
                <a:gd name="T40" fmla="*/ 38 w 42"/>
                <a:gd name="T41" fmla="*/ 18 h 25"/>
                <a:gd name="T42" fmla="*/ 38 w 42"/>
                <a:gd name="T43" fmla="*/ 14 h 25"/>
                <a:gd name="T44" fmla="*/ 38 w 42"/>
                <a:gd name="T45" fmla="*/ 11 h 25"/>
                <a:gd name="T46" fmla="*/ 38 w 42"/>
                <a:gd name="T47" fmla="*/ 11 h 25"/>
                <a:gd name="T48" fmla="*/ 42 w 42"/>
                <a:gd name="T49" fmla="*/ 4 h 25"/>
                <a:gd name="T50" fmla="*/ 42 w 42"/>
                <a:gd name="T51" fmla="*/ 4 h 25"/>
                <a:gd name="T52" fmla="*/ 42 w 42"/>
                <a:gd name="T53" fmla="*/ 0 h 25"/>
                <a:gd name="T54" fmla="*/ 42 w 42"/>
                <a:gd name="T55" fmla="*/ 0 h 25"/>
                <a:gd name="T56" fmla="*/ 38 w 42"/>
                <a:gd name="T5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 h="25">
                  <a:moveTo>
                    <a:pt x="38" y="0"/>
                  </a:moveTo>
                  <a:lnTo>
                    <a:pt x="38" y="0"/>
                  </a:lnTo>
                  <a:lnTo>
                    <a:pt x="35" y="0"/>
                  </a:lnTo>
                  <a:lnTo>
                    <a:pt x="31" y="4"/>
                  </a:lnTo>
                  <a:lnTo>
                    <a:pt x="28" y="4"/>
                  </a:lnTo>
                  <a:lnTo>
                    <a:pt x="21" y="4"/>
                  </a:lnTo>
                  <a:lnTo>
                    <a:pt x="14" y="4"/>
                  </a:lnTo>
                  <a:lnTo>
                    <a:pt x="10" y="4"/>
                  </a:lnTo>
                  <a:lnTo>
                    <a:pt x="7" y="4"/>
                  </a:lnTo>
                  <a:lnTo>
                    <a:pt x="0" y="4"/>
                  </a:lnTo>
                  <a:lnTo>
                    <a:pt x="0" y="4"/>
                  </a:lnTo>
                  <a:lnTo>
                    <a:pt x="0" y="7"/>
                  </a:lnTo>
                  <a:lnTo>
                    <a:pt x="0" y="11"/>
                  </a:lnTo>
                  <a:lnTo>
                    <a:pt x="21" y="14"/>
                  </a:lnTo>
                  <a:lnTo>
                    <a:pt x="21" y="18"/>
                  </a:lnTo>
                  <a:lnTo>
                    <a:pt x="24" y="18"/>
                  </a:lnTo>
                  <a:lnTo>
                    <a:pt x="24" y="22"/>
                  </a:lnTo>
                  <a:lnTo>
                    <a:pt x="28" y="25"/>
                  </a:lnTo>
                  <a:lnTo>
                    <a:pt x="31" y="22"/>
                  </a:lnTo>
                  <a:lnTo>
                    <a:pt x="38" y="22"/>
                  </a:lnTo>
                  <a:lnTo>
                    <a:pt x="38" y="18"/>
                  </a:lnTo>
                  <a:lnTo>
                    <a:pt x="38" y="14"/>
                  </a:lnTo>
                  <a:lnTo>
                    <a:pt x="38" y="11"/>
                  </a:lnTo>
                  <a:lnTo>
                    <a:pt x="38" y="11"/>
                  </a:lnTo>
                  <a:lnTo>
                    <a:pt x="42" y="4"/>
                  </a:lnTo>
                  <a:lnTo>
                    <a:pt x="42" y="4"/>
                  </a:lnTo>
                  <a:lnTo>
                    <a:pt x="42" y="0"/>
                  </a:lnTo>
                  <a:lnTo>
                    <a:pt x="42" y="0"/>
                  </a:lnTo>
                  <a:lnTo>
                    <a:pt x="3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4" name="Freeform 310"/>
            <p:cNvSpPr>
              <a:spLocks/>
            </p:cNvSpPr>
            <p:nvPr userDrawn="1"/>
          </p:nvSpPr>
          <p:spPr bwMode="gray">
            <a:xfrm>
              <a:off x="745" y="1614"/>
              <a:ext cx="21" cy="45"/>
            </a:xfrm>
            <a:custGeom>
              <a:avLst/>
              <a:gdLst>
                <a:gd name="T0" fmla="*/ 0 w 21"/>
                <a:gd name="T1" fmla="*/ 42 h 42"/>
                <a:gd name="T2" fmla="*/ 0 w 21"/>
                <a:gd name="T3" fmla="*/ 42 h 42"/>
                <a:gd name="T4" fmla="*/ 7 w 21"/>
                <a:gd name="T5" fmla="*/ 42 h 42"/>
                <a:gd name="T6" fmla="*/ 14 w 21"/>
                <a:gd name="T7" fmla="*/ 42 h 42"/>
                <a:gd name="T8" fmla="*/ 14 w 21"/>
                <a:gd name="T9" fmla="*/ 39 h 42"/>
                <a:gd name="T10" fmla="*/ 14 w 21"/>
                <a:gd name="T11" fmla="*/ 39 h 42"/>
                <a:gd name="T12" fmla="*/ 17 w 21"/>
                <a:gd name="T13" fmla="*/ 35 h 42"/>
                <a:gd name="T14" fmla="*/ 21 w 21"/>
                <a:gd name="T15" fmla="*/ 35 h 42"/>
                <a:gd name="T16" fmla="*/ 21 w 21"/>
                <a:gd name="T17" fmla="*/ 21 h 42"/>
                <a:gd name="T18" fmla="*/ 17 w 21"/>
                <a:gd name="T19" fmla="*/ 21 h 42"/>
                <a:gd name="T20" fmla="*/ 21 w 21"/>
                <a:gd name="T21" fmla="*/ 18 h 42"/>
                <a:gd name="T22" fmla="*/ 21 w 21"/>
                <a:gd name="T23" fmla="*/ 18 h 42"/>
                <a:gd name="T24" fmla="*/ 21 w 21"/>
                <a:gd name="T25" fmla="*/ 14 h 42"/>
                <a:gd name="T26" fmla="*/ 21 w 21"/>
                <a:gd name="T27" fmla="*/ 11 h 42"/>
                <a:gd name="T28" fmla="*/ 17 w 21"/>
                <a:gd name="T29" fmla="*/ 4 h 42"/>
                <a:gd name="T30" fmla="*/ 14 w 21"/>
                <a:gd name="T31" fmla="*/ 0 h 42"/>
                <a:gd name="T32" fmla="*/ 14 w 21"/>
                <a:gd name="T33" fmla="*/ 4 h 42"/>
                <a:gd name="T34" fmla="*/ 10 w 21"/>
                <a:gd name="T35" fmla="*/ 4 h 42"/>
                <a:gd name="T36" fmla="*/ 7 w 21"/>
                <a:gd name="T37" fmla="*/ 7 h 42"/>
                <a:gd name="T38" fmla="*/ 3 w 21"/>
                <a:gd name="T39" fmla="*/ 7 h 42"/>
                <a:gd name="T40" fmla="*/ 3 w 21"/>
                <a:gd name="T41" fmla="*/ 7 h 42"/>
                <a:gd name="T42" fmla="*/ 0 w 21"/>
                <a:gd name="T43" fmla="*/ 4 h 42"/>
                <a:gd name="T44" fmla="*/ 0 w 21"/>
                <a:gd name="T45" fmla="*/ 7 h 42"/>
                <a:gd name="T46" fmla="*/ 0 w 21"/>
                <a:gd name="T47" fmla="*/ 11 h 42"/>
                <a:gd name="T48" fmla="*/ 0 w 21"/>
                <a:gd name="T49" fmla="*/ 14 h 42"/>
                <a:gd name="T50" fmla="*/ 0 w 21"/>
                <a:gd name="T51" fmla="*/ 21 h 42"/>
                <a:gd name="T52" fmla="*/ 0 w 21"/>
                <a:gd name="T5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42">
                  <a:moveTo>
                    <a:pt x="0" y="42"/>
                  </a:moveTo>
                  <a:lnTo>
                    <a:pt x="0" y="42"/>
                  </a:lnTo>
                  <a:lnTo>
                    <a:pt x="7" y="42"/>
                  </a:lnTo>
                  <a:lnTo>
                    <a:pt x="14" y="42"/>
                  </a:lnTo>
                  <a:lnTo>
                    <a:pt x="14" y="39"/>
                  </a:lnTo>
                  <a:lnTo>
                    <a:pt x="14" y="39"/>
                  </a:lnTo>
                  <a:lnTo>
                    <a:pt x="17" y="35"/>
                  </a:lnTo>
                  <a:lnTo>
                    <a:pt x="21" y="35"/>
                  </a:lnTo>
                  <a:lnTo>
                    <a:pt x="21" y="21"/>
                  </a:lnTo>
                  <a:lnTo>
                    <a:pt x="17" y="21"/>
                  </a:lnTo>
                  <a:lnTo>
                    <a:pt x="21" y="18"/>
                  </a:lnTo>
                  <a:lnTo>
                    <a:pt x="21" y="18"/>
                  </a:lnTo>
                  <a:lnTo>
                    <a:pt x="21" y="14"/>
                  </a:lnTo>
                  <a:lnTo>
                    <a:pt x="21" y="11"/>
                  </a:lnTo>
                  <a:lnTo>
                    <a:pt x="17" y="4"/>
                  </a:lnTo>
                  <a:lnTo>
                    <a:pt x="14" y="0"/>
                  </a:lnTo>
                  <a:lnTo>
                    <a:pt x="14" y="4"/>
                  </a:lnTo>
                  <a:lnTo>
                    <a:pt x="10" y="4"/>
                  </a:lnTo>
                  <a:lnTo>
                    <a:pt x="7" y="7"/>
                  </a:lnTo>
                  <a:lnTo>
                    <a:pt x="3" y="7"/>
                  </a:lnTo>
                  <a:lnTo>
                    <a:pt x="3" y="7"/>
                  </a:lnTo>
                  <a:lnTo>
                    <a:pt x="0" y="4"/>
                  </a:lnTo>
                  <a:lnTo>
                    <a:pt x="0" y="7"/>
                  </a:lnTo>
                  <a:lnTo>
                    <a:pt x="0" y="11"/>
                  </a:lnTo>
                  <a:lnTo>
                    <a:pt x="0" y="14"/>
                  </a:lnTo>
                  <a:lnTo>
                    <a:pt x="0" y="21"/>
                  </a:lnTo>
                  <a:lnTo>
                    <a:pt x="0"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5" name="Freeform 311"/>
            <p:cNvSpPr>
              <a:spLocks/>
            </p:cNvSpPr>
            <p:nvPr userDrawn="1"/>
          </p:nvSpPr>
          <p:spPr bwMode="gray">
            <a:xfrm>
              <a:off x="748" y="1576"/>
              <a:ext cx="18" cy="35"/>
            </a:xfrm>
            <a:custGeom>
              <a:avLst/>
              <a:gdLst>
                <a:gd name="T0" fmla="*/ 7 w 18"/>
                <a:gd name="T1" fmla="*/ 24 h 32"/>
                <a:gd name="T2" fmla="*/ 14 w 18"/>
                <a:gd name="T3" fmla="*/ 32 h 32"/>
                <a:gd name="T4" fmla="*/ 14 w 18"/>
                <a:gd name="T5" fmla="*/ 28 h 32"/>
                <a:gd name="T6" fmla="*/ 14 w 18"/>
                <a:gd name="T7" fmla="*/ 24 h 32"/>
                <a:gd name="T8" fmla="*/ 18 w 18"/>
                <a:gd name="T9" fmla="*/ 21 h 32"/>
                <a:gd name="T10" fmla="*/ 18 w 18"/>
                <a:gd name="T11" fmla="*/ 21 h 32"/>
                <a:gd name="T12" fmla="*/ 18 w 18"/>
                <a:gd name="T13" fmla="*/ 17 h 32"/>
                <a:gd name="T14" fmla="*/ 18 w 18"/>
                <a:gd name="T15" fmla="*/ 14 h 32"/>
                <a:gd name="T16" fmla="*/ 18 w 18"/>
                <a:gd name="T17" fmla="*/ 10 h 32"/>
                <a:gd name="T18" fmla="*/ 14 w 18"/>
                <a:gd name="T19" fmla="*/ 7 h 32"/>
                <a:gd name="T20" fmla="*/ 11 w 18"/>
                <a:gd name="T21" fmla="*/ 0 h 32"/>
                <a:gd name="T22" fmla="*/ 7 w 18"/>
                <a:gd name="T23" fmla="*/ 3 h 32"/>
                <a:gd name="T24" fmla="*/ 7 w 18"/>
                <a:gd name="T25" fmla="*/ 3 h 32"/>
                <a:gd name="T26" fmla="*/ 4 w 18"/>
                <a:gd name="T27" fmla="*/ 3 h 32"/>
                <a:gd name="T28" fmla="*/ 4 w 18"/>
                <a:gd name="T29" fmla="*/ 7 h 32"/>
                <a:gd name="T30" fmla="*/ 0 w 18"/>
                <a:gd name="T31" fmla="*/ 10 h 32"/>
                <a:gd name="T32" fmla="*/ 0 w 18"/>
                <a:gd name="T33" fmla="*/ 10 h 32"/>
                <a:gd name="T34" fmla="*/ 4 w 18"/>
                <a:gd name="T35" fmla="*/ 17 h 32"/>
                <a:gd name="T36" fmla="*/ 4 w 18"/>
                <a:gd name="T37" fmla="*/ 21 h 32"/>
                <a:gd name="T38" fmla="*/ 7 w 18"/>
                <a:gd name="T39"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32">
                  <a:moveTo>
                    <a:pt x="7" y="24"/>
                  </a:moveTo>
                  <a:lnTo>
                    <a:pt x="14" y="32"/>
                  </a:lnTo>
                  <a:lnTo>
                    <a:pt x="14" y="28"/>
                  </a:lnTo>
                  <a:lnTo>
                    <a:pt x="14" y="24"/>
                  </a:lnTo>
                  <a:lnTo>
                    <a:pt x="18" y="21"/>
                  </a:lnTo>
                  <a:lnTo>
                    <a:pt x="18" y="21"/>
                  </a:lnTo>
                  <a:lnTo>
                    <a:pt x="18" y="17"/>
                  </a:lnTo>
                  <a:lnTo>
                    <a:pt x="18" y="14"/>
                  </a:lnTo>
                  <a:lnTo>
                    <a:pt x="18" y="10"/>
                  </a:lnTo>
                  <a:lnTo>
                    <a:pt x="14" y="7"/>
                  </a:lnTo>
                  <a:lnTo>
                    <a:pt x="11" y="0"/>
                  </a:lnTo>
                  <a:lnTo>
                    <a:pt x="7" y="3"/>
                  </a:lnTo>
                  <a:lnTo>
                    <a:pt x="7" y="3"/>
                  </a:lnTo>
                  <a:lnTo>
                    <a:pt x="4" y="3"/>
                  </a:lnTo>
                  <a:lnTo>
                    <a:pt x="4" y="7"/>
                  </a:lnTo>
                  <a:lnTo>
                    <a:pt x="0" y="10"/>
                  </a:lnTo>
                  <a:lnTo>
                    <a:pt x="0" y="10"/>
                  </a:lnTo>
                  <a:lnTo>
                    <a:pt x="4" y="17"/>
                  </a:lnTo>
                  <a:lnTo>
                    <a:pt x="4" y="21"/>
                  </a:lnTo>
                  <a:lnTo>
                    <a:pt x="7"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6" name="Freeform 312"/>
            <p:cNvSpPr>
              <a:spLocks noEditPoints="1"/>
            </p:cNvSpPr>
            <p:nvPr userDrawn="1"/>
          </p:nvSpPr>
          <p:spPr bwMode="gray">
            <a:xfrm>
              <a:off x="480" y="1295"/>
              <a:ext cx="79" cy="99"/>
            </a:xfrm>
            <a:custGeom>
              <a:avLst/>
              <a:gdLst>
                <a:gd name="T0" fmla="*/ 14 w 77"/>
                <a:gd name="T1" fmla="*/ 60 h 92"/>
                <a:gd name="T2" fmla="*/ 14 w 77"/>
                <a:gd name="T3" fmla="*/ 71 h 92"/>
                <a:gd name="T4" fmla="*/ 14 w 77"/>
                <a:gd name="T5" fmla="*/ 78 h 92"/>
                <a:gd name="T6" fmla="*/ 14 w 77"/>
                <a:gd name="T7" fmla="*/ 85 h 92"/>
                <a:gd name="T8" fmla="*/ 14 w 77"/>
                <a:gd name="T9" fmla="*/ 88 h 92"/>
                <a:gd name="T10" fmla="*/ 28 w 77"/>
                <a:gd name="T11" fmla="*/ 92 h 92"/>
                <a:gd name="T12" fmla="*/ 35 w 77"/>
                <a:gd name="T13" fmla="*/ 88 h 92"/>
                <a:gd name="T14" fmla="*/ 53 w 77"/>
                <a:gd name="T15" fmla="*/ 81 h 92"/>
                <a:gd name="T16" fmla="*/ 67 w 77"/>
                <a:gd name="T17" fmla="*/ 74 h 92"/>
                <a:gd name="T18" fmla="*/ 74 w 77"/>
                <a:gd name="T19" fmla="*/ 60 h 92"/>
                <a:gd name="T20" fmla="*/ 70 w 77"/>
                <a:gd name="T21" fmla="*/ 53 h 92"/>
                <a:gd name="T22" fmla="*/ 67 w 77"/>
                <a:gd name="T23" fmla="*/ 42 h 92"/>
                <a:gd name="T24" fmla="*/ 63 w 77"/>
                <a:gd name="T25" fmla="*/ 35 h 92"/>
                <a:gd name="T26" fmla="*/ 60 w 77"/>
                <a:gd name="T27" fmla="*/ 35 h 92"/>
                <a:gd name="T28" fmla="*/ 67 w 77"/>
                <a:gd name="T29" fmla="*/ 35 h 92"/>
                <a:gd name="T30" fmla="*/ 74 w 77"/>
                <a:gd name="T31" fmla="*/ 32 h 92"/>
                <a:gd name="T32" fmla="*/ 77 w 77"/>
                <a:gd name="T33" fmla="*/ 25 h 92"/>
                <a:gd name="T34" fmla="*/ 77 w 77"/>
                <a:gd name="T35" fmla="*/ 14 h 92"/>
                <a:gd name="T36" fmla="*/ 74 w 77"/>
                <a:gd name="T37" fmla="*/ 7 h 92"/>
                <a:gd name="T38" fmla="*/ 67 w 77"/>
                <a:gd name="T39" fmla="*/ 4 h 92"/>
                <a:gd name="T40" fmla="*/ 56 w 77"/>
                <a:gd name="T41" fmla="*/ 4 h 92"/>
                <a:gd name="T42" fmla="*/ 53 w 77"/>
                <a:gd name="T43" fmla="*/ 4 h 92"/>
                <a:gd name="T44" fmla="*/ 31 w 77"/>
                <a:gd name="T45" fmla="*/ 11 h 92"/>
                <a:gd name="T46" fmla="*/ 31 w 77"/>
                <a:gd name="T47" fmla="*/ 18 h 92"/>
                <a:gd name="T48" fmla="*/ 28 w 77"/>
                <a:gd name="T49" fmla="*/ 25 h 92"/>
                <a:gd name="T50" fmla="*/ 21 w 77"/>
                <a:gd name="T51" fmla="*/ 32 h 92"/>
                <a:gd name="T52" fmla="*/ 0 w 77"/>
                <a:gd name="T53" fmla="*/ 28 h 92"/>
                <a:gd name="T54" fmla="*/ 0 w 77"/>
                <a:gd name="T55" fmla="*/ 32 h 92"/>
                <a:gd name="T56" fmla="*/ 0 w 77"/>
                <a:gd name="T57" fmla="*/ 39 h 92"/>
                <a:gd name="T58" fmla="*/ 7 w 77"/>
                <a:gd name="T59" fmla="*/ 39 h 92"/>
                <a:gd name="T60" fmla="*/ 14 w 77"/>
                <a:gd name="T61" fmla="*/ 49 h 92"/>
                <a:gd name="T62" fmla="*/ 56 w 77"/>
                <a:gd name="T63" fmla="*/ 32 h 92"/>
                <a:gd name="T64" fmla="*/ 56 w 77"/>
                <a:gd name="T65" fmla="*/ 32 h 92"/>
                <a:gd name="T66" fmla="*/ 56 w 77"/>
                <a:gd name="T67" fmla="*/ 32 h 92"/>
                <a:gd name="T68" fmla="*/ 60 w 77"/>
                <a:gd name="T69" fmla="*/ 32 h 92"/>
                <a:gd name="T70" fmla="*/ 60 w 77"/>
                <a:gd name="T71" fmla="*/ 3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2">
                  <a:moveTo>
                    <a:pt x="14" y="60"/>
                  </a:moveTo>
                  <a:lnTo>
                    <a:pt x="14" y="60"/>
                  </a:lnTo>
                  <a:lnTo>
                    <a:pt x="14" y="67"/>
                  </a:lnTo>
                  <a:lnTo>
                    <a:pt x="14" y="71"/>
                  </a:lnTo>
                  <a:lnTo>
                    <a:pt x="14" y="78"/>
                  </a:lnTo>
                  <a:lnTo>
                    <a:pt x="14" y="78"/>
                  </a:lnTo>
                  <a:lnTo>
                    <a:pt x="14" y="81"/>
                  </a:lnTo>
                  <a:lnTo>
                    <a:pt x="14" y="85"/>
                  </a:lnTo>
                  <a:lnTo>
                    <a:pt x="14" y="85"/>
                  </a:lnTo>
                  <a:lnTo>
                    <a:pt x="14" y="88"/>
                  </a:lnTo>
                  <a:lnTo>
                    <a:pt x="17" y="92"/>
                  </a:lnTo>
                  <a:lnTo>
                    <a:pt x="28" y="92"/>
                  </a:lnTo>
                  <a:lnTo>
                    <a:pt x="28" y="92"/>
                  </a:lnTo>
                  <a:lnTo>
                    <a:pt x="35" y="88"/>
                  </a:lnTo>
                  <a:lnTo>
                    <a:pt x="42" y="85"/>
                  </a:lnTo>
                  <a:lnTo>
                    <a:pt x="53" y="81"/>
                  </a:lnTo>
                  <a:lnTo>
                    <a:pt x="60" y="78"/>
                  </a:lnTo>
                  <a:lnTo>
                    <a:pt x="67" y="74"/>
                  </a:lnTo>
                  <a:lnTo>
                    <a:pt x="70" y="67"/>
                  </a:lnTo>
                  <a:lnTo>
                    <a:pt x="74" y="60"/>
                  </a:lnTo>
                  <a:lnTo>
                    <a:pt x="74" y="56"/>
                  </a:lnTo>
                  <a:lnTo>
                    <a:pt x="70" y="53"/>
                  </a:lnTo>
                  <a:lnTo>
                    <a:pt x="70" y="46"/>
                  </a:lnTo>
                  <a:lnTo>
                    <a:pt x="67" y="42"/>
                  </a:lnTo>
                  <a:lnTo>
                    <a:pt x="67" y="35"/>
                  </a:lnTo>
                  <a:lnTo>
                    <a:pt x="63" y="35"/>
                  </a:lnTo>
                  <a:lnTo>
                    <a:pt x="63" y="35"/>
                  </a:lnTo>
                  <a:lnTo>
                    <a:pt x="60" y="35"/>
                  </a:lnTo>
                  <a:lnTo>
                    <a:pt x="67" y="35"/>
                  </a:lnTo>
                  <a:lnTo>
                    <a:pt x="67" y="35"/>
                  </a:lnTo>
                  <a:lnTo>
                    <a:pt x="70" y="35"/>
                  </a:lnTo>
                  <a:lnTo>
                    <a:pt x="74" y="32"/>
                  </a:lnTo>
                  <a:lnTo>
                    <a:pt x="74" y="32"/>
                  </a:lnTo>
                  <a:lnTo>
                    <a:pt x="77" y="25"/>
                  </a:lnTo>
                  <a:lnTo>
                    <a:pt x="77" y="18"/>
                  </a:lnTo>
                  <a:lnTo>
                    <a:pt x="77" y="14"/>
                  </a:lnTo>
                  <a:lnTo>
                    <a:pt x="74" y="11"/>
                  </a:lnTo>
                  <a:lnTo>
                    <a:pt x="74" y="7"/>
                  </a:lnTo>
                  <a:lnTo>
                    <a:pt x="70" y="4"/>
                  </a:lnTo>
                  <a:lnTo>
                    <a:pt x="67" y="4"/>
                  </a:lnTo>
                  <a:lnTo>
                    <a:pt x="60" y="4"/>
                  </a:lnTo>
                  <a:lnTo>
                    <a:pt x="56" y="4"/>
                  </a:lnTo>
                  <a:lnTo>
                    <a:pt x="56" y="4"/>
                  </a:lnTo>
                  <a:lnTo>
                    <a:pt x="53" y="4"/>
                  </a:lnTo>
                  <a:lnTo>
                    <a:pt x="38" y="0"/>
                  </a:lnTo>
                  <a:lnTo>
                    <a:pt x="31" y="11"/>
                  </a:lnTo>
                  <a:lnTo>
                    <a:pt x="31" y="18"/>
                  </a:lnTo>
                  <a:lnTo>
                    <a:pt x="31" y="18"/>
                  </a:lnTo>
                  <a:lnTo>
                    <a:pt x="31" y="21"/>
                  </a:lnTo>
                  <a:lnTo>
                    <a:pt x="28" y="25"/>
                  </a:lnTo>
                  <a:lnTo>
                    <a:pt x="24" y="28"/>
                  </a:lnTo>
                  <a:lnTo>
                    <a:pt x="21" y="32"/>
                  </a:lnTo>
                  <a:lnTo>
                    <a:pt x="7" y="25"/>
                  </a:lnTo>
                  <a:lnTo>
                    <a:pt x="0" y="28"/>
                  </a:lnTo>
                  <a:lnTo>
                    <a:pt x="0" y="28"/>
                  </a:lnTo>
                  <a:lnTo>
                    <a:pt x="0" y="32"/>
                  </a:lnTo>
                  <a:lnTo>
                    <a:pt x="0" y="35"/>
                  </a:lnTo>
                  <a:lnTo>
                    <a:pt x="0" y="39"/>
                  </a:lnTo>
                  <a:lnTo>
                    <a:pt x="3" y="39"/>
                  </a:lnTo>
                  <a:lnTo>
                    <a:pt x="7" y="39"/>
                  </a:lnTo>
                  <a:lnTo>
                    <a:pt x="10" y="42"/>
                  </a:lnTo>
                  <a:lnTo>
                    <a:pt x="14" y="49"/>
                  </a:lnTo>
                  <a:lnTo>
                    <a:pt x="14" y="60"/>
                  </a:lnTo>
                  <a:close/>
                  <a:moveTo>
                    <a:pt x="56" y="32"/>
                  </a:moveTo>
                  <a:lnTo>
                    <a:pt x="56" y="32"/>
                  </a:lnTo>
                  <a:lnTo>
                    <a:pt x="56" y="32"/>
                  </a:lnTo>
                  <a:lnTo>
                    <a:pt x="56" y="32"/>
                  </a:lnTo>
                  <a:lnTo>
                    <a:pt x="56" y="32"/>
                  </a:lnTo>
                  <a:close/>
                  <a:moveTo>
                    <a:pt x="60" y="32"/>
                  </a:moveTo>
                  <a:lnTo>
                    <a:pt x="60" y="32"/>
                  </a:lnTo>
                  <a:lnTo>
                    <a:pt x="60" y="32"/>
                  </a:lnTo>
                  <a:lnTo>
                    <a:pt x="60" y="32"/>
                  </a:lnTo>
                  <a:lnTo>
                    <a:pt x="60"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7" name="Freeform 313"/>
            <p:cNvSpPr>
              <a:spLocks/>
            </p:cNvSpPr>
            <p:nvPr userDrawn="1"/>
          </p:nvSpPr>
          <p:spPr bwMode="gray">
            <a:xfrm>
              <a:off x="545" y="1204"/>
              <a:ext cx="116" cy="228"/>
            </a:xfrm>
            <a:custGeom>
              <a:avLst/>
              <a:gdLst>
                <a:gd name="T0" fmla="*/ 14 w 113"/>
                <a:gd name="T1" fmla="*/ 59 h 211"/>
                <a:gd name="T2" fmla="*/ 11 w 113"/>
                <a:gd name="T3" fmla="*/ 66 h 211"/>
                <a:gd name="T4" fmla="*/ 14 w 113"/>
                <a:gd name="T5" fmla="*/ 74 h 211"/>
                <a:gd name="T6" fmla="*/ 25 w 113"/>
                <a:gd name="T7" fmla="*/ 81 h 211"/>
                <a:gd name="T8" fmla="*/ 25 w 113"/>
                <a:gd name="T9" fmla="*/ 88 h 211"/>
                <a:gd name="T10" fmla="*/ 21 w 113"/>
                <a:gd name="T11" fmla="*/ 95 h 211"/>
                <a:gd name="T12" fmla="*/ 18 w 113"/>
                <a:gd name="T13" fmla="*/ 102 h 211"/>
                <a:gd name="T14" fmla="*/ 35 w 113"/>
                <a:gd name="T15" fmla="*/ 98 h 211"/>
                <a:gd name="T16" fmla="*/ 35 w 113"/>
                <a:gd name="T17" fmla="*/ 109 h 211"/>
                <a:gd name="T18" fmla="*/ 42 w 113"/>
                <a:gd name="T19" fmla="*/ 119 h 211"/>
                <a:gd name="T20" fmla="*/ 21 w 113"/>
                <a:gd name="T21" fmla="*/ 133 h 211"/>
                <a:gd name="T22" fmla="*/ 28 w 113"/>
                <a:gd name="T23" fmla="*/ 148 h 211"/>
                <a:gd name="T24" fmla="*/ 21 w 113"/>
                <a:gd name="T25" fmla="*/ 162 h 211"/>
                <a:gd name="T26" fmla="*/ 18 w 113"/>
                <a:gd name="T27" fmla="*/ 169 h 211"/>
                <a:gd name="T28" fmla="*/ 39 w 113"/>
                <a:gd name="T29" fmla="*/ 172 h 211"/>
                <a:gd name="T30" fmla="*/ 53 w 113"/>
                <a:gd name="T31" fmla="*/ 169 h 211"/>
                <a:gd name="T32" fmla="*/ 53 w 113"/>
                <a:gd name="T33" fmla="*/ 172 h 211"/>
                <a:gd name="T34" fmla="*/ 21 w 113"/>
                <a:gd name="T35" fmla="*/ 186 h 211"/>
                <a:gd name="T36" fmla="*/ 11 w 113"/>
                <a:gd name="T37" fmla="*/ 211 h 211"/>
                <a:gd name="T38" fmla="*/ 39 w 113"/>
                <a:gd name="T39" fmla="*/ 200 h 211"/>
                <a:gd name="T40" fmla="*/ 88 w 113"/>
                <a:gd name="T41" fmla="*/ 190 h 211"/>
                <a:gd name="T42" fmla="*/ 102 w 113"/>
                <a:gd name="T43" fmla="*/ 176 h 211"/>
                <a:gd name="T44" fmla="*/ 106 w 113"/>
                <a:gd name="T45" fmla="*/ 169 h 211"/>
                <a:gd name="T46" fmla="*/ 106 w 113"/>
                <a:gd name="T47" fmla="*/ 158 h 211"/>
                <a:gd name="T48" fmla="*/ 102 w 113"/>
                <a:gd name="T49" fmla="*/ 155 h 211"/>
                <a:gd name="T50" fmla="*/ 95 w 113"/>
                <a:gd name="T51" fmla="*/ 144 h 211"/>
                <a:gd name="T52" fmla="*/ 92 w 113"/>
                <a:gd name="T53" fmla="*/ 140 h 211"/>
                <a:gd name="T54" fmla="*/ 88 w 113"/>
                <a:gd name="T55" fmla="*/ 126 h 211"/>
                <a:gd name="T56" fmla="*/ 78 w 113"/>
                <a:gd name="T57" fmla="*/ 112 h 211"/>
                <a:gd name="T58" fmla="*/ 71 w 113"/>
                <a:gd name="T59" fmla="*/ 102 h 211"/>
                <a:gd name="T60" fmla="*/ 67 w 113"/>
                <a:gd name="T61" fmla="*/ 88 h 211"/>
                <a:gd name="T62" fmla="*/ 60 w 113"/>
                <a:gd name="T63" fmla="*/ 74 h 211"/>
                <a:gd name="T64" fmla="*/ 49 w 113"/>
                <a:gd name="T65" fmla="*/ 66 h 211"/>
                <a:gd name="T66" fmla="*/ 56 w 113"/>
                <a:gd name="T67" fmla="*/ 45 h 211"/>
                <a:gd name="T68" fmla="*/ 56 w 113"/>
                <a:gd name="T69" fmla="*/ 38 h 211"/>
                <a:gd name="T70" fmla="*/ 49 w 113"/>
                <a:gd name="T71" fmla="*/ 35 h 211"/>
                <a:gd name="T72" fmla="*/ 46 w 113"/>
                <a:gd name="T73" fmla="*/ 31 h 211"/>
                <a:gd name="T74" fmla="*/ 35 w 113"/>
                <a:gd name="T75" fmla="*/ 28 h 211"/>
                <a:gd name="T76" fmla="*/ 35 w 113"/>
                <a:gd name="T77" fmla="*/ 21 h 211"/>
                <a:gd name="T78" fmla="*/ 39 w 113"/>
                <a:gd name="T79" fmla="*/ 14 h 211"/>
                <a:gd name="T80" fmla="*/ 42 w 113"/>
                <a:gd name="T81" fmla="*/ 7 h 211"/>
                <a:gd name="T82" fmla="*/ 42 w 113"/>
                <a:gd name="T83" fmla="*/ 3 h 211"/>
                <a:gd name="T84" fmla="*/ 35 w 113"/>
                <a:gd name="T85" fmla="*/ 0 h 211"/>
                <a:gd name="T86" fmla="*/ 25 w 113"/>
                <a:gd name="T87" fmla="*/ 3 h 211"/>
                <a:gd name="T88" fmla="*/ 14 w 113"/>
                <a:gd name="T89" fmla="*/ 17 h 211"/>
                <a:gd name="T90" fmla="*/ 18 w 113"/>
                <a:gd name="T91" fmla="*/ 28 h 211"/>
                <a:gd name="T92" fmla="*/ 14 w 113"/>
                <a:gd name="T93" fmla="*/ 35 h 211"/>
                <a:gd name="T94" fmla="*/ 7 w 113"/>
                <a:gd name="T95" fmla="*/ 42 h 211"/>
                <a:gd name="T96" fmla="*/ 4 w 113"/>
                <a:gd name="T97" fmla="*/ 52 h 211"/>
                <a:gd name="T98" fmla="*/ 14 w 113"/>
                <a:gd name="T99" fmla="*/ 5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 h="211">
                  <a:moveTo>
                    <a:pt x="14" y="59"/>
                  </a:moveTo>
                  <a:lnTo>
                    <a:pt x="14" y="59"/>
                  </a:lnTo>
                  <a:lnTo>
                    <a:pt x="11" y="63"/>
                  </a:lnTo>
                  <a:lnTo>
                    <a:pt x="11" y="66"/>
                  </a:lnTo>
                  <a:lnTo>
                    <a:pt x="11" y="70"/>
                  </a:lnTo>
                  <a:lnTo>
                    <a:pt x="14" y="74"/>
                  </a:lnTo>
                  <a:lnTo>
                    <a:pt x="18" y="74"/>
                  </a:lnTo>
                  <a:lnTo>
                    <a:pt x="25" y="81"/>
                  </a:lnTo>
                  <a:lnTo>
                    <a:pt x="25" y="84"/>
                  </a:lnTo>
                  <a:lnTo>
                    <a:pt x="25" y="88"/>
                  </a:lnTo>
                  <a:lnTo>
                    <a:pt x="21" y="91"/>
                  </a:lnTo>
                  <a:lnTo>
                    <a:pt x="21" y="95"/>
                  </a:lnTo>
                  <a:lnTo>
                    <a:pt x="18" y="98"/>
                  </a:lnTo>
                  <a:lnTo>
                    <a:pt x="18" y="102"/>
                  </a:lnTo>
                  <a:lnTo>
                    <a:pt x="21" y="105"/>
                  </a:lnTo>
                  <a:lnTo>
                    <a:pt x="35" y="98"/>
                  </a:lnTo>
                  <a:lnTo>
                    <a:pt x="46" y="98"/>
                  </a:lnTo>
                  <a:lnTo>
                    <a:pt x="35" y="109"/>
                  </a:lnTo>
                  <a:lnTo>
                    <a:pt x="35" y="119"/>
                  </a:lnTo>
                  <a:lnTo>
                    <a:pt x="42" y="119"/>
                  </a:lnTo>
                  <a:lnTo>
                    <a:pt x="42" y="133"/>
                  </a:lnTo>
                  <a:lnTo>
                    <a:pt x="21" y="133"/>
                  </a:lnTo>
                  <a:lnTo>
                    <a:pt x="21" y="148"/>
                  </a:lnTo>
                  <a:lnTo>
                    <a:pt x="28" y="148"/>
                  </a:lnTo>
                  <a:lnTo>
                    <a:pt x="21" y="162"/>
                  </a:lnTo>
                  <a:lnTo>
                    <a:pt x="21" y="162"/>
                  </a:lnTo>
                  <a:lnTo>
                    <a:pt x="18" y="165"/>
                  </a:lnTo>
                  <a:lnTo>
                    <a:pt x="18" y="169"/>
                  </a:lnTo>
                  <a:lnTo>
                    <a:pt x="21" y="169"/>
                  </a:lnTo>
                  <a:lnTo>
                    <a:pt x="39" y="172"/>
                  </a:lnTo>
                  <a:lnTo>
                    <a:pt x="49" y="169"/>
                  </a:lnTo>
                  <a:lnTo>
                    <a:pt x="53" y="169"/>
                  </a:lnTo>
                  <a:lnTo>
                    <a:pt x="53" y="169"/>
                  </a:lnTo>
                  <a:lnTo>
                    <a:pt x="53" y="172"/>
                  </a:lnTo>
                  <a:lnTo>
                    <a:pt x="46" y="176"/>
                  </a:lnTo>
                  <a:lnTo>
                    <a:pt x="21" y="186"/>
                  </a:lnTo>
                  <a:lnTo>
                    <a:pt x="0" y="207"/>
                  </a:lnTo>
                  <a:lnTo>
                    <a:pt x="11" y="211"/>
                  </a:lnTo>
                  <a:lnTo>
                    <a:pt x="28" y="200"/>
                  </a:lnTo>
                  <a:lnTo>
                    <a:pt x="39" y="200"/>
                  </a:lnTo>
                  <a:lnTo>
                    <a:pt x="60" y="200"/>
                  </a:lnTo>
                  <a:lnTo>
                    <a:pt x="88" y="190"/>
                  </a:lnTo>
                  <a:lnTo>
                    <a:pt x="113" y="183"/>
                  </a:lnTo>
                  <a:lnTo>
                    <a:pt x="102" y="176"/>
                  </a:lnTo>
                  <a:lnTo>
                    <a:pt x="102" y="172"/>
                  </a:lnTo>
                  <a:lnTo>
                    <a:pt x="106" y="169"/>
                  </a:lnTo>
                  <a:lnTo>
                    <a:pt x="106" y="165"/>
                  </a:lnTo>
                  <a:lnTo>
                    <a:pt x="106" y="158"/>
                  </a:lnTo>
                  <a:lnTo>
                    <a:pt x="106" y="158"/>
                  </a:lnTo>
                  <a:lnTo>
                    <a:pt x="102" y="155"/>
                  </a:lnTo>
                  <a:lnTo>
                    <a:pt x="99" y="148"/>
                  </a:lnTo>
                  <a:lnTo>
                    <a:pt x="95" y="144"/>
                  </a:lnTo>
                  <a:lnTo>
                    <a:pt x="92" y="144"/>
                  </a:lnTo>
                  <a:lnTo>
                    <a:pt x="92" y="140"/>
                  </a:lnTo>
                  <a:lnTo>
                    <a:pt x="88" y="137"/>
                  </a:lnTo>
                  <a:lnTo>
                    <a:pt x="88" y="126"/>
                  </a:lnTo>
                  <a:lnTo>
                    <a:pt x="85" y="119"/>
                  </a:lnTo>
                  <a:lnTo>
                    <a:pt x="78" y="112"/>
                  </a:lnTo>
                  <a:lnTo>
                    <a:pt x="71" y="105"/>
                  </a:lnTo>
                  <a:lnTo>
                    <a:pt x="71" y="102"/>
                  </a:lnTo>
                  <a:lnTo>
                    <a:pt x="67" y="95"/>
                  </a:lnTo>
                  <a:lnTo>
                    <a:pt x="67" y="88"/>
                  </a:lnTo>
                  <a:lnTo>
                    <a:pt x="63" y="81"/>
                  </a:lnTo>
                  <a:lnTo>
                    <a:pt x="60" y="74"/>
                  </a:lnTo>
                  <a:lnTo>
                    <a:pt x="60" y="70"/>
                  </a:lnTo>
                  <a:lnTo>
                    <a:pt x="49" y="66"/>
                  </a:lnTo>
                  <a:lnTo>
                    <a:pt x="60" y="45"/>
                  </a:lnTo>
                  <a:lnTo>
                    <a:pt x="56" y="45"/>
                  </a:lnTo>
                  <a:lnTo>
                    <a:pt x="56" y="42"/>
                  </a:lnTo>
                  <a:lnTo>
                    <a:pt x="56" y="38"/>
                  </a:lnTo>
                  <a:lnTo>
                    <a:pt x="53" y="35"/>
                  </a:lnTo>
                  <a:lnTo>
                    <a:pt x="49" y="35"/>
                  </a:lnTo>
                  <a:lnTo>
                    <a:pt x="46" y="35"/>
                  </a:lnTo>
                  <a:lnTo>
                    <a:pt x="46" y="31"/>
                  </a:lnTo>
                  <a:lnTo>
                    <a:pt x="35" y="31"/>
                  </a:lnTo>
                  <a:lnTo>
                    <a:pt x="35" y="28"/>
                  </a:lnTo>
                  <a:lnTo>
                    <a:pt x="35" y="24"/>
                  </a:lnTo>
                  <a:lnTo>
                    <a:pt x="35" y="21"/>
                  </a:lnTo>
                  <a:lnTo>
                    <a:pt x="35" y="17"/>
                  </a:lnTo>
                  <a:lnTo>
                    <a:pt x="39" y="14"/>
                  </a:lnTo>
                  <a:lnTo>
                    <a:pt x="42" y="10"/>
                  </a:lnTo>
                  <a:lnTo>
                    <a:pt x="42" y="7"/>
                  </a:lnTo>
                  <a:lnTo>
                    <a:pt x="42" y="3"/>
                  </a:lnTo>
                  <a:lnTo>
                    <a:pt x="42" y="3"/>
                  </a:lnTo>
                  <a:lnTo>
                    <a:pt x="39" y="3"/>
                  </a:lnTo>
                  <a:lnTo>
                    <a:pt x="35" y="0"/>
                  </a:lnTo>
                  <a:lnTo>
                    <a:pt x="28" y="0"/>
                  </a:lnTo>
                  <a:lnTo>
                    <a:pt x="25" y="3"/>
                  </a:lnTo>
                  <a:lnTo>
                    <a:pt x="14" y="17"/>
                  </a:lnTo>
                  <a:lnTo>
                    <a:pt x="14" y="17"/>
                  </a:lnTo>
                  <a:lnTo>
                    <a:pt x="18" y="21"/>
                  </a:lnTo>
                  <a:lnTo>
                    <a:pt x="18" y="28"/>
                  </a:lnTo>
                  <a:lnTo>
                    <a:pt x="14" y="35"/>
                  </a:lnTo>
                  <a:lnTo>
                    <a:pt x="14" y="35"/>
                  </a:lnTo>
                  <a:lnTo>
                    <a:pt x="11" y="38"/>
                  </a:lnTo>
                  <a:lnTo>
                    <a:pt x="7" y="42"/>
                  </a:lnTo>
                  <a:lnTo>
                    <a:pt x="4" y="49"/>
                  </a:lnTo>
                  <a:lnTo>
                    <a:pt x="4" y="52"/>
                  </a:lnTo>
                  <a:lnTo>
                    <a:pt x="7" y="59"/>
                  </a:lnTo>
                  <a:lnTo>
                    <a:pt x="14" y="5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8" name="Freeform 314"/>
            <p:cNvSpPr>
              <a:spLocks/>
            </p:cNvSpPr>
            <p:nvPr userDrawn="1"/>
          </p:nvSpPr>
          <p:spPr bwMode="gray">
            <a:xfrm>
              <a:off x="1059" y="1769"/>
              <a:ext cx="52" cy="92"/>
            </a:xfrm>
            <a:custGeom>
              <a:avLst/>
              <a:gdLst>
                <a:gd name="T0" fmla="*/ 50 w 50"/>
                <a:gd name="T1" fmla="*/ 36 h 85"/>
                <a:gd name="T2" fmla="*/ 50 w 50"/>
                <a:gd name="T3" fmla="*/ 36 h 85"/>
                <a:gd name="T4" fmla="*/ 50 w 50"/>
                <a:gd name="T5" fmla="*/ 29 h 85"/>
                <a:gd name="T6" fmla="*/ 50 w 50"/>
                <a:gd name="T7" fmla="*/ 18 h 85"/>
                <a:gd name="T8" fmla="*/ 50 w 50"/>
                <a:gd name="T9" fmla="*/ 11 h 85"/>
                <a:gd name="T10" fmla="*/ 50 w 50"/>
                <a:gd name="T11" fmla="*/ 0 h 85"/>
                <a:gd name="T12" fmla="*/ 43 w 50"/>
                <a:gd name="T13" fmla="*/ 4 h 85"/>
                <a:gd name="T14" fmla="*/ 43 w 50"/>
                <a:gd name="T15" fmla="*/ 4 h 85"/>
                <a:gd name="T16" fmla="*/ 43 w 50"/>
                <a:gd name="T17" fmla="*/ 11 h 85"/>
                <a:gd name="T18" fmla="*/ 43 w 50"/>
                <a:gd name="T19" fmla="*/ 15 h 85"/>
                <a:gd name="T20" fmla="*/ 39 w 50"/>
                <a:gd name="T21" fmla="*/ 18 h 85"/>
                <a:gd name="T22" fmla="*/ 39 w 50"/>
                <a:gd name="T23" fmla="*/ 18 h 85"/>
                <a:gd name="T24" fmla="*/ 39 w 50"/>
                <a:gd name="T25" fmla="*/ 22 h 85"/>
                <a:gd name="T26" fmla="*/ 36 w 50"/>
                <a:gd name="T27" fmla="*/ 25 h 85"/>
                <a:gd name="T28" fmla="*/ 25 w 50"/>
                <a:gd name="T29" fmla="*/ 32 h 85"/>
                <a:gd name="T30" fmla="*/ 25 w 50"/>
                <a:gd name="T31" fmla="*/ 32 h 85"/>
                <a:gd name="T32" fmla="*/ 18 w 50"/>
                <a:gd name="T33" fmla="*/ 36 h 85"/>
                <a:gd name="T34" fmla="*/ 11 w 50"/>
                <a:gd name="T35" fmla="*/ 36 h 85"/>
                <a:gd name="T36" fmla="*/ 7 w 50"/>
                <a:gd name="T37" fmla="*/ 36 h 85"/>
                <a:gd name="T38" fmla="*/ 0 w 50"/>
                <a:gd name="T39" fmla="*/ 36 h 85"/>
                <a:gd name="T40" fmla="*/ 0 w 50"/>
                <a:gd name="T41" fmla="*/ 43 h 85"/>
                <a:gd name="T42" fmla="*/ 4 w 50"/>
                <a:gd name="T43" fmla="*/ 46 h 85"/>
                <a:gd name="T44" fmla="*/ 4 w 50"/>
                <a:gd name="T45" fmla="*/ 50 h 85"/>
                <a:gd name="T46" fmla="*/ 7 w 50"/>
                <a:gd name="T47" fmla="*/ 57 h 85"/>
                <a:gd name="T48" fmla="*/ 11 w 50"/>
                <a:gd name="T49" fmla="*/ 60 h 85"/>
                <a:gd name="T50" fmla="*/ 11 w 50"/>
                <a:gd name="T51" fmla="*/ 64 h 85"/>
                <a:gd name="T52" fmla="*/ 18 w 50"/>
                <a:gd name="T53" fmla="*/ 71 h 85"/>
                <a:gd name="T54" fmla="*/ 18 w 50"/>
                <a:gd name="T55" fmla="*/ 74 h 85"/>
                <a:gd name="T56" fmla="*/ 25 w 50"/>
                <a:gd name="T57" fmla="*/ 78 h 85"/>
                <a:gd name="T58" fmla="*/ 29 w 50"/>
                <a:gd name="T59" fmla="*/ 82 h 85"/>
                <a:gd name="T60" fmla="*/ 32 w 50"/>
                <a:gd name="T61" fmla="*/ 85 h 85"/>
                <a:gd name="T62" fmla="*/ 36 w 50"/>
                <a:gd name="T63" fmla="*/ 85 h 85"/>
                <a:gd name="T64" fmla="*/ 36 w 50"/>
                <a:gd name="T65" fmla="*/ 85 h 85"/>
                <a:gd name="T66" fmla="*/ 39 w 50"/>
                <a:gd name="T67" fmla="*/ 85 h 85"/>
                <a:gd name="T68" fmla="*/ 39 w 50"/>
                <a:gd name="T69" fmla="*/ 85 h 85"/>
                <a:gd name="T70" fmla="*/ 43 w 50"/>
                <a:gd name="T71" fmla="*/ 82 h 85"/>
                <a:gd name="T72" fmla="*/ 43 w 50"/>
                <a:gd name="T73" fmla="*/ 67 h 85"/>
                <a:gd name="T74" fmla="*/ 43 w 50"/>
                <a:gd name="T75" fmla="*/ 67 h 85"/>
                <a:gd name="T76" fmla="*/ 43 w 50"/>
                <a:gd name="T77" fmla="*/ 64 h 85"/>
                <a:gd name="T78" fmla="*/ 39 w 50"/>
                <a:gd name="T79" fmla="*/ 57 h 85"/>
                <a:gd name="T80" fmla="*/ 36 w 50"/>
                <a:gd name="T81" fmla="*/ 50 h 85"/>
                <a:gd name="T82" fmla="*/ 32 w 50"/>
                <a:gd name="T83" fmla="*/ 46 h 85"/>
                <a:gd name="T84" fmla="*/ 29 w 50"/>
                <a:gd name="T85" fmla="*/ 39 h 85"/>
                <a:gd name="T86" fmla="*/ 29 w 50"/>
                <a:gd name="T87" fmla="*/ 43 h 85"/>
                <a:gd name="T88" fmla="*/ 32 w 50"/>
                <a:gd name="T89" fmla="*/ 50 h 85"/>
                <a:gd name="T90" fmla="*/ 39 w 50"/>
                <a:gd name="T91" fmla="*/ 57 h 85"/>
                <a:gd name="T92" fmla="*/ 43 w 50"/>
                <a:gd name="T93" fmla="*/ 67 h 85"/>
                <a:gd name="T94" fmla="*/ 43 w 50"/>
                <a:gd name="T95" fmla="*/ 64 h 85"/>
                <a:gd name="T96" fmla="*/ 43 w 50"/>
                <a:gd name="T97" fmla="*/ 60 h 85"/>
                <a:gd name="T98" fmla="*/ 46 w 50"/>
                <a:gd name="T99" fmla="*/ 53 h 85"/>
                <a:gd name="T100" fmla="*/ 46 w 50"/>
                <a:gd name="T101" fmla="*/ 46 h 85"/>
                <a:gd name="T102" fmla="*/ 46 w 50"/>
                <a:gd name="T103" fmla="*/ 39 h 85"/>
                <a:gd name="T104" fmla="*/ 50 w 50"/>
                <a:gd name="T105" fmla="*/ 3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 h="85">
                  <a:moveTo>
                    <a:pt x="50" y="36"/>
                  </a:moveTo>
                  <a:lnTo>
                    <a:pt x="50" y="36"/>
                  </a:lnTo>
                  <a:lnTo>
                    <a:pt x="50" y="29"/>
                  </a:lnTo>
                  <a:lnTo>
                    <a:pt x="50" y="18"/>
                  </a:lnTo>
                  <a:lnTo>
                    <a:pt x="50" y="11"/>
                  </a:lnTo>
                  <a:lnTo>
                    <a:pt x="50" y="0"/>
                  </a:lnTo>
                  <a:lnTo>
                    <a:pt x="43" y="4"/>
                  </a:lnTo>
                  <a:lnTo>
                    <a:pt x="43" y="4"/>
                  </a:lnTo>
                  <a:lnTo>
                    <a:pt x="43" y="11"/>
                  </a:lnTo>
                  <a:lnTo>
                    <a:pt x="43" y="15"/>
                  </a:lnTo>
                  <a:lnTo>
                    <a:pt x="39" y="18"/>
                  </a:lnTo>
                  <a:lnTo>
                    <a:pt x="39" y="18"/>
                  </a:lnTo>
                  <a:lnTo>
                    <a:pt x="39" y="22"/>
                  </a:lnTo>
                  <a:lnTo>
                    <a:pt x="36" y="25"/>
                  </a:lnTo>
                  <a:lnTo>
                    <a:pt x="25" y="32"/>
                  </a:lnTo>
                  <a:lnTo>
                    <a:pt x="25" y="32"/>
                  </a:lnTo>
                  <a:lnTo>
                    <a:pt x="18" y="36"/>
                  </a:lnTo>
                  <a:lnTo>
                    <a:pt x="11" y="36"/>
                  </a:lnTo>
                  <a:lnTo>
                    <a:pt x="7" y="36"/>
                  </a:lnTo>
                  <a:lnTo>
                    <a:pt x="0" y="36"/>
                  </a:lnTo>
                  <a:lnTo>
                    <a:pt x="0" y="43"/>
                  </a:lnTo>
                  <a:lnTo>
                    <a:pt x="4" y="46"/>
                  </a:lnTo>
                  <a:lnTo>
                    <a:pt x="4" y="50"/>
                  </a:lnTo>
                  <a:lnTo>
                    <a:pt x="7" y="57"/>
                  </a:lnTo>
                  <a:lnTo>
                    <a:pt x="11" y="60"/>
                  </a:lnTo>
                  <a:lnTo>
                    <a:pt x="11" y="64"/>
                  </a:lnTo>
                  <a:lnTo>
                    <a:pt x="18" y="71"/>
                  </a:lnTo>
                  <a:lnTo>
                    <a:pt x="18" y="74"/>
                  </a:lnTo>
                  <a:lnTo>
                    <a:pt x="25" y="78"/>
                  </a:lnTo>
                  <a:lnTo>
                    <a:pt x="29" y="82"/>
                  </a:lnTo>
                  <a:lnTo>
                    <a:pt x="32" y="85"/>
                  </a:lnTo>
                  <a:lnTo>
                    <a:pt x="36" y="85"/>
                  </a:lnTo>
                  <a:lnTo>
                    <a:pt x="36" y="85"/>
                  </a:lnTo>
                  <a:lnTo>
                    <a:pt x="39" y="85"/>
                  </a:lnTo>
                  <a:lnTo>
                    <a:pt x="39" y="85"/>
                  </a:lnTo>
                  <a:lnTo>
                    <a:pt x="43" y="82"/>
                  </a:lnTo>
                  <a:lnTo>
                    <a:pt x="43" y="67"/>
                  </a:lnTo>
                  <a:lnTo>
                    <a:pt x="43" y="67"/>
                  </a:lnTo>
                  <a:lnTo>
                    <a:pt x="43" y="64"/>
                  </a:lnTo>
                  <a:lnTo>
                    <a:pt x="39" y="57"/>
                  </a:lnTo>
                  <a:lnTo>
                    <a:pt x="36" y="50"/>
                  </a:lnTo>
                  <a:lnTo>
                    <a:pt x="32" y="46"/>
                  </a:lnTo>
                  <a:lnTo>
                    <a:pt x="29" y="39"/>
                  </a:lnTo>
                  <a:lnTo>
                    <a:pt x="29" y="43"/>
                  </a:lnTo>
                  <a:lnTo>
                    <a:pt x="32" y="50"/>
                  </a:lnTo>
                  <a:lnTo>
                    <a:pt x="39" y="57"/>
                  </a:lnTo>
                  <a:lnTo>
                    <a:pt x="43" y="67"/>
                  </a:lnTo>
                  <a:lnTo>
                    <a:pt x="43" y="64"/>
                  </a:lnTo>
                  <a:lnTo>
                    <a:pt x="43" y="60"/>
                  </a:lnTo>
                  <a:lnTo>
                    <a:pt x="46" y="53"/>
                  </a:lnTo>
                  <a:lnTo>
                    <a:pt x="46" y="46"/>
                  </a:lnTo>
                  <a:lnTo>
                    <a:pt x="46" y="39"/>
                  </a:lnTo>
                  <a:lnTo>
                    <a:pt x="50" y="3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9" name="Freeform 315"/>
            <p:cNvSpPr>
              <a:spLocks/>
            </p:cNvSpPr>
            <p:nvPr userDrawn="1"/>
          </p:nvSpPr>
          <p:spPr bwMode="gray">
            <a:xfrm>
              <a:off x="1212" y="2461"/>
              <a:ext cx="94" cy="205"/>
            </a:xfrm>
            <a:custGeom>
              <a:avLst/>
              <a:gdLst>
                <a:gd name="T0" fmla="*/ 81 w 92"/>
                <a:gd name="T1" fmla="*/ 0 h 190"/>
                <a:gd name="T2" fmla="*/ 74 w 92"/>
                <a:gd name="T3" fmla="*/ 3 h 190"/>
                <a:gd name="T4" fmla="*/ 64 w 92"/>
                <a:gd name="T5" fmla="*/ 21 h 190"/>
                <a:gd name="T6" fmla="*/ 60 w 92"/>
                <a:gd name="T7" fmla="*/ 24 h 190"/>
                <a:gd name="T8" fmla="*/ 50 w 92"/>
                <a:gd name="T9" fmla="*/ 35 h 190"/>
                <a:gd name="T10" fmla="*/ 39 w 92"/>
                <a:gd name="T11" fmla="*/ 49 h 190"/>
                <a:gd name="T12" fmla="*/ 28 w 92"/>
                <a:gd name="T13" fmla="*/ 56 h 190"/>
                <a:gd name="T14" fmla="*/ 25 w 92"/>
                <a:gd name="T15" fmla="*/ 56 h 190"/>
                <a:gd name="T16" fmla="*/ 18 w 92"/>
                <a:gd name="T17" fmla="*/ 56 h 190"/>
                <a:gd name="T18" fmla="*/ 11 w 92"/>
                <a:gd name="T19" fmla="*/ 63 h 190"/>
                <a:gd name="T20" fmla="*/ 7 w 92"/>
                <a:gd name="T21" fmla="*/ 77 h 190"/>
                <a:gd name="T22" fmla="*/ 4 w 92"/>
                <a:gd name="T23" fmla="*/ 91 h 190"/>
                <a:gd name="T24" fmla="*/ 7 w 92"/>
                <a:gd name="T25" fmla="*/ 95 h 190"/>
                <a:gd name="T26" fmla="*/ 7 w 92"/>
                <a:gd name="T27" fmla="*/ 95 h 190"/>
                <a:gd name="T28" fmla="*/ 14 w 92"/>
                <a:gd name="T29" fmla="*/ 105 h 190"/>
                <a:gd name="T30" fmla="*/ 11 w 92"/>
                <a:gd name="T31" fmla="*/ 112 h 190"/>
                <a:gd name="T32" fmla="*/ 7 w 92"/>
                <a:gd name="T33" fmla="*/ 119 h 190"/>
                <a:gd name="T34" fmla="*/ 0 w 92"/>
                <a:gd name="T35" fmla="*/ 155 h 190"/>
                <a:gd name="T36" fmla="*/ 7 w 92"/>
                <a:gd name="T37" fmla="*/ 179 h 190"/>
                <a:gd name="T38" fmla="*/ 18 w 92"/>
                <a:gd name="T39" fmla="*/ 179 h 190"/>
                <a:gd name="T40" fmla="*/ 21 w 92"/>
                <a:gd name="T41" fmla="*/ 179 h 190"/>
                <a:gd name="T42" fmla="*/ 21 w 92"/>
                <a:gd name="T43" fmla="*/ 183 h 190"/>
                <a:gd name="T44" fmla="*/ 28 w 92"/>
                <a:gd name="T45" fmla="*/ 190 h 190"/>
                <a:gd name="T46" fmla="*/ 39 w 92"/>
                <a:gd name="T47" fmla="*/ 190 h 190"/>
                <a:gd name="T48" fmla="*/ 50 w 92"/>
                <a:gd name="T49" fmla="*/ 183 h 190"/>
                <a:gd name="T50" fmla="*/ 60 w 92"/>
                <a:gd name="T51" fmla="*/ 158 h 190"/>
                <a:gd name="T52" fmla="*/ 64 w 92"/>
                <a:gd name="T53" fmla="*/ 137 h 190"/>
                <a:gd name="T54" fmla="*/ 64 w 92"/>
                <a:gd name="T55" fmla="*/ 130 h 190"/>
                <a:gd name="T56" fmla="*/ 64 w 92"/>
                <a:gd name="T57" fmla="*/ 119 h 190"/>
                <a:gd name="T58" fmla="*/ 74 w 92"/>
                <a:gd name="T59" fmla="*/ 98 h 190"/>
                <a:gd name="T60" fmla="*/ 81 w 92"/>
                <a:gd name="T61" fmla="*/ 56 h 190"/>
                <a:gd name="T62" fmla="*/ 85 w 92"/>
                <a:gd name="T63" fmla="*/ 49 h 190"/>
                <a:gd name="T64" fmla="*/ 88 w 92"/>
                <a:gd name="T65" fmla="*/ 35 h 190"/>
                <a:gd name="T66" fmla="*/ 88 w 92"/>
                <a:gd name="T67" fmla="*/ 21 h 190"/>
                <a:gd name="T68" fmla="*/ 92 w 92"/>
                <a:gd name="T69" fmla="*/ 10 h 190"/>
                <a:gd name="T70" fmla="*/ 88 w 92"/>
                <a:gd name="T7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2" h="190">
                  <a:moveTo>
                    <a:pt x="85" y="0"/>
                  </a:moveTo>
                  <a:lnTo>
                    <a:pt x="81" y="0"/>
                  </a:lnTo>
                  <a:lnTo>
                    <a:pt x="78" y="0"/>
                  </a:lnTo>
                  <a:lnTo>
                    <a:pt x="74" y="3"/>
                  </a:lnTo>
                  <a:lnTo>
                    <a:pt x="67" y="10"/>
                  </a:lnTo>
                  <a:lnTo>
                    <a:pt x="64" y="21"/>
                  </a:lnTo>
                  <a:lnTo>
                    <a:pt x="64" y="21"/>
                  </a:lnTo>
                  <a:lnTo>
                    <a:pt x="60" y="24"/>
                  </a:lnTo>
                  <a:lnTo>
                    <a:pt x="53" y="28"/>
                  </a:lnTo>
                  <a:lnTo>
                    <a:pt x="50" y="35"/>
                  </a:lnTo>
                  <a:lnTo>
                    <a:pt x="43" y="42"/>
                  </a:lnTo>
                  <a:lnTo>
                    <a:pt x="39" y="49"/>
                  </a:lnTo>
                  <a:lnTo>
                    <a:pt x="32" y="53"/>
                  </a:lnTo>
                  <a:lnTo>
                    <a:pt x="28" y="56"/>
                  </a:lnTo>
                  <a:lnTo>
                    <a:pt x="25" y="56"/>
                  </a:lnTo>
                  <a:lnTo>
                    <a:pt x="25" y="56"/>
                  </a:lnTo>
                  <a:lnTo>
                    <a:pt x="21" y="56"/>
                  </a:lnTo>
                  <a:lnTo>
                    <a:pt x="18" y="56"/>
                  </a:lnTo>
                  <a:lnTo>
                    <a:pt x="14" y="60"/>
                  </a:lnTo>
                  <a:lnTo>
                    <a:pt x="11" y="63"/>
                  </a:lnTo>
                  <a:lnTo>
                    <a:pt x="7" y="70"/>
                  </a:lnTo>
                  <a:lnTo>
                    <a:pt x="7" y="77"/>
                  </a:lnTo>
                  <a:lnTo>
                    <a:pt x="4" y="88"/>
                  </a:lnTo>
                  <a:lnTo>
                    <a:pt x="4" y="91"/>
                  </a:lnTo>
                  <a:lnTo>
                    <a:pt x="4" y="95"/>
                  </a:lnTo>
                  <a:lnTo>
                    <a:pt x="7" y="95"/>
                  </a:lnTo>
                  <a:lnTo>
                    <a:pt x="7" y="95"/>
                  </a:lnTo>
                  <a:lnTo>
                    <a:pt x="7" y="95"/>
                  </a:lnTo>
                  <a:lnTo>
                    <a:pt x="11" y="98"/>
                  </a:lnTo>
                  <a:lnTo>
                    <a:pt x="14" y="105"/>
                  </a:lnTo>
                  <a:lnTo>
                    <a:pt x="14" y="109"/>
                  </a:lnTo>
                  <a:lnTo>
                    <a:pt x="11" y="112"/>
                  </a:lnTo>
                  <a:lnTo>
                    <a:pt x="7" y="116"/>
                  </a:lnTo>
                  <a:lnTo>
                    <a:pt x="7" y="119"/>
                  </a:lnTo>
                  <a:lnTo>
                    <a:pt x="0" y="134"/>
                  </a:lnTo>
                  <a:lnTo>
                    <a:pt x="0" y="155"/>
                  </a:lnTo>
                  <a:lnTo>
                    <a:pt x="7" y="179"/>
                  </a:lnTo>
                  <a:lnTo>
                    <a:pt x="7" y="179"/>
                  </a:lnTo>
                  <a:lnTo>
                    <a:pt x="11" y="179"/>
                  </a:lnTo>
                  <a:lnTo>
                    <a:pt x="18" y="179"/>
                  </a:lnTo>
                  <a:lnTo>
                    <a:pt x="21" y="179"/>
                  </a:lnTo>
                  <a:lnTo>
                    <a:pt x="21" y="179"/>
                  </a:lnTo>
                  <a:lnTo>
                    <a:pt x="21" y="183"/>
                  </a:lnTo>
                  <a:lnTo>
                    <a:pt x="21" y="183"/>
                  </a:lnTo>
                  <a:lnTo>
                    <a:pt x="25" y="186"/>
                  </a:lnTo>
                  <a:lnTo>
                    <a:pt x="28" y="190"/>
                  </a:lnTo>
                  <a:lnTo>
                    <a:pt x="32" y="190"/>
                  </a:lnTo>
                  <a:lnTo>
                    <a:pt x="39" y="190"/>
                  </a:lnTo>
                  <a:lnTo>
                    <a:pt x="43" y="190"/>
                  </a:lnTo>
                  <a:lnTo>
                    <a:pt x="50" y="183"/>
                  </a:lnTo>
                  <a:lnTo>
                    <a:pt x="53" y="172"/>
                  </a:lnTo>
                  <a:lnTo>
                    <a:pt x="60" y="158"/>
                  </a:lnTo>
                  <a:lnTo>
                    <a:pt x="60" y="144"/>
                  </a:lnTo>
                  <a:lnTo>
                    <a:pt x="64" y="137"/>
                  </a:lnTo>
                  <a:lnTo>
                    <a:pt x="64" y="134"/>
                  </a:lnTo>
                  <a:lnTo>
                    <a:pt x="64" y="130"/>
                  </a:lnTo>
                  <a:lnTo>
                    <a:pt x="64" y="126"/>
                  </a:lnTo>
                  <a:lnTo>
                    <a:pt x="64" y="119"/>
                  </a:lnTo>
                  <a:lnTo>
                    <a:pt x="67" y="112"/>
                  </a:lnTo>
                  <a:lnTo>
                    <a:pt x="74" y="98"/>
                  </a:lnTo>
                  <a:lnTo>
                    <a:pt x="78" y="74"/>
                  </a:lnTo>
                  <a:lnTo>
                    <a:pt x="81" y="56"/>
                  </a:lnTo>
                  <a:lnTo>
                    <a:pt x="81" y="53"/>
                  </a:lnTo>
                  <a:lnTo>
                    <a:pt x="85" y="49"/>
                  </a:lnTo>
                  <a:lnTo>
                    <a:pt x="85" y="42"/>
                  </a:lnTo>
                  <a:lnTo>
                    <a:pt x="88" y="35"/>
                  </a:lnTo>
                  <a:lnTo>
                    <a:pt x="88" y="28"/>
                  </a:lnTo>
                  <a:lnTo>
                    <a:pt x="88" y="21"/>
                  </a:lnTo>
                  <a:lnTo>
                    <a:pt x="88" y="17"/>
                  </a:lnTo>
                  <a:lnTo>
                    <a:pt x="92" y="10"/>
                  </a:lnTo>
                  <a:lnTo>
                    <a:pt x="92" y="7"/>
                  </a:lnTo>
                  <a:lnTo>
                    <a:pt x="88" y="0"/>
                  </a:lnTo>
                  <a:lnTo>
                    <a:pt x="8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0" name="Freeform 316"/>
            <p:cNvSpPr>
              <a:spLocks/>
            </p:cNvSpPr>
            <p:nvPr userDrawn="1"/>
          </p:nvSpPr>
          <p:spPr bwMode="gray">
            <a:xfrm>
              <a:off x="2607" y="2981"/>
              <a:ext cx="62" cy="65"/>
            </a:xfrm>
            <a:custGeom>
              <a:avLst/>
              <a:gdLst>
                <a:gd name="T0" fmla="*/ 42 w 60"/>
                <a:gd name="T1" fmla="*/ 4 h 60"/>
                <a:gd name="T2" fmla="*/ 38 w 60"/>
                <a:gd name="T3" fmla="*/ 4 h 60"/>
                <a:gd name="T4" fmla="*/ 38 w 60"/>
                <a:gd name="T5" fmla="*/ 11 h 60"/>
                <a:gd name="T6" fmla="*/ 35 w 60"/>
                <a:gd name="T7" fmla="*/ 11 h 60"/>
                <a:gd name="T8" fmla="*/ 35 w 60"/>
                <a:gd name="T9" fmla="*/ 14 h 60"/>
                <a:gd name="T10" fmla="*/ 17 w 60"/>
                <a:gd name="T11" fmla="*/ 4 h 60"/>
                <a:gd name="T12" fmla="*/ 10 w 60"/>
                <a:gd name="T13" fmla="*/ 4 h 60"/>
                <a:gd name="T14" fmla="*/ 10 w 60"/>
                <a:gd name="T15" fmla="*/ 4 h 60"/>
                <a:gd name="T16" fmla="*/ 7 w 60"/>
                <a:gd name="T17" fmla="*/ 4 h 60"/>
                <a:gd name="T18" fmla="*/ 3 w 60"/>
                <a:gd name="T19" fmla="*/ 7 h 60"/>
                <a:gd name="T20" fmla="*/ 0 w 60"/>
                <a:gd name="T21" fmla="*/ 11 h 60"/>
                <a:gd name="T22" fmla="*/ 0 w 60"/>
                <a:gd name="T23" fmla="*/ 18 h 60"/>
                <a:gd name="T24" fmla="*/ 7 w 60"/>
                <a:gd name="T25" fmla="*/ 36 h 60"/>
                <a:gd name="T26" fmla="*/ 7 w 60"/>
                <a:gd name="T27" fmla="*/ 36 h 60"/>
                <a:gd name="T28" fmla="*/ 10 w 60"/>
                <a:gd name="T29" fmla="*/ 39 h 60"/>
                <a:gd name="T30" fmla="*/ 14 w 60"/>
                <a:gd name="T31" fmla="*/ 43 h 60"/>
                <a:gd name="T32" fmla="*/ 17 w 60"/>
                <a:gd name="T33" fmla="*/ 50 h 60"/>
                <a:gd name="T34" fmla="*/ 17 w 60"/>
                <a:gd name="T35" fmla="*/ 53 h 60"/>
                <a:gd name="T36" fmla="*/ 24 w 60"/>
                <a:gd name="T37" fmla="*/ 57 h 60"/>
                <a:gd name="T38" fmla="*/ 31 w 60"/>
                <a:gd name="T39" fmla="*/ 60 h 60"/>
                <a:gd name="T40" fmla="*/ 38 w 60"/>
                <a:gd name="T41" fmla="*/ 60 h 60"/>
                <a:gd name="T42" fmla="*/ 42 w 60"/>
                <a:gd name="T43" fmla="*/ 60 h 60"/>
                <a:gd name="T44" fmla="*/ 45 w 60"/>
                <a:gd name="T45" fmla="*/ 57 h 60"/>
                <a:gd name="T46" fmla="*/ 52 w 60"/>
                <a:gd name="T47" fmla="*/ 53 h 60"/>
                <a:gd name="T48" fmla="*/ 56 w 60"/>
                <a:gd name="T49" fmla="*/ 46 h 60"/>
                <a:gd name="T50" fmla="*/ 60 w 60"/>
                <a:gd name="T51" fmla="*/ 39 h 60"/>
                <a:gd name="T52" fmla="*/ 60 w 60"/>
                <a:gd name="T53" fmla="*/ 36 h 60"/>
                <a:gd name="T54" fmla="*/ 60 w 60"/>
                <a:gd name="T55" fmla="*/ 25 h 60"/>
                <a:gd name="T56" fmla="*/ 60 w 60"/>
                <a:gd name="T57" fmla="*/ 18 h 60"/>
                <a:gd name="T58" fmla="*/ 60 w 60"/>
                <a:gd name="T59" fmla="*/ 11 h 60"/>
                <a:gd name="T60" fmla="*/ 60 w 60"/>
                <a:gd name="T61" fmla="*/ 7 h 60"/>
                <a:gd name="T62" fmla="*/ 56 w 60"/>
                <a:gd name="T63" fmla="*/ 7 h 60"/>
                <a:gd name="T64" fmla="*/ 52 w 60"/>
                <a:gd name="T65" fmla="*/ 7 h 60"/>
                <a:gd name="T66" fmla="*/ 49 w 60"/>
                <a:gd name="T67" fmla="*/ 4 h 60"/>
                <a:gd name="T68" fmla="*/ 45 w 60"/>
                <a:gd name="T69" fmla="*/ 0 h 60"/>
                <a:gd name="T70" fmla="*/ 42 w 60"/>
                <a:gd name="T71"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60">
                  <a:moveTo>
                    <a:pt x="42" y="4"/>
                  </a:moveTo>
                  <a:lnTo>
                    <a:pt x="38" y="4"/>
                  </a:lnTo>
                  <a:lnTo>
                    <a:pt x="38" y="11"/>
                  </a:lnTo>
                  <a:lnTo>
                    <a:pt x="35" y="11"/>
                  </a:lnTo>
                  <a:lnTo>
                    <a:pt x="35" y="14"/>
                  </a:lnTo>
                  <a:lnTo>
                    <a:pt x="17" y="4"/>
                  </a:lnTo>
                  <a:lnTo>
                    <a:pt x="10" y="4"/>
                  </a:lnTo>
                  <a:lnTo>
                    <a:pt x="10" y="4"/>
                  </a:lnTo>
                  <a:lnTo>
                    <a:pt x="7" y="4"/>
                  </a:lnTo>
                  <a:lnTo>
                    <a:pt x="3" y="7"/>
                  </a:lnTo>
                  <a:lnTo>
                    <a:pt x="0" y="11"/>
                  </a:lnTo>
                  <a:lnTo>
                    <a:pt x="0" y="18"/>
                  </a:lnTo>
                  <a:lnTo>
                    <a:pt x="7" y="36"/>
                  </a:lnTo>
                  <a:lnTo>
                    <a:pt x="7" y="36"/>
                  </a:lnTo>
                  <a:lnTo>
                    <a:pt x="10" y="39"/>
                  </a:lnTo>
                  <a:lnTo>
                    <a:pt x="14" y="43"/>
                  </a:lnTo>
                  <a:lnTo>
                    <a:pt x="17" y="50"/>
                  </a:lnTo>
                  <a:lnTo>
                    <a:pt x="17" y="53"/>
                  </a:lnTo>
                  <a:lnTo>
                    <a:pt x="24" y="57"/>
                  </a:lnTo>
                  <a:lnTo>
                    <a:pt x="31" y="60"/>
                  </a:lnTo>
                  <a:lnTo>
                    <a:pt x="38" y="60"/>
                  </a:lnTo>
                  <a:lnTo>
                    <a:pt x="42" y="60"/>
                  </a:lnTo>
                  <a:lnTo>
                    <a:pt x="45" y="57"/>
                  </a:lnTo>
                  <a:lnTo>
                    <a:pt x="52" y="53"/>
                  </a:lnTo>
                  <a:lnTo>
                    <a:pt x="56" y="46"/>
                  </a:lnTo>
                  <a:lnTo>
                    <a:pt x="60" y="39"/>
                  </a:lnTo>
                  <a:lnTo>
                    <a:pt x="60" y="36"/>
                  </a:lnTo>
                  <a:lnTo>
                    <a:pt x="60" y="25"/>
                  </a:lnTo>
                  <a:lnTo>
                    <a:pt x="60" y="18"/>
                  </a:lnTo>
                  <a:lnTo>
                    <a:pt x="60" y="11"/>
                  </a:lnTo>
                  <a:lnTo>
                    <a:pt x="60" y="7"/>
                  </a:lnTo>
                  <a:lnTo>
                    <a:pt x="56" y="7"/>
                  </a:lnTo>
                  <a:lnTo>
                    <a:pt x="52" y="7"/>
                  </a:lnTo>
                  <a:lnTo>
                    <a:pt x="49" y="4"/>
                  </a:lnTo>
                  <a:lnTo>
                    <a:pt x="45" y="0"/>
                  </a:lnTo>
                  <a:lnTo>
                    <a:pt x="42"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1" name="Freeform 317"/>
            <p:cNvSpPr>
              <a:spLocks/>
            </p:cNvSpPr>
            <p:nvPr userDrawn="1"/>
          </p:nvSpPr>
          <p:spPr bwMode="gray">
            <a:xfrm>
              <a:off x="2306" y="2138"/>
              <a:ext cx="11" cy="19"/>
            </a:xfrm>
            <a:custGeom>
              <a:avLst/>
              <a:gdLst>
                <a:gd name="T0" fmla="*/ 7 w 11"/>
                <a:gd name="T1" fmla="*/ 0 h 18"/>
                <a:gd name="T2" fmla="*/ 0 w 11"/>
                <a:gd name="T3" fmla="*/ 4 h 18"/>
                <a:gd name="T4" fmla="*/ 0 w 11"/>
                <a:gd name="T5" fmla="*/ 11 h 18"/>
                <a:gd name="T6" fmla="*/ 0 w 11"/>
                <a:gd name="T7" fmla="*/ 14 h 18"/>
                <a:gd name="T8" fmla="*/ 7 w 11"/>
                <a:gd name="T9" fmla="*/ 18 h 18"/>
                <a:gd name="T10" fmla="*/ 11 w 11"/>
                <a:gd name="T11" fmla="*/ 14 h 18"/>
                <a:gd name="T12" fmla="*/ 11 w 11"/>
                <a:gd name="T13" fmla="*/ 11 h 18"/>
                <a:gd name="T14" fmla="*/ 11 w 11"/>
                <a:gd name="T15" fmla="*/ 4 h 18"/>
                <a:gd name="T16" fmla="*/ 7 w 11"/>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8">
                  <a:moveTo>
                    <a:pt x="7" y="0"/>
                  </a:moveTo>
                  <a:lnTo>
                    <a:pt x="0" y="4"/>
                  </a:lnTo>
                  <a:lnTo>
                    <a:pt x="0" y="11"/>
                  </a:lnTo>
                  <a:lnTo>
                    <a:pt x="0" y="14"/>
                  </a:lnTo>
                  <a:lnTo>
                    <a:pt x="7" y="18"/>
                  </a:lnTo>
                  <a:lnTo>
                    <a:pt x="11" y="14"/>
                  </a:lnTo>
                  <a:lnTo>
                    <a:pt x="11" y="11"/>
                  </a:lnTo>
                  <a:lnTo>
                    <a:pt x="11"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2" name="Freeform 318"/>
            <p:cNvSpPr>
              <a:spLocks/>
            </p:cNvSpPr>
            <p:nvPr userDrawn="1"/>
          </p:nvSpPr>
          <p:spPr bwMode="gray">
            <a:xfrm>
              <a:off x="2266" y="2005"/>
              <a:ext cx="40" cy="110"/>
            </a:xfrm>
            <a:custGeom>
              <a:avLst/>
              <a:gdLst>
                <a:gd name="T0" fmla="*/ 22 w 39"/>
                <a:gd name="T1" fmla="*/ 0 h 102"/>
                <a:gd name="T2" fmla="*/ 22 w 39"/>
                <a:gd name="T3" fmla="*/ 0 h 102"/>
                <a:gd name="T4" fmla="*/ 15 w 39"/>
                <a:gd name="T5" fmla="*/ 0 h 102"/>
                <a:gd name="T6" fmla="*/ 11 w 39"/>
                <a:gd name="T7" fmla="*/ 3 h 102"/>
                <a:gd name="T8" fmla="*/ 8 w 39"/>
                <a:gd name="T9" fmla="*/ 3 h 102"/>
                <a:gd name="T10" fmla="*/ 4 w 39"/>
                <a:gd name="T11" fmla="*/ 10 h 102"/>
                <a:gd name="T12" fmla="*/ 4 w 39"/>
                <a:gd name="T13" fmla="*/ 10 h 102"/>
                <a:gd name="T14" fmla="*/ 0 w 39"/>
                <a:gd name="T15" fmla="*/ 18 h 102"/>
                <a:gd name="T16" fmla="*/ 0 w 39"/>
                <a:gd name="T17" fmla="*/ 28 h 102"/>
                <a:gd name="T18" fmla="*/ 0 w 39"/>
                <a:gd name="T19" fmla="*/ 39 h 102"/>
                <a:gd name="T20" fmla="*/ 0 w 39"/>
                <a:gd name="T21" fmla="*/ 46 h 102"/>
                <a:gd name="T22" fmla="*/ 0 w 39"/>
                <a:gd name="T23" fmla="*/ 53 h 102"/>
                <a:gd name="T24" fmla="*/ 4 w 39"/>
                <a:gd name="T25" fmla="*/ 56 h 102"/>
                <a:gd name="T26" fmla="*/ 4 w 39"/>
                <a:gd name="T27" fmla="*/ 56 h 102"/>
                <a:gd name="T28" fmla="*/ 4 w 39"/>
                <a:gd name="T29" fmla="*/ 60 h 102"/>
                <a:gd name="T30" fmla="*/ 4 w 39"/>
                <a:gd name="T31" fmla="*/ 60 h 102"/>
                <a:gd name="T32" fmla="*/ 4 w 39"/>
                <a:gd name="T33" fmla="*/ 63 h 102"/>
                <a:gd name="T34" fmla="*/ 0 w 39"/>
                <a:gd name="T35" fmla="*/ 67 h 102"/>
                <a:gd name="T36" fmla="*/ 0 w 39"/>
                <a:gd name="T37" fmla="*/ 70 h 102"/>
                <a:gd name="T38" fmla="*/ 4 w 39"/>
                <a:gd name="T39" fmla="*/ 77 h 102"/>
                <a:gd name="T40" fmla="*/ 4 w 39"/>
                <a:gd name="T41" fmla="*/ 84 h 102"/>
                <a:gd name="T42" fmla="*/ 8 w 39"/>
                <a:gd name="T43" fmla="*/ 91 h 102"/>
                <a:gd name="T44" fmla="*/ 15 w 39"/>
                <a:gd name="T45" fmla="*/ 99 h 102"/>
                <a:gd name="T46" fmla="*/ 15 w 39"/>
                <a:gd name="T47" fmla="*/ 102 h 102"/>
                <a:gd name="T48" fmla="*/ 18 w 39"/>
                <a:gd name="T49" fmla="*/ 102 h 102"/>
                <a:gd name="T50" fmla="*/ 22 w 39"/>
                <a:gd name="T51" fmla="*/ 99 h 102"/>
                <a:gd name="T52" fmla="*/ 25 w 39"/>
                <a:gd name="T53" fmla="*/ 91 h 102"/>
                <a:gd name="T54" fmla="*/ 25 w 39"/>
                <a:gd name="T55" fmla="*/ 88 h 102"/>
                <a:gd name="T56" fmla="*/ 25 w 39"/>
                <a:gd name="T57" fmla="*/ 77 h 102"/>
                <a:gd name="T58" fmla="*/ 25 w 39"/>
                <a:gd name="T59" fmla="*/ 70 h 102"/>
                <a:gd name="T60" fmla="*/ 25 w 39"/>
                <a:gd name="T61" fmla="*/ 63 h 102"/>
                <a:gd name="T62" fmla="*/ 25 w 39"/>
                <a:gd name="T63" fmla="*/ 60 h 102"/>
                <a:gd name="T64" fmla="*/ 32 w 39"/>
                <a:gd name="T65" fmla="*/ 46 h 102"/>
                <a:gd name="T66" fmla="*/ 32 w 39"/>
                <a:gd name="T67" fmla="*/ 42 h 102"/>
                <a:gd name="T68" fmla="*/ 32 w 39"/>
                <a:gd name="T69" fmla="*/ 39 h 102"/>
                <a:gd name="T70" fmla="*/ 32 w 39"/>
                <a:gd name="T71" fmla="*/ 32 h 102"/>
                <a:gd name="T72" fmla="*/ 32 w 39"/>
                <a:gd name="T73" fmla="*/ 28 h 102"/>
                <a:gd name="T74" fmla="*/ 36 w 39"/>
                <a:gd name="T75" fmla="*/ 25 h 102"/>
                <a:gd name="T76" fmla="*/ 36 w 39"/>
                <a:gd name="T77" fmla="*/ 25 h 102"/>
                <a:gd name="T78" fmla="*/ 36 w 39"/>
                <a:gd name="T79" fmla="*/ 18 h 102"/>
                <a:gd name="T80" fmla="*/ 36 w 39"/>
                <a:gd name="T81" fmla="*/ 10 h 102"/>
                <a:gd name="T82" fmla="*/ 36 w 39"/>
                <a:gd name="T83" fmla="*/ 3 h 102"/>
                <a:gd name="T84" fmla="*/ 39 w 39"/>
                <a:gd name="T85" fmla="*/ 0 h 102"/>
                <a:gd name="T86" fmla="*/ 36 w 39"/>
                <a:gd name="T87" fmla="*/ 0 h 102"/>
                <a:gd name="T88" fmla="*/ 32 w 39"/>
                <a:gd name="T89" fmla="*/ 3 h 102"/>
                <a:gd name="T90" fmla="*/ 25 w 39"/>
                <a:gd name="T91" fmla="*/ 3 h 102"/>
                <a:gd name="T92" fmla="*/ 22 w 39"/>
                <a:gd name="T9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9" h="102">
                  <a:moveTo>
                    <a:pt x="22" y="0"/>
                  </a:moveTo>
                  <a:lnTo>
                    <a:pt x="22" y="0"/>
                  </a:lnTo>
                  <a:lnTo>
                    <a:pt x="15" y="0"/>
                  </a:lnTo>
                  <a:lnTo>
                    <a:pt x="11" y="3"/>
                  </a:lnTo>
                  <a:lnTo>
                    <a:pt x="8" y="3"/>
                  </a:lnTo>
                  <a:lnTo>
                    <a:pt x="4" y="10"/>
                  </a:lnTo>
                  <a:lnTo>
                    <a:pt x="4" y="10"/>
                  </a:lnTo>
                  <a:lnTo>
                    <a:pt x="0" y="18"/>
                  </a:lnTo>
                  <a:lnTo>
                    <a:pt x="0" y="28"/>
                  </a:lnTo>
                  <a:lnTo>
                    <a:pt x="0" y="39"/>
                  </a:lnTo>
                  <a:lnTo>
                    <a:pt x="0" y="46"/>
                  </a:lnTo>
                  <a:lnTo>
                    <a:pt x="0" y="53"/>
                  </a:lnTo>
                  <a:lnTo>
                    <a:pt x="4" y="56"/>
                  </a:lnTo>
                  <a:lnTo>
                    <a:pt x="4" y="56"/>
                  </a:lnTo>
                  <a:lnTo>
                    <a:pt x="4" y="60"/>
                  </a:lnTo>
                  <a:lnTo>
                    <a:pt x="4" y="60"/>
                  </a:lnTo>
                  <a:lnTo>
                    <a:pt x="4" y="63"/>
                  </a:lnTo>
                  <a:lnTo>
                    <a:pt x="0" y="67"/>
                  </a:lnTo>
                  <a:lnTo>
                    <a:pt x="0" y="70"/>
                  </a:lnTo>
                  <a:lnTo>
                    <a:pt x="4" y="77"/>
                  </a:lnTo>
                  <a:lnTo>
                    <a:pt x="4" y="84"/>
                  </a:lnTo>
                  <a:lnTo>
                    <a:pt x="8" y="91"/>
                  </a:lnTo>
                  <a:lnTo>
                    <a:pt x="15" y="99"/>
                  </a:lnTo>
                  <a:lnTo>
                    <a:pt x="15" y="102"/>
                  </a:lnTo>
                  <a:lnTo>
                    <a:pt x="18" y="102"/>
                  </a:lnTo>
                  <a:lnTo>
                    <a:pt x="22" y="99"/>
                  </a:lnTo>
                  <a:lnTo>
                    <a:pt x="25" y="91"/>
                  </a:lnTo>
                  <a:lnTo>
                    <a:pt x="25" y="88"/>
                  </a:lnTo>
                  <a:lnTo>
                    <a:pt x="25" y="77"/>
                  </a:lnTo>
                  <a:lnTo>
                    <a:pt x="25" y="70"/>
                  </a:lnTo>
                  <a:lnTo>
                    <a:pt x="25" y="63"/>
                  </a:lnTo>
                  <a:lnTo>
                    <a:pt x="25" y="60"/>
                  </a:lnTo>
                  <a:lnTo>
                    <a:pt x="32" y="46"/>
                  </a:lnTo>
                  <a:lnTo>
                    <a:pt x="32" y="42"/>
                  </a:lnTo>
                  <a:lnTo>
                    <a:pt x="32" y="39"/>
                  </a:lnTo>
                  <a:lnTo>
                    <a:pt x="32" y="32"/>
                  </a:lnTo>
                  <a:lnTo>
                    <a:pt x="32" y="28"/>
                  </a:lnTo>
                  <a:lnTo>
                    <a:pt x="36" y="25"/>
                  </a:lnTo>
                  <a:lnTo>
                    <a:pt x="36" y="25"/>
                  </a:lnTo>
                  <a:lnTo>
                    <a:pt x="36" y="18"/>
                  </a:lnTo>
                  <a:lnTo>
                    <a:pt x="36" y="10"/>
                  </a:lnTo>
                  <a:lnTo>
                    <a:pt x="36" y="3"/>
                  </a:lnTo>
                  <a:lnTo>
                    <a:pt x="39" y="0"/>
                  </a:lnTo>
                  <a:lnTo>
                    <a:pt x="36" y="0"/>
                  </a:lnTo>
                  <a:lnTo>
                    <a:pt x="32" y="3"/>
                  </a:lnTo>
                  <a:lnTo>
                    <a:pt x="25" y="3"/>
                  </a:lnTo>
                  <a:lnTo>
                    <a:pt x="22"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3" name="Freeform 319"/>
            <p:cNvSpPr>
              <a:spLocks/>
            </p:cNvSpPr>
            <p:nvPr userDrawn="1"/>
          </p:nvSpPr>
          <p:spPr bwMode="gray">
            <a:xfrm>
              <a:off x="2234" y="2120"/>
              <a:ext cx="32" cy="37"/>
            </a:xfrm>
            <a:custGeom>
              <a:avLst/>
              <a:gdLst>
                <a:gd name="T0" fmla="*/ 24 w 31"/>
                <a:gd name="T1" fmla="*/ 0 h 35"/>
                <a:gd name="T2" fmla="*/ 21 w 31"/>
                <a:gd name="T3" fmla="*/ 3 h 35"/>
                <a:gd name="T4" fmla="*/ 17 w 31"/>
                <a:gd name="T5" fmla="*/ 7 h 35"/>
                <a:gd name="T6" fmla="*/ 10 w 31"/>
                <a:gd name="T7" fmla="*/ 14 h 35"/>
                <a:gd name="T8" fmla="*/ 7 w 31"/>
                <a:gd name="T9" fmla="*/ 17 h 35"/>
                <a:gd name="T10" fmla="*/ 3 w 31"/>
                <a:gd name="T11" fmla="*/ 24 h 35"/>
                <a:gd name="T12" fmla="*/ 0 w 31"/>
                <a:gd name="T13" fmla="*/ 28 h 35"/>
                <a:gd name="T14" fmla="*/ 0 w 31"/>
                <a:gd name="T15" fmla="*/ 28 h 35"/>
                <a:gd name="T16" fmla="*/ 0 w 31"/>
                <a:gd name="T17" fmla="*/ 31 h 35"/>
                <a:gd name="T18" fmla="*/ 0 w 31"/>
                <a:gd name="T19" fmla="*/ 31 h 35"/>
                <a:gd name="T20" fmla="*/ 0 w 31"/>
                <a:gd name="T21" fmla="*/ 35 h 35"/>
                <a:gd name="T22" fmla="*/ 0 w 31"/>
                <a:gd name="T23" fmla="*/ 35 h 35"/>
                <a:gd name="T24" fmla="*/ 3 w 31"/>
                <a:gd name="T25" fmla="*/ 35 h 35"/>
                <a:gd name="T26" fmla="*/ 10 w 31"/>
                <a:gd name="T27" fmla="*/ 31 h 35"/>
                <a:gd name="T28" fmla="*/ 14 w 31"/>
                <a:gd name="T29" fmla="*/ 28 h 35"/>
                <a:gd name="T30" fmla="*/ 21 w 31"/>
                <a:gd name="T31" fmla="*/ 24 h 35"/>
                <a:gd name="T32" fmla="*/ 21 w 31"/>
                <a:gd name="T33" fmla="*/ 24 h 35"/>
                <a:gd name="T34" fmla="*/ 21 w 31"/>
                <a:gd name="T35" fmla="*/ 21 h 35"/>
                <a:gd name="T36" fmla="*/ 24 w 31"/>
                <a:gd name="T37" fmla="*/ 17 h 35"/>
                <a:gd name="T38" fmla="*/ 28 w 31"/>
                <a:gd name="T39" fmla="*/ 14 h 35"/>
                <a:gd name="T40" fmla="*/ 31 w 31"/>
                <a:gd name="T41" fmla="*/ 10 h 35"/>
                <a:gd name="T42" fmla="*/ 31 w 31"/>
                <a:gd name="T43" fmla="*/ 7 h 35"/>
                <a:gd name="T44" fmla="*/ 31 w 31"/>
                <a:gd name="T45" fmla="*/ 3 h 35"/>
                <a:gd name="T46" fmla="*/ 31 w 31"/>
                <a:gd name="T47" fmla="*/ 3 h 35"/>
                <a:gd name="T48" fmla="*/ 28 w 31"/>
                <a:gd name="T49" fmla="*/ 0 h 35"/>
                <a:gd name="T50" fmla="*/ 24 w 31"/>
                <a:gd name="T5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5">
                  <a:moveTo>
                    <a:pt x="24" y="0"/>
                  </a:moveTo>
                  <a:lnTo>
                    <a:pt x="21" y="3"/>
                  </a:lnTo>
                  <a:lnTo>
                    <a:pt x="17" y="7"/>
                  </a:lnTo>
                  <a:lnTo>
                    <a:pt x="10" y="14"/>
                  </a:lnTo>
                  <a:lnTo>
                    <a:pt x="7" y="17"/>
                  </a:lnTo>
                  <a:lnTo>
                    <a:pt x="3" y="24"/>
                  </a:lnTo>
                  <a:lnTo>
                    <a:pt x="0" y="28"/>
                  </a:lnTo>
                  <a:lnTo>
                    <a:pt x="0" y="28"/>
                  </a:lnTo>
                  <a:lnTo>
                    <a:pt x="0" y="31"/>
                  </a:lnTo>
                  <a:lnTo>
                    <a:pt x="0" y="31"/>
                  </a:lnTo>
                  <a:lnTo>
                    <a:pt x="0" y="35"/>
                  </a:lnTo>
                  <a:lnTo>
                    <a:pt x="0" y="35"/>
                  </a:lnTo>
                  <a:lnTo>
                    <a:pt x="3" y="35"/>
                  </a:lnTo>
                  <a:lnTo>
                    <a:pt x="10" y="31"/>
                  </a:lnTo>
                  <a:lnTo>
                    <a:pt x="14" y="28"/>
                  </a:lnTo>
                  <a:lnTo>
                    <a:pt x="21" y="24"/>
                  </a:lnTo>
                  <a:lnTo>
                    <a:pt x="21" y="24"/>
                  </a:lnTo>
                  <a:lnTo>
                    <a:pt x="21" y="21"/>
                  </a:lnTo>
                  <a:lnTo>
                    <a:pt x="24" y="17"/>
                  </a:lnTo>
                  <a:lnTo>
                    <a:pt x="28" y="14"/>
                  </a:lnTo>
                  <a:lnTo>
                    <a:pt x="31" y="10"/>
                  </a:lnTo>
                  <a:lnTo>
                    <a:pt x="31" y="7"/>
                  </a:lnTo>
                  <a:lnTo>
                    <a:pt x="31" y="3"/>
                  </a:lnTo>
                  <a:lnTo>
                    <a:pt x="31" y="3"/>
                  </a:lnTo>
                  <a:lnTo>
                    <a:pt x="28" y="0"/>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4" name="Freeform 320"/>
            <p:cNvSpPr>
              <a:spLocks/>
            </p:cNvSpPr>
            <p:nvPr userDrawn="1"/>
          </p:nvSpPr>
          <p:spPr bwMode="gray">
            <a:xfrm>
              <a:off x="2292" y="2112"/>
              <a:ext cx="18" cy="30"/>
            </a:xfrm>
            <a:custGeom>
              <a:avLst/>
              <a:gdLst>
                <a:gd name="T0" fmla="*/ 11 w 18"/>
                <a:gd name="T1" fmla="*/ 0 h 28"/>
                <a:gd name="T2" fmla="*/ 7 w 18"/>
                <a:gd name="T3" fmla="*/ 0 h 28"/>
                <a:gd name="T4" fmla="*/ 4 w 18"/>
                <a:gd name="T5" fmla="*/ 3 h 28"/>
                <a:gd name="T6" fmla="*/ 0 w 18"/>
                <a:gd name="T7" fmla="*/ 3 h 28"/>
                <a:gd name="T8" fmla="*/ 0 w 18"/>
                <a:gd name="T9" fmla="*/ 7 h 28"/>
                <a:gd name="T10" fmla="*/ 0 w 18"/>
                <a:gd name="T11" fmla="*/ 14 h 28"/>
                <a:gd name="T12" fmla="*/ 0 w 18"/>
                <a:gd name="T13" fmla="*/ 17 h 28"/>
                <a:gd name="T14" fmla="*/ 0 w 18"/>
                <a:gd name="T15" fmla="*/ 24 h 28"/>
                <a:gd name="T16" fmla="*/ 4 w 18"/>
                <a:gd name="T17" fmla="*/ 28 h 28"/>
                <a:gd name="T18" fmla="*/ 11 w 18"/>
                <a:gd name="T19" fmla="*/ 28 h 28"/>
                <a:gd name="T20" fmla="*/ 14 w 18"/>
                <a:gd name="T21" fmla="*/ 24 h 28"/>
                <a:gd name="T22" fmla="*/ 18 w 18"/>
                <a:gd name="T23" fmla="*/ 21 h 28"/>
                <a:gd name="T24" fmla="*/ 18 w 18"/>
                <a:gd name="T25" fmla="*/ 17 h 28"/>
                <a:gd name="T26" fmla="*/ 18 w 18"/>
                <a:gd name="T27" fmla="*/ 14 h 28"/>
                <a:gd name="T28" fmla="*/ 14 w 18"/>
                <a:gd name="T29" fmla="*/ 10 h 28"/>
                <a:gd name="T30" fmla="*/ 14 w 18"/>
                <a:gd name="T31" fmla="*/ 3 h 28"/>
                <a:gd name="T32" fmla="*/ 11 w 18"/>
                <a:gd name="T3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28">
                  <a:moveTo>
                    <a:pt x="11" y="0"/>
                  </a:moveTo>
                  <a:lnTo>
                    <a:pt x="7" y="0"/>
                  </a:lnTo>
                  <a:lnTo>
                    <a:pt x="4" y="3"/>
                  </a:lnTo>
                  <a:lnTo>
                    <a:pt x="0" y="3"/>
                  </a:lnTo>
                  <a:lnTo>
                    <a:pt x="0" y="7"/>
                  </a:lnTo>
                  <a:lnTo>
                    <a:pt x="0" y="14"/>
                  </a:lnTo>
                  <a:lnTo>
                    <a:pt x="0" y="17"/>
                  </a:lnTo>
                  <a:lnTo>
                    <a:pt x="0" y="24"/>
                  </a:lnTo>
                  <a:lnTo>
                    <a:pt x="4" y="28"/>
                  </a:lnTo>
                  <a:lnTo>
                    <a:pt x="11" y="28"/>
                  </a:lnTo>
                  <a:lnTo>
                    <a:pt x="14" y="24"/>
                  </a:lnTo>
                  <a:lnTo>
                    <a:pt x="18" y="21"/>
                  </a:lnTo>
                  <a:lnTo>
                    <a:pt x="18" y="17"/>
                  </a:lnTo>
                  <a:lnTo>
                    <a:pt x="18" y="14"/>
                  </a:lnTo>
                  <a:lnTo>
                    <a:pt x="14" y="10"/>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5" name="Freeform 321"/>
            <p:cNvSpPr>
              <a:spLocks/>
            </p:cNvSpPr>
            <p:nvPr userDrawn="1"/>
          </p:nvSpPr>
          <p:spPr bwMode="gray">
            <a:xfrm>
              <a:off x="2296" y="2150"/>
              <a:ext cx="69" cy="53"/>
            </a:xfrm>
            <a:custGeom>
              <a:avLst/>
              <a:gdLst>
                <a:gd name="T0" fmla="*/ 45 w 67"/>
                <a:gd name="T1" fmla="*/ 0 h 49"/>
                <a:gd name="T2" fmla="*/ 31 w 67"/>
                <a:gd name="T3" fmla="*/ 7 h 49"/>
                <a:gd name="T4" fmla="*/ 21 w 67"/>
                <a:gd name="T5" fmla="*/ 7 h 49"/>
                <a:gd name="T6" fmla="*/ 7 w 67"/>
                <a:gd name="T7" fmla="*/ 14 h 49"/>
                <a:gd name="T8" fmla="*/ 7 w 67"/>
                <a:gd name="T9" fmla="*/ 17 h 49"/>
                <a:gd name="T10" fmla="*/ 3 w 67"/>
                <a:gd name="T11" fmla="*/ 21 h 49"/>
                <a:gd name="T12" fmla="*/ 3 w 67"/>
                <a:gd name="T13" fmla="*/ 24 h 49"/>
                <a:gd name="T14" fmla="*/ 0 w 67"/>
                <a:gd name="T15" fmla="*/ 31 h 49"/>
                <a:gd name="T16" fmla="*/ 0 w 67"/>
                <a:gd name="T17" fmla="*/ 35 h 49"/>
                <a:gd name="T18" fmla="*/ 3 w 67"/>
                <a:gd name="T19" fmla="*/ 35 h 49"/>
                <a:gd name="T20" fmla="*/ 10 w 67"/>
                <a:gd name="T21" fmla="*/ 35 h 49"/>
                <a:gd name="T22" fmla="*/ 17 w 67"/>
                <a:gd name="T23" fmla="*/ 31 h 49"/>
                <a:gd name="T24" fmla="*/ 21 w 67"/>
                <a:gd name="T25" fmla="*/ 31 h 49"/>
                <a:gd name="T26" fmla="*/ 21 w 67"/>
                <a:gd name="T27" fmla="*/ 31 h 49"/>
                <a:gd name="T28" fmla="*/ 21 w 67"/>
                <a:gd name="T29" fmla="*/ 31 h 49"/>
                <a:gd name="T30" fmla="*/ 24 w 67"/>
                <a:gd name="T31" fmla="*/ 39 h 49"/>
                <a:gd name="T32" fmla="*/ 24 w 67"/>
                <a:gd name="T33" fmla="*/ 42 h 49"/>
                <a:gd name="T34" fmla="*/ 28 w 67"/>
                <a:gd name="T35" fmla="*/ 46 h 49"/>
                <a:gd name="T36" fmla="*/ 31 w 67"/>
                <a:gd name="T37" fmla="*/ 46 h 49"/>
                <a:gd name="T38" fmla="*/ 38 w 67"/>
                <a:gd name="T39" fmla="*/ 46 h 49"/>
                <a:gd name="T40" fmla="*/ 42 w 67"/>
                <a:gd name="T41" fmla="*/ 49 h 49"/>
                <a:gd name="T42" fmla="*/ 45 w 67"/>
                <a:gd name="T43" fmla="*/ 46 h 49"/>
                <a:gd name="T44" fmla="*/ 49 w 67"/>
                <a:gd name="T45" fmla="*/ 42 h 49"/>
                <a:gd name="T46" fmla="*/ 49 w 67"/>
                <a:gd name="T47" fmla="*/ 35 h 49"/>
                <a:gd name="T48" fmla="*/ 45 w 67"/>
                <a:gd name="T49" fmla="*/ 31 h 49"/>
                <a:gd name="T50" fmla="*/ 45 w 67"/>
                <a:gd name="T51" fmla="*/ 28 h 49"/>
                <a:gd name="T52" fmla="*/ 49 w 67"/>
                <a:gd name="T53" fmla="*/ 28 h 49"/>
                <a:gd name="T54" fmla="*/ 49 w 67"/>
                <a:gd name="T55" fmla="*/ 28 h 49"/>
                <a:gd name="T56" fmla="*/ 53 w 67"/>
                <a:gd name="T57" fmla="*/ 31 h 49"/>
                <a:gd name="T58" fmla="*/ 56 w 67"/>
                <a:gd name="T59" fmla="*/ 35 h 49"/>
                <a:gd name="T60" fmla="*/ 56 w 67"/>
                <a:gd name="T61" fmla="*/ 35 h 49"/>
                <a:gd name="T62" fmla="*/ 60 w 67"/>
                <a:gd name="T63" fmla="*/ 31 h 49"/>
                <a:gd name="T64" fmla="*/ 63 w 67"/>
                <a:gd name="T65" fmla="*/ 28 h 49"/>
                <a:gd name="T66" fmla="*/ 67 w 67"/>
                <a:gd name="T67" fmla="*/ 21 h 49"/>
                <a:gd name="T68" fmla="*/ 67 w 67"/>
                <a:gd name="T69" fmla="*/ 14 h 49"/>
                <a:gd name="T70" fmla="*/ 63 w 67"/>
                <a:gd name="T71" fmla="*/ 10 h 49"/>
                <a:gd name="T72" fmla="*/ 60 w 67"/>
                <a:gd name="T73" fmla="*/ 3 h 49"/>
                <a:gd name="T74" fmla="*/ 53 w 67"/>
                <a:gd name="T75" fmla="*/ 0 h 49"/>
                <a:gd name="T76" fmla="*/ 49 w 67"/>
                <a:gd name="T77" fmla="*/ 0 h 49"/>
                <a:gd name="T78" fmla="*/ 45 w 67"/>
                <a:gd name="T7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 h="49">
                  <a:moveTo>
                    <a:pt x="45" y="0"/>
                  </a:moveTo>
                  <a:lnTo>
                    <a:pt x="31" y="7"/>
                  </a:lnTo>
                  <a:lnTo>
                    <a:pt x="21" y="7"/>
                  </a:lnTo>
                  <a:lnTo>
                    <a:pt x="7" y="14"/>
                  </a:lnTo>
                  <a:lnTo>
                    <a:pt x="7" y="17"/>
                  </a:lnTo>
                  <a:lnTo>
                    <a:pt x="3" y="21"/>
                  </a:lnTo>
                  <a:lnTo>
                    <a:pt x="3" y="24"/>
                  </a:lnTo>
                  <a:lnTo>
                    <a:pt x="0" y="31"/>
                  </a:lnTo>
                  <a:lnTo>
                    <a:pt x="0" y="35"/>
                  </a:lnTo>
                  <a:lnTo>
                    <a:pt x="3" y="35"/>
                  </a:lnTo>
                  <a:lnTo>
                    <a:pt x="10" y="35"/>
                  </a:lnTo>
                  <a:lnTo>
                    <a:pt x="17" y="31"/>
                  </a:lnTo>
                  <a:lnTo>
                    <a:pt x="21" y="31"/>
                  </a:lnTo>
                  <a:lnTo>
                    <a:pt x="21" y="31"/>
                  </a:lnTo>
                  <a:lnTo>
                    <a:pt x="21" y="31"/>
                  </a:lnTo>
                  <a:lnTo>
                    <a:pt x="24" y="39"/>
                  </a:lnTo>
                  <a:lnTo>
                    <a:pt x="24" y="42"/>
                  </a:lnTo>
                  <a:lnTo>
                    <a:pt x="28" y="46"/>
                  </a:lnTo>
                  <a:lnTo>
                    <a:pt x="31" y="46"/>
                  </a:lnTo>
                  <a:lnTo>
                    <a:pt x="38" y="46"/>
                  </a:lnTo>
                  <a:lnTo>
                    <a:pt x="42" y="49"/>
                  </a:lnTo>
                  <a:lnTo>
                    <a:pt x="45" y="46"/>
                  </a:lnTo>
                  <a:lnTo>
                    <a:pt x="49" y="42"/>
                  </a:lnTo>
                  <a:lnTo>
                    <a:pt x="49" y="35"/>
                  </a:lnTo>
                  <a:lnTo>
                    <a:pt x="45" y="31"/>
                  </a:lnTo>
                  <a:lnTo>
                    <a:pt x="45" y="28"/>
                  </a:lnTo>
                  <a:lnTo>
                    <a:pt x="49" y="28"/>
                  </a:lnTo>
                  <a:lnTo>
                    <a:pt x="49" y="28"/>
                  </a:lnTo>
                  <a:lnTo>
                    <a:pt x="53" y="31"/>
                  </a:lnTo>
                  <a:lnTo>
                    <a:pt x="56" y="35"/>
                  </a:lnTo>
                  <a:lnTo>
                    <a:pt x="56" y="35"/>
                  </a:lnTo>
                  <a:lnTo>
                    <a:pt x="60" y="31"/>
                  </a:lnTo>
                  <a:lnTo>
                    <a:pt x="63" y="28"/>
                  </a:lnTo>
                  <a:lnTo>
                    <a:pt x="67" y="21"/>
                  </a:lnTo>
                  <a:lnTo>
                    <a:pt x="67" y="14"/>
                  </a:lnTo>
                  <a:lnTo>
                    <a:pt x="63" y="10"/>
                  </a:lnTo>
                  <a:lnTo>
                    <a:pt x="60" y="3"/>
                  </a:lnTo>
                  <a:lnTo>
                    <a:pt x="53" y="0"/>
                  </a:lnTo>
                  <a:lnTo>
                    <a:pt x="49" y="0"/>
                  </a:lnTo>
                  <a:lnTo>
                    <a:pt x="4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6" name="Freeform 322"/>
            <p:cNvSpPr>
              <a:spLocks noEditPoints="1"/>
            </p:cNvSpPr>
            <p:nvPr userDrawn="1"/>
          </p:nvSpPr>
          <p:spPr bwMode="gray">
            <a:xfrm>
              <a:off x="2122" y="2180"/>
              <a:ext cx="137" cy="170"/>
            </a:xfrm>
            <a:custGeom>
              <a:avLst/>
              <a:gdLst>
                <a:gd name="T0" fmla="*/ 14 w 133"/>
                <a:gd name="T1" fmla="*/ 134 h 158"/>
                <a:gd name="T2" fmla="*/ 24 w 133"/>
                <a:gd name="T3" fmla="*/ 141 h 158"/>
                <a:gd name="T4" fmla="*/ 42 w 133"/>
                <a:gd name="T5" fmla="*/ 144 h 158"/>
                <a:gd name="T6" fmla="*/ 52 w 133"/>
                <a:gd name="T7" fmla="*/ 148 h 158"/>
                <a:gd name="T8" fmla="*/ 66 w 133"/>
                <a:gd name="T9" fmla="*/ 158 h 158"/>
                <a:gd name="T10" fmla="*/ 77 w 133"/>
                <a:gd name="T11" fmla="*/ 155 h 158"/>
                <a:gd name="T12" fmla="*/ 84 w 133"/>
                <a:gd name="T13" fmla="*/ 141 h 158"/>
                <a:gd name="T14" fmla="*/ 88 w 133"/>
                <a:gd name="T15" fmla="*/ 127 h 158"/>
                <a:gd name="T16" fmla="*/ 98 w 133"/>
                <a:gd name="T17" fmla="*/ 120 h 158"/>
                <a:gd name="T18" fmla="*/ 105 w 133"/>
                <a:gd name="T19" fmla="*/ 102 h 158"/>
                <a:gd name="T20" fmla="*/ 119 w 133"/>
                <a:gd name="T21" fmla="*/ 95 h 158"/>
                <a:gd name="T22" fmla="*/ 123 w 133"/>
                <a:gd name="T23" fmla="*/ 88 h 158"/>
                <a:gd name="T24" fmla="*/ 112 w 133"/>
                <a:gd name="T25" fmla="*/ 81 h 158"/>
                <a:gd name="T26" fmla="*/ 105 w 133"/>
                <a:gd name="T27" fmla="*/ 77 h 158"/>
                <a:gd name="T28" fmla="*/ 116 w 133"/>
                <a:gd name="T29" fmla="*/ 56 h 158"/>
                <a:gd name="T30" fmla="*/ 126 w 133"/>
                <a:gd name="T31" fmla="*/ 46 h 158"/>
                <a:gd name="T32" fmla="*/ 112 w 133"/>
                <a:gd name="T33" fmla="*/ 39 h 158"/>
                <a:gd name="T34" fmla="*/ 133 w 133"/>
                <a:gd name="T35" fmla="*/ 28 h 158"/>
                <a:gd name="T36" fmla="*/ 126 w 133"/>
                <a:gd name="T37" fmla="*/ 18 h 158"/>
                <a:gd name="T38" fmla="*/ 116 w 133"/>
                <a:gd name="T39" fmla="*/ 7 h 158"/>
                <a:gd name="T40" fmla="*/ 112 w 133"/>
                <a:gd name="T41" fmla="*/ 0 h 158"/>
                <a:gd name="T42" fmla="*/ 98 w 133"/>
                <a:gd name="T43" fmla="*/ 3 h 158"/>
                <a:gd name="T44" fmla="*/ 88 w 133"/>
                <a:gd name="T45" fmla="*/ 11 h 158"/>
                <a:gd name="T46" fmla="*/ 70 w 133"/>
                <a:gd name="T47" fmla="*/ 39 h 158"/>
                <a:gd name="T48" fmla="*/ 59 w 133"/>
                <a:gd name="T49" fmla="*/ 46 h 158"/>
                <a:gd name="T50" fmla="*/ 45 w 133"/>
                <a:gd name="T51" fmla="*/ 56 h 158"/>
                <a:gd name="T52" fmla="*/ 38 w 133"/>
                <a:gd name="T53" fmla="*/ 67 h 158"/>
                <a:gd name="T54" fmla="*/ 7 w 133"/>
                <a:gd name="T55" fmla="*/ 88 h 158"/>
                <a:gd name="T56" fmla="*/ 0 w 133"/>
                <a:gd name="T57" fmla="*/ 99 h 158"/>
                <a:gd name="T58" fmla="*/ 3 w 133"/>
                <a:gd name="T59" fmla="*/ 120 h 158"/>
                <a:gd name="T60" fmla="*/ 0 w 133"/>
                <a:gd name="T61" fmla="*/ 127 h 158"/>
                <a:gd name="T62" fmla="*/ 38 w 133"/>
                <a:gd name="T63" fmla="*/ 99 h 158"/>
                <a:gd name="T64" fmla="*/ 38 w 133"/>
                <a:gd name="T65" fmla="*/ 99 h 158"/>
                <a:gd name="T66" fmla="*/ 63 w 133"/>
                <a:gd name="T67" fmla="*/ 81 h 158"/>
                <a:gd name="T68" fmla="*/ 95 w 133"/>
                <a:gd name="T69" fmla="*/ 49 h 158"/>
                <a:gd name="T70" fmla="*/ 74 w 133"/>
                <a:gd name="T71" fmla="*/ 74 h 158"/>
                <a:gd name="T72" fmla="*/ 74 w 133"/>
                <a:gd name="T73" fmla="*/ 74 h 158"/>
                <a:gd name="T74" fmla="*/ 59 w 133"/>
                <a:gd name="T75" fmla="*/ 81 h 158"/>
                <a:gd name="T76" fmla="*/ 52 w 133"/>
                <a:gd name="T77" fmla="*/ 85 h 158"/>
                <a:gd name="T78" fmla="*/ 45 w 133"/>
                <a:gd name="T79" fmla="*/ 92 h 158"/>
                <a:gd name="T80" fmla="*/ 49 w 133"/>
                <a:gd name="T81" fmla="*/ 88 h 158"/>
                <a:gd name="T82" fmla="*/ 28 w 133"/>
                <a:gd name="T83" fmla="*/ 99 h 158"/>
                <a:gd name="T84" fmla="*/ 21 w 133"/>
                <a:gd name="T85" fmla="*/ 92 h 158"/>
                <a:gd name="T86" fmla="*/ 28 w 133"/>
                <a:gd name="T87" fmla="*/ 99 h 158"/>
                <a:gd name="T88" fmla="*/ 28 w 133"/>
                <a:gd name="T89" fmla="*/ 9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3" h="158">
                  <a:moveTo>
                    <a:pt x="0" y="130"/>
                  </a:moveTo>
                  <a:lnTo>
                    <a:pt x="7" y="130"/>
                  </a:lnTo>
                  <a:lnTo>
                    <a:pt x="14" y="134"/>
                  </a:lnTo>
                  <a:lnTo>
                    <a:pt x="21" y="137"/>
                  </a:lnTo>
                  <a:lnTo>
                    <a:pt x="21" y="141"/>
                  </a:lnTo>
                  <a:lnTo>
                    <a:pt x="24" y="141"/>
                  </a:lnTo>
                  <a:lnTo>
                    <a:pt x="31" y="144"/>
                  </a:lnTo>
                  <a:lnTo>
                    <a:pt x="38" y="144"/>
                  </a:lnTo>
                  <a:lnTo>
                    <a:pt x="42" y="144"/>
                  </a:lnTo>
                  <a:lnTo>
                    <a:pt x="45" y="144"/>
                  </a:lnTo>
                  <a:lnTo>
                    <a:pt x="49" y="144"/>
                  </a:lnTo>
                  <a:lnTo>
                    <a:pt x="52" y="148"/>
                  </a:lnTo>
                  <a:lnTo>
                    <a:pt x="52" y="151"/>
                  </a:lnTo>
                  <a:lnTo>
                    <a:pt x="63" y="151"/>
                  </a:lnTo>
                  <a:lnTo>
                    <a:pt x="66" y="158"/>
                  </a:lnTo>
                  <a:lnTo>
                    <a:pt x="70" y="158"/>
                  </a:lnTo>
                  <a:lnTo>
                    <a:pt x="74" y="155"/>
                  </a:lnTo>
                  <a:lnTo>
                    <a:pt x="77" y="155"/>
                  </a:lnTo>
                  <a:lnTo>
                    <a:pt x="81" y="151"/>
                  </a:lnTo>
                  <a:lnTo>
                    <a:pt x="84" y="148"/>
                  </a:lnTo>
                  <a:lnTo>
                    <a:pt x="84" y="141"/>
                  </a:lnTo>
                  <a:lnTo>
                    <a:pt x="88" y="134"/>
                  </a:lnTo>
                  <a:lnTo>
                    <a:pt x="88" y="130"/>
                  </a:lnTo>
                  <a:lnTo>
                    <a:pt x="88" y="127"/>
                  </a:lnTo>
                  <a:lnTo>
                    <a:pt x="91" y="127"/>
                  </a:lnTo>
                  <a:lnTo>
                    <a:pt x="91" y="123"/>
                  </a:lnTo>
                  <a:lnTo>
                    <a:pt x="98" y="120"/>
                  </a:lnTo>
                  <a:lnTo>
                    <a:pt x="102" y="116"/>
                  </a:lnTo>
                  <a:lnTo>
                    <a:pt x="105" y="102"/>
                  </a:lnTo>
                  <a:lnTo>
                    <a:pt x="105" y="102"/>
                  </a:lnTo>
                  <a:lnTo>
                    <a:pt x="109" y="99"/>
                  </a:lnTo>
                  <a:lnTo>
                    <a:pt x="112" y="95"/>
                  </a:lnTo>
                  <a:lnTo>
                    <a:pt x="119" y="95"/>
                  </a:lnTo>
                  <a:lnTo>
                    <a:pt x="119" y="95"/>
                  </a:lnTo>
                  <a:lnTo>
                    <a:pt x="123" y="92"/>
                  </a:lnTo>
                  <a:lnTo>
                    <a:pt x="123" y="88"/>
                  </a:lnTo>
                  <a:lnTo>
                    <a:pt x="123" y="85"/>
                  </a:lnTo>
                  <a:lnTo>
                    <a:pt x="116" y="81"/>
                  </a:lnTo>
                  <a:lnTo>
                    <a:pt x="112" y="81"/>
                  </a:lnTo>
                  <a:lnTo>
                    <a:pt x="109" y="81"/>
                  </a:lnTo>
                  <a:lnTo>
                    <a:pt x="105" y="77"/>
                  </a:lnTo>
                  <a:lnTo>
                    <a:pt x="105" y="77"/>
                  </a:lnTo>
                  <a:lnTo>
                    <a:pt x="109" y="74"/>
                  </a:lnTo>
                  <a:lnTo>
                    <a:pt x="109" y="60"/>
                  </a:lnTo>
                  <a:lnTo>
                    <a:pt x="116" y="56"/>
                  </a:lnTo>
                  <a:lnTo>
                    <a:pt x="119" y="49"/>
                  </a:lnTo>
                  <a:lnTo>
                    <a:pt x="123" y="46"/>
                  </a:lnTo>
                  <a:lnTo>
                    <a:pt x="126" y="46"/>
                  </a:lnTo>
                  <a:lnTo>
                    <a:pt x="126" y="46"/>
                  </a:lnTo>
                  <a:lnTo>
                    <a:pt x="126" y="46"/>
                  </a:lnTo>
                  <a:lnTo>
                    <a:pt x="112" y="39"/>
                  </a:lnTo>
                  <a:lnTo>
                    <a:pt x="133" y="32"/>
                  </a:lnTo>
                  <a:lnTo>
                    <a:pt x="133" y="32"/>
                  </a:lnTo>
                  <a:lnTo>
                    <a:pt x="133" y="28"/>
                  </a:lnTo>
                  <a:lnTo>
                    <a:pt x="130" y="25"/>
                  </a:lnTo>
                  <a:lnTo>
                    <a:pt x="130" y="21"/>
                  </a:lnTo>
                  <a:lnTo>
                    <a:pt x="126" y="18"/>
                  </a:lnTo>
                  <a:lnTo>
                    <a:pt x="123" y="14"/>
                  </a:lnTo>
                  <a:lnTo>
                    <a:pt x="119" y="11"/>
                  </a:lnTo>
                  <a:lnTo>
                    <a:pt x="116" y="7"/>
                  </a:lnTo>
                  <a:lnTo>
                    <a:pt x="112" y="7"/>
                  </a:lnTo>
                  <a:lnTo>
                    <a:pt x="112" y="3"/>
                  </a:lnTo>
                  <a:lnTo>
                    <a:pt x="112" y="0"/>
                  </a:lnTo>
                  <a:lnTo>
                    <a:pt x="109" y="0"/>
                  </a:lnTo>
                  <a:lnTo>
                    <a:pt x="105" y="0"/>
                  </a:lnTo>
                  <a:lnTo>
                    <a:pt x="98" y="3"/>
                  </a:lnTo>
                  <a:lnTo>
                    <a:pt x="95" y="3"/>
                  </a:lnTo>
                  <a:lnTo>
                    <a:pt x="91" y="7"/>
                  </a:lnTo>
                  <a:lnTo>
                    <a:pt x="88" y="11"/>
                  </a:lnTo>
                  <a:lnTo>
                    <a:pt x="81" y="14"/>
                  </a:lnTo>
                  <a:lnTo>
                    <a:pt x="70" y="39"/>
                  </a:lnTo>
                  <a:lnTo>
                    <a:pt x="70" y="39"/>
                  </a:lnTo>
                  <a:lnTo>
                    <a:pt x="66" y="42"/>
                  </a:lnTo>
                  <a:lnTo>
                    <a:pt x="63" y="46"/>
                  </a:lnTo>
                  <a:lnTo>
                    <a:pt x="59" y="46"/>
                  </a:lnTo>
                  <a:lnTo>
                    <a:pt x="52" y="49"/>
                  </a:lnTo>
                  <a:lnTo>
                    <a:pt x="49" y="53"/>
                  </a:lnTo>
                  <a:lnTo>
                    <a:pt x="45" y="56"/>
                  </a:lnTo>
                  <a:lnTo>
                    <a:pt x="42" y="60"/>
                  </a:lnTo>
                  <a:lnTo>
                    <a:pt x="38" y="63"/>
                  </a:lnTo>
                  <a:lnTo>
                    <a:pt x="38" y="67"/>
                  </a:lnTo>
                  <a:lnTo>
                    <a:pt x="28" y="88"/>
                  </a:lnTo>
                  <a:lnTo>
                    <a:pt x="28" y="88"/>
                  </a:lnTo>
                  <a:lnTo>
                    <a:pt x="7" y="88"/>
                  </a:lnTo>
                  <a:lnTo>
                    <a:pt x="7" y="88"/>
                  </a:lnTo>
                  <a:lnTo>
                    <a:pt x="3" y="92"/>
                  </a:lnTo>
                  <a:lnTo>
                    <a:pt x="0" y="99"/>
                  </a:lnTo>
                  <a:lnTo>
                    <a:pt x="0" y="102"/>
                  </a:lnTo>
                  <a:lnTo>
                    <a:pt x="0" y="109"/>
                  </a:lnTo>
                  <a:lnTo>
                    <a:pt x="3" y="120"/>
                  </a:lnTo>
                  <a:lnTo>
                    <a:pt x="3" y="120"/>
                  </a:lnTo>
                  <a:lnTo>
                    <a:pt x="0" y="123"/>
                  </a:lnTo>
                  <a:lnTo>
                    <a:pt x="0" y="127"/>
                  </a:lnTo>
                  <a:lnTo>
                    <a:pt x="0" y="130"/>
                  </a:lnTo>
                  <a:close/>
                  <a:moveTo>
                    <a:pt x="38" y="99"/>
                  </a:moveTo>
                  <a:lnTo>
                    <a:pt x="38" y="99"/>
                  </a:lnTo>
                  <a:lnTo>
                    <a:pt x="38" y="99"/>
                  </a:lnTo>
                  <a:lnTo>
                    <a:pt x="38" y="99"/>
                  </a:lnTo>
                  <a:lnTo>
                    <a:pt x="38" y="99"/>
                  </a:lnTo>
                  <a:close/>
                  <a:moveTo>
                    <a:pt x="63" y="81"/>
                  </a:moveTo>
                  <a:lnTo>
                    <a:pt x="66" y="77"/>
                  </a:lnTo>
                  <a:lnTo>
                    <a:pt x="63" y="81"/>
                  </a:lnTo>
                  <a:lnTo>
                    <a:pt x="63" y="81"/>
                  </a:lnTo>
                  <a:close/>
                  <a:moveTo>
                    <a:pt x="95" y="49"/>
                  </a:moveTo>
                  <a:lnTo>
                    <a:pt x="95" y="49"/>
                  </a:lnTo>
                  <a:lnTo>
                    <a:pt x="91" y="49"/>
                  </a:lnTo>
                  <a:lnTo>
                    <a:pt x="95" y="49"/>
                  </a:lnTo>
                  <a:close/>
                  <a:moveTo>
                    <a:pt x="74" y="74"/>
                  </a:moveTo>
                  <a:lnTo>
                    <a:pt x="77" y="74"/>
                  </a:lnTo>
                  <a:lnTo>
                    <a:pt x="77" y="74"/>
                  </a:lnTo>
                  <a:lnTo>
                    <a:pt x="74" y="74"/>
                  </a:lnTo>
                  <a:close/>
                  <a:moveTo>
                    <a:pt x="49" y="88"/>
                  </a:moveTo>
                  <a:lnTo>
                    <a:pt x="52" y="85"/>
                  </a:lnTo>
                  <a:lnTo>
                    <a:pt x="59" y="81"/>
                  </a:lnTo>
                  <a:lnTo>
                    <a:pt x="59" y="85"/>
                  </a:lnTo>
                  <a:lnTo>
                    <a:pt x="56" y="85"/>
                  </a:lnTo>
                  <a:lnTo>
                    <a:pt x="52" y="85"/>
                  </a:lnTo>
                  <a:lnTo>
                    <a:pt x="49" y="88"/>
                  </a:lnTo>
                  <a:lnTo>
                    <a:pt x="45" y="92"/>
                  </a:lnTo>
                  <a:lnTo>
                    <a:pt x="45" y="92"/>
                  </a:lnTo>
                  <a:lnTo>
                    <a:pt x="45" y="88"/>
                  </a:lnTo>
                  <a:lnTo>
                    <a:pt x="49" y="88"/>
                  </a:lnTo>
                  <a:lnTo>
                    <a:pt x="49" y="88"/>
                  </a:lnTo>
                  <a:close/>
                  <a:moveTo>
                    <a:pt x="21" y="92"/>
                  </a:moveTo>
                  <a:lnTo>
                    <a:pt x="21" y="95"/>
                  </a:lnTo>
                  <a:lnTo>
                    <a:pt x="28" y="99"/>
                  </a:lnTo>
                  <a:lnTo>
                    <a:pt x="24" y="95"/>
                  </a:lnTo>
                  <a:lnTo>
                    <a:pt x="21" y="92"/>
                  </a:lnTo>
                  <a:lnTo>
                    <a:pt x="21" y="92"/>
                  </a:lnTo>
                  <a:lnTo>
                    <a:pt x="21" y="92"/>
                  </a:lnTo>
                  <a:close/>
                  <a:moveTo>
                    <a:pt x="28" y="99"/>
                  </a:moveTo>
                  <a:lnTo>
                    <a:pt x="28" y="99"/>
                  </a:lnTo>
                  <a:lnTo>
                    <a:pt x="28" y="99"/>
                  </a:lnTo>
                  <a:lnTo>
                    <a:pt x="28" y="99"/>
                  </a:lnTo>
                  <a:lnTo>
                    <a:pt x="28" y="9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7" name="Freeform 323"/>
            <p:cNvSpPr>
              <a:spLocks/>
            </p:cNvSpPr>
            <p:nvPr userDrawn="1"/>
          </p:nvSpPr>
          <p:spPr bwMode="gray">
            <a:xfrm>
              <a:off x="2560" y="2325"/>
              <a:ext cx="141" cy="121"/>
            </a:xfrm>
            <a:custGeom>
              <a:avLst/>
              <a:gdLst>
                <a:gd name="T0" fmla="*/ 95 w 137"/>
                <a:gd name="T1" fmla="*/ 46 h 113"/>
                <a:gd name="T2" fmla="*/ 95 w 137"/>
                <a:gd name="T3" fmla="*/ 46 h 113"/>
                <a:gd name="T4" fmla="*/ 91 w 137"/>
                <a:gd name="T5" fmla="*/ 46 h 113"/>
                <a:gd name="T6" fmla="*/ 88 w 137"/>
                <a:gd name="T7" fmla="*/ 46 h 113"/>
                <a:gd name="T8" fmla="*/ 84 w 137"/>
                <a:gd name="T9" fmla="*/ 42 h 113"/>
                <a:gd name="T10" fmla="*/ 81 w 137"/>
                <a:gd name="T11" fmla="*/ 39 h 113"/>
                <a:gd name="T12" fmla="*/ 81 w 137"/>
                <a:gd name="T13" fmla="*/ 39 h 113"/>
                <a:gd name="T14" fmla="*/ 77 w 137"/>
                <a:gd name="T15" fmla="*/ 35 h 113"/>
                <a:gd name="T16" fmla="*/ 74 w 137"/>
                <a:gd name="T17" fmla="*/ 35 h 113"/>
                <a:gd name="T18" fmla="*/ 70 w 137"/>
                <a:gd name="T19" fmla="*/ 32 h 113"/>
                <a:gd name="T20" fmla="*/ 63 w 137"/>
                <a:gd name="T21" fmla="*/ 28 h 113"/>
                <a:gd name="T22" fmla="*/ 60 w 137"/>
                <a:gd name="T23" fmla="*/ 21 h 113"/>
                <a:gd name="T24" fmla="*/ 53 w 137"/>
                <a:gd name="T25" fmla="*/ 17 h 113"/>
                <a:gd name="T26" fmla="*/ 46 w 137"/>
                <a:gd name="T27" fmla="*/ 14 h 113"/>
                <a:gd name="T28" fmla="*/ 42 w 137"/>
                <a:gd name="T29" fmla="*/ 10 h 113"/>
                <a:gd name="T30" fmla="*/ 42 w 137"/>
                <a:gd name="T31" fmla="*/ 10 h 113"/>
                <a:gd name="T32" fmla="*/ 39 w 137"/>
                <a:gd name="T33" fmla="*/ 10 h 113"/>
                <a:gd name="T34" fmla="*/ 32 w 137"/>
                <a:gd name="T35" fmla="*/ 7 h 113"/>
                <a:gd name="T36" fmla="*/ 21 w 137"/>
                <a:gd name="T37" fmla="*/ 3 h 113"/>
                <a:gd name="T38" fmla="*/ 10 w 137"/>
                <a:gd name="T39" fmla="*/ 3 h 113"/>
                <a:gd name="T40" fmla="*/ 3 w 137"/>
                <a:gd name="T41" fmla="*/ 0 h 113"/>
                <a:gd name="T42" fmla="*/ 0 w 137"/>
                <a:gd name="T43" fmla="*/ 81 h 113"/>
                <a:gd name="T44" fmla="*/ 14 w 137"/>
                <a:gd name="T45" fmla="*/ 88 h 113"/>
                <a:gd name="T46" fmla="*/ 28 w 137"/>
                <a:gd name="T47" fmla="*/ 84 h 113"/>
                <a:gd name="T48" fmla="*/ 28 w 137"/>
                <a:gd name="T49" fmla="*/ 81 h 113"/>
                <a:gd name="T50" fmla="*/ 32 w 137"/>
                <a:gd name="T51" fmla="*/ 77 h 113"/>
                <a:gd name="T52" fmla="*/ 35 w 137"/>
                <a:gd name="T53" fmla="*/ 74 h 113"/>
                <a:gd name="T54" fmla="*/ 39 w 137"/>
                <a:gd name="T55" fmla="*/ 70 h 113"/>
                <a:gd name="T56" fmla="*/ 46 w 137"/>
                <a:gd name="T57" fmla="*/ 70 h 113"/>
                <a:gd name="T58" fmla="*/ 56 w 137"/>
                <a:gd name="T59" fmla="*/ 70 h 113"/>
                <a:gd name="T60" fmla="*/ 81 w 137"/>
                <a:gd name="T61" fmla="*/ 84 h 113"/>
                <a:gd name="T62" fmla="*/ 91 w 137"/>
                <a:gd name="T63" fmla="*/ 98 h 113"/>
                <a:gd name="T64" fmla="*/ 109 w 137"/>
                <a:gd name="T65" fmla="*/ 106 h 113"/>
                <a:gd name="T66" fmla="*/ 134 w 137"/>
                <a:gd name="T67" fmla="*/ 113 h 113"/>
                <a:gd name="T68" fmla="*/ 134 w 137"/>
                <a:gd name="T69" fmla="*/ 113 h 113"/>
                <a:gd name="T70" fmla="*/ 137 w 137"/>
                <a:gd name="T71" fmla="*/ 109 h 113"/>
                <a:gd name="T72" fmla="*/ 137 w 137"/>
                <a:gd name="T73" fmla="*/ 106 h 113"/>
                <a:gd name="T74" fmla="*/ 134 w 137"/>
                <a:gd name="T75" fmla="*/ 102 h 113"/>
                <a:gd name="T76" fmla="*/ 130 w 137"/>
                <a:gd name="T77" fmla="*/ 98 h 113"/>
                <a:gd name="T78" fmla="*/ 123 w 137"/>
                <a:gd name="T79" fmla="*/ 91 h 113"/>
                <a:gd name="T80" fmla="*/ 116 w 137"/>
                <a:gd name="T81" fmla="*/ 88 h 113"/>
                <a:gd name="T82" fmla="*/ 113 w 137"/>
                <a:gd name="T83" fmla="*/ 81 h 113"/>
                <a:gd name="T84" fmla="*/ 106 w 137"/>
                <a:gd name="T85" fmla="*/ 77 h 113"/>
                <a:gd name="T86" fmla="*/ 102 w 137"/>
                <a:gd name="T87" fmla="*/ 74 h 113"/>
                <a:gd name="T88" fmla="*/ 102 w 137"/>
                <a:gd name="T89" fmla="*/ 74 h 113"/>
                <a:gd name="T90" fmla="*/ 84 w 137"/>
                <a:gd name="T91" fmla="*/ 63 h 113"/>
                <a:gd name="T92" fmla="*/ 102 w 137"/>
                <a:gd name="T93" fmla="*/ 56 h 113"/>
                <a:gd name="T94" fmla="*/ 95 w 137"/>
                <a:gd name="T95" fmla="*/ 4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7" h="113">
                  <a:moveTo>
                    <a:pt x="95" y="46"/>
                  </a:moveTo>
                  <a:lnTo>
                    <a:pt x="95" y="46"/>
                  </a:lnTo>
                  <a:lnTo>
                    <a:pt x="91" y="46"/>
                  </a:lnTo>
                  <a:lnTo>
                    <a:pt x="88" y="46"/>
                  </a:lnTo>
                  <a:lnTo>
                    <a:pt x="84" y="42"/>
                  </a:lnTo>
                  <a:lnTo>
                    <a:pt x="81" y="39"/>
                  </a:lnTo>
                  <a:lnTo>
                    <a:pt x="81" y="39"/>
                  </a:lnTo>
                  <a:lnTo>
                    <a:pt x="77" y="35"/>
                  </a:lnTo>
                  <a:lnTo>
                    <a:pt x="74" y="35"/>
                  </a:lnTo>
                  <a:lnTo>
                    <a:pt x="70" y="32"/>
                  </a:lnTo>
                  <a:lnTo>
                    <a:pt x="63" y="28"/>
                  </a:lnTo>
                  <a:lnTo>
                    <a:pt x="60" y="21"/>
                  </a:lnTo>
                  <a:lnTo>
                    <a:pt x="53" y="17"/>
                  </a:lnTo>
                  <a:lnTo>
                    <a:pt x="46" y="14"/>
                  </a:lnTo>
                  <a:lnTo>
                    <a:pt x="42" y="10"/>
                  </a:lnTo>
                  <a:lnTo>
                    <a:pt x="42" y="10"/>
                  </a:lnTo>
                  <a:lnTo>
                    <a:pt x="39" y="10"/>
                  </a:lnTo>
                  <a:lnTo>
                    <a:pt x="32" y="7"/>
                  </a:lnTo>
                  <a:lnTo>
                    <a:pt x="21" y="3"/>
                  </a:lnTo>
                  <a:lnTo>
                    <a:pt x="10" y="3"/>
                  </a:lnTo>
                  <a:lnTo>
                    <a:pt x="3" y="0"/>
                  </a:lnTo>
                  <a:lnTo>
                    <a:pt x="0" y="81"/>
                  </a:lnTo>
                  <a:lnTo>
                    <a:pt x="14" y="88"/>
                  </a:lnTo>
                  <a:lnTo>
                    <a:pt x="28" y="84"/>
                  </a:lnTo>
                  <a:lnTo>
                    <a:pt x="28" y="81"/>
                  </a:lnTo>
                  <a:lnTo>
                    <a:pt x="32" y="77"/>
                  </a:lnTo>
                  <a:lnTo>
                    <a:pt x="35" y="74"/>
                  </a:lnTo>
                  <a:lnTo>
                    <a:pt x="39" y="70"/>
                  </a:lnTo>
                  <a:lnTo>
                    <a:pt x="46" y="70"/>
                  </a:lnTo>
                  <a:lnTo>
                    <a:pt x="56" y="70"/>
                  </a:lnTo>
                  <a:lnTo>
                    <a:pt x="81" y="84"/>
                  </a:lnTo>
                  <a:lnTo>
                    <a:pt x="91" y="98"/>
                  </a:lnTo>
                  <a:lnTo>
                    <a:pt x="109" y="106"/>
                  </a:lnTo>
                  <a:lnTo>
                    <a:pt x="134" y="113"/>
                  </a:lnTo>
                  <a:lnTo>
                    <a:pt x="134" y="113"/>
                  </a:lnTo>
                  <a:lnTo>
                    <a:pt x="137" y="109"/>
                  </a:lnTo>
                  <a:lnTo>
                    <a:pt x="137" y="106"/>
                  </a:lnTo>
                  <a:lnTo>
                    <a:pt x="134" y="102"/>
                  </a:lnTo>
                  <a:lnTo>
                    <a:pt x="130" y="98"/>
                  </a:lnTo>
                  <a:lnTo>
                    <a:pt x="123" y="91"/>
                  </a:lnTo>
                  <a:lnTo>
                    <a:pt x="116" y="88"/>
                  </a:lnTo>
                  <a:lnTo>
                    <a:pt x="113" y="81"/>
                  </a:lnTo>
                  <a:lnTo>
                    <a:pt x="106" y="77"/>
                  </a:lnTo>
                  <a:lnTo>
                    <a:pt x="102" y="74"/>
                  </a:lnTo>
                  <a:lnTo>
                    <a:pt x="102" y="74"/>
                  </a:lnTo>
                  <a:lnTo>
                    <a:pt x="84" y="63"/>
                  </a:lnTo>
                  <a:lnTo>
                    <a:pt x="102" y="56"/>
                  </a:lnTo>
                  <a:lnTo>
                    <a:pt x="9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8" name="Freeform 324"/>
            <p:cNvSpPr>
              <a:spLocks/>
            </p:cNvSpPr>
            <p:nvPr userDrawn="1"/>
          </p:nvSpPr>
          <p:spPr bwMode="gray">
            <a:xfrm>
              <a:off x="2429" y="2290"/>
              <a:ext cx="134" cy="122"/>
            </a:xfrm>
            <a:custGeom>
              <a:avLst/>
              <a:gdLst>
                <a:gd name="T0" fmla="*/ 0 w 130"/>
                <a:gd name="T1" fmla="*/ 14 h 113"/>
                <a:gd name="T2" fmla="*/ 7 w 130"/>
                <a:gd name="T3" fmla="*/ 21 h 113"/>
                <a:gd name="T4" fmla="*/ 11 w 130"/>
                <a:gd name="T5" fmla="*/ 28 h 113"/>
                <a:gd name="T6" fmla="*/ 14 w 130"/>
                <a:gd name="T7" fmla="*/ 35 h 113"/>
                <a:gd name="T8" fmla="*/ 14 w 130"/>
                <a:gd name="T9" fmla="*/ 42 h 113"/>
                <a:gd name="T10" fmla="*/ 18 w 130"/>
                <a:gd name="T11" fmla="*/ 46 h 113"/>
                <a:gd name="T12" fmla="*/ 18 w 130"/>
                <a:gd name="T13" fmla="*/ 49 h 113"/>
                <a:gd name="T14" fmla="*/ 21 w 130"/>
                <a:gd name="T15" fmla="*/ 53 h 113"/>
                <a:gd name="T16" fmla="*/ 25 w 130"/>
                <a:gd name="T17" fmla="*/ 53 h 113"/>
                <a:gd name="T18" fmla="*/ 32 w 130"/>
                <a:gd name="T19" fmla="*/ 53 h 113"/>
                <a:gd name="T20" fmla="*/ 39 w 130"/>
                <a:gd name="T21" fmla="*/ 53 h 113"/>
                <a:gd name="T22" fmla="*/ 46 w 130"/>
                <a:gd name="T23" fmla="*/ 56 h 113"/>
                <a:gd name="T24" fmla="*/ 49 w 130"/>
                <a:gd name="T25" fmla="*/ 56 h 113"/>
                <a:gd name="T26" fmla="*/ 56 w 130"/>
                <a:gd name="T27" fmla="*/ 60 h 113"/>
                <a:gd name="T28" fmla="*/ 67 w 130"/>
                <a:gd name="T29" fmla="*/ 60 h 113"/>
                <a:gd name="T30" fmla="*/ 74 w 130"/>
                <a:gd name="T31" fmla="*/ 60 h 113"/>
                <a:gd name="T32" fmla="*/ 78 w 130"/>
                <a:gd name="T33" fmla="*/ 64 h 113"/>
                <a:gd name="T34" fmla="*/ 92 w 130"/>
                <a:gd name="T35" fmla="*/ 78 h 113"/>
                <a:gd name="T36" fmla="*/ 102 w 130"/>
                <a:gd name="T37" fmla="*/ 95 h 113"/>
                <a:gd name="T38" fmla="*/ 120 w 130"/>
                <a:gd name="T39" fmla="*/ 113 h 113"/>
                <a:gd name="T40" fmla="*/ 123 w 130"/>
                <a:gd name="T41" fmla="*/ 113 h 113"/>
                <a:gd name="T42" fmla="*/ 130 w 130"/>
                <a:gd name="T43" fmla="*/ 32 h 113"/>
                <a:gd name="T44" fmla="*/ 123 w 130"/>
                <a:gd name="T45" fmla="*/ 28 h 113"/>
                <a:gd name="T46" fmla="*/ 116 w 130"/>
                <a:gd name="T47" fmla="*/ 25 h 113"/>
                <a:gd name="T48" fmla="*/ 106 w 130"/>
                <a:gd name="T49" fmla="*/ 18 h 113"/>
                <a:gd name="T50" fmla="*/ 99 w 130"/>
                <a:gd name="T51" fmla="*/ 18 h 113"/>
                <a:gd name="T52" fmla="*/ 92 w 130"/>
                <a:gd name="T53" fmla="*/ 14 h 113"/>
                <a:gd name="T54" fmla="*/ 81 w 130"/>
                <a:gd name="T55" fmla="*/ 18 h 113"/>
                <a:gd name="T56" fmla="*/ 78 w 130"/>
                <a:gd name="T57" fmla="*/ 21 h 113"/>
                <a:gd name="T58" fmla="*/ 78 w 130"/>
                <a:gd name="T59" fmla="*/ 25 h 113"/>
                <a:gd name="T60" fmla="*/ 74 w 130"/>
                <a:gd name="T61" fmla="*/ 28 h 113"/>
                <a:gd name="T62" fmla="*/ 74 w 130"/>
                <a:gd name="T63" fmla="*/ 35 h 113"/>
                <a:gd name="T64" fmla="*/ 70 w 130"/>
                <a:gd name="T65" fmla="*/ 42 h 113"/>
                <a:gd name="T66" fmla="*/ 67 w 130"/>
                <a:gd name="T67" fmla="*/ 46 h 113"/>
                <a:gd name="T68" fmla="*/ 60 w 130"/>
                <a:gd name="T69" fmla="*/ 46 h 113"/>
                <a:gd name="T70" fmla="*/ 53 w 130"/>
                <a:gd name="T71" fmla="*/ 46 h 113"/>
                <a:gd name="T72" fmla="*/ 46 w 130"/>
                <a:gd name="T73" fmla="*/ 42 h 113"/>
                <a:gd name="T74" fmla="*/ 42 w 130"/>
                <a:gd name="T75" fmla="*/ 35 h 113"/>
                <a:gd name="T76" fmla="*/ 39 w 130"/>
                <a:gd name="T77" fmla="*/ 28 h 113"/>
                <a:gd name="T78" fmla="*/ 35 w 130"/>
                <a:gd name="T79" fmla="*/ 21 h 113"/>
                <a:gd name="T80" fmla="*/ 35 w 130"/>
                <a:gd name="T81" fmla="*/ 18 h 113"/>
                <a:gd name="T82" fmla="*/ 32 w 130"/>
                <a:gd name="T83" fmla="*/ 14 h 113"/>
                <a:gd name="T84" fmla="*/ 32 w 130"/>
                <a:gd name="T85" fmla="*/ 14 h 113"/>
                <a:gd name="T86" fmla="*/ 28 w 130"/>
                <a:gd name="T87" fmla="*/ 11 h 113"/>
                <a:gd name="T88" fmla="*/ 25 w 130"/>
                <a:gd name="T89" fmla="*/ 7 h 113"/>
                <a:gd name="T90" fmla="*/ 21 w 130"/>
                <a:gd name="T91" fmla="*/ 4 h 113"/>
                <a:gd name="T92" fmla="*/ 14 w 130"/>
                <a:gd name="T93" fmla="*/ 0 h 113"/>
                <a:gd name="T94" fmla="*/ 7 w 130"/>
                <a:gd name="T95" fmla="*/ 0 h 113"/>
                <a:gd name="T96" fmla="*/ 4 w 130"/>
                <a:gd name="T97" fmla="*/ 7 h 113"/>
                <a:gd name="T98" fmla="*/ 4 w 130"/>
                <a:gd name="T99" fmla="*/ 7 h 113"/>
                <a:gd name="T100" fmla="*/ 0 w 130"/>
                <a:gd name="T101" fmla="*/ 11 h 113"/>
                <a:gd name="T102" fmla="*/ 0 w 130"/>
                <a:gd name="T103" fmla="*/ 11 h 113"/>
                <a:gd name="T104" fmla="*/ 0 w 130"/>
                <a:gd name="T105" fmla="*/ 1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113">
                  <a:moveTo>
                    <a:pt x="0" y="14"/>
                  </a:moveTo>
                  <a:lnTo>
                    <a:pt x="7" y="21"/>
                  </a:lnTo>
                  <a:lnTo>
                    <a:pt x="11" y="28"/>
                  </a:lnTo>
                  <a:lnTo>
                    <a:pt x="14" y="35"/>
                  </a:lnTo>
                  <a:lnTo>
                    <a:pt x="14" y="42"/>
                  </a:lnTo>
                  <a:lnTo>
                    <a:pt x="18" y="46"/>
                  </a:lnTo>
                  <a:lnTo>
                    <a:pt x="18" y="49"/>
                  </a:lnTo>
                  <a:lnTo>
                    <a:pt x="21" y="53"/>
                  </a:lnTo>
                  <a:lnTo>
                    <a:pt x="25" y="53"/>
                  </a:lnTo>
                  <a:lnTo>
                    <a:pt x="32" y="53"/>
                  </a:lnTo>
                  <a:lnTo>
                    <a:pt x="39" y="53"/>
                  </a:lnTo>
                  <a:lnTo>
                    <a:pt x="46" y="56"/>
                  </a:lnTo>
                  <a:lnTo>
                    <a:pt x="49" y="56"/>
                  </a:lnTo>
                  <a:lnTo>
                    <a:pt x="56" y="60"/>
                  </a:lnTo>
                  <a:lnTo>
                    <a:pt x="67" y="60"/>
                  </a:lnTo>
                  <a:lnTo>
                    <a:pt x="74" y="60"/>
                  </a:lnTo>
                  <a:lnTo>
                    <a:pt x="78" y="64"/>
                  </a:lnTo>
                  <a:lnTo>
                    <a:pt x="92" y="78"/>
                  </a:lnTo>
                  <a:lnTo>
                    <a:pt x="102" y="95"/>
                  </a:lnTo>
                  <a:lnTo>
                    <a:pt x="120" y="113"/>
                  </a:lnTo>
                  <a:lnTo>
                    <a:pt x="123" y="113"/>
                  </a:lnTo>
                  <a:lnTo>
                    <a:pt x="130" y="32"/>
                  </a:lnTo>
                  <a:lnTo>
                    <a:pt x="123" y="28"/>
                  </a:lnTo>
                  <a:lnTo>
                    <a:pt x="116" y="25"/>
                  </a:lnTo>
                  <a:lnTo>
                    <a:pt x="106" y="18"/>
                  </a:lnTo>
                  <a:lnTo>
                    <a:pt x="99" y="18"/>
                  </a:lnTo>
                  <a:lnTo>
                    <a:pt x="92" y="14"/>
                  </a:lnTo>
                  <a:lnTo>
                    <a:pt x="81" y="18"/>
                  </a:lnTo>
                  <a:lnTo>
                    <a:pt x="78" y="21"/>
                  </a:lnTo>
                  <a:lnTo>
                    <a:pt x="78" y="25"/>
                  </a:lnTo>
                  <a:lnTo>
                    <a:pt x="74" y="28"/>
                  </a:lnTo>
                  <a:lnTo>
                    <a:pt x="74" y="35"/>
                  </a:lnTo>
                  <a:lnTo>
                    <a:pt x="70" y="42"/>
                  </a:lnTo>
                  <a:lnTo>
                    <a:pt x="67" y="46"/>
                  </a:lnTo>
                  <a:lnTo>
                    <a:pt x="60" y="46"/>
                  </a:lnTo>
                  <a:lnTo>
                    <a:pt x="53" y="46"/>
                  </a:lnTo>
                  <a:lnTo>
                    <a:pt x="46" y="42"/>
                  </a:lnTo>
                  <a:lnTo>
                    <a:pt x="42" y="35"/>
                  </a:lnTo>
                  <a:lnTo>
                    <a:pt x="39" y="28"/>
                  </a:lnTo>
                  <a:lnTo>
                    <a:pt x="35" y="21"/>
                  </a:lnTo>
                  <a:lnTo>
                    <a:pt x="35" y="18"/>
                  </a:lnTo>
                  <a:lnTo>
                    <a:pt x="32" y="14"/>
                  </a:lnTo>
                  <a:lnTo>
                    <a:pt x="32" y="14"/>
                  </a:lnTo>
                  <a:lnTo>
                    <a:pt x="28" y="11"/>
                  </a:lnTo>
                  <a:lnTo>
                    <a:pt x="25" y="7"/>
                  </a:lnTo>
                  <a:lnTo>
                    <a:pt x="21" y="4"/>
                  </a:lnTo>
                  <a:lnTo>
                    <a:pt x="14" y="0"/>
                  </a:lnTo>
                  <a:lnTo>
                    <a:pt x="7" y="0"/>
                  </a:lnTo>
                  <a:lnTo>
                    <a:pt x="4" y="7"/>
                  </a:lnTo>
                  <a:lnTo>
                    <a:pt x="4" y="7"/>
                  </a:lnTo>
                  <a:lnTo>
                    <a:pt x="0" y="11"/>
                  </a:lnTo>
                  <a:lnTo>
                    <a:pt x="0" y="11"/>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9" name="Freeform 325"/>
            <p:cNvSpPr>
              <a:spLocks/>
            </p:cNvSpPr>
            <p:nvPr userDrawn="1"/>
          </p:nvSpPr>
          <p:spPr bwMode="gray">
            <a:xfrm>
              <a:off x="2183" y="2495"/>
              <a:ext cx="551" cy="463"/>
            </a:xfrm>
            <a:custGeom>
              <a:avLst/>
              <a:gdLst>
                <a:gd name="T0" fmla="*/ 458 w 536"/>
                <a:gd name="T1" fmla="*/ 117 h 430"/>
                <a:gd name="T2" fmla="*/ 437 w 536"/>
                <a:gd name="T3" fmla="*/ 95 h 430"/>
                <a:gd name="T4" fmla="*/ 430 w 536"/>
                <a:gd name="T5" fmla="*/ 71 h 430"/>
                <a:gd name="T6" fmla="*/ 416 w 536"/>
                <a:gd name="T7" fmla="*/ 46 h 430"/>
                <a:gd name="T8" fmla="*/ 399 w 536"/>
                <a:gd name="T9" fmla="*/ 43 h 430"/>
                <a:gd name="T10" fmla="*/ 399 w 536"/>
                <a:gd name="T11" fmla="*/ 25 h 430"/>
                <a:gd name="T12" fmla="*/ 391 w 536"/>
                <a:gd name="T13" fmla="*/ 4 h 430"/>
                <a:gd name="T14" fmla="*/ 377 w 536"/>
                <a:gd name="T15" fmla="*/ 7 h 430"/>
                <a:gd name="T16" fmla="*/ 374 w 536"/>
                <a:gd name="T17" fmla="*/ 53 h 430"/>
                <a:gd name="T18" fmla="*/ 356 w 536"/>
                <a:gd name="T19" fmla="*/ 88 h 430"/>
                <a:gd name="T20" fmla="*/ 342 w 536"/>
                <a:gd name="T21" fmla="*/ 81 h 430"/>
                <a:gd name="T22" fmla="*/ 303 w 536"/>
                <a:gd name="T23" fmla="*/ 57 h 430"/>
                <a:gd name="T24" fmla="*/ 310 w 536"/>
                <a:gd name="T25" fmla="*/ 36 h 430"/>
                <a:gd name="T26" fmla="*/ 318 w 536"/>
                <a:gd name="T27" fmla="*/ 22 h 430"/>
                <a:gd name="T28" fmla="*/ 296 w 536"/>
                <a:gd name="T29" fmla="*/ 14 h 430"/>
                <a:gd name="T30" fmla="*/ 272 w 536"/>
                <a:gd name="T31" fmla="*/ 4 h 430"/>
                <a:gd name="T32" fmla="*/ 265 w 536"/>
                <a:gd name="T33" fmla="*/ 11 h 430"/>
                <a:gd name="T34" fmla="*/ 258 w 536"/>
                <a:gd name="T35" fmla="*/ 7 h 430"/>
                <a:gd name="T36" fmla="*/ 247 w 536"/>
                <a:gd name="T37" fmla="*/ 0 h 430"/>
                <a:gd name="T38" fmla="*/ 233 w 536"/>
                <a:gd name="T39" fmla="*/ 11 h 430"/>
                <a:gd name="T40" fmla="*/ 240 w 536"/>
                <a:gd name="T41" fmla="*/ 18 h 430"/>
                <a:gd name="T42" fmla="*/ 212 w 536"/>
                <a:gd name="T43" fmla="*/ 29 h 430"/>
                <a:gd name="T44" fmla="*/ 205 w 536"/>
                <a:gd name="T45" fmla="*/ 46 h 430"/>
                <a:gd name="T46" fmla="*/ 212 w 536"/>
                <a:gd name="T47" fmla="*/ 60 h 430"/>
                <a:gd name="T48" fmla="*/ 198 w 536"/>
                <a:gd name="T49" fmla="*/ 60 h 430"/>
                <a:gd name="T50" fmla="*/ 177 w 536"/>
                <a:gd name="T51" fmla="*/ 50 h 430"/>
                <a:gd name="T52" fmla="*/ 145 w 536"/>
                <a:gd name="T53" fmla="*/ 67 h 430"/>
                <a:gd name="T54" fmla="*/ 134 w 536"/>
                <a:gd name="T55" fmla="*/ 85 h 430"/>
                <a:gd name="T56" fmla="*/ 120 w 536"/>
                <a:gd name="T57" fmla="*/ 95 h 430"/>
                <a:gd name="T58" fmla="*/ 110 w 536"/>
                <a:gd name="T59" fmla="*/ 120 h 430"/>
                <a:gd name="T60" fmla="*/ 64 w 536"/>
                <a:gd name="T61" fmla="*/ 141 h 430"/>
                <a:gd name="T62" fmla="*/ 15 w 536"/>
                <a:gd name="T63" fmla="*/ 159 h 430"/>
                <a:gd name="T64" fmla="*/ 0 w 536"/>
                <a:gd name="T65" fmla="*/ 187 h 430"/>
                <a:gd name="T66" fmla="*/ 7 w 536"/>
                <a:gd name="T67" fmla="*/ 215 h 430"/>
                <a:gd name="T68" fmla="*/ 18 w 536"/>
                <a:gd name="T69" fmla="*/ 282 h 430"/>
                <a:gd name="T70" fmla="*/ 29 w 536"/>
                <a:gd name="T71" fmla="*/ 314 h 430"/>
                <a:gd name="T72" fmla="*/ 18 w 536"/>
                <a:gd name="T73" fmla="*/ 356 h 430"/>
                <a:gd name="T74" fmla="*/ 29 w 536"/>
                <a:gd name="T75" fmla="*/ 360 h 430"/>
                <a:gd name="T76" fmla="*/ 36 w 536"/>
                <a:gd name="T77" fmla="*/ 370 h 430"/>
                <a:gd name="T78" fmla="*/ 67 w 536"/>
                <a:gd name="T79" fmla="*/ 370 h 430"/>
                <a:gd name="T80" fmla="*/ 81 w 536"/>
                <a:gd name="T81" fmla="*/ 356 h 430"/>
                <a:gd name="T82" fmla="*/ 131 w 536"/>
                <a:gd name="T83" fmla="*/ 360 h 430"/>
                <a:gd name="T84" fmla="*/ 148 w 536"/>
                <a:gd name="T85" fmla="*/ 342 h 430"/>
                <a:gd name="T86" fmla="*/ 222 w 536"/>
                <a:gd name="T87" fmla="*/ 310 h 430"/>
                <a:gd name="T88" fmla="*/ 286 w 536"/>
                <a:gd name="T89" fmla="*/ 332 h 430"/>
                <a:gd name="T90" fmla="*/ 349 w 536"/>
                <a:gd name="T91" fmla="*/ 381 h 430"/>
                <a:gd name="T92" fmla="*/ 363 w 536"/>
                <a:gd name="T93" fmla="*/ 413 h 430"/>
                <a:gd name="T94" fmla="*/ 399 w 536"/>
                <a:gd name="T95" fmla="*/ 420 h 430"/>
                <a:gd name="T96" fmla="*/ 420 w 536"/>
                <a:gd name="T97" fmla="*/ 416 h 430"/>
                <a:gd name="T98" fmla="*/ 441 w 536"/>
                <a:gd name="T99" fmla="*/ 430 h 430"/>
                <a:gd name="T100" fmla="*/ 480 w 536"/>
                <a:gd name="T101" fmla="*/ 409 h 430"/>
                <a:gd name="T102" fmla="*/ 487 w 536"/>
                <a:gd name="T103" fmla="*/ 377 h 430"/>
                <a:gd name="T104" fmla="*/ 494 w 536"/>
                <a:gd name="T105" fmla="*/ 353 h 430"/>
                <a:gd name="T106" fmla="*/ 508 w 536"/>
                <a:gd name="T107" fmla="*/ 328 h 430"/>
                <a:gd name="T108" fmla="*/ 536 w 536"/>
                <a:gd name="T109" fmla="*/ 289 h 430"/>
                <a:gd name="T110" fmla="*/ 532 w 536"/>
                <a:gd name="T111" fmla="*/ 222 h 430"/>
                <a:gd name="T112" fmla="*/ 515 w 536"/>
                <a:gd name="T113" fmla="*/ 18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6" h="430">
                  <a:moveTo>
                    <a:pt x="515" y="180"/>
                  </a:moveTo>
                  <a:lnTo>
                    <a:pt x="480" y="152"/>
                  </a:lnTo>
                  <a:lnTo>
                    <a:pt x="480" y="141"/>
                  </a:lnTo>
                  <a:lnTo>
                    <a:pt x="458" y="120"/>
                  </a:lnTo>
                  <a:lnTo>
                    <a:pt x="458" y="117"/>
                  </a:lnTo>
                  <a:lnTo>
                    <a:pt x="455" y="113"/>
                  </a:lnTo>
                  <a:lnTo>
                    <a:pt x="451" y="110"/>
                  </a:lnTo>
                  <a:lnTo>
                    <a:pt x="444" y="106"/>
                  </a:lnTo>
                  <a:lnTo>
                    <a:pt x="441" y="99"/>
                  </a:lnTo>
                  <a:lnTo>
                    <a:pt x="437" y="95"/>
                  </a:lnTo>
                  <a:lnTo>
                    <a:pt x="437" y="92"/>
                  </a:lnTo>
                  <a:lnTo>
                    <a:pt x="434" y="85"/>
                  </a:lnTo>
                  <a:lnTo>
                    <a:pt x="434" y="78"/>
                  </a:lnTo>
                  <a:lnTo>
                    <a:pt x="430" y="74"/>
                  </a:lnTo>
                  <a:lnTo>
                    <a:pt x="430" y="71"/>
                  </a:lnTo>
                  <a:lnTo>
                    <a:pt x="427" y="71"/>
                  </a:lnTo>
                  <a:lnTo>
                    <a:pt x="423" y="67"/>
                  </a:lnTo>
                  <a:lnTo>
                    <a:pt x="420" y="60"/>
                  </a:lnTo>
                  <a:lnTo>
                    <a:pt x="416" y="53"/>
                  </a:lnTo>
                  <a:lnTo>
                    <a:pt x="416" y="46"/>
                  </a:lnTo>
                  <a:lnTo>
                    <a:pt x="413" y="46"/>
                  </a:lnTo>
                  <a:lnTo>
                    <a:pt x="409" y="43"/>
                  </a:lnTo>
                  <a:lnTo>
                    <a:pt x="406" y="43"/>
                  </a:lnTo>
                  <a:lnTo>
                    <a:pt x="402" y="43"/>
                  </a:lnTo>
                  <a:lnTo>
                    <a:pt x="399" y="43"/>
                  </a:lnTo>
                  <a:lnTo>
                    <a:pt x="399" y="39"/>
                  </a:lnTo>
                  <a:lnTo>
                    <a:pt x="395" y="36"/>
                  </a:lnTo>
                  <a:lnTo>
                    <a:pt x="395" y="29"/>
                  </a:lnTo>
                  <a:lnTo>
                    <a:pt x="399" y="25"/>
                  </a:lnTo>
                  <a:lnTo>
                    <a:pt x="399" y="25"/>
                  </a:lnTo>
                  <a:lnTo>
                    <a:pt x="399" y="22"/>
                  </a:lnTo>
                  <a:lnTo>
                    <a:pt x="399" y="18"/>
                  </a:lnTo>
                  <a:lnTo>
                    <a:pt x="399" y="14"/>
                  </a:lnTo>
                  <a:lnTo>
                    <a:pt x="395" y="7"/>
                  </a:lnTo>
                  <a:lnTo>
                    <a:pt x="391" y="4"/>
                  </a:lnTo>
                  <a:lnTo>
                    <a:pt x="388" y="0"/>
                  </a:lnTo>
                  <a:lnTo>
                    <a:pt x="381" y="0"/>
                  </a:lnTo>
                  <a:lnTo>
                    <a:pt x="377" y="0"/>
                  </a:lnTo>
                  <a:lnTo>
                    <a:pt x="377" y="4"/>
                  </a:lnTo>
                  <a:lnTo>
                    <a:pt x="377" y="7"/>
                  </a:lnTo>
                  <a:lnTo>
                    <a:pt x="377" y="11"/>
                  </a:lnTo>
                  <a:lnTo>
                    <a:pt x="377" y="11"/>
                  </a:lnTo>
                  <a:lnTo>
                    <a:pt x="374" y="43"/>
                  </a:lnTo>
                  <a:lnTo>
                    <a:pt x="374" y="46"/>
                  </a:lnTo>
                  <a:lnTo>
                    <a:pt x="374" y="53"/>
                  </a:lnTo>
                  <a:lnTo>
                    <a:pt x="370" y="60"/>
                  </a:lnTo>
                  <a:lnTo>
                    <a:pt x="367" y="67"/>
                  </a:lnTo>
                  <a:lnTo>
                    <a:pt x="367" y="78"/>
                  </a:lnTo>
                  <a:lnTo>
                    <a:pt x="363" y="81"/>
                  </a:lnTo>
                  <a:lnTo>
                    <a:pt x="356" y="88"/>
                  </a:lnTo>
                  <a:lnTo>
                    <a:pt x="353" y="88"/>
                  </a:lnTo>
                  <a:lnTo>
                    <a:pt x="349" y="88"/>
                  </a:lnTo>
                  <a:lnTo>
                    <a:pt x="346" y="88"/>
                  </a:lnTo>
                  <a:lnTo>
                    <a:pt x="346" y="85"/>
                  </a:lnTo>
                  <a:lnTo>
                    <a:pt x="342" y="81"/>
                  </a:lnTo>
                  <a:lnTo>
                    <a:pt x="332" y="78"/>
                  </a:lnTo>
                  <a:lnTo>
                    <a:pt x="325" y="74"/>
                  </a:lnTo>
                  <a:lnTo>
                    <a:pt x="318" y="67"/>
                  </a:lnTo>
                  <a:lnTo>
                    <a:pt x="310" y="64"/>
                  </a:lnTo>
                  <a:lnTo>
                    <a:pt x="303" y="57"/>
                  </a:lnTo>
                  <a:lnTo>
                    <a:pt x="300" y="57"/>
                  </a:lnTo>
                  <a:lnTo>
                    <a:pt x="300" y="53"/>
                  </a:lnTo>
                  <a:lnTo>
                    <a:pt x="303" y="46"/>
                  </a:lnTo>
                  <a:lnTo>
                    <a:pt x="307" y="43"/>
                  </a:lnTo>
                  <a:lnTo>
                    <a:pt x="310" y="36"/>
                  </a:lnTo>
                  <a:lnTo>
                    <a:pt x="314" y="36"/>
                  </a:lnTo>
                  <a:lnTo>
                    <a:pt x="318" y="32"/>
                  </a:lnTo>
                  <a:lnTo>
                    <a:pt x="318" y="29"/>
                  </a:lnTo>
                  <a:lnTo>
                    <a:pt x="318" y="25"/>
                  </a:lnTo>
                  <a:lnTo>
                    <a:pt x="318" y="22"/>
                  </a:lnTo>
                  <a:lnTo>
                    <a:pt x="314" y="18"/>
                  </a:lnTo>
                  <a:lnTo>
                    <a:pt x="307" y="14"/>
                  </a:lnTo>
                  <a:lnTo>
                    <a:pt x="300" y="14"/>
                  </a:lnTo>
                  <a:lnTo>
                    <a:pt x="296" y="14"/>
                  </a:lnTo>
                  <a:lnTo>
                    <a:pt x="296" y="14"/>
                  </a:lnTo>
                  <a:lnTo>
                    <a:pt x="282" y="18"/>
                  </a:lnTo>
                  <a:lnTo>
                    <a:pt x="282" y="18"/>
                  </a:lnTo>
                  <a:lnTo>
                    <a:pt x="279" y="11"/>
                  </a:lnTo>
                  <a:lnTo>
                    <a:pt x="275" y="7"/>
                  </a:lnTo>
                  <a:lnTo>
                    <a:pt x="272" y="4"/>
                  </a:lnTo>
                  <a:lnTo>
                    <a:pt x="268" y="4"/>
                  </a:lnTo>
                  <a:lnTo>
                    <a:pt x="268" y="4"/>
                  </a:lnTo>
                  <a:lnTo>
                    <a:pt x="268" y="7"/>
                  </a:lnTo>
                  <a:lnTo>
                    <a:pt x="268" y="11"/>
                  </a:lnTo>
                  <a:lnTo>
                    <a:pt x="265" y="11"/>
                  </a:lnTo>
                  <a:lnTo>
                    <a:pt x="265" y="11"/>
                  </a:lnTo>
                  <a:lnTo>
                    <a:pt x="258" y="11"/>
                  </a:lnTo>
                  <a:lnTo>
                    <a:pt x="258" y="11"/>
                  </a:lnTo>
                  <a:lnTo>
                    <a:pt x="258" y="7"/>
                  </a:lnTo>
                  <a:lnTo>
                    <a:pt x="258" y="7"/>
                  </a:lnTo>
                  <a:lnTo>
                    <a:pt x="261" y="4"/>
                  </a:lnTo>
                  <a:lnTo>
                    <a:pt x="258" y="0"/>
                  </a:lnTo>
                  <a:lnTo>
                    <a:pt x="258" y="0"/>
                  </a:lnTo>
                  <a:lnTo>
                    <a:pt x="254" y="0"/>
                  </a:lnTo>
                  <a:lnTo>
                    <a:pt x="247" y="0"/>
                  </a:lnTo>
                  <a:lnTo>
                    <a:pt x="244" y="0"/>
                  </a:lnTo>
                  <a:lnTo>
                    <a:pt x="240" y="0"/>
                  </a:lnTo>
                  <a:lnTo>
                    <a:pt x="236" y="4"/>
                  </a:lnTo>
                  <a:lnTo>
                    <a:pt x="233" y="7"/>
                  </a:lnTo>
                  <a:lnTo>
                    <a:pt x="233" y="11"/>
                  </a:lnTo>
                  <a:lnTo>
                    <a:pt x="233" y="11"/>
                  </a:lnTo>
                  <a:lnTo>
                    <a:pt x="244" y="11"/>
                  </a:lnTo>
                  <a:lnTo>
                    <a:pt x="244" y="14"/>
                  </a:lnTo>
                  <a:lnTo>
                    <a:pt x="244" y="18"/>
                  </a:lnTo>
                  <a:lnTo>
                    <a:pt x="240" y="18"/>
                  </a:lnTo>
                  <a:lnTo>
                    <a:pt x="240" y="18"/>
                  </a:lnTo>
                  <a:lnTo>
                    <a:pt x="222" y="22"/>
                  </a:lnTo>
                  <a:lnTo>
                    <a:pt x="219" y="22"/>
                  </a:lnTo>
                  <a:lnTo>
                    <a:pt x="215" y="25"/>
                  </a:lnTo>
                  <a:lnTo>
                    <a:pt x="212" y="29"/>
                  </a:lnTo>
                  <a:lnTo>
                    <a:pt x="212" y="32"/>
                  </a:lnTo>
                  <a:lnTo>
                    <a:pt x="212" y="36"/>
                  </a:lnTo>
                  <a:lnTo>
                    <a:pt x="212" y="43"/>
                  </a:lnTo>
                  <a:lnTo>
                    <a:pt x="208" y="43"/>
                  </a:lnTo>
                  <a:lnTo>
                    <a:pt x="205" y="46"/>
                  </a:lnTo>
                  <a:lnTo>
                    <a:pt x="208" y="50"/>
                  </a:lnTo>
                  <a:lnTo>
                    <a:pt x="208" y="50"/>
                  </a:lnTo>
                  <a:lnTo>
                    <a:pt x="212" y="53"/>
                  </a:lnTo>
                  <a:lnTo>
                    <a:pt x="212" y="57"/>
                  </a:lnTo>
                  <a:lnTo>
                    <a:pt x="212" y="60"/>
                  </a:lnTo>
                  <a:lnTo>
                    <a:pt x="208" y="64"/>
                  </a:lnTo>
                  <a:lnTo>
                    <a:pt x="208" y="64"/>
                  </a:lnTo>
                  <a:lnTo>
                    <a:pt x="205" y="64"/>
                  </a:lnTo>
                  <a:lnTo>
                    <a:pt x="201" y="64"/>
                  </a:lnTo>
                  <a:lnTo>
                    <a:pt x="198" y="60"/>
                  </a:lnTo>
                  <a:lnTo>
                    <a:pt x="191" y="57"/>
                  </a:lnTo>
                  <a:lnTo>
                    <a:pt x="187" y="57"/>
                  </a:lnTo>
                  <a:lnTo>
                    <a:pt x="184" y="53"/>
                  </a:lnTo>
                  <a:lnTo>
                    <a:pt x="180" y="50"/>
                  </a:lnTo>
                  <a:lnTo>
                    <a:pt x="177" y="50"/>
                  </a:lnTo>
                  <a:lnTo>
                    <a:pt x="170" y="50"/>
                  </a:lnTo>
                  <a:lnTo>
                    <a:pt x="163" y="53"/>
                  </a:lnTo>
                  <a:lnTo>
                    <a:pt x="155" y="57"/>
                  </a:lnTo>
                  <a:lnTo>
                    <a:pt x="152" y="60"/>
                  </a:lnTo>
                  <a:lnTo>
                    <a:pt x="145" y="67"/>
                  </a:lnTo>
                  <a:lnTo>
                    <a:pt x="145" y="71"/>
                  </a:lnTo>
                  <a:lnTo>
                    <a:pt x="145" y="74"/>
                  </a:lnTo>
                  <a:lnTo>
                    <a:pt x="138" y="74"/>
                  </a:lnTo>
                  <a:lnTo>
                    <a:pt x="134" y="78"/>
                  </a:lnTo>
                  <a:lnTo>
                    <a:pt x="134" y="85"/>
                  </a:lnTo>
                  <a:lnTo>
                    <a:pt x="134" y="88"/>
                  </a:lnTo>
                  <a:lnTo>
                    <a:pt x="134" y="88"/>
                  </a:lnTo>
                  <a:lnTo>
                    <a:pt x="127" y="88"/>
                  </a:lnTo>
                  <a:lnTo>
                    <a:pt x="124" y="92"/>
                  </a:lnTo>
                  <a:lnTo>
                    <a:pt x="120" y="95"/>
                  </a:lnTo>
                  <a:lnTo>
                    <a:pt x="117" y="99"/>
                  </a:lnTo>
                  <a:lnTo>
                    <a:pt x="113" y="106"/>
                  </a:lnTo>
                  <a:lnTo>
                    <a:pt x="113" y="110"/>
                  </a:lnTo>
                  <a:lnTo>
                    <a:pt x="113" y="113"/>
                  </a:lnTo>
                  <a:lnTo>
                    <a:pt x="110" y="120"/>
                  </a:lnTo>
                  <a:lnTo>
                    <a:pt x="106" y="127"/>
                  </a:lnTo>
                  <a:lnTo>
                    <a:pt x="99" y="131"/>
                  </a:lnTo>
                  <a:lnTo>
                    <a:pt x="96" y="134"/>
                  </a:lnTo>
                  <a:lnTo>
                    <a:pt x="96" y="138"/>
                  </a:lnTo>
                  <a:lnTo>
                    <a:pt x="64" y="141"/>
                  </a:lnTo>
                  <a:lnTo>
                    <a:pt x="32" y="145"/>
                  </a:lnTo>
                  <a:lnTo>
                    <a:pt x="29" y="145"/>
                  </a:lnTo>
                  <a:lnTo>
                    <a:pt x="25" y="148"/>
                  </a:lnTo>
                  <a:lnTo>
                    <a:pt x="22" y="155"/>
                  </a:lnTo>
                  <a:lnTo>
                    <a:pt x="15" y="159"/>
                  </a:lnTo>
                  <a:lnTo>
                    <a:pt x="7" y="166"/>
                  </a:lnTo>
                  <a:lnTo>
                    <a:pt x="4" y="169"/>
                  </a:lnTo>
                  <a:lnTo>
                    <a:pt x="0" y="173"/>
                  </a:lnTo>
                  <a:lnTo>
                    <a:pt x="0" y="180"/>
                  </a:lnTo>
                  <a:lnTo>
                    <a:pt x="0" y="187"/>
                  </a:lnTo>
                  <a:lnTo>
                    <a:pt x="0" y="194"/>
                  </a:lnTo>
                  <a:lnTo>
                    <a:pt x="4" y="201"/>
                  </a:lnTo>
                  <a:lnTo>
                    <a:pt x="4" y="205"/>
                  </a:lnTo>
                  <a:lnTo>
                    <a:pt x="7" y="208"/>
                  </a:lnTo>
                  <a:lnTo>
                    <a:pt x="7" y="215"/>
                  </a:lnTo>
                  <a:lnTo>
                    <a:pt x="7" y="222"/>
                  </a:lnTo>
                  <a:lnTo>
                    <a:pt x="4" y="229"/>
                  </a:lnTo>
                  <a:lnTo>
                    <a:pt x="4" y="243"/>
                  </a:lnTo>
                  <a:lnTo>
                    <a:pt x="11" y="265"/>
                  </a:lnTo>
                  <a:lnTo>
                    <a:pt x="18" y="282"/>
                  </a:lnTo>
                  <a:lnTo>
                    <a:pt x="22" y="293"/>
                  </a:lnTo>
                  <a:lnTo>
                    <a:pt x="22" y="296"/>
                  </a:lnTo>
                  <a:lnTo>
                    <a:pt x="25" y="303"/>
                  </a:lnTo>
                  <a:lnTo>
                    <a:pt x="29" y="310"/>
                  </a:lnTo>
                  <a:lnTo>
                    <a:pt x="29" y="314"/>
                  </a:lnTo>
                  <a:lnTo>
                    <a:pt x="32" y="317"/>
                  </a:lnTo>
                  <a:lnTo>
                    <a:pt x="25" y="342"/>
                  </a:lnTo>
                  <a:lnTo>
                    <a:pt x="18" y="349"/>
                  </a:lnTo>
                  <a:lnTo>
                    <a:pt x="15" y="353"/>
                  </a:lnTo>
                  <a:lnTo>
                    <a:pt x="18" y="356"/>
                  </a:lnTo>
                  <a:lnTo>
                    <a:pt x="18" y="360"/>
                  </a:lnTo>
                  <a:lnTo>
                    <a:pt x="22" y="363"/>
                  </a:lnTo>
                  <a:lnTo>
                    <a:pt x="25" y="363"/>
                  </a:lnTo>
                  <a:lnTo>
                    <a:pt x="25" y="360"/>
                  </a:lnTo>
                  <a:lnTo>
                    <a:pt x="29" y="360"/>
                  </a:lnTo>
                  <a:lnTo>
                    <a:pt x="32" y="360"/>
                  </a:lnTo>
                  <a:lnTo>
                    <a:pt x="32" y="360"/>
                  </a:lnTo>
                  <a:lnTo>
                    <a:pt x="32" y="363"/>
                  </a:lnTo>
                  <a:lnTo>
                    <a:pt x="32" y="367"/>
                  </a:lnTo>
                  <a:lnTo>
                    <a:pt x="36" y="370"/>
                  </a:lnTo>
                  <a:lnTo>
                    <a:pt x="43" y="370"/>
                  </a:lnTo>
                  <a:lnTo>
                    <a:pt x="50" y="370"/>
                  </a:lnTo>
                  <a:lnTo>
                    <a:pt x="53" y="370"/>
                  </a:lnTo>
                  <a:lnTo>
                    <a:pt x="60" y="374"/>
                  </a:lnTo>
                  <a:lnTo>
                    <a:pt x="67" y="370"/>
                  </a:lnTo>
                  <a:lnTo>
                    <a:pt x="71" y="367"/>
                  </a:lnTo>
                  <a:lnTo>
                    <a:pt x="74" y="363"/>
                  </a:lnTo>
                  <a:lnTo>
                    <a:pt x="78" y="360"/>
                  </a:lnTo>
                  <a:lnTo>
                    <a:pt x="81" y="356"/>
                  </a:lnTo>
                  <a:lnTo>
                    <a:pt x="81" y="356"/>
                  </a:lnTo>
                  <a:lnTo>
                    <a:pt x="106" y="356"/>
                  </a:lnTo>
                  <a:lnTo>
                    <a:pt x="110" y="356"/>
                  </a:lnTo>
                  <a:lnTo>
                    <a:pt x="117" y="360"/>
                  </a:lnTo>
                  <a:lnTo>
                    <a:pt x="124" y="360"/>
                  </a:lnTo>
                  <a:lnTo>
                    <a:pt x="131" y="360"/>
                  </a:lnTo>
                  <a:lnTo>
                    <a:pt x="134" y="356"/>
                  </a:lnTo>
                  <a:lnTo>
                    <a:pt x="138" y="349"/>
                  </a:lnTo>
                  <a:lnTo>
                    <a:pt x="141" y="346"/>
                  </a:lnTo>
                  <a:lnTo>
                    <a:pt x="141" y="342"/>
                  </a:lnTo>
                  <a:lnTo>
                    <a:pt x="148" y="342"/>
                  </a:lnTo>
                  <a:lnTo>
                    <a:pt x="187" y="321"/>
                  </a:lnTo>
                  <a:lnTo>
                    <a:pt x="194" y="317"/>
                  </a:lnTo>
                  <a:lnTo>
                    <a:pt x="205" y="314"/>
                  </a:lnTo>
                  <a:lnTo>
                    <a:pt x="212" y="310"/>
                  </a:lnTo>
                  <a:lnTo>
                    <a:pt x="222" y="310"/>
                  </a:lnTo>
                  <a:lnTo>
                    <a:pt x="229" y="310"/>
                  </a:lnTo>
                  <a:lnTo>
                    <a:pt x="229" y="307"/>
                  </a:lnTo>
                  <a:lnTo>
                    <a:pt x="258" y="314"/>
                  </a:lnTo>
                  <a:lnTo>
                    <a:pt x="275" y="324"/>
                  </a:lnTo>
                  <a:lnTo>
                    <a:pt x="286" y="332"/>
                  </a:lnTo>
                  <a:lnTo>
                    <a:pt x="289" y="335"/>
                  </a:lnTo>
                  <a:lnTo>
                    <a:pt x="307" y="353"/>
                  </a:lnTo>
                  <a:lnTo>
                    <a:pt x="335" y="353"/>
                  </a:lnTo>
                  <a:lnTo>
                    <a:pt x="349" y="374"/>
                  </a:lnTo>
                  <a:lnTo>
                    <a:pt x="349" y="381"/>
                  </a:lnTo>
                  <a:lnTo>
                    <a:pt x="353" y="391"/>
                  </a:lnTo>
                  <a:lnTo>
                    <a:pt x="356" y="398"/>
                  </a:lnTo>
                  <a:lnTo>
                    <a:pt x="360" y="406"/>
                  </a:lnTo>
                  <a:lnTo>
                    <a:pt x="363" y="413"/>
                  </a:lnTo>
                  <a:lnTo>
                    <a:pt x="363" y="413"/>
                  </a:lnTo>
                  <a:lnTo>
                    <a:pt x="384" y="416"/>
                  </a:lnTo>
                  <a:lnTo>
                    <a:pt x="384" y="416"/>
                  </a:lnTo>
                  <a:lnTo>
                    <a:pt x="388" y="416"/>
                  </a:lnTo>
                  <a:lnTo>
                    <a:pt x="395" y="420"/>
                  </a:lnTo>
                  <a:lnTo>
                    <a:pt x="399" y="420"/>
                  </a:lnTo>
                  <a:lnTo>
                    <a:pt x="406" y="416"/>
                  </a:lnTo>
                  <a:lnTo>
                    <a:pt x="409" y="416"/>
                  </a:lnTo>
                  <a:lnTo>
                    <a:pt x="413" y="413"/>
                  </a:lnTo>
                  <a:lnTo>
                    <a:pt x="416" y="413"/>
                  </a:lnTo>
                  <a:lnTo>
                    <a:pt x="420" y="416"/>
                  </a:lnTo>
                  <a:lnTo>
                    <a:pt x="427" y="423"/>
                  </a:lnTo>
                  <a:lnTo>
                    <a:pt x="430" y="427"/>
                  </a:lnTo>
                  <a:lnTo>
                    <a:pt x="437" y="430"/>
                  </a:lnTo>
                  <a:lnTo>
                    <a:pt x="437" y="430"/>
                  </a:lnTo>
                  <a:lnTo>
                    <a:pt x="441" y="430"/>
                  </a:lnTo>
                  <a:lnTo>
                    <a:pt x="448" y="427"/>
                  </a:lnTo>
                  <a:lnTo>
                    <a:pt x="455" y="423"/>
                  </a:lnTo>
                  <a:lnTo>
                    <a:pt x="462" y="416"/>
                  </a:lnTo>
                  <a:lnTo>
                    <a:pt x="473" y="413"/>
                  </a:lnTo>
                  <a:lnTo>
                    <a:pt x="480" y="409"/>
                  </a:lnTo>
                  <a:lnTo>
                    <a:pt x="487" y="406"/>
                  </a:lnTo>
                  <a:lnTo>
                    <a:pt x="490" y="398"/>
                  </a:lnTo>
                  <a:lnTo>
                    <a:pt x="490" y="395"/>
                  </a:lnTo>
                  <a:lnTo>
                    <a:pt x="490" y="384"/>
                  </a:lnTo>
                  <a:lnTo>
                    <a:pt x="487" y="377"/>
                  </a:lnTo>
                  <a:lnTo>
                    <a:pt x="483" y="370"/>
                  </a:lnTo>
                  <a:lnTo>
                    <a:pt x="483" y="363"/>
                  </a:lnTo>
                  <a:lnTo>
                    <a:pt x="487" y="360"/>
                  </a:lnTo>
                  <a:lnTo>
                    <a:pt x="490" y="356"/>
                  </a:lnTo>
                  <a:lnTo>
                    <a:pt x="494" y="353"/>
                  </a:lnTo>
                  <a:lnTo>
                    <a:pt x="497" y="349"/>
                  </a:lnTo>
                  <a:lnTo>
                    <a:pt x="501" y="342"/>
                  </a:lnTo>
                  <a:lnTo>
                    <a:pt x="504" y="335"/>
                  </a:lnTo>
                  <a:lnTo>
                    <a:pt x="504" y="332"/>
                  </a:lnTo>
                  <a:lnTo>
                    <a:pt x="508" y="328"/>
                  </a:lnTo>
                  <a:lnTo>
                    <a:pt x="515" y="310"/>
                  </a:lnTo>
                  <a:lnTo>
                    <a:pt x="522" y="307"/>
                  </a:lnTo>
                  <a:lnTo>
                    <a:pt x="529" y="300"/>
                  </a:lnTo>
                  <a:lnTo>
                    <a:pt x="532" y="293"/>
                  </a:lnTo>
                  <a:lnTo>
                    <a:pt x="536" y="289"/>
                  </a:lnTo>
                  <a:lnTo>
                    <a:pt x="536" y="286"/>
                  </a:lnTo>
                  <a:lnTo>
                    <a:pt x="536" y="279"/>
                  </a:lnTo>
                  <a:lnTo>
                    <a:pt x="536" y="261"/>
                  </a:lnTo>
                  <a:lnTo>
                    <a:pt x="536" y="240"/>
                  </a:lnTo>
                  <a:lnTo>
                    <a:pt x="532" y="222"/>
                  </a:lnTo>
                  <a:lnTo>
                    <a:pt x="532" y="212"/>
                  </a:lnTo>
                  <a:lnTo>
                    <a:pt x="529" y="201"/>
                  </a:lnTo>
                  <a:lnTo>
                    <a:pt x="522" y="191"/>
                  </a:lnTo>
                  <a:lnTo>
                    <a:pt x="518" y="184"/>
                  </a:lnTo>
                  <a:lnTo>
                    <a:pt x="515" y="180"/>
                  </a:lnTo>
                  <a:lnTo>
                    <a:pt x="515" y="18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0" name="Freeform 326"/>
            <p:cNvSpPr>
              <a:spLocks/>
            </p:cNvSpPr>
            <p:nvPr userDrawn="1"/>
          </p:nvSpPr>
          <p:spPr bwMode="gray">
            <a:xfrm>
              <a:off x="2201" y="2404"/>
              <a:ext cx="22" cy="11"/>
            </a:xfrm>
            <a:custGeom>
              <a:avLst/>
              <a:gdLst>
                <a:gd name="T0" fmla="*/ 0 w 21"/>
                <a:gd name="T1" fmla="*/ 3 h 10"/>
                <a:gd name="T2" fmla="*/ 0 w 21"/>
                <a:gd name="T3" fmla="*/ 7 h 10"/>
                <a:gd name="T4" fmla="*/ 4 w 21"/>
                <a:gd name="T5" fmla="*/ 10 h 10"/>
                <a:gd name="T6" fmla="*/ 11 w 21"/>
                <a:gd name="T7" fmla="*/ 10 h 10"/>
                <a:gd name="T8" fmla="*/ 14 w 21"/>
                <a:gd name="T9" fmla="*/ 10 h 10"/>
                <a:gd name="T10" fmla="*/ 18 w 21"/>
                <a:gd name="T11" fmla="*/ 7 h 10"/>
                <a:gd name="T12" fmla="*/ 21 w 21"/>
                <a:gd name="T13" fmla="*/ 3 h 10"/>
                <a:gd name="T14" fmla="*/ 18 w 21"/>
                <a:gd name="T15" fmla="*/ 3 h 10"/>
                <a:gd name="T16" fmla="*/ 14 w 21"/>
                <a:gd name="T17" fmla="*/ 0 h 10"/>
                <a:gd name="T18" fmla="*/ 11 w 21"/>
                <a:gd name="T19" fmla="*/ 0 h 10"/>
                <a:gd name="T20" fmla="*/ 4 w 21"/>
                <a:gd name="T21" fmla="*/ 0 h 10"/>
                <a:gd name="T22" fmla="*/ 0 w 21"/>
                <a:gd name="T23" fmla="*/ 3 h 10"/>
                <a:gd name="T24" fmla="*/ 0 w 21"/>
                <a:gd name="T25"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0">
                  <a:moveTo>
                    <a:pt x="0" y="3"/>
                  </a:moveTo>
                  <a:lnTo>
                    <a:pt x="0" y="7"/>
                  </a:lnTo>
                  <a:lnTo>
                    <a:pt x="4" y="10"/>
                  </a:lnTo>
                  <a:lnTo>
                    <a:pt x="11" y="10"/>
                  </a:lnTo>
                  <a:lnTo>
                    <a:pt x="14" y="10"/>
                  </a:lnTo>
                  <a:lnTo>
                    <a:pt x="18" y="7"/>
                  </a:lnTo>
                  <a:lnTo>
                    <a:pt x="21" y="3"/>
                  </a:lnTo>
                  <a:lnTo>
                    <a:pt x="18" y="3"/>
                  </a:lnTo>
                  <a:lnTo>
                    <a:pt x="14" y="0"/>
                  </a:lnTo>
                  <a:lnTo>
                    <a:pt x="11"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1" name="Freeform 327"/>
            <p:cNvSpPr>
              <a:spLocks/>
            </p:cNvSpPr>
            <p:nvPr userDrawn="1"/>
          </p:nvSpPr>
          <p:spPr bwMode="gray">
            <a:xfrm>
              <a:off x="2237" y="2408"/>
              <a:ext cx="22" cy="7"/>
            </a:xfrm>
            <a:custGeom>
              <a:avLst/>
              <a:gdLst>
                <a:gd name="T0" fmla="*/ 0 w 21"/>
                <a:gd name="T1" fmla="*/ 4 h 7"/>
                <a:gd name="T2" fmla="*/ 4 w 21"/>
                <a:gd name="T3" fmla="*/ 7 h 7"/>
                <a:gd name="T4" fmla="*/ 7 w 21"/>
                <a:gd name="T5" fmla="*/ 7 h 7"/>
                <a:gd name="T6" fmla="*/ 11 w 21"/>
                <a:gd name="T7" fmla="*/ 7 h 7"/>
                <a:gd name="T8" fmla="*/ 14 w 21"/>
                <a:gd name="T9" fmla="*/ 7 h 7"/>
                <a:gd name="T10" fmla="*/ 18 w 21"/>
                <a:gd name="T11" fmla="*/ 7 h 7"/>
                <a:gd name="T12" fmla="*/ 21 w 21"/>
                <a:gd name="T13" fmla="*/ 4 h 7"/>
                <a:gd name="T14" fmla="*/ 18 w 21"/>
                <a:gd name="T15" fmla="*/ 0 h 7"/>
                <a:gd name="T16" fmla="*/ 11 w 21"/>
                <a:gd name="T17" fmla="*/ 0 h 7"/>
                <a:gd name="T18" fmla="*/ 7 w 21"/>
                <a:gd name="T19" fmla="*/ 0 h 7"/>
                <a:gd name="T20" fmla="*/ 4 w 21"/>
                <a:gd name="T21" fmla="*/ 0 h 7"/>
                <a:gd name="T22" fmla="*/ 0 w 21"/>
                <a:gd name="T23"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7">
                  <a:moveTo>
                    <a:pt x="0" y="4"/>
                  </a:moveTo>
                  <a:lnTo>
                    <a:pt x="4" y="7"/>
                  </a:lnTo>
                  <a:lnTo>
                    <a:pt x="7" y="7"/>
                  </a:lnTo>
                  <a:lnTo>
                    <a:pt x="11" y="7"/>
                  </a:lnTo>
                  <a:lnTo>
                    <a:pt x="14" y="7"/>
                  </a:lnTo>
                  <a:lnTo>
                    <a:pt x="18" y="7"/>
                  </a:lnTo>
                  <a:lnTo>
                    <a:pt x="21" y="4"/>
                  </a:lnTo>
                  <a:lnTo>
                    <a:pt x="18" y="0"/>
                  </a:lnTo>
                  <a:lnTo>
                    <a:pt x="11" y="0"/>
                  </a:lnTo>
                  <a:lnTo>
                    <a:pt x="7"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2" name="Freeform 328"/>
            <p:cNvSpPr>
              <a:spLocks/>
            </p:cNvSpPr>
            <p:nvPr userDrawn="1"/>
          </p:nvSpPr>
          <p:spPr bwMode="gray">
            <a:xfrm>
              <a:off x="2259" y="2419"/>
              <a:ext cx="15" cy="27"/>
            </a:xfrm>
            <a:custGeom>
              <a:avLst/>
              <a:gdLst>
                <a:gd name="T0" fmla="*/ 0 w 15"/>
                <a:gd name="T1" fmla="*/ 14 h 25"/>
                <a:gd name="T2" fmla="*/ 0 w 15"/>
                <a:gd name="T3" fmla="*/ 18 h 25"/>
                <a:gd name="T4" fmla="*/ 4 w 15"/>
                <a:gd name="T5" fmla="*/ 21 h 25"/>
                <a:gd name="T6" fmla="*/ 7 w 15"/>
                <a:gd name="T7" fmla="*/ 25 h 25"/>
                <a:gd name="T8" fmla="*/ 11 w 15"/>
                <a:gd name="T9" fmla="*/ 21 h 25"/>
                <a:gd name="T10" fmla="*/ 15 w 15"/>
                <a:gd name="T11" fmla="*/ 18 h 25"/>
                <a:gd name="T12" fmla="*/ 15 w 15"/>
                <a:gd name="T13" fmla="*/ 14 h 25"/>
                <a:gd name="T14" fmla="*/ 15 w 15"/>
                <a:gd name="T15" fmla="*/ 7 h 25"/>
                <a:gd name="T16" fmla="*/ 11 w 15"/>
                <a:gd name="T17" fmla="*/ 3 h 25"/>
                <a:gd name="T18" fmla="*/ 7 w 15"/>
                <a:gd name="T19" fmla="*/ 0 h 25"/>
                <a:gd name="T20" fmla="*/ 4 w 15"/>
                <a:gd name="T21" fmla="*/ 3 h 25"/>
                <a:gd name="T22" fmla="*/ 0 w 15"/>
                <a:gd name="T23" fmla="*/ 7 h 25"/>
                <a:gd name="T24" fmla="*/ 0 w 15"/>
                <a:gd name="T25"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25">
                  <a:moveTo>
                    <a:pt x="0" y="14"/>
                  </a:moveTo>
                  <a:lnTo>
                    <a:pt x="0" y="18"/>
                  </a:lnTo>
                  <a:lnTo>
                    <a:pt x="4" y="21"/>
                  </a:lnTo>
                  <a:lnTo>
                    <a:pt x="7" y="25"/>
                  </a:lnTo>
                  <a:lnTo>
                    <a:pt x="11" y="21"/>
                  </a:lnTo>
                  <a:lnTo>
                    <a:pt x="15" y="18"/>
                  </a:lnTo>
                  <a:lnTo>
                    <a:pt x="15" y="14"/>
                  </a:lnTo>
                  <a:lnTo>
                    <a:pt x="15" y="7"/>
                  </a:lnTo>
                  <a:lnTo>
                    <a:pt x="11" y="3"/>
                  </a:lnTo>
                  <a:lnTo>
                    <a:pt x="7" y="0"/>
                  </a:lnTo>
                  <a:lnTo>
                    <a:pt x="4"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3" name="Freeform 329"/>
            <p:cNvSpPr>
              <a:spLocks/>
            </p:cNvSpPr>
            <p:nvPr userDrawn="1"/>
          </p:nvSpPr>
          <p:spPr bwMode="gray">
            <a:xfrm>
              <a:off x="2266" y="2400"/>
              <a:ext cx="44" cy="19"/>
            </a:xfrm>
            <a:custGeom>
              <a:avLst/>
              <a:gdLst>
                <a:gd name="T0" fmla="*/ 43 w 43"/>
                <a:gd name="T1" fmla="*/ 7 h 18"/>
                <a:gd name="T2" fmla="*/ 39 w 43"/>
                <a:gd name="T3" fmla="*/ 4 h 18"/>
                <a:gd name="T4" fmla="*/ 32 w 43"/>
                <a:gd name="T5" fmla="*/ 0 h 18"/>
                <a:gd name="T6" fmla="*/ 22 w 43"/>
                <a:gd name="T7" fmla="*/ 0 h 18"/>
                <a:gd name="T8" fmla="*/ 11 w 43"/>
                <a:gd name="T9" fmla="*/ 0 h 18"/>
                <a:gd name="T10" fmla="*/ 4 w 43"/>
                <a:gd name="T11" fmla="*/ 4 h 18"/>
                <a:gd name="T12" fmla="*/ 0 w 43"/>
                <a:gd name="T13" fmla="*/ 7 h 18"/>
                <a:gd name="T14" fmla="*/ 4 w 43"/>
                <a:gd name="T15" fmla="*/ 14 h 18"/>
                <a:gd name="T16" fmla="*/ 11 w 43"/>
                <a:gd name="T17" fmla="*/ 18 h 18"/>
                <a:gd name="T18" fmla="*/ 22 w 43"/>
                <a:gd name="T19" fmla="*/ 18 h 18"/>
                <a:gd name="T20" fmla="*/ 32 w 43"/>
                <a:gd name="T21" fmla="*/ 18 h 18"/>
                <a:gd name="T22" fmla="*/ 39 w 43"/>
                <a:gd name="T23" fmla="*/ 14 h 18"/>
                <a:gd name="T24" fmla="*/ 43 w 43"/>
                <a:gd name="T25"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8">
                  <a:moveTo>
                    <a:pt x="43" y="7"/>
                  </a:moveTo>
                  <a:lnTo>
                    <a:pt x="39" y="4"/>
                  </a:lnTo>
                  <a:lnTo>
                    <a:pt x="32" y="0"/>
                  </a:lnTo>
                  <a:lnTo>
                    <a:pt x="22" y="0"/>
                  </a:lnTo>
                  <a:lnTo>
                    <a:pt x="11" y="0"/>
                  </a:lnTo>
                  <a:lnTo>
                    <a:pt x="4" y="4"/>
                  </a:lnTo>
                  <a:lnTo>
                    <a:pt x="0" y="7"/>
                  </a:lnTo>
                  <a:lnTo>
                    <a:pt x="4" y="14"/>
                  </a:lnTo>
                  <a:lnTo>
                    <a:pt x="11" y="18"/>
                  </a:lnTo>
                  <a:lnTo>
                    <a:pt x="22" y="18"/>
                  </a:lnTo>
                  <a:lnTo>
                    <a:pt x="32" y="18"/>
                  </a:lnTo>
                  <a:lnTo>
                    <a:pt x="39" y="14"/>
                  </a:lnTo>
                  <a:lnTo>
                    <a:pt x="4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4" name="Freeform 330"/>
            <p:cNvSpPr>
              <a:spLocks/>
            </p:cNvSpPr>
            <p:nvPr userDrawn="1"/>
          </p:nvSpPr>
          <p:spPr bwMode="gray">
            <a:xfrm>
              <a:off x="1922" y="2207"/>
              <a:ext cx="148" cy="167"/>
            </a:xfrm>
            <a:custGeom>
              <a:avLst/>
              <a:gdLst>
                <a:gd name="T0" fmla="*/ 141 w 144"/>
                <a:gd name="T1" fmla="*/ 126 h 155"/>
                <a:gd name="T2" fmla="*/ 144 w 144"/>
                <a:gd name="T3" fmla="*/ 119 h 155"/>
                <a:gd name="T4" fmla="*/ 141 w 144"/>
                <a:gd name="T5" fmla="*/ 116 h 155"/>
                <a:gd name="T6" fmla="*/ 134 w 144"/>
                <a:gd name="T7" fmla="*/ 105 h 155"/>
                <a:gd name="T8" fmla="*/ 120 w 144"/>
                <a:gd name="T9" fmla="*/ 102 h 155"/>
                <a:gd name="T10" fmla="*/ 113 w 144"/>
                <a:gd name="T11" fmla="*/ 84 h 155"/>
                <a:gd name="T12" fmla="*/ 109 w 144"/>
                <a:gd name="T13" fmla="*/ 77 h 155"/>
                <a:gd name="T14" fmla="*/ 116 w 144"/>
                <a:gd name="T15" fmla="*/ 77 h 155"/>
                <a:gd name="T16" fmla="*/ 113 w 144"/>
                <a:gd name="T17" fmla="*/ 74 h 155"/>
                <a:gd name="T18" fmla="*/ 98 w 144"/>
                <a:gd name="T19" fmla="*/ 63 h 155"/>
                <a:gd name="T20" fmla="*/ 84 w 144"/>
                <a:gd name="T21" fmla="*/ 49 h 155"/>
                <a:gd name="T22" fmla="*/ 74 w 144"/>
                <a:gd name="T23" fmla="*/ 42 h 155"/>
                <a:gd name="T24" fmla="*/ 70 w 144"/>
                <a:gd name="T25" fmla="*/ 42 h 155"/>
                <a:gd name="T26" fmla="*/ 46 w 144"/>
                <a:gd name="T27" fmla="*/ 21 h 155"/>
                <a:gd name="T28" fmla="*/ 42 w 144"/>
                <a:gd name="T29" fmla="*/ 17 h 155"/>
                <a:gd name="T30" fmla="*/ 39 w 144"/>
                <a:gd name="T31" fmla="*/ 7 h 155"/>
                <a:gd name="T32" fmla="*/ 28 w 144"/>
                <a:gd name="T33" fmla="*/ 0 h 155"/>
                <a:gd name="T34" fmla="*/ 17 w 144"/>
                <a:gd name="T35" fmla="*/ 0 h 155"/>
                <a:gd name="T36" fmla="*/ 7 w 144"/>
                <a:gd name="T37" fmla="*/ 0 h 155"/>
                <a:gd name="T38" fmla="*/ 0 w 144"/>
                <a:gd name="T39" fmla="*/ 0 h 155"/>
                <a:gd name="T40" fmla="*/ 3 w 144"/>
                <a:gd name="T41" fmla="*/ 7 h 155"/>
                <a:gd name="T42" fmla="*/ 10 w 144"/>
                <a:gd name="T43" fmla="*/ 14 h 155"/>
                <a:gd name="T44" fmla="*/ 17 w 144"/>
                <a:gd name="T45" fmla="*/ 17 h 155"/>
                <a:gd name="T46" fmla="*/ 39 w 144"/>
                <a:gd name="T47" fmla="*/ 45 h 155"/>
                <a:gd name="T48" fmla="*/ 46 w 144"/>
                <a:gd name="T49" fmla="*/ 56 h 155"/>
                <a:gd name="T50" fmla="*/ 46 w 144"/>
                <a:gd name="T51" fmla="*/ 63 h 155"/>
                <a:gd name="T52" fmla="*/ 60 w 144"/>
                <a:gd name="T53" fmla="*/ 81 h 155"/>
                <a:gd name="T54" fmla="*/ 81 w 144"/>
                <a:gd name="T55" fmla="*/ 112 h 155"/>
                <a:gd name="T56" fmla="*/ 105 w 144"/>
                <a:gd name="T57" fmla="*/ 141 h 155"/>
                <a:gd name="T58" fmla="*/ 130 w 144"/>
                <a:gd name="T59" fmla="*/ 155 h 155"/>
                <a:gd name="T60" fmla="*/ 134 w 144"/>
                <a:gd name="T61" fmla="*/ 155 h 155"/>
                <a:gd name="T62" fmla="*/ 141 w 144"/>
                <a:gd name="T63" fmla="*/ 151 h 155"/>
                <a:gd name="T64" fmla="*/ 144 w 144"/>
                <a:gd name="T65" fmla="*/ 141 h 155"/>
                <a:gd name="T66" fmla="*/ 144 w 144"/>
                <a:gd name="T67" fmla="*/ 13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4" h="155">
                  <a:moveTo>
                    <a:pt x="144" y="133"/>
                  </a:moveTo>
                  <a:lnTo>
                    <a:pt x="141" y="126"/>
                  </a:lnTo>
                  <a:lnTo>
                    <a:pt x="141" y="123"/>
                  </a:lnTo>
                  <a:lnTo>
                    <a:pt x="144" y="119"/>
                  </a:lnTo>
                  <a:lnTo>
                    <a:pt x="144" y="119"/>
                  </a:lnTo>
                  <a:lnTo>
                    <a:pt x="141" y="116"/>
                  </a:lnTo>
                  <a:lnTo>
                    <a:pt x="137" y="109"/>
                  </a:lnTo>
                  <a:lnTo>
                    <a:pt x="134" y="105"/>
                  </a:lnTo>
                  <a:lnTo>
                    <a:pt x="134" y="102"/>
                  </a:lnTo>
                  <a:lnTo>
                    <a:pt x="120" y="102"/>
                  </a:lnTo>
                  <a:lnTo>
                    <a:pt x="120" y="91"/>
                  </a:lnTo>
                  <a:lnTo>
                    <a:pt x="113" y="84"/>
                  </a:lnTo>
                  <a:lnTo>
                    <a:pt x="109" y="81"/>
                  </a:lnTo>
                  <a:lnTo>
                    <a:pt x="109" y="77"/>
                  </a:lnTo>
                  <a:lnTo>
                    <a:pt x="113" y="77"/>
                  </a:lnTo>
                  <a:lnTo>
                    <a:pt x="116" y="77"/>
                  </a:lnTo>
                  <a:lnTo>
                    <a:pt x="116" y="77"/>
                  </a:lnTo>
                  <a:lnTo>
                    <a:pt x="113" y="74"/>
                  </a:lnTo>
                  <a:lnTo>
                    <a:pt x="105" y="67"/>
                  </a:lnTo>
                  <a:lnTo>
                    <a:pt x="98" y="63"/>
                  </a:lnTo>
                  <a:lnTo>
                    <a:pt x="91" y="56"/>
                  </a:lnTo>
                  <a:lnTo>
                    <a:pt x="84" y="49"/>
                  </a:lnTo>
                  <a:lnTo>
                    <a:pt x="77" y="45"/>
                  </a:lnTo>
                  <a:lnTo>
                    <a:pt x="74" y="42"/>
                  </a:lnTo>
                  <a:lnTo>
                    <a:pt x="74" y="38"/>
                  </a:lnTo>
                  <a:lnTo>
                    <a:pt x="70" y="42"/>
                  </a:lnTo>
                  <a:lnTo>
                    <a:pt x="46" y="21"/>
                  </a:lnTo>
                  <a:lnTo>
                    <a:pt x="46" y="21"/>
                  </a:lnTo>
                  <a:lnTo>
                    <a:pt x="46" y="17"/>
                  </a:lnTo>
                  <a:lnTo>
                    <a:pt x="42" y="17"/>
                  </a:lnTo>
                  <a:lnTo>
                    <a:pt x="42" y="14"/>
                  </a:lnTo>
                  <a:lnTo>
                    <a:pt x="39" y="7"/>
                  </a:lnTo>
                  <a:lnTo>
                    <a:pt x="32" y="0"/>
                  </a:lnTo>
                  <a:lnTo>
                    <a:pt x="28" y="0"/>
                  </a:lnTo>
                  <a:lnTo>
                    <a:pt x="24" y="0"/>
                  </a:lnTo>
                  <a:lnTo>
                    <a:pt x="17" y="0"/>
                  </a:lnTo>
                  <a:lnTo>
                    <a:pt x="14" y="3"/>
                  </a:lnTo>
                  <a:lnTo>
                    <a:pt x="7" y="0"/>
                  </a:lnTo>
                  <a:lnTo>
                    <a:pt x="3" y="0"/>
                  </a:lnTo>
                  <a:lnTo>
                    <a:pt x="0" y="0"/>
                  </a:lnTo>
                  <a:lnTo>
                    <a:pt x="0" y="3"/>
                  </a:lnTo>
                  <a:lnTo>
                    <a:pt x="3" y="7"/>
                  </a:lnTo>
                  <a:lnTo>
                    <a:pt x="7" y="10"/>
                  </a:lnTo>
                  <a:lnTo>
                    <a:pt x="10" y="14"/>
                  </a:lnTo>
                  <a:lnTo>
                    <a:pt x="14" y="17"/>
                  </a:lnTo>
                  <a:lnTo>
                    <a:pt x="17" y="17"/>
                  </a:lnTo>
                  <a:lnTo>
                    <a:pt x="35" y="42"/>
                  </a:lnTo>
                  <a:lnTo>
                    <a:pt x="39" y="45"/>
                  </a:lnTo>
                  <a:lnTo>
                    <a:pt x="42" y="52"/>
                  </a:lnTo>
                  <a:lnTo>
                    <a:pt x="46" y="56"/>
                  </a:lnTo>
                  <a:lnTo>
                    <a:pt x="46" y="60"/>
                  </a:lnTo>
                  <a:lnTo>
                    <a:pt x="46" y="63"/>
                  </a:lnTo>
                  <a:lnTo>
                    <a:pt x="56" y="70"/>
                  </a:lnTo>
                  <a:lnTo>
                    <a:pt x="60" y="81"/>
                  </a:lnTo>
                  <a:lnTo>
                    <a:pt x="67" y="95"/>
                  </a:lnTo>
                  <a:lnTo>
                    <a:pt x="81" y="112"/>
                  </a:lnTo>
                  <a:lnTo>
                    <a:pt x="95" y="130"/>
                  </a:lnTo>
                  <a:lnTo>
                    <a:pt x="105" y="141"/>
                  </a:lnTo>
                  <a:lnTo>
                    <a:pt x="109" y="148"/>
                  </a:lnTo>
                  <a:lnTo>
                    <a:pt x="130" y="155"/>
                  </a:lnTo>
                  <a:lnTo>
                    <a:pt x="130" y="155"/>
                  </a:lnTo>
                  <a:lnTo>
                    <a:pt x="134" y="155"/>
                  </a:lnTo>
                  <a:lnTo>
                    <a:pt x="137" y="151"/>
                  </a:lnTo>
                  <a:lnTo>
                    <a:pt x="141" y="151"/>
                  </a:lnTo>
                  <a:lnTo>
                    <a:pt x="144" y="144"/>
                  </a:lnTo>
                  <a:lnTo>
                    <a:pt x="144" y="141"/>
                  </a:lnTo>
                  <a:lnTo>
                    <a:pt x="144" y="133"/>
                  </a:lnTo>
                  <a:lnTo>
                    <a:pt x="144" y="13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5" name="Freeform 331"/>
            <p:cNvSpPr>
              <a:spLocks/>
            </p:cNvSpPr>
            <p:nvPr userDrawn="1"/>
          </p:nvSpPr>
          <p:spPr bwMode="gray">
            <a:xfrm>
              <a:off x="2067" y="2377"/>
              <a:ext cx="123" cy="38"/>
            </a:xfrm>
            <a:custGeom>
              <a:avLst/>
              <a:gdLst>
                <a:gd name="T0" fmla="*/ 116 w 119"/>
                <a:gd name="T1" fmla="*/ 21 h 35"/>
                <a:gd name="T2" fmla="*/ 116 w 119"/>
                <a:gd name="T3" fmla="*/ 21 h 35"/>
                <a:gd name="T4" fmla="*/ 109 w 119"/>
                <a:gd name="T5" fmla="*/ 18 h 35"/>
                <a:gd name="T6" fmla="*/ 105 w 119"/>
                <a:gd name="T7" fmla="*/ 14 h 35"/>
                <a:gd name="T8" fmla="*/ 95 w 119"/>
                <a:gd name="T9" fmla="*/ 14 h 35"/>
                <a:gd name="T10" fmla="*/ 88 w 119"/>
                <a:gd name="T11" fmla="*/ 11 h 35"/>
                <a:gd name="T12" fmla="*/ 81 w 119"/>
                <a:gd name="T13" fmla="*/ 7 h 35"/>
                <a:gd name="T14" fmla="*/ 74 w 119"/>
                <a:gd name="T15" fmla="*/ 7 h 35"/>
                <a:gd name="T16" fmla="*/ 67 w 119"/>
                <a:gd name="T17" fmla="*/ 7 h 35"/>
                <a:gd name="T18" fmla="*/ 60 w 119"/>
                <a:gd name="T19" fmla="*/ 7 h 35"/>
                <a:gd name="T20" fmla="*/ 60 w 119"/>
                <a:gd name="T21" fmla="*/ 7 h 35"/>
                <a:gd name="T22" fmla="*/ 24 w 119"/>
                <a:gd name="T23" fmla="*/ 0 h 35"/>
                <a:gd name="T24" fmla="*/ 17 w 119"/>
                <a:gd name="T25" fmla="*/ 0 h 35"/>
                <a:gd name="T26" fmla="*/ 10 w 119"/>
                <a:gd name="T27" fmla="*/ 0 h 35"/>
                <a:gd name="T28" fmla="*/ 7 w 119"/>
                <a:gd name="T29" fmla="*/ 0 h 35"/>
                <a:gd name="T30" fmla="*/ 3 w 119"/>
                <a:gd name="T31" fmla="*/ 4 h 35"/>
                <a:gd name="T32" fmla="*/ 0 w 119"/>
                <a:gd name="T33" fmla="*/ 4 h 35"/>
                <a:gd name="T34" fmla="*/ 0 w 119"/>
                <a:gd name="T35" fmla="*/ 11 h 35"/>
                <a:gd name="T36" fmla="*/ 21 w 119"/>
                <a:gd name="T37" fmla="*/ 25 h 35"/>
                <a:gd name="T38" fmla="*/ 53 w 119"/>
                <a:gd name="T39" fmla="*/ 25 h 35"/>
                <a:gd name="T40" fmla="*/ 74 w 119"/>
                <a:gd name="T41" fmla="*/ 32 h 35"/>
                <a:gd name="T42" fmla="*/ 77 w 119"/>
                <a:gd name="T43" fmla="*/ 32 h 35"/>
                <a:gd name="T44" fmla="*/ 84 w 119"/>
                <a:gd name="T45" fmla="*/ 32 h 35"/>
                <a:gd name="T46" fmla="*/ 91 w 119"/>
                <a:gd name="T47" fmla="*/ 32 h 35"/>
                <a:gd name="T48" fmla="*/ 98 w 119"/>
                <a:gd name="T49" fmla="*/ 35 h 35"/>
                <a:gd name="T50" fmla="*/ 109 w 119"/>
                <a:gd name="T51" fmla="*/ 35 h 35"/>
                <a:gd name="T52" fmla="*/ 116 w 119"/>
                <a:gd name="T53" fmla="*/ 35 h 35"/>
                <a:gd name="T54" fmla="*/ 119 w 119"/>
                <a:gd name="T55" fmla="*/ 35 h 35"/>
                <a:gd name="T56" fmla="*/ 119 w 119"/>
                <a:gd name="T57" fmla="*/ 32 h 35"/>
                <a:gd name="T58" fmla="*/ 119 w 119"/>
                <a:gd name="T59" fmla="*/ 28 h 35"/>
                <a:gd name="T60" fmla="*/ 119 w 119"/>
                <a:gd name="T61" fmla="*/ 25 h 35"/>
                <a:gd name="T62" fmla="*/ 119 w 119"/>
                <a:gd name="T63" fmla="*/ 21 h 35"/>
                <a:gd name="T64" fmla="*/ 116 w 119"/>
                <a:gd name="T65" fmla="*/ 2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9" h="35">
                  <a:moveTo>
                    <a:pt x="116" y="21"/>
                  </a:moveTo>
                  <a:lnTo>
                    <a:pt x="116" y="21"/>
                  </a:lnTo>
                  <a:lnTo>
                    <a:pt x="109" y="18"/>
                  </a:lnTo>
                  <a:lnTo>
                    <a:pt x="105" y="14"/>
                  </a:lnTo>
                  <a:lnTo>
                    <a:pt x="95" y="14"/>
                  </a:lnTo>
                  <a:lnTo>
                    <a:pt x="88" y="11"/>
                  </a:lnTo>
                  <a:lnTo>
                    <a:pt x="81" y="7"/>
                  </a:lnTo>
                  <a:lnTo>
                    <a:pt x="74" y="7"/>
                  </a:lnTo>
                  <a:lnTo>
                    <a:pt x="67" y="7"/>
                  </a:lnTo>
                  <a:lnTo>
                    <a:pt x="60" y="7"/>
                  </a:lnTo>
                  <a:lnTo>
                    <a:pt x="60" y="7"/>
                  </a:lnTo>
                  <a:lnTo>
                    <a:pt x="24" y="0"/>
                  </a:lnTo>
                  <a:lnTo>
                    <a:pt x="17" y="0"/>
                  </a:lnTo>
                  <a:lnTo>
                    <a:pt x="10" y="0"/>
                  </a:lnTo>
                  <a:lnTo>
                    <a:pt x="7" y="0"/>
                  </a:lnTo>
                  <a:lnTo>
                    <a:pt x="3" y="4"/>
                  </a:lnTo>
                  <a:lnTo>
                    <a:pt x="0" y="4"/>
                  </a:lnTo>
                  <a:lnTo>
                    <a:pt x="0" y="11"/>
                  </a:lnTo>
                  <a:lnTo>
                    <a:pt x="21" y="25"/>
                  </a:lnTo>
                  <a:lnTo>
                    <a:pt x="53" y="25"/>
                  </a:lnTo>
                  <a:lnTo>
                    <a:pt x="74" y="32"/>
                  </a:lnTo>
                  <a:lnTo>
                    <a:pt x="77" y="32"/>
                  </a:lnTo>
                  <a:lnTo>
                    <a:pt x="84" y="32"/>
                  </a:lnTo>
                  <a:lnTo>
                    <a:pt x="91" y="32"/>
                  </a:lnTo>
                  <a:lnTo>
                    <a:pt x="98" y="35"/>
                  </a:lnTo>
                  <a:lnTo>
                    <a:pt x="109" y="35"/>
                  </a:lnTo>
                  <a:lnTo>
                    <a:pt x="116" y="35"/>
                  </a:lnTo>
                  <a:lnTo>
                    <a:pt x="119" y="35"/>
                  </a:lnTo>
                  <a:lnTo>
                    <a:pt x="119" y="32"/>
                  </a:lnTo>
                  <a:lnTo>
                    <a:pt x="119" y="28"/>
                  </a:lnTo>
                  <a:lnTo>
                    <a:pt x="119" y="25"/>
                  </a:lnTo>
                  <a:lnTo>
                    <a:pt x="119" y="21"/>
                  </a:lnTo>
                  <a:lnTo>
                    <a:pt x="116"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6" name="Freeform 332"/>
            <p:cNvSpPr>
              <a:spLocks/>
            </p:cNvSpPr>
            <p:nvPr userDrawn="1"/>
          </p:nvSpPr>
          <p:spPr bwMode="gray">
            <a:xfrm>
              <a:off x="2313" y="2404"/>
              <a:ext cx="66" cy="31"/>
            </a:xfrm>
            <a:custGeom>
              <a:avLst/>
              <a:gdLst>
                <a:gd name="T0" fmla="*/ 28 w 64"/>
                <a:gd name="T1" fmla="*/ 3 h 28"/>
                <a:gd name="T2" fmla="*/ 25 w 64"/>
                <a:gd name="T3" fmla="*/ 3 h 28"/>
                <a:gd name="T4" fmla="*/ 18 w 64"/>
                <a:gd name="T5" fmla="*/ 7 h 28"/>
                <a:gd name="T6" fmla="*/ 11 w 64"/>
                <a:gd name="T7" fmla="*/ 10 h 28"/>
                <a:gd name="T8" fmla="*/ 7 w 64"/>
                <a:gd name="T9" fmla="*/ 14 h 28"/>
                <a:gd name="T10" fmla="*/ 4 w 64"/>
                <a:gd name="T11" fmla="*/ 17 h 28"/>
                <a:gd name="T12" fmla="*/ 0 w 64"/>
                <a:gd name="T13" fmla="*/ 17 h 28"/>
                <a:gd name="T14" fmla="*/ 0 w 64"/>
                <a:gd name="T15" fmla="*/ 28 h 28"/>
                <a:gd name="T16" fmla="*/ 18 w 64"/>
                <a:gd name="T17" fmla="*/ 24 h 28"/>
                <a:gd name="T18" fmla="*/ 46 w 64"/>
                <a:gd name="T19" fmla="*/ 14 h 28"/>
                <a:gd name="T20" fmla="*/ 46 w 64"/>
                <a:gd name="T21" fmla="*/ 14 h 28"/>
                <a:gd name="T22" fmla="*/ 50 w 64"/>
                <a:gd name="T23" fmla="*/ 10 h 28"/>
                <a:gd name="T24" fmla="*/ 57 w 64"/>
                <a:gd name="T25" fmla="*/ 7 h 28"/>
                <a:gd name="T26" fmla="*/ 60 w 64"/>
                <a:gd name="T27" fmla="*/ 7 h 28"/>
                <a:gd name="T28" fmla="*/ 64 w 64"/>
                <a:gd name="T29" fmla="*/ 3 h 28"/>
                <a:gd name="T30" fmla="*/ 64 w 64"/>
                <a:gd name="T31" fmla="*/ 0 h 28"/>
                <a:gd name="T32" fmla="*/ 60 w 64"/>
                <a:gd name="T33" fmla="*/ 0 h 28"/>
                <a:gd name="T34" fmla="*/ 57 w 64"/>
                <a:gd name="T35" fmla="*/ 0 h 28"/>
                <a:gd name="T36" fmla="*/ 53 w 64"/>
                <a:gd name="T37" fmla="*/ 0 h 28"/>
                <a:gd name="T38" fmla="*/ 53 w 64"/>
                <a:gd name="T39" fmla="*/ 0 h 28"/>
                <a:gd name="T40" fmla="*/ 53 w 64"/>
                <a:gd name="T41" fmla="*/ 0 h 28"/>
                <a:gd name="T42" fmla="*/ 46 w 64"/>
                <a:gd name="T43" fmla="*/ 3 h 28"/>
                <a:gd name="T44" fmla="*/ 39 w 64"/>
                <a:gd name="T45" fmla="*/ 3 h 28"/>
                <a:gd name="T46" fmla="*/ 36 w 64"/>
                <a:gd name="T47" fmla="*/ 3 h 28"/>
                <a:gd name="T48" fmla="*/ 28 w 64"/>
                <a:gd name="T4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28">
                  <a:moveTo>
                    <a:pt x="28" y="3"/>
                  </a:moveTo>
                  <a:lnTo>
                    <a:pt x="25" y="3"/>
                  </a:lnTo>
                  <a:lnTo>
                    <a:pt x="18" y="7"/>
                  </a:lnTo>
                  <a:lnTo>
                    <a:pt x="11" y="10"/>
                  </a:lnTo>
                  <a:lnTo>
                    <a:pt x="7" y="14"/>
                  </a:lnTo>
                  <a:lnTo>
                    <a:pt x="4" y="17"/>
                  </a:lnTo>
                  <a:lnTo>
                    <a:pt x="0" y="17"/>
                  </a:lnTo>
                  <a:lnTo>
                    <a:pt x="0" y="28"/>
                  </a:lnTo>
                  <a:lnTo>
                    <a:pt x="18" y="24"/>
                  </a:lnTo>
                  <a:lnTo>
                    <a:pt x="46" y="14"/>
                  </a:lnTo>
                  <a:lnTo>
                    <a:pt x="46" y="14"/>
                  </a:lnTo>
                  <a:lnTo>
                    <a:pt x="50" y="10"/>
                  </a:lnTo>
                  <a:lnTo>
                    <a:pt x="57" y="7"/>
                  </a:lnTo>
                  <a:lnTo>
                    <a:pt x="60" y="7"/>
                  </a:lnTo>
                  <a:lnTo>
                    <a:pt x="64" y="3"/>
                  </a:lnTo>
                  <a:lnTo>
                    <a:pt x="64" y="0"/>
                  </a:lnTo>
                  <a:lnTo>
                    <a:pt x="60" y="0"/>
                  </a:lnTo>
                  <a:lnTo>
                    <a:pt x="57" y="0"/>
                  </a:lnTo>
                  <a:lnTo>
                    <a:pt x="53" y="0"/>
                  </a:lnTo>
                  <a:lnTo>
                    <a:pt x="53" y="0"/>
                  </a:lnTo>
                  <a:lnTo>
                    <a:pt x="53" y="0"/>
                  </a:lnTo>
                  <a:lnTo>
                    <a:pt x="46" y="3"/>
                  </a:lnTo>
                  <a:lnTo>
                    <a:pt x="39" y="3"/>
                  </a:lnTo>
                  <a:lnTo>
                    <a:pt x="36" y="3"/>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7" name="Freeform 333"/>
            <p:cNvSpPr>
              <a:spLocks/>
            </p:cNvSpPr>
            <p:nvPr userDrawn="1"/>
          </p:nvSpPr>
          <p:spPr bwMode="gray">
            <a:xfrm>
              <a:off x="4614" y="1986"/>
              <a:ext cx="22" cy="12"/>
            </a:xfrm>
            <a:custGeom>
              <a:avLst/>
              <a:gdLst>
                <a:gd name="T0" fmla="*/ 21 w 21"/>
                <a:gd name="T1" fmla="*/ 7 h 11"/>
                <a:gd name="T2" fmla="*/ 14 w 21"/>
                <a:gd name="T3" fmla="*/ 4 h 11"/>
                <a:gd name="T4" fmla="*/ 11 w 21"/>
                <a:gd name="T5" fmla="*/ 0 h 11"/>
                <a:gd name="T6" fmla="*/ 4 w 21"/>
                <a:gd name="T7" fmla="*/ 0 h 11"/>
                <a:gd name="T8" fmla="*/ 0 w 21"/>
                <a:gd name="T9" fmla="*/ 4 h 11"/>
                <a:gd name="T10" fmla="*/ 11 w 21"/>
                <a:gd name="T11" fmla="*/ 11 h 11"/>
                <a:gd name="T12" fmla="*/ 21 w 21"/>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21" h="11">
                  <a:moveTo>
                    <a:pt x="21" y="7"/>
                  </a:moveTo>
                  <a:lnTo>
                    <a:pt x="14" y="4"/>
                  </a:lnTo>
                  <a:lnTo>
                    <a:pt x="11" y="0"/>
                  </a:lnTo>
                  <a:lnTo>
                    <a:pt x="4" y="0"/>
                  </a:lnTo>
                  <a:lnTo>
                    <a:pt x="0" y="4"/>
                  </a:lnTo>
                  <a:lnTo>
                    <a:pt x="11" y="11"/>
                  </a:lnTo>
                  <a:lnTo>
                    <a:pt x="21"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8" name="Freeform 334"/>
            <p:cNvSpPr>
              <a:spLocks noEditPoints="1"/>
            </p:cNvSpPr>
            <p:nvPr userDrawn="1"/>
          </p:nvSpPr>
          <p:spPr bwMode="gray">
            <a:xfrm>
              <a:off x="4597" y="2005"/>
              <a:ext cx="83" cy="43"/>
            </a:xfrm>
            <a:custGeom>
              <a:avLst/>
              <a:gdLst>
                <a:gd name="T0" fmla="*/ 17 w 81"/>
                <a:gd name="T1" fmla="*/ 28 h 39"/>
                <a:gd name="T2" fmla="*/ 21 w 81"/>
                <a:gd name="T3" fmla="*/ 32 h 39"/>
                <a:gd name="T4" fmla="*/ 24 w 81"/>
                <a:gd name="T5" fmla="*/ 32 h 39"/>
                <a:gd name="T6" fmla="*/ 28 w 81"/>
                <a:gd name="T7" fmla="*/ 35 h 39"/>
                <a:gd name="T8" fmla="*/ 31 w 81"/>
                <a:gd name="T9" fmla="*/ 39 h 39"/>
                <a:gd name="T10" fmla="*/ 38 w 81"/>
                <a:gd name="T11" fmla="*/ 39 h 39"/>
                <a:gd name="T12" fmla="*/ 42 w 81"/>
                <a:gd name="T13" fmla="*/ 35 h 39"/>
                <a:gd name="T14" fmla="*/ 42 w 81"/>
                <a:gd name="T15" fmla="*/ 35 h 39"/>
                <a:gd name="T16" fmla="*/ 42 w 81"/>
                <a:gd name="T17" fmla="*/ 35 h 39"/>
                <a:gd name="T18" fmla="*/ 42 w 81"/>
                <a:gd name="T19" fmla="*/ 35 h 39"/>
                <a:gd name="T20" fmla="*/ 46 w 81"/>
                <a:gd name="T21" fmla="*/ 35 h 39"/>
                <a:gd name="T22" fmla="*/ 49 w 81"/>
                <a:gd name="T23" fmla="*/ 35 h 39"/>
                <a:gd name="T24" fmla="*/ 53 w 81"/>
                <a:gd name="T25" fmla="*/ 32 h 39"/>
                <a:gd name="T26" fmla="*/ 56 w 81"/>
                <a:gd name="T27" fmla="*/ 28 h 39"/>
                <a:gd name="T28" fmla="*/ 60 w 81"/>
                <a:gd name="T29" fmla="*/ 28 h 39"/>
                <a:gd name="T30" fmla="*/ 60 w 81"/>
                <a:gd name="T31" fmla="*/ 28 h 39"/>
                <a:gd name="T32" fmla="*/ 63 w 81"/>
                <a:gd name="T33" fmla="*/ 32 h 39"/>
                <a:gd name="T34" fmla="*/ 74 w 81"/>
                <a:gd name="T35" fmla="*/ 28 h 39"/>
                <a:gd name="T36" fmla="*/ 81 w 81"/>
                <a:gd name="T37" fmla="*/ 25 h 39"/>
                <a:gd name="T38" fmla="*/ 77 w 81"/>
                <a:gd name="T39" fmla="*/ 18 h 39"/>
                <a:gd name="T40" fmla="*/ 74 w 81"/>
                <a:gd name="T41" fmla="*/ 14 h 39"/>
                <a:gd name="T42" fmla="*/ 63 w 81"/>
                <a:gd name="T43" fmla="*/ 14 h 39"/>
                <a:gd name="T44" fmla="*/ 70 w 81"/>
                <a:gd name="T45" fmla="*/ 10 h 39"/>
                <a:gd name="T46" fmla="*/ 60 w 81"/>
                <a:gd name="T47" fmla="*/ 10 h 39"/>
                <a:gd name="T48" fmla="*/ 53 w 81"/>
                <a:gd name="T49" fmla="*/ 7 h 39"/>
                <a:gd name="T50" fmla="*/ 46 w 81"/>
                <a:gd name="T51" fmla="*/ 3 h 39"/>
                <a:gd name="T52" fmla="*/ 42 w 81"/>
                <a:gd name="T53" fmla="*/ 3 h 39"/>
                <a:gd name="T54" fmla="*/ 42 w 81"/>
                <a:gd name="T55" fmla="*/ 3 h 39"/>
                <a:gd name="T56" fmla="*/ 28 w 81"/>
                <a:gd name="T57" fmla="*/ 0 h 39"/>
                <a:gd name="T58" fmla="*/ 17 w 81"/>
                <a:gd name="T59" fmla="*/ 0 h 39"/>
                <a:gd name="T60" fmla="*/ 10 w 81"/>
                <a:gd name="T61" fmla="*/ 0 h 39"/>
                <a:gd name="T62" fmla="*/ 7 w 81"/>
                <a:gd name="T63" fmla="*/ 7 h 39"/>
                <a:gd name="T64" fmla="*/ 10 w 81"/>
                <a:gd name="T65" fmla="*/ 7 h 39"/>
                <a:gd name="T66" fmla="*/ 14 w 81"/>
                <a:gd name="T67" fmla="*/ 7 h 39"/>
                <a:gd name="T68" fmla="*/ 17 w 81"/>
                <a:gd name="T69" fmla="*/ 7 h 39"/>
                <a:gd name="T70" fmla="*/ 21 w 81"/>
                <a:gd name="T71" fmla="*/ 7 h 39"/>
                <a:gd name="T72" fmla="*/ 24 w 81"/>
                <a:gd name="T73" fmla="*/ 10 h 39"/>
                <a:gd name="T74" fmla="*/ 24 w 81"/>
                <a:gd name="T75" fmla="*/ 14 h 39"/>
                <a:gd name="T76" fmla="*/ 24 w 81"/>
                <a:gd name="T77" fmla="*/ 14 h 39"/>
                <a:gd name="T78" fmla="*/ 24 w 81"/>
                <a:gd name="T79" fmla="*/ 18 h 39"/>
                <a:gd name="T80" fmla="*/ 24 w 81"/>
                <a:gd name="T81" fmla="*/ 18 h 39"/>
                <a:gd name="T82" fmla="*/ 24 w 81"/>
                <a:gd name="T83" fmla="*/ 21 h 39"/>
                <a:gd name="T84" fmla="*/ 17 w 81"/>
                <a:gd name="T85" fmla="*/ 21 h 39"/>
                <a:gd name="T86" fmla="*/ 7 w 81"/>
                <a:gd name="T87" fmla="*/ 18 h 39"/>
                <a:gd name="T88" fmla="*/ 0 w 81"/>
                <a:gd name="T89" fmla="*/ 18 h 39"/>
                <a:gd name="T90" fmla="*/ 0 w 81"/>
                <a:gd name="T91" fmla="*/ 21 h 39"/>
                <a:gd name="T92" fmla="*/ 3 w 81"/>
                <a:gd name="T93" fmla="*/ 25 h 39"/>
                <a:gd name="T94" fmla="*/ 7 w 81"/>
                <a:gd name="T95" fmla="*/ 25 h 39"/>
                <a:gd name="T96" fmla="*/ 10 w 81"/>
                <a:gd name="T97" fmla="*/ 25 h 39"/>
                <a:gd name="T98" fmla="*/ 14 w 81"/>
                <a:gd name="T99" fmla="*/ 28 h 39"/>
                <a:gd name="T100" fmla="*/ 17 w 81"/>
                <a:gd name="T101" fmla="*/ 28 h 39"/>
                <a:gd name="T102" fmla="*/ 38 w 81"/>
                <a:gd name="T103" fmla="*/ 18 h 39"/>
                <a:gd name="T104" fmla="*/ 42 w 81"/>
                <a:gd name="T105" fmla="*/ 18 h 39"/>
                <a:gd name="T106" fmla="*/ 42 w 81"/>
                <a:gd name="T107" fmla="*/ 14 h 39"/>
                <a:gd name="T108" fmla="*/ 46 w 81"/>
                <a:gd name="T109" fmla="*/ 10 h 39"/>
                <a:gd name="T110" fmla="*/ 46 w 81"/>
                <a:gd name="T111" fmla="*/ 14 h 39"/>
                <a:gd name="T112" fmla="*/ 42 w 81"/>
                <a:gd name="T113" fmla="*/ 18 h 39"/>
                <a:gd name="T114" fmla="*/ 38 w 81"/>
                <a:gd name="T115" fmla="*/ 18 h 39"/>
                <a:gd name="T116" fmla="*/ 38 w 81"/>
                <a:gd name="T117" fmla="*/ 21 h 39"/>
                <a:gd name="T118" fmla="*/ 38 w 81"/>
                <a:gd name="T119" fmla="*/ 21 h 39"/>
                <a:gd name="T120" fmla="*/ 38 w 81"/>
                <a:gd name="T121" fmla="*/ 21 h 39"/>
                <a:gd name="T122" fmla="*/ 38 w 81"/>
                <a:gd name="T123" fmla="*/ 21 h 39"/>
                <a:gd name="T124" fmla="*/ 38 w 81"/>
                <a:gd name="T125"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 h="39">
                  <a:moveTo>
                    <a:pt x="17" y="28"/>
                  </a:moveTo>
                  <a:lnTo>
                    <a:pt x="21" y="32"/>
                  </a:lnTo>
                  <a:lnTo>
                    <a:pt x="24" y="32"/>
                  </a:lnTo>
                  <a:lnTo>
                    <a:pt x="28" y="35"/>
                  </a:lnTo>
                  <a:lnTo>
                    <a:pt x="31" y="39"/>
                  </a:lnTo>
                  <a:lnTo>
                    <a:pt x="38" y="39"/>
                  </a:lnTo>
                  <a:lnTo>
                    <a:pt x="42" y="35"/>
                  </a:lnTo>
                  <a:lnTo>
                    <a:pt x="42" y="35"/>
                  </a:lnTo>
                  <a:lnTo>
                    <a:pt x="42" y="35"/>
                  </a:lnTo>
                  <a:lnTo>
                    <a:pt x="42" y="35"/>
                  </a:lnTo>
                  <a:lnTo>
                    <a:pt x="46" y="35"/>
                  </a:lnTo>
                  <a:lnTo>
                    <a:pt x="49" y="35"/>
                  </a:lnTo>
                  <a:lnTo>
                    <a:pt x="53" y="32"/>
                  </a:lnTo>
                  <a:lnTo>
                    <a:pt x="56" y="28"/>
                  </a:lnTo>
                  <a:lnTo>
                    <a:pt x="60" y="28"/>
                  </a:lnTo>
                  <a:lnTo>
                    <a:pt x="60" y="28"/>
                  </a:lnTo>
                  <a:lnTo>
                    <a:pt x="63" y="32"/>
                  </a:lnTo>
                  <a:lnTo>
                    <a:pt x="74" y="28"/>
                  </a:lnTo>
                  <a:lnTo>
                    <a:pt x="81" y="25"/>
                  </a:lnTo>
                  <a:lnTo>
                    <a:pt x="77" y="18"/>
                  </a:lnTo>
                  <a:lnTo>
                    <a:pt x="74" y="14"/>
                  </a:lnTo>
                  <a:lnTo>
                    <a:pt x="63" y="14"/>
                  </a:lnTo>
                  <a:lnTo>
                    <a:pt x="70" y="10"/>
                  </a:lnTo>
                  <a:lnTo>
                    <a:pt x="60" y="10"/>
                  </a:lnTo>
                  <a:lnTo>
                    <a:pt x="53" y="7"/>
                  </a:lnTo>
                  <a:lnTo>
                    <a:pt x="46" y="3"/>
                  </a:lnTo>
                  <a:lnTo>
                    <a:pt x="42" y="3"/>
                  </a:lnTo>
                  <a:lnTo>
                    <a:pt x="42" y="3"/>
                  </a:lnTo>
                  <a:lnTo>
                    <a:pt x="28" y="0"/>
                  </a:lnTo>
                  <a:lnTo>
                    <a:pt x="17" y="0"/>
                  </a:lnTo>
                  <a:lnTo>
                    <a:pt x="10" y="0"/>
                  </a:lnTo>
                  <a:lnTo>
                    <a:pt x="7" y="7"/>
                  </a:lnTo>
                  <a:lnTo>
                    <a:pt x="10" y="7"/>
                  </a:lnTo>
                  <a:lnTo>
                    <a:pt x="14" y="7"/>
                  </a:lnTo>
                  <a:lnTo>
                    <a:pt x="17" y="7"/>
                  </a:lnTo>
                  <a:lnTo>
                    <a:pt x="21" y="7"/>
                  </a:lnTo>
                  <a:lnTo>
                    <a:pt x="24" y="10"/>
                  </a:lnTo>
                  <a:lnTo>
                    <a:pt x="24" y="14"/>
                  </a:lnTo>
                  <a:lnTo>
                    <a:pt x="24" y="14"/>
                  </a:lnTo>
                  <a:lnTo>
                    <a:pt x="24" y="18"/>
                  </a:lnTo>
                  <a:lnTo>
                    <a:pt x="24" y="18"/>
                  </a:lnTo>
                  <a:lnTo>
                    <a:pt x="24" y="21"/>
                  </a:lnTo>
                  <a:lnTo>
                    <a:pt x="17" y="21"/>
                  </a:lnTo>
                  <a:lnTo>
                    <a:pt x="7" y="18"/>
                  </a:lnTo>
                  <a:lnTo>
                    <a:pt x="0" y="18"/>
                  </a:lnTo>
                  <a:lnTo>
                    <a:pt x="0" y="21"/>
                  </a:lnTo>
                  <a:lnTo>
                    <a:pt x="3" y="25"/>
                  </a:lnTo>
                  <a:lnTo>
                    <a:pt x="7" y="25"/>
                  </a:lnTo>
                  <a:lnTo>
                    <a:pt x="10" y="25"/>
                  </a:lnTo>
                  <a:lnTo>
                    <a:pt x="14" y="28"/>
                  </a:lnTo>
                  <a:lnTo>
                    <a:pt x="17" y="28"/>
                  </a:lnTo>
                  <a:close/>
                  <a:moveTo>
                    <a:pt x="38" y="18"/>
                  </a:moveTo>
                  <a:lnTo>
                    <a:pt x="42" y="18"/>
                  </a:lnTo>
                  <a:lnTo>
                    <a:pt x="42" y="14"/>
                  </a:lnTo>
                  <a:lnTo>
                    <a:pt x="46" y="10"/>
                  </a:lnTo>
                  <a:lnTo>
                    <a:pt x="46" y="14"/>
                  </a:lnTo>
                  <a:lnTo>
                    <a:pt x="42" y="18"/>
                  </a:lnTo>
                  <a:lnTo>
                    <a:pt x="38" y="18"/>
                  </a:lnTo>
                  <a:lnTo>
                    <a:pt x="38" y="21"/>
                  </a:lnTo>
                  <a:lnTo>
                    <a:pt x="38" y="21"/>
                  </a:lnTo>
                  <a:lnTo>
                    <a:pt x="38" y="21"/>
                  </a:lnTo>
                  <a:lnTo>
                    <a:pt x="38" y="21"/>
                  </a:lnTo>
                  <a:lnTo>
                    <a:pt x="38"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9" name="Freeform 335"/>
            <p:cNvSpPr>
              <a:spLocks/>
            </p:cNvSpPr>
            <p:nvPr userDrawn="1"/>
          </p:nvSpPr>
          <p:spPr bwMode="gray">
            <a:xfrm>
              <a:off x="4445" y="1953"/>
              <a:ext cx="155" cy="60"/>
            </a:xfrm>
            <a:custGeom>
              <a:avLst/>
              <a:gdLst>
                <a:gd name="T0" fmla="*/ 98 w 151"/>
                <a:gd name="T1" fmla="*/ 52 h 56"/>
                <a:gd name="T2" fmla="*/ 98 w 151"/>
                <a:gd name="T3" fmla="*/ 56 h 56"/>
                <a:gd name="T4" fmla="*/ 102 w 151"/>
                <a:gd name="T5" fmla="*/ 56 h 56"/>
                <a:gd name="T6" fmla="*/ 105 w 151"/>
                <a:gd name="T7" fmla="*/ 56 h 56"/>
                <a:gd name="T8" fmla="*/ 112 w 151"/>
                <a:gd name="T9" fmla="*/ 56 h 56"/>
                <a:gd name="T10" fmla="*/ 120 w 151"/>
                <a:gd name="T11" fmla="*/ 56 h 56"/>
                <a:gd name="T12" fmla="*/ 127 w 151"/>
                <a:gd name="T13" fmla="*/ 56 h 56"/>
                <a:gd name="T14" fmla="*/ 134 w 151"/>
                <a:gd name="T15" fmla="*/ 56 h 56"/>
                <a:gd name="T16" fmla="*/ 148 w 151"/>
                <a:gd name="T17" fmla="*/ 56 h 56"/>
                <a:gd name="T18" fmla="*/ 148 w 151"/>
                <a:gd name="T19" fmla="*/ 52 h 56"/>
                <a:gd name="T20" fmla="*/ 151 w 151"/>
                <a:gd name="T21" fmla="*/ 52 h 56"/>
                <a:gd name="T22" fmla="*/ 151 w 151"/>
                <a:gd name="T23" fmla="*/ 49 h 56"/>
                <a:gd name="T24" fmla="*/ 148 w 151"/>
                <a:gd name="T25" fmla="*/ 45 h 56"/>
                <a:gd name="T26" fmla="*/ 130 w 151"/>
                <a:gd name="T27" fmla="*/ 35 h 56"/>
                <a:gd name="T28" fmla="*/ 127 w 151"/>
                <a:gd name="T29" fmla="*/ 31 h 56"/>
                <a:gd name="T30" fmla="*/ 95 w 151"/>
                <a:gd name="T31" fmla="*/ 21 h 56"/>
                <a:gd name="T32" fmla="*/ 81 w 151"/>
                <a:gd name="T33" fmla="*/ 21 h 56"/>
                <a:gd name="T34" fmla="*/ 81 w 151"/>
                <a:gd name="T35" fmla="*/ 21 h 56"/>
                <a:gd name="T36" fmla="*/ 77 w 151"/>
                <a:gd name="T37" fmla="*/ 17 h 56"/>
                <a:gd name="T38" fmla="*/ 70 w 151"/>
                <a:gd name="T39" fmla="*/ 14 h 56"/>
                <a:gd name="T40" fmla="*/ 63 w 151"/>
                <a:gd name="T41" fmla="*/ 7 h 56"/>
                <a:gd name="T42" fmla="*/ 35 w 151"/>
                <a:gd name="T43" fmla="*/ 0 h 56"/>
                <a:gd name="T44" fmla="*/ 21 w 151"/>
                <a:gd name="T45" fmla="*/ 3 h 56"/>
                <a:gd name="T46" fmla="*/ 21 w 151"/>
                <a:gd name="T47" fmla="*/ 3 h 56"/>
                <a:gd name="T48" fmla="*/ 14 w 151"/>
                <a:gd name="T49" fmla="*/ 3 h 56"/>
                <a:gd name="T50" fmla="*/ 7 w 151"/>
                <a:gd name="T51" fmla="*/ 7 h 56"/>
                <a:gd name="T52" fmla="*/ 3 w 151"/>
                <a:gd name="T53" fmla="*/ 14 h 56"/>
                <a:gd name="T54" fmla="*/ 0 w 151"/>
                <a:gd name="T55" fmla="*/ 17 h 56"/>
                <a:gd name="T56" fmla="*/ 3 w 151"/>
                <a:gd name="T57" fmla="*/ 21 h 56"/>
                <a:gd name="T58" fmla="*/ 7 w 151"/>
                <a:gd name="T59" fmla="*/ 21 h 56"/>
                <a:gd name="T60" fmla="*/ 10 w 151"/>
                <a:gd name="T61" fmla="*/ 21 h 56"/>
                <a:gd name="T62" fmla="*/ 14 w 151"/>
                <a:gd name="T63" fmla="*/ 21 h 56"/>
                <a:gd name="T64" fmla="*/ 21 w 151"/>
                <a:gd name="T65" fmla="*/ 21 h 56"/>
                <a:gd name="T66" fmla="*/ 24 w 151"/>
                <a:gd name="T67" fmla="*/ 17 h 56"/>
                <a:gd name="T68" fmla="*/ 31 w 151"/>
                <a:gd name="T69" fmla="*/ 17 h 56"/>
                <a:gd name="T70" fmla="*/ 35 w 151"/>
                <a:gd name="T71" fmla="*/ 17 h 56"/>
                <a:gd name="T72" fmla="*/ 39 w 151"/>
                <a:gd name="T73" fmla="*/ 17 h 56"/>
                <a:gd name="T74" fmla="*/ 42 w 151"/>
                <a:gd name="T75" fmla="*/ 21 h 56"/>
                <a:gd name="T76" fmla="*/ 49 w 151"/>
                <a:gd name="T77" fmla="*/ 21 h 56"/>
                <a:gd name="T78" fmla="*/ 56 w 151"/>
                <a:gd name="T79" fmla="*/ 24 h 56"/>
                <a:gd name="T80" fmla="*/ 60 w 151"/>
                <a:gd name="T81" fmla="*/ 24 h 56"/>
                <a:gd name="T82" fmla="*/ 74 w 151"/>
                <a:gd name="T83" fmla="*/ 31 h 56"/>
                <a:gd name="T84" fmla="*/ 74 w 151"/>
                <a:gd name="T85" fmla="*/ 35 h 56"/>
                <a:gd name="T86" fmla="*/ 77 w 151"/>
                <a:gd name="T87" fmla="*/ 38 h 56"/>
                <a:gd name="T88" fmla="*/ 84 w 151"/>
                <a:gd name="T89" fmla="*/ 38 h 56"/>
                <a:gd name="T90" fmla="*/ 95 w 151"/>
                <a:gd name="T91" fmla="*/ 42 h 56"/>
                <a:gd name="T92" fmla="*/ 105 w 151"/>
                <a:gd name="T93" fmla="*/ 42 h 56"/>
                <a:gd name="T94" fmla="*/ 105 w 151"/>
                <a:gd name="T95" fmla="*/ 45 h 56"/>
                <a:gd name="T96" fmla="*/ 98 w 151"/>
                <a:gd name="T97"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1" h="56">
                  <a:moveTo>
                    <a:pt x="98" y="52"/>
                  </a:moveTo>
                  <a:lnTo>
                    <a:pt x="98" y="56"/>
                  </a:lnTo>
                  <a:lnTo>
                    <a:pt x="102" y="56"/>
                  </a:lnTo>
                  <a:lnTo>
                    <a:pt x="105" y="56"/>
                  </a:lnTo>
                  <a:lnTo>
                    <a:pt x="112" y="56"/>
                  </a:lnTo>
                  <a:lnTo>
                    <a:pt x="120" y="56"/>
                  </a:lnTo>
                  <a:lnTo>
                    <a:pt x="127" y="56"/>
                  </a:lnTo>
                  <a:lnTo>
                    <a:pt x="134" y="56"/>
                  </a:lnTo>
                  <a:lnTo>
                    <a:pt x="148" y="56"/>
                  </a:lnTo>
                  <a:lnTo>
                    <a:pt x="148" y="52"/>
                  </a:lnTo>
                  <a:lnTo>
                    <a:pt x="151" y="52"/>
                  </a:lnTo>
                  <a:lnTo>
                    <a:pt x="151" y="49"/>
                  </a:lnTo>
                  <a:lnTo>
                    <a:pt x="148" y="45"/>
                  </a:lnTo>
                  <a:lnTo>
                    <a:pt x="130" y="35"/>
                  </a:lnTo>
                  <a:lnTo>
                    <a:pt x="127" y="31"/>
                  </a:lnTo>
                  <a:lnTo>
                    <a:pt x="95" y="21"/>
                  </a:lnTo>
                  <a:lnTo>
                    <a:pt x="81" y="21"/>
                  </a:lnTo>
                  <a:lnTo>
                    <a:pt x="81" y="21"/>
                  </a:lnTo>
                  <a:lnTo>
                    <a:pt x="77" y="17"/>
                  </a:lnTo>
                  <a:lnTo>
                    <a:pt x="70" y="14"/>
                  </a:lnTo>
                  <a:lnTo>
                    <a:pt x="63" y="7"/>
                  </a:lnTo>
                  <a:lnTo>
                    <a:pt x="35" y="0"/>
                  </a:lnTo>
                  <a:lnTo>
                    <a:pt x="21" y="3"/>
                  </a:lnTo>
                  <a:lnTo>
                    <a:pt x="21" y="3"/>
                  </a:lnTo>
                  <a:lnTo>
                    <a:pt x="14" y="3"/>
                  </a:lnTo>
                  <a:lnTo>
                    <a:pt x="7" y="7"/>
                  </a:lnTo>
                  <a:lnTo>
                    <a:pt x="3" y="14"/>
                  </a:lnTo>
                  <a:lnTo>
                    <a:pt x="0" y="17"/>
                  </a:lnTo>
                  <a:lnTo>
                    <a:pt x="3" y="21"/>
                  </a:lnTo>
                  <a:lnTo>
                    <a:pt x="7" y="21"/>
                  </a:lnTo>
                  <a:lnTo>
                    <a:pt x="10" y="21"/>
                  </a:lnTo>
                  <a:lnTo>
                    <a:pt x="14" y="21"/>
                  </a:lnTo>
                  <a:lnTo>
                    <a:pt x="21" y="21"/>
                  </a:lnTo>
                  <a:lnTo>
                    <a:pt x="24" y="17"/>
                  </a:lnTo>
                  <a:lnTo>
                    <a:pt x="31" y="17"/>
                  </a:lnTo>
                  <a:lnTo>
                    <a:pt x="35" y="17"/>
                  </a:lnTo>
                  <a:lnTo>
                    <a:pt x="39" y="17"/>
                  </a:lnTo>
                  <a:lnTo>
                    <a:pt x="42" y="21"/>
                  </a:lnTo>
                  <a:lnTo>
                    <a:pt x="49" y="21"/>
                  </a:lnTo>
                  <a:lnTo>
                    <a:pt x="56" y="24"/>
                  </a:lnTo>
                  <a:lnTo>
                    <a:pt x="60" y="24"/>
                  </a:lnTo>
                  <a:lnTo>
                    <a:pt x="74" y="31"/>
                  </a:lnTo>
                  <a:lnTo>
                    <a:pt x="74" y="35"/>
                  </a:lnTo>
                  <a:lnTo>
                    <a:pt x="77" y="38"/>
                  </a:lnTo>
                  <a:lnTo>
                    <a:pt x="84" y="38"/>
                  </a:lnTo>
                  <a:lnTo>
                    <a:pt x="95" y="42"/>
                  </a:lnTo>
                  <a:lnTo>
                    <a:pt x="105" y="42"/>
                  </a:lnTo>
                  <a:lnTo>
                    <a:pt x="105" y="45"/>
                  </a:lnTo>
                  <a:lnTo>
                    <a:pt x="98" y="5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0" name="Freeform 336"/>
            <p:cNvSpPr>
              <a:spLocks/>
            </p:cNvSpPr>
            <p:nvPr userDrawn="1"/>
          </p:nvSpPr>
          <p:spPr bwMode="gray">
            <a:xfrm>
              <a:off x="4690" y="2028"/>
              <a:ext cx="33" cy="15"/>
            </a:xfrm>
            <a:custGeom>
              <a:avLst/>
              <a:gdLst>
                <a:gd name="T0" fmla="*/ 11 w 32"/>
                <a:gd name="T1" fmla="*/ 0 h 14"/>
                <a:gd name="T2" fmla="*/ 4 w 32"/>
                <a:gd name="T3" fmla="*/ 4 h 14"/>
                <a:gd name="T4" fmla="*/ 0 w 32"/>
                <a:gd name="T5" fmla="*/ 7 h 14"/>
                <a:gd name="T6" fmla="*/ 0 w 32"/>
                <a:gd name="T7" fmla="*/ 11 h 14"/>
                <a:gd name="T8" fmla="*/ 7 w 32"/>
                <a:gd name="T9" fmla="*/ 14 h 14"/>
                <a:gd name="T10" fmla="*/ 14 w 32"/>
                <a:gd name="T11" fmla="*/ 11 h 14"/>
                <a:gd name="T12" fmla="*/ 25 w 32"/>
                <a:gd name="T13" fmla="*/ 14 h 14"/>
                <a:gd name="T14" fmla="*/ 25 w 32"/>
                <a:gd name="T15" fmla="*/ 11 h 14"/>
                <a:gd name="T16" fmla="*/ 32 w 32"/>
                <a:gd name="T17" fmla="*/ 4 h 14"/>
                <a:gd name="T18" fmla="*/ 21 w 32"/>
                <a:gd name="T19" fmla="*/ 0 h 14"/>
                <a:gd name="T20" fmla="*/ 11 w 32"/>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4">
                  <a:moveTo>
                    <a:pt x="11" y="0"/>
                  </a:moveTo>
                  <a:lnTo>
                    <a:pt x="4" y="4"/>
                  </a:lnTo>
                  <a:lnTo>
                    <a:pt x="0" y="7"/>
                  </a:lnTo>
                  <a:lnTo>
                    <a:pt x="0" y="11"/>
                  </a:lnTo>
                  <a:lnTo>
                    <a:pt x="7" y="14"/>
                  </a:lnTo>
                  <a:lnTo>
                    <a:pt x="14" y="11"/>
                  </a:lnTo>
                  <a:lnTo>
                    <a:pt x="25" y="14"/>
                  </a:lnTo>
                  <a:lnTo>
                    <a:pt x="25" y="11"/>
                  </a:lnTo>
                  <a:lnTo>
                    <a:pt x="32" y="4"/>
                  </a:lnTo>
                  <a:lnTo>
                    <a:pt x="21"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1" name="Freeform 337"/>
            <p:cNvSpPr>
              <a:spLocks/>
            </p:cNvSpPr>
            <p:nvPr userDrawn="1"/>
          </p:nvSpPr>
          <p:spPr bwMode="gray">
            <a:xfrm>
              <a:off x="3752" y="1253"/>
              <a:ext cx="11" cy="19"/>
            </a:xfrm>
            <a:custGeom>
              <a:avLst/>
              <a:gdLst>
                <a:gd name="T0" fmla="*/ 0 w 10"/>
                <a:gd name="T1" fmla="*/ 14 h 18"/>
                <a:gd name="T2" fmla="*/ 0 w 10"/>
                <a:gd name="T3" fmla="*/ 14 h 18"/>
                <a:gd name="T4" fmla="*/ 3 w 10"/>
                <a:gd name="T5" fmla="*/ 14 h 18"/>
                <a:gd name="T6" fmla="*/ 3 w 10"/>
                <a:gd name="T7" fmla="*/ 18 h 18"/>
                <a:gd name="T8" fmla="*/ 7 w 10"/>
                <a:gd name="T9" fmla="*/ 18 h 18"/>
                <a:gd name="T10" fmla="*/ 7 w 10"/>
                <a:gd name="T11" fmla="*/ 18 h 18"/>
                <a:gd name="T12" fmla="*/ 10 w 10"/>
                <a:gd name="T13" fmla="*/ 14 h 18"/>
                <a:gd name="T14" fmla="*/ 10 w 10"/>
                <a:gd name="T15" fmla="*/ 7 h 18"/>
                <a:gd name="T16" fmla="*/ 7 w 10"/>
                <a:gd name="T17" fmla="*/ 0 h 18"/>
                <a:gd name="T18" fmla="*/ 7 w 10"/>
                <a:gd name="T19" fmla="*/ 0 h 18"/>
                <a:gd name="T20" fmla="*/ 3 w 10"/>
                <a:gd name="T21" fmla="*/ 0 h 18"/>
                <a:gd name="T22" fmla="*/ 3 w 10"/>
                <a:gd name="T23" fmla="*/ 0 h 18"/>
                <a:gd name="T24" fmla="*/ 0 w 10"/>
                <a:gd name="T25" fmla="*/ 0 h 18"/>
                <a:gd name="T26" fmla="*/ 0 w 10"/>
                <a:gd name="T27" fmla="*/ 4 h 18"/>
                <a:gd name="T28" fmla="*/ 0 w 10"/>
                <a:gd name="T29" fmla="*/ 7 h 18"/>
                <a:gd name="T30" fmla="*/ 0 w 10"/>
                <a:gd name="T31"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8">
                  <a:moveTo>
                    <a:pt x="0" y="14"/>
                  </a:moveTo>
                  <a:lnTo>
                    <a:pt x="0" y="14"/>
                  </a:lnTo>
                  <a:lnTo>
                    <a:pt x="3" y="14"/>
                  </a:lnTo>
                  <a:lnTo>
                    <a:pt x="3" y="18"/>
                  </a:lnTo>
                  <a:lnTo>
                    <a:pt x="7" y="18"/>
                  </a:lnTo>
                  <a:lnTo>
                    <a:pt x="7" y="18"/>
                  </a:lnTo>
                  <a:lnTo>
                    <a:pt x="10" y="14"/>
                  </a:lnTo>
                  <a:lnTo>
                    <a:pt x="10" y="7"/>
                  </a:lnTo>
                  <a:lnTo>
                    <a:pt x="7" y="0"/>
                  </a:lnTo>
                  <a:lnTo>
                    <a:pt x="7" y="0"/>
                  </a:lnTo>
                  <a:lnTo>
                    <a:pt x="3" y="0"/>
                  </a:lnTo>
                  <a:lnTo>
                    <a:pt x="3" y="0"/>
                  </a:lnTo>
                  <a:lnTo>
                    <a:pt x="0" y="0"/>
                  </a:lnTo>
                  <a:lnTo>
                    <a:pt x="0" y="4"/>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2" name="Freeform 338"/>
            <p:cNvSpPr>
              <a:spLocks/>
            </p:cNvSpPr>
            <p:nvPr userDrawn="1"/>
          </p:nvSpPr>
          <p:spPr bwMode="gray">
            <a:xfrm>
              <a:off x="3484" y="1257"/>
              <a:ext cx="18" cy="27"/>
            </a:xfrm>
            <a:custGeom>
              <a:avLst/>
              <a:gdLst>
                <a:gd name="T0" fmla="*/ 11 w 18"/>
                <a:gd name="T1" fmla="*/ 0 h 25"/>
                <a:gd name="T2" fmla="*/ 7 w 18"/>
                <a:gd name="T3" fmla="*/ 0 h 25"/>
                <a:gd name="T4" fmla="*/ 7 w 18"/>
                <a:gd name="T5" fmla="*/ 0 h 25"/>
                <a:gd name="T6" fmla="*/ 4 w 18"/>
                <a:gd name="T7" fmla="*/ 0 h 25"/>
                <a:gd name="T8" fmla="*/ 4 w 18"/>
                <a:gd name="T9" fmla="*/ 3 h 25"/>
                <a:gd name="T10" fmla="*/ 0 w 18"/>
                <a:gd name="T11" fmla="*/ 7 h 25"/>
                <a:gd name="T12" fmla="*/ 0 w 18"/>
                <a:gd name="T13" fmla="*/ 14 h 25"/>
                <a:gd name="T14" fmla="*/ 0 w 18"/>
                <a:gd name="T15" fmla="*/ 14 h 25"/>
                <a:gd name="T16" fmla="*/ 0 w 18"/>
                <a:gd name="T17" fmla="*/ 17 h 25"/>
                <a:gd name="T18" fmla="*/ 0 w 18"/>
                <a:gd name="T19" fmla="*/ 21 h 25"/>
                <a:gd name="T20" fmla="*/ 0 w 18"/>
                <a:gd name="T21" fmla="*/ 21 h 25"/>
                <a:gd name="T22" fmla="*/ 4 w 18"/>
                <a:gd name="T23" fmla="*/ 25 h 25"/>
                <a:gd name="T24" fmla="*/ 7 w 18"/>
                <a:gd name="T25" fmla="*/ 21 h 25"/>
                <a:gd name="T26" fmla="*/ 14 w 18"/>
                <a:gd name="T27" fmla="*/ 17 h 25"/>
                <a:gd name="T28" fmla="*/ 14 w 18"/>
                <a:gd name="T29" fmla="*/ 17 h 25"/>
                <a:gd name="T30" fmla="*/ 18 w 18"/>
                <a:gd name="T31" fmla="*/ 14 h 25"/>
                <a:gd name="T32" fmla="*/ 14 w 18"/>
                <a:gd name="T33" fmla="*/ 7 h 25"/>
                <a:gd name="T34" fmla="*/ 14 w 18"/>
                <a:gd name="T35" fmla="*/ 3 h 25"/>
                <a:gd name="T36" fmla="*/ 11 w 18"/>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5">
                  <a:moveTo>
                    <a:pt x="11" y="0"/>
                  </a:moveTo>
                  <a:lnTo>
                    <a:pt x="7" y="0"/>
                  </a:lnTo>
                  <a:lnTo>
                    <a:pt x="7" y="0"/>
                  </a:lnTo>
                  <a:lnTo>
                    <a:pt x="4" y="0"/>
                  </a:lnTo>
                  <a:lnTo>
                    <a:pt x="4" y="3"/>
                  </a:lnTo>
                  <a:lnTo>
                    <a:pt x="0" y="7"/>
                  </a:lnTo>
                  <a:lnTo>
                    <a:pt x="0" y="14"/>
                  </a:lnTo>
                  <a:lnTo>
                    <a:pt x="0" y="14"/>
                  </a:lnTo>
                  <a:lnTo>
                    <a:pt x="0" y="17"/>
                  </a:lnTo>
                  <a:lnTo>
                    <a:pt x="0" y="21"/>
                  </a:lnTo>
                  <a:lnTo>
                    <a:pt x="0" y="21"/>
                  </a:lnTo>
                  <a:lnTo>
                    <a:pt x="4" y="25"/>
                  </a:lnTo>
                  <a:lnTo>
                    <a:pt x="7" y="21"/>
                  </a:lnTo>
                  <a:lnTo>
                    <a:pt x="14" y="17"/>
                  </a:lnTo>
                  <a:lnTo>
                    <a:pt x="14" y="17"/>
                  </a:lnTo>
                  <a:lnTo>
                    <a:pt x="18" y="14"/>
                  </a:lnTo>
                  <a:lnTo>
                    <a:pt x="14" y="7"/>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3" name="Freeform 339"/>
            <p:cNvSpPr>
              <a:spLocks/>
            </p:cNvSpPr>
            <p:nvPr userDrawn="1"/>
          </p:nvSpPr>
          <p:spPr bwMode="gray">
            <a:xfrm>
              <a:off x="575" y="454"/>
              <a:ext cx="2567" cy="1699"/>
            </a:xfrm>
            <a:custGeom>
              <a:avLst/>
              <a:gdLst>
                <a:gd name="T0" fmla="*/ 2269 w 2660"/>
                <a:gd name="T1" fmla="*/ 395 h 1723"/>
                <a:gd name="T2" fmla="*/ 2093 w 2660"/>
                <a:gd name="T3" fmla="*/ 303 h 1723"/>
                <a:gd name="T4" fmla="*/ 1889 w 2660"/>
                <a:gd name="T5" fmla="*/ 342 h 1723"/>
                <a:gd name="T6" fmla="*/ 1638 w 2660"/>
                <a:gd name="T7" fmla="*/ 194 h 1723"/>
                <a:gd name="T8" fmla="*/ 1603 w 2660"/>
                <a:gd name="T9" fmla="*/ 53 h 1723"/>
                <a:gd name="T10" fmla="*/ 1455 w 2660"/>
                <a:gd name="T11" fmla="*/ 81 h 1723"/>
                <a:gd name="T12" fmla="*/ 1300 w 2660"/>
                <a:gd name="T13" fmla="*/ 166 h 1723"/>
                <a:gd name="T14" fmla="*/ 1247 w 2660"/>
                <a:gd name="T15" fmla="*/ 395 h 1723"/>
                <a:gd name="T16" fmla="*/ 1156 w 2660"/>
                <a:gd name="T17" fmla="*/ 261 h 1723"/>
                <a:gd name="T18" fmla="*/ 1145 w 2660"/>
                <a:gd name="T19" fmla="*/ 412 h 1723"/>
                <a:gd name="T20" fmla="*/ 1202 w 2660"/>
                <a:gd name="T21" fmla="*/ 543 h 1723"/>
                <a:gd name="T22" fmla="*/ 1121 w 2660"/>
                <a:gd name="T23" fmla="*/ 451 h 1723"/>
                <a:gd name="T24" fmla="*/ 1110 w 2660"/>
                <a:gd name="T25" fmla="*/ 451 h 1723"/>
                <a:gd name="T26" fmla="*/ 1043 w 2660"/>
                <a:gd name="T27" fmla="*/ 310 h 1723"/>
                <a:gd name="T28" fmla="*/ 853 w 2660"/>
                <a:gd name="T29" fmla="*/ 423 h 1723"/>
                <a:gd name="T30" fmla="*/ 712 w 2660"/>
                <a:gd name="T31" fmla="*/ 430 h 1723"/>
                <a:gd name="T32" fmla="*/ 599 w 2660"/>
                <a:gd name="T33" fmla="*/ 571 h 1723"/>
                <a:gd name="T34" fmla="*/ 578 w 2660"/>
                <a:gd name="T35" fmla="*/ 402 h 1723"/>
                <a:gd name="T36" fmla="*/ 434 w 2660"/>
                <a:gd name="T37" fmla="*/ 342 h 1723"/>
                <a:gd name="T38" fmla="*/ 293 w 2660"/>
                <a:gd name="T39" fmla="*/ 546 h 1723"/>
                <a:gd name="T40" fmla="*/ 240 w 2660"/>
                <a:gd name="T41" fmla="*/ 754 h 1723"/>
                <a:gd name="T42" fmla="*/ 356 w 2660"/>
                <a:gd name="T43" fmla="*/ 779 h 1723"/>
                <a:gd name="T44" fmla="*/ 441 w 2660"/>
                <a:gd name="T45" fmla="*/ 532 h 1723"/>
                <a:gd name="T46" fmla="*/ 518 w 2660"/>
                <a:gd name="T47" fmla="*/ 694 h 1723"/>
                <a:gd name="T48" fmla="*/ 412 w 2660"/>
                <a:gd name="T49" fmla="*/ 779 h 1723"/>
                <a:gd name="T50" fmla="*/ 268 w 2660"/>
                <a:gd name="T51" fmla="*/ 811 h 1723"/>
                <a:gd name="T52" fmla="*/ 191 w 2660"/>
                <a:gd name="T53" fmla="*/ 885 h 1723"/>
                <a:gd name="T54" fmla="*/ 191 w 2660"/>
                <a:gd name="T55" fmla="*/ 948 h 1723"/>
                <a:gd name="T56" fmla="*/ 102 w 2660"/>
                <a:gd name="T57" fmla="*/ 1001 h 1723"/>
                <a:gd name="T58" fmla="*/ 18 w 2660"/>
                <a:gd name="T59" fmla="*/ 1184 h 1723"/>
                <a:gd name="T60" fmla="*/ 127 w 2660"/>
                <a:gd name="T61" fmla="*/ 1138 h 1723"/>
                <a:gd name="T62" fmla="*/ 346 w 2660"/>
                <a:gd name="T63" fmla="*/ 1156 h 1723"/>
                <a:gd name="T64" fmla="*/ 314 w 2660"/>
                <a:gd name="T65" fmla="*/ 1040 h 1723"/>
                <a:gd name="T66" fmla="*/ 423 w 2660"/>
                <a:gd name="T67" fmla="*/ 1198 h 1723"/>
                <a:gd name="T68" fmla="*/ 508 w 2660"/>
                <a:gd name="T69" fmla="*/ 1096 h 1723"/>
                <a:gd name="T70" fmla="*/ 571 w 2660"/>
                <a:gd name="T71" fmla="*/ 1025 h 1723"/>
                <a:gd name="T72" fmla="*/ 624 w 2660"/>
                <a:gd name="T73" fmla="*/ 1029 h 1723"/>
                <a:gd name="T74" fmla="*/ 606 w 2660"/>
                <a:gd name="T75" fmla="*/ 1107 h 1723"/>
                <a:gd name="T76" fmla="*/ 483 w 2660"/>
                <a:gd name="T77" fmla="*/ 1149 h 1723"/>
                <a:gd name="T78" fmla="*/ 603 w 2660"/>
                <a:gd name="T79" fmla="*/ 1205 h 1723"/>
                <a:gd name="T80" fmla="*/ 599 w 2660"/>
                <a:gd name="T81" fmla="*/ 1343 h 1723"/>
                <a:gd name="T82" fmla="*/ 708 w 2660"/>
                <a:gd name="T83" fmla="*/ 1561 h 1723"/>
                <a:gd name="T84" fmla="*/ 877 w 2660"/>
                <a:gd name="T85" fmla="*/ 1473 h 1723"/>
                <a:gd name="T86" fmla="*/ 832 w 2660"/>
                <a:gd name="T87" fmla="*/ 1406 h 1723"/>
                <a:gd name="T88" fmla="*/ 849 w 2660"/>
                <a:gd name="T89" fmla="*/ 1357 h 1723"/>
                <a:gd name="T90" fmla="*/ 983 w 2660"/>
                <a:gd name="T91" fmla="*/ 1385 h 1723"/>
                <a:gd name="T92" fmla="*/ 1075 w 2660"/>
                <a:gd name="T93" fmla="*/ 1441 h 1723"/>
                <a:gd name="T94" fmla="*/ 1184 w 2660"/>
                <a:gd name="T95" fmla="*/ 1554 h 1723"/>
                <a:gd name="T96" fmla="*/ 1346 w 2660"/>
                <a:gd name="T97" fmla="*/ 1431 h 1723"/>
                <a:gd name="T98" fmla="*/ 1455 w 2660"/>
                <a:gd name="T99" fmla="*/ 1660 h 1723"/>
                <a:gd name="T100" fmla="*/ 1455 w 2660"/>
                <a:gd name="T101" fmla="*/ 1540 h 1723"/>
                <a:gd name="T102" fmla="*/ 1533 w 2660"/>
                <a:gd name="T103" fmla="*/ 1455 h 1723"/>
                <a:gd name="T104" fmla="*/ 1628 w 2660"/>
                <a:gd name="T105" fmla="*/ 1420 h 1723"/>
                <a:gd name="T106" fmla="*/ 1755 w 2660"/>
                <a:gd name="T107" fmla="*/ 1188 h 1723"/>
                <a:gd name="T108" fmla="*/ 1741 w 2660"/>
                <a:gd name="T109" fmla="*/ 1159 h 1723"/>
                <a:gd name="T110" fmla="*/ 1825 w 2660"/>
                <a:gd name="T111" fmla="*/ 1159 h 1723"/>
                <a:gd name="T112" fmla="*/ 1882 w 2660"/>
                <a:gd name="T113" fmla="*/ 1064 h 1723"/>
                <a:gd name="T114" fmla="*/ 1934 w 2660"/>
                <a:gd name="T115" fmla="*/ 839 h 1723"/>
                <a:gd name="T116" fmla="*/ 2283 w 2660"/>
                <a:gd name="T117" fmla="*/ 680 h 1723"/>
                <a:gd name="T118" fmla="*/ 2297 w 2660"/>
                <a:gd name="T119" fmla="*/ 768 h 1723"/>
                <a:gd name="T120" fmla="*/ 2505 w 2660"/>
                <a:gd name="T121" fmla="*/ 645 h 1723"/>
                <a:gd name="T122" fmla="*/ 2621 w 2660"/>
                <a:gd name="T123" fmla="*/ 578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60" h="1723">
                  <a:moveTo>
                    <a:pt x="2618" y="501"/>
                  </a:moveTo>
                  <a:lnTo>
                    <a:pt x="2611" y="497"/>
                  </a:lnTo>
                  <a:lnTo>
                    <a:pt x="2607" y="497"/>
                  </a:lnTo>
                  <a:lnTo>
                    <a:pt x="2600" y="501"/>
                  </a:lnTo>
                  <a:lnTo>
                    <a:pt x="2600" y="504"/>
                  </a:lnTo>
                  <a:lnTo>
                    <a:pt x="2597" y="504"/>
                  </a:lnTo>
                  <a:lnTo>
                    <a:pt x="2590" y="490"/>
                  </a:lnTo>
                  <a:lnTo>
                    <a:pt x="2576" y="465"/>
                  </a:lnTo>
                  <a:lnTo>
                    <a:pt x="2554" y="451"/>
                  </a:lnTo>
                  <a:lnTo>
                    <a:pt x="2537" y="437"/>
                  </a:lnTo>
                  <a:lnTo>
                    <a:pt x="2519" y="430"/>
                  </a:lnTo>
                  <a:lnTo>
                    <a:pt x="2516" y="427"/>
                  </a:lnTo>
                  <a:lnTo>
                    <a:pt x="2477" y="395"/>
                  </a:lnTo>
                  <a:lnTo>
                    <a:pt x="2473" y="395"/>
                  </a:lnTo>
                  <a:lnTo>
                    <a:pt x="2470" y="395"/>
                  </a:lnTo>
                  <a:lnTo>
                    <a:pt x="2459" y="395"/>
                  </a:lnTo>
                  <a:lnTo>
                    <a:pt x="2452" y="395"/>
                  </a:lnTo>
                  <a:lnTo>
                    <a:pt x="2442" y="395"/>
                  </a:lnTo>
                  <a:lnTo>
                    <a:pt x="2438" y="391"/>
                  </a:lnTo>
                  <a:lnTo>
                    <a:pt x="2435" y="388"/>
                  </a:lnTo>
                  <a:lnTo>
                    <a:pt x="2428" y="384"/>
                  </a:lnTo>
                  <a:lnTo>
                    <a:pt x="2424" y="384"/>
                  </a:lnTo>
                  <a:lnTo>
                    <a:pt x="2417" y="384"/>
                  </a:lnTo>
                  <a:lnTo>
                    <a:pt x="2417" y="384"/>
                  </a:lnTo>
                  <a:lnTo>
                    <a:pt x="2413" y="409"/>
                  </a:lnTo>
                  <a:lnTo>
                    <a:pt x="2413" y="427"/>
                  </a:lnTo>
                  <a:lnTo>
                    <a:pt x="2410" y="437"/>
                  </a:lnTo>
                  <a:lnTo>
                    <a:pt x="2396" y="437"/>
                  </a:lnTo>
                  <a:lnTo>
                    <a:pt x="2396" y="430"/>
                  </a:lnTo>
                  <a:lnTo>
                    <a:pt x="2378" y="405"/>
                  </a:lnTo>
                  <a:lnTo>
                    <a:pt x="2396" y="395"/>
                  </a:lnTo>
                  <a:lnTo>
                    <a:pt x="2392" y="388"/>
                  </a:lnTo>
                  <a:lnTo>
                    <a:pt x="2354" y="405"/>
                  </a:lnTo>
                  <a:lnTo>
                    <a:pt x="2347" y="402"/>
                  </a:lnTo>
                  <a:lnTo>
                    <a:pt x="2301" y="398"/>
                  </a:lnTo>
                  <a:lnTo>
                    <a:pt x="2283" y="420"/>
                  </a:lnTo>
                  <a:lnTo>
                    <a:pt x="2269" y="398"/>
                  </a:lnTo>
                  <a:lnTo>
                    <a:pt x="2269" y="398"/>
                  </a:lnTo>
                  <a:lnTo>
                    <a:pt x="2269" y="395"/>
                  </a:lnTo>
                  <a:lnTo>
                    <a:pt x="2269" y="388"/>
                  </a:lnTo>
                  <a:lnTo>
                    <a:pt x="2269" y="381"/>
                  </a:lnTo>
                  <a:lnTo>
                    <a:pt x="2269" y="370"/>
                  </a:lnTo>
                  <a:lnTo>
                    <a:pt x="2262" y="360"/>
                  </a:lnTo>
                  <a:lnTo>
                    <a:pt x="2258" y="353"/>
                  </a:lnTo>
                  <a:lnTo>
                    <a:pt x="2251" y="346"/>
                  </a:lnTo>
                  <a:lnTo>
                    <a:pt x="2241" y="342"/>
                  </a:lnTo>
                  <a:lnTo>
                    <a:pt x="2234" y="342"/>
                  </a:lnTo>
                  <a:lnTo>
                    <a:pt x="2227" y="342"/>
                  </a:lnTo>
                  <a:lnTo>
                    <a:pt x="2220" y="342"/>
                  </a:lnTo>
                  <a:lnTo>
                    <a:pt x="2216" y="346"/>
                  </a:lnTo>
                  <a:lnTo>
                    <a:pt x="2213" y="346"/>
                  </a:lnTo>
                  <a:lnTo>
                    <a:pt x="2213" y="346"/>
                  </a:lnTo>
                  <a:lnTo>
                    <a:pt x="2206" y="346"/>
                  </a:lnTo>
                  <a:lnTo>
                    <a:pt x="2199" y="346"/>
                  </a:lnTo>
                  <a:lnTo>
                    <a:pt x="2188" y="349"/>
                  </a:lnTo>
                  <a:lnTo>
                    <a:pt x="2181" y="349"/>
                  </a:lnTo>
                  <a:lnTo>
                    <a:pt x="2174" y="346"/>
                  </a:lnTo>
                  <a:lnTo>
                    <a:pt x="2167" y="346"/>
                  </a:lnTo>
                  <a:lnTo>
                    <a:pt x="2160" y="342"/>
                  </a:lnTo>
                  <a:lnTo>
                    <a:pt x="2153" y="338"/>
                  </a:lnTo>
                  <a:lnTo>
                    <a:pt x="2149" y="338"/>
                  </a:lnTo>
                  <a:lnTo>
                    <a:pt x="2146" y="342"/>
                  </a:lnTo>
                  <a:lnTo>
                    <a:pt x="2146" y="331"/>
                  </a:lnTo>
                  <a:lnTo>
                    <a:pt x="2139" y="324"/>
                  </a:lnTo>
                  <a:lnTo>
                    <a:pt x="2139" y="324"/>
                  </a:lnTo>
                  <a:lnTo>
                    <a:pt x="2139" y="317"/>
                  </a:lnTo>
                  <a:lnTo>
                    <a:pt x="2139" y="307"/>
                  </a:lnTo>
                  <a:lnTo>
                    <a:pt x="2132" y="296"/>
                  </a:lnTo>
                  <a:lnTo>
                    <a:pt x="2128" y="293"/>
                  </a:lnTo>
                  <a:lnTo>
                    <a:pt x="2121" y="289"/>
                  </a:lnTo>
                  <a:lnTo>
                    <a:pt x="2118" y="293"/>
                  </a:lnTo>
                  <a:lnTo>
                    <a:pt x="2111" y="296"/>
                  </a:lnTo>
                  <a:lnTo>
                    <a:pt x="2107" y="300"/>
                  </a:lnTo>
                  <a:lnTo>
                    <a:pt x="2103" y="300"/>
                  </a:lnTo>
                  <a:lnTo>
                    <a:pt x="2100" y="303"/>
                  </a:lnTo>
                  <a:lnTo>
                    <a:pt x="2100" y="303"/>
                  </a:lnTo>
                  <a:lnTo>
                    <a:pt x="2096" y="303"/>
                  </a:lnTo>
                  <a:lnTo>
                    <a:pt x="2093" y="303"/>
                  </a:lnTo>
                  <a:lnTo>
                    <a:pt x="2093" y="303"/>
                  </a:lnTo>
                  <a:lnTo>
                    <a:pt x="2089" y="300"/>
                  </a:lnTo>
                  <a:lnTo>
                    <a:pt x="2089" y="296"/>
                  </a:lnTo>
                  <a:lnTo>
                    <a:pt x="2089" y="289"/>
                  </a:lnTo>
                  <a:lnTo>
                    <a:pt x="2086" y="286"/>
                  </a:lnTo>
                  <a:lnTo>
                    <a:pt x="2082" y="282"/>
                  </a:lnTo>
                  <a:lnTo>
                    <a:pt x="2075" y="282"/>
                  </a:lnTo>
                  <a:lnTo>
                    <a:pt x="2065" y="282"/>
                  </a:lnTo>
                  <a:lnTo>
                    <a:pt x="2054" y="279"/>
                  </a:lnTo>
                  <a:lnTo>
                    <a:pt x="2044" y="275"/>
                  </a:lnTo>
                  <a:lnTo>
                    <a:pt x="2033" y="275"/>
                  </a:lnTo>
                  <a:lnTo>
                    <a:pt x="2026" y="272"/>
                  </a:lnTo>
                  <a:lnTo>
                    <a:pt x="2019" y="268"/>
                  </a:lnTo>
                  <a:lnTo>
                    <a:pt x="2019" y="268"/>
                  </a:lnTo>
                  <a:lnTo>
                    <a:pt x="2022" y="275"/>
                  </a:lnTo>
                  <a:lnTo>
                    <a:pt x="2019" y="279"/>
                  </a:lnTo>
                  <a:lnTo>
                    <a:pt x="2012" y="286"/>
                  </a:lnTo>
                  <a:lnTo>
                    <a:pt x="2005" y="286"/>
                  </a:lnTo>
                  <a:lnTo>
                    <a:pt x="1998" y="286"/>
                  </a:lnTo>
                  <a:lnTo>
                    <a:pt x="1998" y="293"/>
                  </a:lnTo>
                  <a:lnTo>
                    <a:pt x="1994" y="300"/>
                  </a:lnTo>
                  <a:lnTo>
                    <a:pt x="1994" y="307"/>
                  </a:lnTo>
                  <a:lnTo>
                    <a:pt x="1994" y="314"/>
                  </a:lnTo>
                  <a:lnTo>
                    <a:pt x="1994" y="321"/>
                  </a:lnTo>
                  <a:lnTo>
                    <a:pt x="1994" y="324"/>
                  </a:lnTo>
                  <a:lnTo>
                    <a:pt x="1994" y="324"/>
                  </a:lnTo>
                  <a:lnTo>
                    <a:pt x="1984" y="328"/>
                  </a:lnTo>
                  <a:lnTo>
                    <a:pt x="1973" y="335"/>
                  </a:lnTo>
                  <a:lnTo>
                    <a:pt x="1948" y="321"/>
                  </a:lnTo>
                  <a:lnTo>
                    <a:pt x="1941" y="324"/>
                  </a:lnTo>
                  <a:lnTo>
                    <a:pt x="1927" y="324"/>
                  </a:lnTo>
                  <a:lnTo>
                    <a:pt x="1910" y="310"/>
                  </a:lnTo>
                  <a:lnTo>
                    <a:pt x="1910" y="310"/>
                  </a:lnTo>
                  <a:lnTo>
                    <a:pt x="1906" y="314"/>
                  </a:lnTo>
                  <a:lnTo>
                    <a:pt x="1903" y="321"/>
                  </a:lnTo>
                  <a:lnTo>
                    <a:pt x="1899" y="328"/>
                  </a:lnTo>
                  <a:lnTo>
                    <a:pt x="1896" y="331"/>
                  </a:lnTo>
                  <a:lnTo>
                    <a:pt x="1892" y="338"/>
                  </a:lnTo>
                  <a:lnTo>
                    <a:pt x="1889" y="342"/>
                  </a:lnTo>
                  <a:lnTo>
                    <a:pt x="1885" y="346"/>
                  </a:lnTo>
                  <a:lnTo>
                    <a:pt x="1882" y="349"/>
                  </a:lnTo>
                  <a:lnTo>
                    <a:pt x="1882" y="353"/>
                  </a:lnTo>
                  <a:lnTo>
                    <a:pt x="1878" y="335"/>
                  </a:lnTo>
                  <a:lnTo>
                    <a:pt x="1867" y="321"/>
                  </a:lnTo>
                  <a:lnTo>
                    <a:pt x="1867" y="289"/>
                  </a:lnTo>
                  <a:lnTo>
                    <a:pt x="1871" y="268"/>
                  </a:lnTo>
                  <a:lnTo>
                    <a:pt x="1871" y="261"/>
                  </a:lnTo>
                  <a:lnTo>
                    <a:pt x="1867" y="257"/>
                  </a:lnTo>
                  <a:lnTo>
                    <a:pt x="1864" y="254"/>
                  </a:lnTo>
                  <a:lnTo>
                    <a:pt x="1860" y="254"/>
                  </a:lnTo>
                  <a:lnTo>
                    <a:pt x="1857" y="254"/>
                  </a:lnTo>
                  <a:lnTo>
                    <a:pt x="1853" y="257"/>
                  </a:lnTo>
                  <a:lnTo>
                    <a:pt x="1853" y="257"/>
                  </a:lnTo>
                  <a:lnTo>
                    <a:pt x="1853" y="254"/>
                  </a:lnTo>
                  <a:lnTo>
                    <a:pt x="1850" y="250"/>
                  </a:lnTo>
                  <a:lnTo>
                    <a:pt x="1843" y="247"/>
                  </a:lnTo>
                  <a:lnTo>
                    <a:pt x="1832" y="243"/>
                  </a:lnTo>
                  <a:lnTo>
                    <a:pt x="1822" y="240"/>
                  </a:lnTo>
                  <a:lnTo>
                    <a:pt x="1811" y="240"/>
                  </a:lnTo>
                  <a:lnTo>
                    <a:pt x="1804" y="240"/>
                  </a:lnTo>
                  <a:lnTo>
                    <a:pt x="1801" y="243"/>
                  </a:lnTo>
                  <a:lnTo>
                    <a:pt x="1793" y="243"/>
                  </a:lnTo>
                  <a:lnTo>
                    <a:pt x="1786" y="250"/>
                  </a:lnTo>
                  <a:lnTo>
                    <a:pt x="1779" y="254"/>
                  </a:lnTo>
                  <a:lnTo>
                    <a:pt x="1772" y="254"/>
                  </a:lnTo>
                  <a:lnTo>
                    <a:pt x="1762" y="254"/>
                  </a:lnTo>
                  <a:lnTo>
                    <a:pt x="1751" y="250"/>
                  </a:lnTo>
                  <a:lnTo>
                    <a:pt x="1744" y="247"/>
                  </a:lnTo>
                  <a:lnTo>
                    <a:pt x="1741" y="247"/>
                  </a:lnTo>
                  <a:lnTo>
                    <a:pt x="1737" y="247"/>
                  </a:lnTo>
                  <a:lnTo>
                    <a:pt x="1702" y="226"/>
                  </a:lnTo>
                  <a:lnTo>
                    <a:pt x="1681" y="226"/>
                  </a:lnTo>
                  <a:lnTo>
                    <a:pt x="1663" y="222"/>
                  </a:lnTo>
                  <a:lnTo>
                    <a:pt x="1649" y="215"/>
                  </a:lnTo>
                  <a:lnTo>
                    <a:pt x="1642" y="212"/>
                  </a:lnTo>
                  <a:lnTo>
                    <a:pt x="1631" y="205"/>
                  </a:lnTo>
                  <a:lnTo>
                    <a:pt x="1628" y="198"/>
                  </a:lnTo>
                  <a:lnTo>
                    <a:pt x="1638" y="194"/>
                  </a:lnTo>
                  <a:lnTo>
                    <a:pt x="1638" y="194"/>
                  </a:lnTo>
                  <a:lnTo>
                    <a:pt x="1638" y="187"/>
                  </a:lnTo>
                  <a:lnTo>
                    <a:pt x="1635" y="180"/>
                  </a:lnTo>
                  <a:lnTo>
                    <a:pt x="1631" y="176"/>
                  </a:lnTo>
                  <a:lnTo>
                    <a:pt x="1628" y="176"/>
                  </a:lnTo>
                  <a:lnTo>
                    <a:pt x="1624" y="176"/>
                  </a:lnTo>
                  <a:lnTo>
                    <a:pt x="1621" y="180"/>
                  </a:lnTo>
                  <a:lnTo>
                    <a:pt x="1617" y="180"/>
                  </a:lnTo>
                  <a:lnTo>
                    <a:pt x="1617" y="183"/>
                  </a:lnTo>
                  <a:lnTo>
                    <a:pt x="1614" y="187"/>
                  </a:lnTo>
                  <a:lnTo>
                    <a:pt x="1610" y="194"/>
                  </a:lnTo>
                  <a:lnTo>
                    <a:pt x="1607" y="201"/>
                  </a:lnTo>
                  <a:lnTo>
                    <a:pt x="1600" y="205"/>
                  </a:lnTo>
                  <a:lnTo>
                    <a:pt x="1596" y="208"/>
                  </a:lnTo>
                  <a:lnTo>
                    <a:pt x="1589" y="212"/>
                  </a:lnTo>
                  <a:lnTo>
                    <a:pt x="1586" y="219"/>
                  </a:lnTo>
                  <a:lnTo>
                    <a:pt x="1582" y="222"/>
                  </a:lnTo>
                  <a:lnTo>
                    <a:pt x="1579" y="229"/>
                  </a:lnTo>
                  <a:lnTo>
                    <a:pt x="1575" y="233"/>
                  </a:lnTo>
                  <a:lnTo>
                    <a:pt x="1575" y="236"/>
                  </a:lnTo>
                  <a:lnTo>
                    <a:pt x="1564" y="236"/>
                  </a:lnTo>
                  <a:lnTo>
                    <a:pt x="1561" y="215"/>
                  </a:lnTo>
                  <a:lnTo>
                    <a:pt x="1554" y="205"/>
                  </a:lnTo>
                  <a:lnTo>
                    <a:pt x="1579" y="201"/>
                  </a:lnTo>
                  <a:lnTo>
                    <a:pt x="1607" y="166"/>
                  </a:lnTo>
                  <a:lnTo>
                    <a:pt x="1617" y="155"/>
                  </a:lnTo>
                  <a:lnTo>
                    <a:pt x="1624" y="145"/>
                  </a:lnTo>
                  <a:lnTo>
                    <a:pt x="1631" y="138"/>
                  </a:lnTo>
                  <a:lnTo>
                    <a:pt x="1635" y="131"/>
                  </a:lnTo>
                  <a:lnTo>
                    <a:pt x="1635" y="127"/>
                  </a:lnTo>
                  <a:lnTo>
                    <a:pt x="1635" y="124"/>
                  </a:lnTo>
                  <a:lnTo>
                    <a:pt x="1638" y="99"/>
                  </a:lnTo>
                  <a:lnTo>
                    <a:pt x="1638" y="88"/>
                  </a:lnTo>
                  <a:lnTo>
                    <a:pt x="1638" y="78"/>
                  </a:lnTo>
                  <a:lnTo>
                    <a:pt x="1635" y="67"/>
                  </a:lnTo>
                  <a:lnTo>
                    <a:pt x="1628" y="60"/>
                  </a:lnTo>
                  <a:lnTo>
                    <a:pt x="1617" y="57"/>
                  </a:lnTo>
                  <a:lnTo>
                    <a:pt x="1610" y="53"/>
                  </a:lnTo>
                  <a:lnTo>
                    <a:pt x="1603" y="53"/>
                  </a:lnTo>
                  <a:lnTo>
                    <a:pt x="1596" y="57"/>
                  </a:lnTo>
                  <a:lnTo>
                    <a:pt x="1586" y="60"/>
                  </a:lnTo>
                  <a:lnTo>
                    <a:pt x="1579" y="67"/>
                  </a:lnTo>
                  <a:lnTo>
                    <a:pt x="1564" y="71"/>
                  </a:lnTo>
                  <a:lnTo>
                    <a:pt x="1554" y="71"/>
                  </a:lnTo>
                  <a:lnTo>
                    <a:pt x="1550" y="71"/>
                  </a:lnTo>
                  <a:lnTo>
                    <a:pt x="1547" y="71"/>
                  </a:lnTo>
                  <a:lnTo>
                    <a:pt x="1547" y="53"/>
                  </a:lnTo>
                  <a:lnTo>
                    <a:pt x="1540" y="46"/>
                  </a:lnTo>
                  <a:lnTo>
                    <a:pt x="1550" y="18"/>
                  </a:lnTo>
                  <a:lnTo>
                    <a:pt x="1550" y="18"/>
                  </a:lnTo>
                  <a:lnTo>
                    <a:pt x="1554" y="18"/>
                  </a:lnTo>
                  <a:lnTo>
                    <a:pt x="1554" y="14"/>
                  </a:lnTo>
                  <a:lnTo>
                    <a:pt x="1557" y="14"/>
                  </a:lnTo>
                  <a:lnTo>
                    <a:pt x="1557" y="11"/>
                  </a:lnTo>
                  <a:lnTo>
                    <a:pt x="1554" y="7"/>
                  </a:lnTo>
                  <a:lnTo>
                    <a:pt x="1550" y="4"/>
                  </a:lnTo>
                  <a:lnTo>
                    <a:pt x="1536" y="0"/>
                  </a:lnTo>
                  <a:lnTo>
                    <a:pt x="1529" y="0"/>
                  </a:lnTo>
                  <a:lnTo>
                    <a:pt x="1519" y="4"/>
                  </a:lnTo>
                  <a:lnTo>
                    <a:pt x="1512" y="11"/>
                  </a:lnTo>
                  <a:lnTo>
                    <a:pt x="1508" y="14"/>
                  </a:lnTo>
                  <a:lnTo>
                    <a:pt x="1505" y="18"/>
                  </a:lnTo>
                  <a:lnTo>
                    <a:pt x="1501" y="25"/>
                  </a:lnTo>
                  <a:lnTo>
                    <a:pt x="1498" y="32"/>
                  </a:lnTo>
                  <a:lnTo>
                    <a:pt x="1490" y="39"/>
                  </a:lnTo>
                  <a:lnTo>
                    <a:pt x="1487" y="46"/>
                  </a:lnTo>
                  <a:lnTo>
                    <a:pt x="1480" y="50"/>
                  </a:lnTo>
                  <a:lnTo>
                    <a:pt x="1480" y="53"/>
                  </a:lnTo>
                  <a:lnTo>
                    <a:pt x="1476" y="57"/>
                  </a:lnTo>
                  <a:lnTo>
                    <a:pt x="1480" y="64"/>
                  </a:lnTo>
                  <a:lnTo>
                    <a:pt x="1473" y="78"/>
                  </a:lnTo>
                  <a:lnTo>
                    <a:pt x="1455" y="71"/>
                  </a:lnTo>
                  <a:lnTo>
                    <a:pt x="1452" y="71"/>
                  </a:lnTo>
                  <a:lnTo>
                    <a:pt x="1448" y="71"/>
                  </a:lnTo>
                  <a:lnTo>
                    <a:pt x="1448" y="71"/>
                  </a:lnTo>
                  <a:lnTo>
                    <a:pt x="1452" y="74"/>
                  </a:lnTo>
                  <a:lnTo>
                    <a:pt x="1455" y="78"/>
                  </a:lnTo>
                  <a:lnTo>
                    <a:pt x="1455" y="81"/>
                  </a:lnTo>
                  <a:lnTo>
                    <a:pt x="1455" y="81"/>
                  </a:lnTo>
                  <a:lnTo>
                    <a:pt x="1483" y="102"/>
                  </a:lnTo>
                  <a:lnTo>
                    <a:pt x="1483" y="102"/>
                  </a:lnTo>
                  <a:lnTo>
                    <a:pt x="1483" y="109"/>
                  </a:lnTo>
                  <a:lnTo>
                    <a:pt x="1483" y="117"/>
                  </a:lnTo>
                  <a:lnTo>
                    <a:pt x="1483" y="127"/>
                  </a:lnTo>
                  <a:lnTo>
                    <a:pt x="1480" y="134"/>
                  </a:lnTo>
                  <a:lnTo>
                    <a:pt x="1476" y="134"/>
                  </a:lnTo>
                  <a:lnTo>
                    <a:pt x="1473" y="134"/>
                  </a:lnTo>
                  <a:lnTo>
                    <a:pt x="1466" y="127"/>
                  </a:lnTo>
                  <a:lnTo>
                    <a:pt x="1462" y="117"/>
                  </a:lnTo>
                  <a:lnTo>
                    <a:pt x="1459" y="106"/>
                  </a:lnTo>
                  <a:lnTo>
                    <a:pt x="1452" y="102"/>
                  </a:lnTo>
                  <a:lnTo>
                    <a:pt x="1441" y="95"/>
                  </a:lnTo>
                  <a:lnTo>
                    <a:pt x="1434" y="95"/>
                  </a:lnTo>
                  <a:lnTo>
                    <a:pt x="1424" y="95"/>
                  </a:lnTo>
                  <a:lnTo>
                    <a:pt x="1413" y="95"/>
                  </a:lnTo>
                  <a:lnTo>
                    <a:pt x="1402" y="95"/>
                  </a:lnTo>
                  <a:lnTo>
                    <a:pt x="1395" y="95"/>
                  </a:lnTo>
                  <a:lnTo>
                    <a:pt x="1392" y="92"/>
                  </a:lnTo>
                  <a:lnTo>
                    <a:pt x="1388" y="92"/>
                  </a:lnTo>
                  <a:lnTo>
                    <a:pt x="1388" y="88"/>
                  </a:lnTo>
                  <a:lnTo>
                    <a:pt x="1388" y="88"/>
                  </a:lnTo>
                  <a:lnTo>
                    <a:pt x="1388" y="88"/>
                  </a:lnTo>
                  <a:lnTo>
                    <a:pt x="1381" y="88"/>
                  </a:lnTo>
                  <a:lnTo>
                    <a:pt x="1378" y="92"/>
                  </a:lnTo>
                  <a:lnTo>
                    <a:pt x="1371" y="95"/>
                  </a:lnTo>
                  <a:lnTo>
                    <a:pt x="1364" y="99"/>
                  </a:lnTo>
                  <a:lnTo>
                    <a:pt x="1360" y="102"/>
                  </a:lnTo>
                  <a:lnTo>
                    <a:pt x="1353" y="109"/>
                  </a:lnTo>
                  <a:lnTo>
                    <a:pt x="1343" y="117"/>
                  </a:lnTo>
                  <a:lnTo>
                    <a:pt x="1328" y="120"/>
                  </a:lnTo>
                  <a:lnTo>
                    <a:pt x="1325" y="124"/>
                  </a:lnTo>
                  <a:lnTo>
                    <a:pt x="1318" y="131"/>
                  </a:lnTo>
                  <a:lnTo>
                    <a:pt x="1314" y="138"/>
                  </a:lnTo>
                  <a:lnTo>
                    <a:pt x="1307" y="145"/>
                  </a:lnTo>
                  <a:lnTo>
                    <a:pt x="1304" y="155"/>
                  </a:lnTo>
                  <a:lnTo>
                    <a:pt x="1300" y="162"/>
                  </a:lnTo>
                  <a:lnTo>
                    <a:pt x="1300" y="166"/>
                  </a:lnTo>
                  <a:lnTo>
                    <a:pt x="1300" y="169"/>
                  </a:lnTo>
                  <a:lnTo>
                    <a:pt x="1293" y="176"/>
                  </a:lnTo>
                  <a:lnTo>
                    <a:pt x="1286" y="183"/>
                  </a:lnTo>
                  <a:lnTo>
                    <a:pt x="1279" y="187"/>
                  </a:lnTo>
                  <a:lnTo>
                    <a:pt x="1276" y="191"/>
                  </a:lnTo>
                  <a:lnTo>
                    <a:pt x="1272" y="194"/>
                  </a:lnTo>
                  <a:lnTo>
                    <a:pt x="1272" y="198"/>
                  </a:lnTo>
                  <a:lnTo>
                    <a:pt x="1276" y="201"/>
                  </a:lnTo>
                  <a:lnTo>
                    <a:pt x="1276" y="208"/>
                  </a:lnTo>
                  <a:lnTo>
                    <a:pt x="1272" y="212"/>
                  </a:lnTo>
                  <a:lnTo>
                    <a:pt x="1265" y="215"/>
                  </a:lnTo>
                  <a:lnTo>
                    <a:pt x="1251" y="219"/>
                  </a:lnTo>
                  <a:lnTo>
                    <a:pt x="1233" y="226"/>
                  </a:lnTo>
                  <a:lnTo>
                    <a:pt x="1223" y="233"/>
                  </a:lnTo>
                  <a:lnTo>
                    <a:pt x="1216" y="247"/>
                  </a:lnTo>
                  <a:lnTo>
                    <a:pt x="1216" y="264"/>
                  </a:lnTo>
                  <a:lnTo>
                    <a:pt x="1216" y="279"/>
                  </a:lnTo>
                  <a:lnTo>
                    <a:pt x="1216" y="286"/>
                  </a:lnTo>
                  <a:lnTo>
                    <a:pt x="1219" y="289"/>
                  </a:lnTo>
                  <a:lnTo>
                    <a:pt x="1226" y="293"/>
                  </a:lnTo>
                  <a:lnTo>
                    <a:pt x="1230" y="293"/>
                  </a:lnTo>
                  <a:lnTo>
                    <a:pt x="1237" y="293"/>
                  </a:lnTo>
                  <a:lnTo>
                    <a:pt x="1237" y="293"/>
                  </a:lnTo>
                  <a:lnTo>
                    <a:pt x="1237" y="296"/>
                  </a:lnTo>
                  <a:lnTo>
                    <a:pt x="1240" y="300"/>
                  </a:lnTo>
                  <a:lnTo>
                    <a:pt x="1244" y="307"/>
                  </a:lnTo>
                  <a:lnTo>
                    <a:pt x="1251" y="310"/>
                  </a:lnTo>
                  <a:lnTo>
                    <a:pt x="1254" y="310"/>
                  </a:lnTo>
                  <a:lnTo>
                    <a:pt x="1254" y="314"/>
                  </a:lnTo>
                  <a:lnTo>
                    <a:pt x="1254" y="363"/>
                  </a:lnTo>
                  <a:lnTo>
                    <a:pt x="1251" y="374"/>
                  </a:lnTo>
                  <a:lnTo>
                    <a:pt x="1251" y="381"/>
                  </a:lnTo>
                  <a:lnTo>
                    <a:pt x="1254" y="388"/>
                  </a:lnTo>
                  <a:lnTo>
                    <a:pt x="1258" y="391"/>
                  </a:lnTo>
                  <a:lnTo>
                    <a:pt x="1261" y="395"/>
                  </a:lnTo>
                  <a:lnTo>
                    <a:pt x="1265" y="395"/>
                  </a:lnTo>
                  <a:lnTo>
                    <a:pt x="1265" y="402"/>
                  </a:lnTo>
                  <a:lnTo>
                    <a:pt x="1254" y="402"/>
                  </a:lnTo>
                  <a:lnTo>
                    <a:pt x="1247" y="395"/>
                  </a:lnTo>
                  <a:lnTo>
                    <a:pt x="1240" y="391"/>
                  </a:lnTo>
                  <a:lnTo>
                    <a:pt x="1233" y="381"/>
                  </a:lnTo>
                  <a:lnTo>
                    <a:pt x="1233" y="377"/>
                  </a:lnTo>
                  <a:lnTo>
                    <a:pt x="1233" y="370"/>
                  </a:lnTo>
                  <a:lnTo>
                    <a:pt x="1233" y="363"/>
                  </a:lnTo>
                  <a:lnTo>
                    <a:pt x="1233" y="360"/>
                  </a:lnTo>
                  <a:lnTo>
                    <a:pt x="1230" y="356"/>
                  </a:lnTo>
                  <a:lnTo>
                    <a:pt x="1226" y="353"/>
                  </a:lnTo>
                  <a:lnTo>
                    <a:pt x="1226" y="353"/>
                  </a:lnTo>
                  <a:lnTo>
                    <a:pt x="1230" y="349"/>
                  </a:lnTo>
                  <a:lnTo>
                    <a:pt x="1233" y="342"/>
                  </a:lnTo>
                  <a:lnTo>
                    <a:pt x="1237" y="338"/>
                  </a:lnTo>
                  <a:lnTo>
                    <a:pt x="1240" y="331"/>
                  </a:lnTo>
                  <a:lnTo>
                    <a:pt x="1240" y="324"/>
                  </a:lnTo>
                  <a:lnTo>
                    <a:pt x="1240" y="317"/>
                  </a:lnTo>
                  <a:lnTo>
                    <a:pt x="1240" y="314"/>
                  </a:lnTo>
                  <a:lnTo>
                    <a:pt x="1237" y="314"/>
                  </a:lnTo>
                  <a:lnTo>
                    <a:pt x="1230" y="314"/>
                  </a:lnTo>
                  <a:lnTo>
                    <a:pt x="1223" y="314"/>
                  </a:lnTo>
                  <a:lnTo>
                    <a:pt x="1219" y="310"/>
                  </a:lnTo>
                  <a:lnTo>
                    <a:pt x="1216" y="307"/>
                  </a:lnTo>
                  <a:lnTo>
                    <a:pt x="1212" y="307"/>
                  </a:lnTo>
                  <a:lnTo>
                    <a:pt x="1212" y="303"/>
                  </a:lnTo>
                  <a:lnTo>
                    <a:pt x="1209" y="303"/>
                  </a:lnTo>
                  <a:lnTo>
                    <a:pt x="1205" y="303"/>
                  </a:lnTo>
                  <a:lnTo>
                    <a:pt x="1195" y="303"/>
                  </a:lnTo>
                  <a:lnTo>
                    <a:pt x="1188" y="300"/>
                  </a:lnTo>
                  <a:lnTo>
                    <a:pt x="1180" y="296"/>
                  </a:lnTo>
                  <a:lnTo>
                    <a:pt x="1177" y="293"/>
                  </a:lnTo>
                  <a:lnTo>
                    <a:pt x="1173" y="289"/>
                  </a:lnTo>
                  <a:lnTo>
                    <a:pt x="1170" y="289"/>
                  </a:lnTo>
                  <a:lnTo>
                    <a:pt x="1166" y="293"/>
                  </a:lnTo>
                  <a:lnTo>
                    <a:pt x="1166" y="296"/>
                  </a:lnTo>
                  <a:lnTo>
                    <a:pt x="1163" y="296"/>
                  </a:lnTo>
                  <a:lnTo>
                    <a:pt x="1159" y="293"/>
                  </a:lnTo>
                  <a:lnTo>
                    <a:pt x="1159" y="286"/>
                  </a:lnTo>
                  <a:lnTo>
                    <a:pt x="1159" y="279"/>
                  </a:lnTo>
                  <a:lnTo>
                    <a:pt x="1156" y="272"/>
                  </a:lnTo>
                  <a:lnTo>
                    <a:pt x="1156" y="261"/>
                  </a:lnTo>
                  <a:lnTo>
                    <a:pt x="1156" y="257"/>
                  </a:lnTo>
                  <a:lnTo>
                    <a:pt x="1152" y="254"/>
                  </a:lnTo>
                  <a:lnTo>
                    <a:pt x="1145" y="254"/>
                  </a:lnTo>
                  <a:lnTo>
                    <a:pt x="1142" y="254"/>
                  </a:lnTo>
                  <a:lnTo>
                    <a:pt x="1138" y="257"/>
                  </a:lnTo>
                  <a:lnTo>
                    <a:pt x="1138" y="257"/>
                  </a:lnTo>
                  <a:lnTo>
                    <a:pt x="1131" y="257"/>
                  </a:lnTo>
                  <a:lnTo>
                    <a:pt x="1131" y="261"/>
                  </a:lnTo>
                  <a:lnTo>
                    <a:pt x="1131" y="264"/>
                  </a:lnTo>
                  <a:lnTo>
                    <a:pt x="1131" y="272"/>
                  </a:lnTo>
                  <a:lnTo>
                    <a:pt x="1131" y="275"/>
                  </a:lnTo>
                  <a:lnTo>
                    <a:pt x="1131" y="279"/>
                  </a:lnTo>
                  <a:lnTo>
                    <a:pt x="1135" y="286"/>
                  </a:lnTo>
                  <a:lnTo>
                    <a:pt x="1135" y="289"/>
                  </a:lnTo>
                  <a:lnTo>
                    <a:pt x="1135" y="296"/>
                  </a:lnTo>
                  <a:lnTo>
                    <a:pt x="1135" y="300"/>
                  </a:lnTo>
                  <a:lnTo>
                    <a:pt x="1128" y="303"/>
                  </a:lnTo>
                  <a:lnTo>
                    <a:pt x="1121" y="310"/>
                  </a:lnTo>
                  <a:lnTo>
                    <a:pt x="1117" y="314"/>
                  </a:lnTo>
                  <a:lnTo>
                    <a:pt x="1114" y="321"/>
                  </a:lnTo>
                  <a:lnTo>
                    <a:pt x="1114" y="328"/>
                  </a:lnTo>
                  <a:lnTo>
                    <a:pt x="1114" y="335"/>
                  </a:lnTo>
                  <a:lnTo>
                    <a:pt x="1117" y="338"/>
                  </a:lnTo>
                  <a:lnTo>
                    <a:pt x="1121" y="342"/>
                  </a:lnTo>
                  <a:lnTo>
                    <a:pt x="1124" y="342"/>
                  </a:lnTo>
                  <a:lnTo>
                    <a:pt x="1128" y="346"/>
                  </a:lnTo>
                  <a:lnTo>
                    <a:pt x="1128" y="349"/>
                  </a:lnTo>
                  <a:lnTo>
                    <a:pt x="1124" y="360"/>
                  </a:lnTo>
                  <a:lnTo>
                    <a:pt x="1124" y="367"/>
                  </a:lnTo>
                  <a:lnTo>
                    <a:pt x="1121" y="374"/>
                  </a:lnTo>
                  <a:lnTo>
                    <a:pt x="1117" y="377"/>
                  </a:lnTo>
                  <a:lnTo>
                    <a:pt x="1114" y="384"/>
                  </a:lnTo>
                  <a:lnTo>
                    <a:pt x="1114" y="395"/>
                  </a:lnTo>
                  <a:lnTo>
                    <a:pt x="1114" y="402"/>
                  </a:lnTo>
                  <a:lnTo>
                    <a:pt x="1114" y="412"/>
                  </a:lnTo>
                  <a:lnTo>
                    <a:pt x="1114" y="416"/>
                  </a:lnTo>
                  <a:lnTo>
                    <a:pt x="1114" y="420"/>
                  </a:lnTo>
                  <a:lnTo>
                    <a:pt x="1131" y="420"/>
                  </a:lnTo>
                  <a:lnTo>
                    <a:pt x="1145" y="412"/>
                  </a:lnTo>
                  <a:lnTo>
                    <a:pt x="1152" y="409"/>
                  </a:lnTo>
                  <a:lnTo>
                    <a:pt x="1159" y="412"/>
                  </a:lnTo>
                  <a:lnTo>
                    <a:pt x="1163" y="416"/>
                  </a:lnTo>
                  <a:lnTo>
                    <a:pt x="1166" y="420"/>
                  </a:lnTo>
                  <a:lnTo>
                    <a:pt x="1170" y="423"/>
                  </a:lnTo>
                  <a:lnTo>
                    <a:pt x="1170" y="423"/>
                  </a:lnTo>
                  <a:lnTo>
                    <a:pt x="1170" y="427"/>
                  </a:lnTo>
                  <a:lnTo>
                    <a:pt x="1173" y="430"/>
                  </a:lnTo>
                  <a:lnTo>
                    <a:pt x="1173" y="437"/>
                  </a:lnTo>
                  <a:lnTo>
                    <a:pt x="1177" y="448"/>
                  </a:lnTo>
                  <a:lnTo>
                    <a:pt x="1177" y="455"/>
                  </a:lnTo>
                  <a:lnTo>
                    <a:pt x="1180" y="462"/>
                  </a:lnTo>
                  <a:lnTo>
                    <a:pt x="1180" y="469"/>
                  </a:lnTo>
                  <a:lnTo>
                    <a:pt x="1184" y="472"/>
                  </a:lnTo>
                  <a:lnTo>
                    <a:pt x="1188" y="472"/>
                  </a:lnTo>
                  <a:lnTo>
                    <a:pt x="1191" y="472"/>
                  </a:lnTo>
                  <a:lnTo>
                    <a:pt x="1191" y="472"/>
                  </a:lnTo>
                  <a:lnTo>
                    <a:pt x="1191" y="472"/>
                  </a:lnTo>
                  <a:lnTo>
                    <a:pt x="1198" y="472"/>
                  </a:lnTo>
                  <a:lnTo>
                    <a:pt x="1202" y="472"/>
                  </a:lnTo>
                  <a:lnTo>
                    <a:pt x="1205" y="476"/>
                  </a:lnTo>
                  <a:lnTo>
                    <a:pt x="1212" y="479"/>
                  </a:lnTo>
                  <a:lnTo>
                    <a:pt x="1219" y="483"/>
                  </a:lnTo>
                  <a:lnTo>
                    <a:pt x="1223" y="483"/>
                  </a:lnTo>
                  <a:lnTo>
                    <a:pt x="1226" y="483"/>
                  </a:lnTo>
                  <a:lnTo>
                    <a:pt x="1223" y="486"/>
                  </a:lnTo>
                  <a:lnTo>
                    <a:pt x="1216" y="490"/>
                  </a:lnTo>
                  <a:lnTo>
                    <a:pt x="1212" y="493"/>
                  </a:lnTo>
                  <a:lnTo>
                    <a:pt x="1209" y="493"/>
                  </a:lnTo>
                  <a:lnTo>
                    <a:pt x="1205" y="493"/>
                  </a:lnTo>
                  <a:lnTo>
                    <a:pt x="1202" y="497"/>
                  </a:lnTo>
                  <a:lnTo>
                    <a:pt x="1198" y="501"/>
                  </a:lnTo>
                  <a:lnTo>
                    <a:pt x="1195" y="504"/>
                  </a:lnTo>
                  <a:lnTo>
                    <a:pt x="1195" y="508"/>
                  </a:lnTo>
                  <a:lnTo>
                    <a:pt x="1198" y="511"/>
                  </a:lnTo>
                  <a:lnTo>
                    <a:pt x="1198" y="518"/>
                  </a:lnTo>
                  <a:lnTo>
                    <a:pt x="1202" y="525"/>
                  </a:lnTo>
                  <a:lnTo>
                    <a:pt x="1202" y="532"/>
                  </a:lnTo>
                  <a:lnTo>
                    <a:pt x="1202" y="543"/>
                  </a:lnTo>
                  <a:lnTo>
                    <a:pt x="1202" y="546"/>
                  </a:lnTo>
                  <a:lnTo>
                    <a:pt x="1198" y="550"/>
                  </a:lnTo>
                  <a:lnTo>
                    <a:pt x="1195" y="550"/>
                  </a:lnTo>
                  <a:lnTo>
                    <a:pt x="1191" y="550"/>
                  </a:lnTo>
                  <a:lnTo>
                    <a:pt x="1188" y="543"/>
                  </a:lnTo>
                  <a:lnTo>
                    <a:pt x="1188" y="539"/>
                  </a:lnTo>
                  <a:lnTo>
                    <a:pt x="1184" y="529"/>
                  </a:lnTo>
                  <a:lnTo>
                    <a:pt x="1184" y="522"/>
                  </a:lnTo>
                  <a:lnTo>
                    <a:pt x="1180" y="515"/>
                  </a:lnTo>
                  <a:lnTo>
                    <a:pt x="1177" y="508"/>
                  </a:lnTo>
                  <a:lnTo>
                    <a:pt x="1173" y="501"/>
                  </a:lnTo>
                  <a:lnTo>
                    <a:pt x="1170" y="501"/>
                  </a:lnTo>
                  <a:lnTo>
                    <a:pt x="1166" y="501"/>
                  </a:lnTo>
                  <a:lnTo>
                    <a:pt x="1166" y="504"/>
                  </a:lnTo>
                  <a:lnTo>
                    <a:pt x="1163" y="508"/>
                  </a:lnTo>
                  <a:lnTo>
                    <a:pt x="1163" y="511"/>
                  </a:lnTo>
                  <a:lnTo>
                    <a:pt x="1159" y="515"/>
                  </a:lnTo>
                  <a:lnTo>
                    <a:pt x="1156" y="518"/>
                  </a:lnTo>
                  <a:lnTo>
                    <a:pt x="1152" y="522"/>
                  </a:lnTo>
                  <a:lnTo>
                    <a:pt x="1149" y="522"/>
                  </a:lnTo>
                  <a:lnTo>
                    <a:pt x="1149" y="518"/>
                  </a:lnTo>
                  <a:lnTo>
                    <a:pt x="1152" y="515"/>
                  </a:lnTo>
                  <a:lnTo>
                    <a:pt x="1152" y="515"/>
                  </a:lnTo>
                  <a:lnTo>
                    <a:pt x="1152" y="511"/>
                  </a:lnTo>
                  <a:lnTo>
                    <a:pt x="1156" y="493"/>
                  </a:lnTo>
                  <a:lnTo>
                    <a:pt x="1159" y="465"/>
                  </a:lnTo>
                  <a:lnTo>
                    <a:pt x="1159" y="441"/>
                  </a:lnTo>
                  <a:lnTo>
                    <a:pt x="1159" y="430"/>
                  </a:lnTo>
                  <a:lnTo>
                    <a:pt x="1152" y="420"/>
                  </a:lnTo>
                  <a:lnTo>
                    <a:pt x="1145" y="430"/>
                  </a:lnTo>
                  <a:lnTo>
                    <a:pt x="1145" y="430"/>
                  </a:lnTo>
                  <a:lnTo>
                    <a:pt x="1138" y="430"/>
                  </a:lnTo>
                  <a:lnTo>
                    <a:pt x="1131" y="434"/>
                  </a:lnTo>
                  <a:lnTo>
                    <a:pt x="1128" y="434"/>
                  </a:lnTo>
                  <a:lnTo>
                    <a:pt x="1124" y="437"/>
                  </a:lnTo>
                  <a:lnTo>
                    <a:pt x="1124" y="441"/>
                  </a:lnTo>
                  <a:lnTo>
                    <a:pt x="1121" y="441"/>
                  </a:lnTo>
                  <a:lnTo>
                    <a:pt x="1121" y="444"/>
                  </a:lnTo>
                  <a:lnTo>
                    <a:pt x="1121" y="451"/>
                  </a:lnTo>
                  <a:lnTo>
                    <a:pt x="1121" y="462"/>
                  </a:lnTo>
                  <a:lnTo>
                    <a:pt x="1121" y="476"/>
                  </a:lnTo>
                  <a:lnTo>
                    <a:pt x="1121" y="486"/>
                  </a:lnTo>
                  <a:lnTo>
                    <a:pt x="1121" y="493"/>
                  </a:lnTo>
                  <a:lnTo>
                    <a:pt x="1121" y="501"/>
                  </a:lnTo>
                  <a:lnTo>
                    <a:pt x="1117" y="508"/>
                  </a:lnTo>
                  <a:lnTo>
                    <a:pt x="1114" y="511"/>
                  </a:lnTo>
                  <a:lnTo>
                    <a:pt x="1106" y="511"/>
                  </a:lnTo>
                  <a:lnTo>
                    <a:pt x="1099" y="515"/>
                  </a:lnTo>
                  <a:lnTo>
                    <a:pt x="1096" y="515"/>
                  </a:lnTo>
                  <a:lnTo>
                    <a:pt x="1089" y="518"/>
                  </a:lnTo>
                  <a:lnTo>
                    <a:pt x="1089" y="518"/>
                  </a:lnTo>
                  <a:lnTo>
                    <a:pt x="1078" y="522"/>
                  </a:lnTo>
                  <a:lnTo>
                    <a:pt x="1068" y="518"/>
                  </a:lnTo>
                  <a:lnTo>
                    <a:pt x="1061" y="518"/>
                  </a:lnTo>
                  <a:lnTo>
                    <a:pt x="1050" y="515"/>
                  </a:lnTo>
                  <a:lnTo>
                    <a:pt x="1047" y="511"/>
                  </a:lnTo>
                  <a:lnTo>
                    <a:pt x="1043" y="511"/>
                  </a:lnTo>
                  <a:lnTo>
                    <a:pt x="1047" y="508"/>
                  </a:lnTo>
                  <a:lnTo>
                    <a:pt x="1054" y="508"/>
                  </a:lnTo>
                  <a:lnTo>
                    <a:pt x="1061" y="504"/>
                  </a:lnTo>
                  <a:lnTo>
                    <a:pt x="1068" y="504"/>
                  </a:lnTo>
                  <a:lnTo>
                    <a:pt x="1078" y="501"/>
                  </a:lnTo>
                  <a:lnTo>
                    <a:pt x="1082" y="501"/>
                  </a:lnTo>
                  <a:lnTo>
                    <a:pt x="1085" y="501"/>
                  </a:lnTo>
                  <a:lnTo>
                    <a:pt x="1089" y="497"/>
                  </a:lnTo>
                  <a:lnTo>
                    <a:pt x="1092" y="493"/>
                  </a:lnTo>
                  <a:lnTo>
                    <a:pt x="1092" y="493"/>
                  </a:lnTo>
                  <a:lnTo>
                    <a:pt x="1092" y="490"/>
                  </a:lnTo>
                  <a:lnTo>
                    <a:pt x="1089" y="486"/>
                  </a:lnTo>
                  <a:lnTo>
                    <a:pt x="1089" y="483"/>
                  </a:lnTo>
                  <a:lnTo>
                    <a:pt x="1089" y="479"/>
                  </a:lnTo>
                  <a:lnTo>
                    <a:pt x="1089" y="479"/>
                  </a:lnTo>
                  <a:lnTo>
                    <a:pt x="1092" y="476"/>
                  </a:lnTo>
                  <a:lnTo>
                    <a:pt x="1096" y="472"/>
                  </a:lnTo>
                  <a:lnTo>
                    <a:pt x="1099" y="465"/>
                  </a:lnTo>
                  <a:lnTo>
                    <a:pt x="1103" y="458"/>
                  </a:lnTo>
                  <a:lnTo>
                    <a:pt x="1106" y="455"/>
                  </a:lnTo>
                  <a:lnTo>
                    <a:pt x="1110" y="451"/>
                  </a:lnTo>
                  <a:lnTo>
                    <a:pt x="1110" y="448"/>
                  </a:lnTo>
                  <a:lnTo>
                    <a:pt x="1114" y="444"/>
                  </a:lnTo>
                  <a:lnTo>
                    <a:pt x="1114" y="441"/>
                  </a:lnTo>
                  <a:lnTo>
                    <a:pt x="1110" y="437"/>
                  </a:lnTo>
                  <a:lnTo>
                    <a:pt x="1110" y="437"/>
                  </a:lnTo>
                  <a:lnTo>
                    <a:pt x="1110" y="437"/>
                  </a:lnTo>
                  <a:lnTo>
                    <a:pt x="1106" y="437"/>
                  </a:lnTo>
                  <a:lnTo>
                    <a:pt x="1103" y="434"/>
                  </a:lnTo>
                  <a:lnTo>
                    <a:pt x="1099" y="430"/>
                  </a:lnTo>
                  <a:lnTo>
                    <a:pt x="1099" y="430"/>
                  </a:lnTo>
                  <a:lnTo>
                    <a:pt x="1099" y="416"/>
                  </a:lnTo>
                  <a:lnTo>
                    <a:pt x="1099" y="395"/>
                  </a:lnTo>
                  <a:lnTo>
                    <a:pt x="1099" y="377"/>
                  </a:lnTo>
                  <a:lnTo>
                    <a:pt x="1099" y="367"/>
                  </a:lnTo>
                  <a:lnTo>
                    <a:pt x="1103" y="356"/>
                  </a:lnTo>
                  <a:lnTo>
                    <a:pt x="1099" y="349"/>
                  </a:lnTo>
                  <a:lnTo>
                    <a:pt x="1096" y="342"/>
                  </a:lnTo>
                  <a:lnTo>
                    <a:pt x="1096" y="335"/>
                  </a:lnTo>
                  <a:lnTo>
                    <a:pt x="1092" y="335"/>
                  </a:lnTo>
                  <a:lnTo>
                    <a:pt x="1092" y="307"/>
                  </a:lnTo>
                  <a:lnTo>
                    <a:pt x="1099" y="300"/>
                  </a:lnTo>
                  <a:lnTo>
                    <a:pt x="1103" y="289"/>
                  </a:lnTo>
                  <a:lnTo>
                    <a:pt x="1114" y="275"/>
                  </a:lnTo>
                  <a:lnTo>
                    <a:pt x="1117" y="272"/>
                  </a:lnTo>
                  <a:lnTo>
                    <a:pt x="1114" y="268"/>
                  </a:lnTo>
                  <a:lnTo>
                    <a:pt x="1110" y="264"/>
                  </a:lnTo>
                  <a:lnTo>
                    <a:pt x="1106" y="261"/>
                  </a:lnTo>
                  <a:lnTo>
                    <a:pt x="1103" y="261"/>
                  </a:lnTo>
                  <a:lnTo>
                    <a:pt x="1075" y="264"/>
                  </a:lnTo>
                  <a:lnTo>
                    <a:pt x="1071" y="257"/>
                  </a:lnTo>
                  <a:lnTo>
                    <a:pt x="1064" y="261"/>
                  </a:lnTo>
                  <a:lnTo>
                    <a:pt x="1057" y="264"/>
                  </a:lnTo>
                  <a:lnTo>
                    <a:pt x="1054" y="272"/>
                  </a:lnTo>
                  <a:lnTo>
                    <a:pt x="1054" y="282"/>
                  </a:lnTo>
                  <a:lnTo>
                    <a:pt x="1050" y="289"/>
                  </a:lnTo>
                  <a:lnTo>
                    <a:pt x="1050" y="293"/>
                  </a:lnTo>
                  <a:lnTo>
                    <a:pt x="1050" y="296"/>
                  </a:lnTo>
                  <a:lnTo>
                    <a:pt x="1047" y="303"/>
                  </a:lnTo>
                  <a:lnTo>
                    <a:pt x="1043" y="310"/>
                  </a:lnTo>
                  <a:lnTo>
                    <a:pt x="1036" y="314"/>
                  </a:lnTo>
                  <a:lnTo>
                    <a:pt x="1033" y="317"/>
                  </a:lnTo>
                  <a:lnTo>
                    <a:pt x="1033" y="321"/>
                  </a:lnTo>
                  <a:lnTo>
                    <a:pt x="1022" y="335"/>
                  </a:lnTo>
                  <a:lnTo>
                    <a:pt x="1018" y="360"/>
                  </a:lnTo>
                  <a:lnTo>
                    <a:pt x="1022" y="381"/>
                  </a:lnTo>
                  <a:lnTo>
                    <a:pt x="1022" y="388"/>
                  </a:lnTo>
                  <a:lnTo>
                    <a:pt x="1022" y="391"/>
                  </a:lnTo>
                  <a:lnTo>
                    <a:pt x="1025" y="395"/>
                  </a:lnTo>
                  <a:lnTo>
                    <a:pt x="1025" y="402"/>
                  </a:lnTo>
                  <a:lnTo>
                    <a:pt x="1029" y="409"/>
                  </a:lnTo>
                  <a:lnTo>
                    <a:pt x="1029" y="416"/>
                  </a:lnTo>
                  <a:lnTo>
                    <a:pt x="1029" y="423"/>
                  </a:lnTo>
                  <a:lnTo>
                    <a:pt x="1029" y="423"/>
                  </a:lnTo>
                  <a:lnTo>
                    <a:pt x="1025" y="427"/>
                  </a:lnTo>
                  <a:lnTo>
                    <a:pt x="1022" y="427"/>
                  </a:lnTo>
                  <a:lnTo>
                    <a:pt x="1022" y="427"/>
                  </a:lnTo>
                  <a:lnTo>
                    <a:pt x="990" y="391"/>
                  </a:lnTo>
                  <a:lnTo>
                    <a:pt x="951" y="388"/>
                  </a:lnTo>
                  <a:lnTo>
                    <a:pt x="948" y="402"/>
                  </a:lnTo>
                  <a:lnTo>
                    <a:pt x="951" y="409"/>
                  </a:lnTo>
                  <a:lnTo>
                    <a:pt x="951" y="423"/>
                  </a:lnTo>
                  <a:lnTo>
                    <a:pt x="930" y="441"/>
                  </a:lnTo>
                  <a:lnTo>
                    <a:pt x="930" y="430"/>
                  </a:lnTo>
                  <a:lnTo>
                    <a:pt x="930" y="423"/>
                  </a:lnTo>
                  <a:lnTo>
                    <a:pt x="934" y="420"/>
                  </a:lnTo>
                  <a:lnTo>
                    <a:pt x="934" y="416"/>
                  </a:lnTo>
                  <a:lnTo>
                    <a:pt x="923" y="416"/>
                  </a:lnTo>
                  <a:lnTo>
                    <a:pt x="916" y="427"/>
                  </a:lnTo>
                  <a:lnTo>
                    <a:pt x="913" y="437"/>
                  </a:lnTo>
                  <a:lnTo>
                    <a:pt x="888" y="434"/>
                  </a:lnTo>
                  <a:lnTo>
                    <a:pt x="881" y="434"/>
                  </a:lnTo>
                  <a:lnTo>
                    <a:pt x="870" y="437"/>
                  </a:lnTo>
                  <a:lnTo>
                    <a:pt x="867" y="441"/>
                  </a:lnTo>
                  <a:lnTo>
                    <a:pt x="863" y="441"/>
                  </a:lnTo>
                  <a:lnTo>
                    <a:pt x="863" y="441"/>
                  </a:lnTo>
                  <a:lnTo>
                    <a:pt x="863" y="420"/>
                  </a:lnTo>
                  <a:lnTo>
                    <a:pt x="856" y="420"/>
                  </a:lnTo>
                  <a:lnTo>
                    <a:pt x="853" y="423"/>
                  </a:lnTo>
                  <a:lnTo>
                    <a:pt x="846" y="427"/>
                  </a:lnTo>
                  <a:lnTo>
                    <a:pt x="839" y="430"/>
                  </a:lnTo>
                  <a:lnTo>
                    <a:pt x="832" y="437"/>
                  </a:lnTo>
                  <a:lnTo>
                    <a:pt x="825" y="441"/>
                  </a:lnTo>
                  <a:lnTo>
                    <a:pt x="821" y="444"/>
                  </a:lnTo>
                  <a:lnTo>
                    <a:pt x="818" y="444"/>
                  </a:lnTo>
                  <a:lnTo>
                    <a:pt x="804" y="448"/>
                  </a:lnTo>
                  <a:lnTo>
                    <a:pt x="796" y="451"/>
                  </a:lnTo>
                  <a:lnTo>
                    <a:pt x="789" y="458"/>
                  </a:lnTo>
                  <a:lnTo>
                    <a:pt x="782" y="465"/>
                  </a:lnTo>
                  <a:lnTo>
                    <a:pt x="779" y="472"/>
                  </a:lnTo>
                  <a:lnTo>
                    <a:pt x="775" y="479"/>
                  </a:lnTo>
                  <a:lnTo>
                    <a:pt x="775" y="483"/>
                  </a:lnTo>
                  <a:lnTo>
                    <a:pt x="775" y="483"/>
                  </a:lnTo>
                  <a:lnTo>
                    <a:pt x="775" y="490"/>
                  </a:lnTo>
                  <a:lnTo>
                    <a:pt x="772" y="497"/>
                  </a:lnTo>
                  <a:lnTo>
                    <a:pt x="772" y="497"/>
                  </a:lnTo>
                  <a:lnTo>
                    <a:pt x="768" y="497"/>
                  </a:lnTo>
                  <a:lnTo>
                    <a:pt x="765" y="493"/>
                  </a:lnTo>
                  <a:lnTo>
                    <a:pt x="765" y="490"/>
                  </a:lnTo>
                  <a:lnTo>
                    <a:pt x="765" y="490"/>
                  </a:lnTo>
                  <a:lnTo>
                    <a:pt x="747" y="483"/>
                  </a:lnTo>
                  <a:lnTo>
                    <a:pt x="747" y="469"/>
                  </a:lnTo>
                  <a:lnTo>
                    <a:pt x="758" y="462"/>
                  </a:lnTo>
                  <a:lnTo>
                    <a:pt x="761" y="455"/>
                  </a:lnTo>
                  <a:lnTo>
                    <a:pt x="761" y="451"/>
                  </a:lnTo>
                  <a:lnTo>
                    <a:pt x="761" y="448"/>
                  </a:lnTo>
                  <a:lnTo>
                    <a:pt x="761" y="448"/>
                  </a:lnTo>
                  <a:lnTo>
                    <a:pt x="758" y="441"/>
                  </a:lnTo>
                  <a:lnTo>
                    <a:pt x="754" y="434"/>
                  </a:lnTo>
                  <a:lnTo>
                    <a:pt x="747" y="430"/>
                  </a:lnTo>
                  <a:lnTo>
                    <a:pt x="740" y="427"/>
                  </a:lnTo>
                  <a:lnTo>
                    <a:pt x="737" y="427"/>
                  </a:lnTo>
                  <a:lnTo>
                    <a:pt x="733" y="427"/>
                  </a:lnTo>
                  <a:lnTo>
                    <a:pt x="730" y="427"/>
                  </a:lnTo>
                  <a:lnTo>
                    <a:pt x="726" y="427"/>
                  </a:lnTo>
                  <a:lnTo>
                    <a:pt x="722" y="430"/>
                  </a:lnTo>
                  <a:lnTo>
                    <a:pt x="719" y="430"/>
                  </a:lnTo>
                  <a:lnTo>
                    <a:pt x="712" y="430"/>
                  </a:lnTo>
                  <a:lnTo>
                    <a:pt x="712" y="430"/>
                  </a:lnTo>
                  <a:lnTo>
                    <a:pt x="726" y="437"/>
                  </a:lnTo>
                  <a:lnTo>
                    <a:pt x="722" y="462"/>
                  </a:lnTo>
                  <a:lnTo>
                    <a:pt x="726" y="479"/>
                  </a:lnTo>
                  <a:lnTo>
                    <a:pt x="726" y="479"/>
                  </a:lnTo>
                  <a:lnTo>
                    <a:pt x="730" y="483"/>
                  </a:lnTo>
                  <a:lnTo>
                    <a:pt x="730" y="490"/>
                  </a:lnTo>
                  <a:lnTo>
                    <a:pt x="730" y="493"/>
                  </a:lnTo>
                  <a:lnTo>
                    <a:pt x="730" y="504"/>
                  </a:lnTo>
                  <a:lnTo>
                    <a:pt x="730" y="511"/>
                  </a:lnTo>
                  <a:lnTo>
                    <a:pt x="726" y="515"/>
                  </a:lnTo>
                  <a:lnTo>
                    <a:pt x="726" y="515"/>
                  </a:lnTo>
                  <a:lnTo>
                    <a:pt x="715" y="511"/>
                  </a:lnTo>
                  <a:lnTo>
                    <a:pt x="708" y="508"/>
                  </a:lnTo>
                  <a:lnTo>
                    <a:pt x="701" y="508"/>
                  </a:lnTo>
                  <a:lnTo>
                    <a:pt x="684" y="525"/>
                  </a:lnTo>
                  <a:lnTo>
                    <a:pt x="666" y="536"/>
                  </a:lnTo>
                  <a:lnTo>
                    <a:pt x="666" y="543"/>
                  </a:lnTo>
                  <a:lnTo>
                    <a:pt x="666" y="546"/>
                  </a:lnTo>
                  <a:lnTo>
                    <a:pt x="670" y="550"/>
                  </a:lnTo>
                  <a:lnTo>
                    <a:pt x="673" y="553"/>
                  </a:lnTo>
                  <a:lnTo>
                    <a:pt x="677" y="557"/>
                  </a:lnTo>
                  <a:lnTo>
                    <a:pt x="677" y="557"/>
                  </a:lnTo>
                  <a:lnTo>
                    <a:pt x="677" y="567"/>
                  </a:lnTo>
                  <a:lnTo>
                    <a:pt x="652" y="567"/>
                  </a:lnTo>
                  <a:lnTo>
                    <a:pt x="641" y="553"/>
                  </a:lnTo>
                  <a:lnTo>
                    <a:pt x="634" y="539"/>
                  </a:lnTo>
                  <a:lnTo>
                    <a:pt x="624" y="536"/>
                  </a:lnTo>
                  <a:lnTo>
                    <a:pt x="620" y="546"/>
                  </a:lnTo>
                  <a:lnTo>
                    <a:pt x="627" y="564"/>
                  </a:lnTo>
                  <a:lnTo>
                    <a:pt x="638" y="585"/>
                  </a:lnTo>
                  <a:lnTo>
                    <a:pt x="638" y="589"/>
                  </a:lnTo>
                  <a:lnTo>
                    <a:pt x="634" y="592"/>
                  </a:lnTo>
                  <a:lnTo>
                    <a:pt x="634" y="592"/>
                  </a:lnTo>
                  <a:lnTo>
                    <a:pt x="631" y="592"/>
                  </a:lnTo>
                  <a:lnTo>
                    <a:pt x="627" y="589"/>
                  </a:lnTo>
                  <a:lnTo>
                    <a:pt x="627" y="589"/>
                  </a:lnTo>
                  <a:lnTo>
                    <a:pt x="617" y="578"/>
                  </a:lnTo>
                  <a:lnTo>
                    <a:pt x="599" y="571"/>
                  </a:lnTo>
                  <a:lnTo>
                    <a:pt x="599" y="567"/>
                  </a:lnTo>
                  <a:lnTo>
                    <a:pt x="599" y="564"/>
                  </a:lnTo>
                  <a:lnTo>
                    <a:pt x="599" y="557"/>
                  </a:lnTo>
                  <a:lnTo>
                    <a:pt x="599" y="553"/>
                  </a:lnTo>
                  <a:lnTo>
                    <a:pt x="603" y="550"/>
                  </a:lnTo>
                  <a:lnTo>
                    <a:pt x="603" y="543"/>
                  </a:lnTo>
                  <a:lnTo>
                    <a:pt x="603" y="539"/>
                  </a:lnTo>
                  <a:lnTo>
                    <a:pt x="603" y="532"/>
                  </a:lnTo>
                  <a:lnTo>
                    <a:pt x="603" y="532"/>
                  </a:lnTo>
                  <a:lnTo>
                    <a:pt x="578" y="511"/>
                  </a:lnTo>
                  <a:lnTo>
                    <a:pt x="571" y="493"/>
                  </a:lnTo>
                  <a:lnTo>
                    <a:pt x="592" y="501"/>
                  </a:lnTo>
                  <a:lnTo>
                    <a:pt x="599" y="508"/>
                  </a:lnTo>
                  <a:lnTo>
                    <a:pt x="613" y="515"/>
                  </a:lnTo>
                  <a:lnTo>
                    <a:pt x="627" y="525"/>
                  </a:lnTo>
                  <a:lnTo>
                    <a:pt x="634" y="529"/>
                  </a:lnTo>
                  <a:lnTo>
                    <a:pt x="645" y="529"/>
                  </a:lnTo>
                  <a:lnTo>
                    <a:pt x="652" y="525"/>
                  </a:lnTo>
                  <a:lnTo>
                    <a:pt x="659" y="525"/>
                  </a:lnTo>
                  <a:lnTo>
                    <a:pt x="666" y="522"/>
                  </a:lnTo>
                  <a:lnTo>
                    <a:pt x="666" y="522"/>
                  </a:lnTo>
                  <a:lnTo>
                    <a:pt x="680" y="508"/>
                  </a:lnTo>
                  <a:lnTo>
                    <a:pt x="684" y="497"/>
                  </a:lnTo>
                  <a:lnTo>
                    <a:pt x="687" y="486"/>
                  </a:lnTo>
                  <a:lnTo>
                    <a:pt x="691" y="479"/>
                  </a:lnTo>
                  <a:lnTo>
                    <a:pt x="691" y="472"/>
                  </a:lnTo>
                  <a:lnTo>
                    <a:pt x="691" y="469"/>
                  </a:lnTo>
                  <a:lnTo>
                    <a:pt x="687" y="465"/>
                  </a:lnTo>
                  <a:lnTo>
                    <a:pt x="680" y="458"/>
                  </a:lnTo>
                  <a:lnTo>
                    <a:pt x="673" y="455"/>
                  </a:lnTo>
                  <a:lnTo>
                    <a:pt x="666" y="455"/>
                  </a:lnTo>
                  <a:lnTo>
                    <a:pt x="659" y="451"/>
                  </a:lnTo>
                  <a:lnTo>
                    <a:pt x="656" y="451"/>
                  </a:lnTo>
                  <a:lnTo>
                    <a:pt x="649" y="434"/>
                  </a:lnTo>
                  <a:lnTo>
                    <a:pt x="634" y="416"/>
                  </a:lnTo>
                  <a:lnTo>
                    <a:pt x="617" y="405"/>
                  </a:lnTo>
                  <a:lnTo>
                    <a:pt x="599" y="402"/>
                  </a:lnTo>
                  <a:lnTo>
                    <a:pt x="585" y="402"/>
                  </a:lnTo>
                  <a:lnTo>
                    <a:pt x="578" y="402"/>
                  </a:lnTo>
                  <a:lnTo>
                    <a:pt x="578" y="398"/>
                  </a:lnTo>
                  <a:lnTo>
                    <a:pt x="575" y="395"/>
                  </a:lnTo>
                  <a:lnTo>
                    <a:pt x="571" y="391"/>
                  </a:lnTo>
                  <a:lnTo>
                    <a:pt x="567" y="391"/>
                  </a:lnTo>
                  <a:lnTo>
                    <a:pt x="564" y="391"/>
                  </a:lnTo>
                  <a:lnTo>
                    <a:pt x="567" y="384"/>
                  </a:lnTo>
                  <a:lnTo>
                    <a:pt x="578" y="388"/>
                  </a:lnTo>
                  <a:lnTo>
                    <a:pt x="585" y="384"/>
                  </a:lnTo>
                  <a:lnTo>
                    <a:pt x="560" y="374"/>
                  </a:lnTo>
                  <a:lnTo>
                    <a:pt x="553" y="384"/>
                  </a:lnTo>
                  <a:lnTo>
                    <a:pt x="543" y="381"/>
                  </a:lnTo>
                  <a:lnTo>
                    <a:pt x="532" y="377"/>
                  </a:lnTo>
                  <a:lnTo>
                    <a:pt x="525" y="374"/>
                  </a:lnTo>
                  <a:lnTo>
                    <a:pt x="518" y="370"/>
                  </a:lnTo>
                  <a:lnTo>
                    <a:pt x="515" y="370"/>
                  </a:lnTo>
                  <a:lnTo>
                    <a:pt x="515" y="370"/>
                  </a:lnTo>
                  <a:lnTo>
                    <a:pt x="532" y="367"/>
                  </a:lnTo>
                  <a:lnTo>
                    <a:pt x="532" y="370"/>
                  </a:lnTo>
                  <a:lnTo>
                    <a:pt x="529" y="370"/>
                  </a:lnTo>
                  <a:lnTo>
                    <a:pt x="529" y="370"/>
                  </a:lnTo>
                  <a:lnTo>
                    <a:pt x="532" y="370"/>
                  </a:lnTo>
                  <a:lnTo>
                    <a:pt x="536" y="367"/>
                  </a:lnTo>
                  <a:lnTo>
                    <a:pt x="543" y="367"/>
                  </a:lnTo>
                  <a:lnTo>
                    <a:pt x="546" y="360"/>
                  </a:lnTo>
                  <a:lnTo>
                    <a:pt x="546" y="353"/>
                  </a:lnTo>
                  <a:lnTo>
                    <a:pt x="546" y="349"/>
                  </a:lnTo>
                  <a:lnTo>
                    <a:pt x="546" y="346"/>
                  </a:lnTo>
                  <a:lnTo>
                    <a:pt x="532" y="346"/>
                  </a:lnTo>
                  <a:lnTo>
                    <a:pt x="529" y="335"/>
                  </a:lnTo>
                  <a:lnTo>
                    <a:pt x="518" y="328"/>
                  </a:lnTo>
                  <a:lnTo>
                    <a:pt x="497" y="331"/>
                  </a:lnTo>
                  <a:lnTo>
                    <a:pt x="472" y="324"/>
                  </a:lnTo>
                  <a:lnTo>
                    <a:pt x="469" y="331"/>
                  </a:lnTo>
                  <a:lnTo>
                    <a:pt x="462" y="335"/>
                  </a:lnTo>
                  <a:lnTo>
                    <a:pt x="455" y="335"/>
                  </a:lnTo>
                  <a:lnTo>
                    <a:pt x="448" y="338"/>
                  </a:lnTo>
                  <a:lnTo>
                    <a:pt x="444" y="338"/>
                  </a:lnTo>
                  <a:lnTo>
                    <a:pt x="441" y="338"/>
                  </a:lnTo>
                  <a:lnTo>
                    <a:pt x="434" y="342"/>
                  </a:lnTo>
                  <a:lnTo>
                    <a:pt x="430" y="342"/>
                  </a:lnTo>
                  <a:lnTo>
                    <a:pt x="427" y="346"/>
                  </a:lnTo>
                  <a:lnTo>
                    <a:pt x="427" y="346"/>
                  </a:lnTo>
                  <a:lnTo>
                    <a:pt x="427" y="349"/>
                  </a:lnTo>
                  <a:lnTo>
                    <a:pt x="427" y="353"/>
                  </a:lnTo>
                  <a:lnTo>
                    <a:pt x="423" y="356"/>
                  </a:lnTo>
                  <a:lnTo>
                    <a:pt x="420" y="360"/>
                  </a:lnTo>
                  <a:lnTo>
                    <a:pt x="416" y="363"/>
                  </a:lnTo>
                  <a:lnTo>
                    <a:pt x="409" y="363"/>
                  </a:lnTo>
                  <a:lnTo>
                    <a:pt x="405" y="363"/>
                  </a:lnTo>
                  <a:lnTo>
                    <a:pt x="405" y="360"/>
                  </a:lnTo>
                  <a:lnTo>
                    <a:pt x="405" y="360"/>
                  </a:lnTo>
                  <a:lnTo>
                    <a:pt x="405" y="356"/>
                  </a:lnTo>
                  <a:lnTo>
                    <a:pt x="398" y="360"/>
                  </a:lnTo>
                  <a:lnTo>
                    <a:pt x="391" y="363"/>
                  </a:lnTo>
                  <a:lnTo>
                    <a:pt x="388" y="370"/>
                  </a:lnTo>
                  <a:lnTo>
                    <a:pt x="384" y="374"/>
                  </a:lnTo>
                  <a:lnTo>
                    <a:pt x="384" y="377"/>
                  </a:lnTo>
                  <a:lnTo>
                    <a:pt x="377" y="381"/>
                  </a:lnTo>
                  <a:lnTo>
                    <a:pt x="370" y="384"/>
                  </a:lnTo>
                  <a:lnTo>
                    <a:pt x="363" y="388"/>
                  </a:lnTo>
                  <a:lnTo>
                    <a:pt x="360" y="391"/>
                  </a:lnTo>
                  <a:lnTo>
                    <a:pt x="356" y="398"/>
                  </a:lnTo>
                  <a:lnTo>
                    <a:pt x="356" y="405"/>
                  </a:lnTo>
                  <a:lnTo>
                    <a:pt x="356" y="409"/>
                  </a:lnTo>
                  <a:lnTo>
                    <a:pt x="356" y="412"/>
                  </a:lnTo>
                  <a:lnTo>
                    <a:pt x="342" y="444"/>
                  </a:lnTo>
                  <a:lnTo>
                    <a:pt x="321" y="483"/>
                  </a:lnTo>
                  <a:lnTo>
                    <a:pt x="321" y="483"/>
                  </a:lnTo>
                  <a:lnTo>
                    <a:pt x="317" y="490"/>
                  </a:lnTo>
                  <a:lnTo>
                    <a:pt x="317" y="497"/>
                  </a:lnTo>
                  <a:lnTo>
                    <a:pt x="314" y="504"/>
                  </a:lnTo>
                  <a:lnTo>
                    <a:pt x="310" y="511"/>
                  </a:lnTo>
                  <a:lnTo>
                    <a:pt x="307" y="515"/>
                  </a:lnTo>
                  <a:lnTo>
                    <a:pt x="307" y="518"/>
                  </a:lnTo>
                  <a:lnTo>
                    <a:pt x="303" y="522"/>
                  </a:lnTo>
                  <a:lnTo>
                    <a:pt x="300" y="529"/>
                  </a:lnTo>
                  <a:lnTo>
                    <a:pt x="296" y="536"/>
                  </a:lnTo>
                  <a:lnTo>
                    <a:pt x="293" y="546"/>
                  </a:lnTo>
                  <a:lnTo>
                    <a:pt x="289" y="553"/>
                  </a:lnTo>
                  <a:lnTo>
                    <a:pt x="286" y="557"/>
                  </a:lnTo>
                  <a:lnTo>
                    <a:pt x="286" y="560"/>
                  </a:lnTo>
                  <a:lnTo>
                    <a:pt x="275" y="567"/>
                  </a:lnTo>
                  <a:lnTo>
                    <a:pt x="257" y="592"/>
                  </a:lnTo>
                  <a:lnTo>
                    <a:pt x="233" y="610"/>
                  </a:lnTo>
                  <a:lnTo>
                    <a:pt x="229" y="617"/>
                  </a:lnTo>
                  <a:lnTo>
                    <a:pt x="222" y="620"/>
                  </a:lnTo>
                  <a:lnTo>
                    <a:pt x="219" y="624"/>
                  </a:lnTo>
                  <a:lnTo>
                    <a:pt x="215" y="624"/>
                  </a:lnTo>
                  <a:lnTo>
                    <a:pt x="215" y="631"/>
                  </a:lnTo>
                  <a:lnTo>
                    <a:pt x="212" y="638"/>
                  </a:lnTo>
                  <a:lnTo>
                    <a:pt x="208" y="641"/>
                  </a:lnTo>
                  <a:lnTo>
                    <a:pt x="208" y="641"/>
                  </a:lnTo>
                  <a:lnTo>
                    <a:pt x="201" y="652"/>
                  </a:lnTo>
                  <a:lnTo>
                    <a:pt x="201" y="663"/>
                  </a:lnTo>
                  <a:lnTo>
                    <a:pt x="201" y="670"/>
                  </a:lnTo>
                  <a:lnTo>
                    <a:pt x="205" y="677"/>
                  </a:lnTo>
                  <a:lnTo>
                    <a:pt x="208" y="680"/>
                  </a:lnTo>
                  <a:lnTo>
                    <a:pt x="208" y="684"/>
                  </a:lnTo>
                  <a:lnTo>
                    <a:pt x="208" y="687"/>
                  </a:lnTo>
                  <a:lnTo>
                    <a:pt x="208" y="687"/>
                  </a:lnTo>
                  <a:lnTo>
                    <a:pt x="208" y="691"/>
                  </a:lnTo>
                  <a:lnTo>
                    <a:pt x="205" y="694"/>
                  </a:lnTo>
                  <a:lnTo>
                    <a:pt x="205" y="698"/>
                  </a:lnTo>
                  <a:lnTo>
                    <a:pt x="205" y="701"/>
                  </a:lnTo>
                  <a:lnTo>
                    <a:pt x="205" y="705"/>
                  </a:lnTo>
                  <a:lnTo>
                    <a:pt x="201" y="712"/>
                  </a:lnTo>
                  <a:lnTo>
                    <a:pt x="201" y="719"/>
                  </a:lnTo>
                  <a:lnTo>
                    <a:pt x="201" y="726"/>
                  </a:lnTo>
                  <a:lnTo>
                    <a:pt x="205" y="733"/>
                  </a:lnTo>
                  <a:lnTo>
                    <a:pt x="205" y="733"/>
                  </a:lnTo>
                  <a:lnTo>
                    <a:pt x="208" y="744"/>
                  </a:lnTo>
                  <a:lnTo>
                    <a:pt x="212" y="747"/>
                  </a:lnTo>
                  <a:lnTo>
                    <a:pt x="219" y="754"/>
                  </a:lnTo>
                  <a:lnTo>
                    <a:pt x="226" y="758"/>
                  </a:lnTo>
                  <a:lnTo>
                    <a:pt x="229" y="758"/>
                  </a:lnTo>
                  <a:lnTo>
                    <a:pt x="229" y="758"/>
                  </a:lnTo>
                  <a:lnTo>
                    <a:pt x="240" y="754"/>
                  </a:lnTo>
                  <a:lnTo>
                    <a:pt x="247" y="751"/>
                  </a:lnTo>
                  <a:lnTo>
                    <a:pt x="250" y="744"/>
                  </a:lnTo>
                  <a:lnTo>
                    <a:pt x="254" y="740"/>
                  </a:lnTo>
                  <a:lnTo>
                    <a:pt x="257" y="737"/>
                  </a:lnTo>
                  <a:lnTo>
                    <a:pt x="257" y="730"/>
                  </a:lnTo>
                  <a:lnTo>
                    <a:pt x="257" y="722"/>
                  </a:lnTo>
                  <a:lnTo>
                    <a:pt x="261" y="722"/>
                  </a:lnTo>
                  <a:lnTo>
                    <a:pt x="261" y="719"/>
                  </a:lnTo>
                  <a:lnTo>
                    <a:pt x="265" y="719"/>
                  </a:lnTo>
                  <a:lnTo>
                    <a:pt x="272" y="715"/>
                  </a:lnTo>
                  <a:lnTo>
                    <a:pt x="275" y="712"/>
                  </a:lnTo>
                  <a:lnTo>
                    <a:pt x="275" y="708"/>
                  </a:lnTo>
                  <a:lnTo>
                    <a:pt x="282" y="701"/>
                  </a:lnTo>
                  <a:lnTo>
                    <a:pt x="282" y="694"/>
                  </a:lnTo>
                  <a:lnTo>
                    <a:pt x="286" y="687"/>
                  </a:lnTo>
                  <a:lnTo>
                    <a:pt x="286" y="684"/>
                  </a:lnTo>
                  <a:lnTo>
                    <a:pt x="282" y="684"/>
                  </a:lnTo>
                  <a:lnTo>
                    <a:pt x="289" y="701"/>
                  </a:lnTo>
                  <a:lnTo>
                    <a:pt x="289" y="705"/>
                  </a:lnTo>
                  <a:lnTo>
                    <a:pt x="289" y="708"/>
                  </a:lnTo>
                  <a:lnTo>
                    <a:pt x="293" y="715"/>
                  </a:lnTo>
                  <a:lnTo>
                    <a:pt x="293" y="722"/>
                  </a:lnTo>
                  <a:lnTo>
                    <a:pt x="293" y="726"/>
                  </a:lnTo>
                  <a:lnTo>
                    <a:pt x="289" y="730"/>
                  </a:lnTo>
                  <a:lnTo>
                    <a:pt x="289" y="737"/>
                  </a:lnTo>
                  <a:lnTo>
                    <a:pt x="289" y="744"/>
                  </a:lnTo>
                  <a:lnTo>
                    <a:pt x="289" y="744"/>
                  </a:lnTo>
                  <a:lnTo>
                    <a:pt x="289" y="775"/>
                  </a:lnTo>
                  <a:lnTo>
                    <a:pt x="303" y="793"/>
                  </a:lnTo>
                  <a:lnTo>
                    <a:pt x="307" y="814"/>
                  </a:lnTo>
                  <a:lnTo>
                    <a:pt x="317" y="818"/>
                  </a:lnTo>
                  <a:lnTo>
                    <a:pt x="328" y="811"/>
                  </a:lnTo>
                  <a:lnTo>
                    <a:pt x="331" y="807"/>
                  </a:lnTo>
                  <a:lnTo>
                    <a:pt x="335" y="800"/>
                  </a:lnTo>
                  <a:lnTo>
                    <a:pt x="342" y="800"/>
                  </a:lnTo>
                  <a:lnTo>
                    <a:pt x="346" y="796"/>
                  </a:lnTo>
                  <a:lnTo>
                    <a:pt x="349" y="796"/>
                  </a:lnTo>
                  <a:lnTo>
                    <a:pt x="353" y="789"/>
                  </a:lnTo>
                  <a:lnTo>
                    <a:pt x="356" y="779"/>
                  </a:lnTo>
                  <a:lnTo>
                    <a:pt x="356" y="768"/>
                  </a:lnTo>
                  <a:lnTo>
                    <a:pt x="360" y="761"/>
                  </a:lnTo>
                  <a:lnTo>
                    <a:pt x="360" y="754"/>
                  </a:lnTo>
                  <a:lnTo>
                    <a:pt x="360" y="751"/>
                  </a:lnTo>
                  <a:lnTo>
                    <a:pt x="360" y="744"/>
                  </a:lnTo>
                  <a:lnTo>
                    <a:pt x="377" y="722"/>
                  </a:lnTo>
                  <a:lnTo>
                    <a:pt x="384" y="715"/>
                  </a:lnTo>
                  <a:lnTo>
                    <a:pt x="388" y="708"/>
                  </a:lnTo>
                  <a:lnTo>
                    <a:pt x="388" y="705"/>
                  </a:lnTo>
                  <a:lnTo>
                    <a:pt x="388" y="698"/>
                  </a:lnTo>
                  <a:lnTo>
                    <a:pt x="388" y="698"/>
                  </a:lnTo>
                  <a:lnTo>
                    <a:pt x="388" y="691"/>
                  </a:lnTo>
                  <a:lnTo>
                    <a:pt x="381" y="687"/>
                  </a:lnTo>
                  <a:lnTo>
                    <a:pt x="377" y="684"/>
                  </a:lnTo>
                  <a:lnTo>
                    <a:pt x="374" y="684"/>
                  </a:lnTo>
                  <a:lnTo>
                    <a:pt x="370" y="680"/>
                  </a:lnTo>
                  <a:lnTo>
                    <a:pt x="374" y="645"/>
                  </a:lnTo>
                  <a:lnTo>
                    <a:pt x="374" y="649"/>
                  </a:lnTo>
                  <a:lnTo>
                    <a:pt x="374" y="649"/>
                  </a:lnTo>
                  <a:lnTo>
                    <a:pt x="374" y="649"/>
                  </a:lnTo>
                  <a:lnTo>
                    <a:pt x="374" y="649"/>
                  </a:lnTo>
                  <a:lnTo>
                    <a:pt x="374" y="641"/>
                  </a:lnTo>
                  <a:lnTo>
                    <a:pt x="374" y="634"/>
                  </a:lnTo>
                  <a:lnTo>
                    <a:pt x="377" y="627"/>
                  </a:lnTo>
                  <a:lnTo>
                    <a:pt x="381" y="620"/>
                  </a:lnTo>
                  <a:lnTo>
                    <a:pt x="384" y="617"/>
                  </a:lnTo>
                  <a:lnTo>
                    <a:pt x="388" y="613"/>
                  </a:lnTo>
                  <a:lnTo>
                    <a:pt x="391" y="606"/>
                  </a:lnTo>
                  <a:lnTo>
                    <a:pt x="398" y="603"/>
                  </a:lnTo>
                  <a:lnTo>
                    <a:pt x="402" y="599"/>
                  </a:lnTo>
                  <a:lnTo>
                    <a:pt x="405" y="599"/>
                  </a:lnTo>
                  <a:lnTo>
                    <a:pt x="409" y="596"/>
                  </a:lnTo>
                  <a:lnTo>
                    <a:pt x="416" y="589"/>
                  </a:lnTo>
                  <a:lnTo>
                    <a:pt x="420" y="578"/>
                  </a:lnTo>
                  <a:lnTo>
                    <a:pt x="420" y="571"/>
                  </a:lnTo>
                  <a:lnTo>
                    <a:pt x="420" y="567"/>
                  </a:lnTo>
                  <a:lnTo>
                    <a:pt x="420" y="553"/>
                  </a:lnTo>
                  <a:lnTo>
                    <a:pt x="430" y="539"/>
                  </a:lnTo>
                  <a:lnTo>
                    <a:pt x="441" y="532"/>
                  </a:lnTo>
                  <a:lnTo>
                    <a:pt x="448" y="529"/>
                  </a:lnTo>
                  <a:lnTo>
                    <a:pt x="458" y="529"/>
                  </a:lnTo>
                  <a:lnTo>
                    <a:pt x="465" y="532"/>
                  </a:lnTo>
                  <a:lnTo>
                    <a:pt x="472" y="539"/>
                  </a:lnTo>
                  <a:lnTo>
                    <a:pt x="476" y="546"/>
                  </a:lnTo>
                  <a:lnTo>
                    <a:pt x="472" y="553"/>
                  </a:lnTo>
                  <a:lnTo>
                    <a:pt x="469" y="560"/>
                  </a:lnTo>
                  <a:lnTo>
                    <a:pt x="465" y="567"/>
                  </a:lnTo>
                  <a:lnTo>
                    <a:pt x="462" y="571"/>
                  </a:lnTo>
                  <a:lnTo>
                    <a:pt x="458" y="571"/>
                  </a:lnTo>
                  <a:lnTo>
                    <a:pt x="437" y="592"/>
                  </a:lnTo>
                  <a:lnTo>
                    <a:pt x="427" y="599"/>
                  </a:lnTo>
                  <a:lnTo>
                    <a:pt x="423" y="610"/>
                  </a:lnTo>
                  <a:lnTo>
                    <a:pt x="420" y="613"/>
                  </a:lnTo>
                  <a:lnTo>
                    <a:pt x="420" y="617"/>
                  </a:lnTo>
                  <a:lnTo>
                    <a:pt x="420" y="652"/>
                  </a:lnTo>
                  <a:lnTo>
                    <a:pt x="420" y="659"/>
                  </a:lnTo>
                  <a:lnTo>
                    <a:pt x="420" y="666"/>
                  </a:lnTo>
                  <a:lnTo>
                    <a:pt x="420" y="673"/>
                  </a:lnTo>
                  <a:lnTo>
                    <a:pt x="420" y="677"/>
                  </a:lnTo>
                  <a:lnTo>
                    <a:pt x="420" y="680"/>
                  </a:lnTo>
                  <a:lnTo>
                    <a:pt x="423" y="684"/>
                  </a:lnTo>
                  <a:lnTo>
                    <a:pt x="427" y="687"/>
                  </a:lnTo>
                  <a:lnTo>
                    <a:pt x="434" y="694"/>
                  </a:lnTo>
                  <a:lnTo>
                    <a:pt x="437" y="694"/>
                  </a:lnTo>
                  <a:lnTo>
                    <a:pt x="441" y="698"/>
                  </a:lnTo>
                  <a:lnTo>
                    <a:pt x="451" y="701"/>
                  </a:lnTo>
                  <a:lnTo>
                    <a:pt x="458" y="698"/>
                  </a:lnTo>
                  <a:lnTo>
                    <a:pt x="465" y="694"/>
                  </a:lnTo>
                  <a:lnTo>
                    <a:pt x="469" y="694"/>
                  </a:lnTo>
                  <a:lnTo>
                    <a:pt x="472" y="694"/>
                  </a:lnTo>
                  <a:lnTo>
                    <a:pt x="486" y="691"/>
                  </a:lnTo>
                  <a:lnTo>
                    <a:pt x="493" y="687"/>
                  </a:lnTo>
                  <a:lnTo>
                    <a:pt x="501" y="684"/>
                  </a:lnTo>
                  <a:lnTo>
                    <a:pt x="504" y="684"/>
                  </a:lnTo>
                  <a:lnTo>
                    <a:pt x="508" y="684"/>
                  </a:lnTo>
                  <a:lnTo>
                    <a:pt x="508" y="684"/>
                  </a:lnTo>
                  <a:lnTo>
                    <a:pt x="515" y="691"/>
                  </a:lnTo>
                  <a:lnTo>
                    <a:pt x="518" y="694"/>
                  </a:lnTo>
                  <a:lnTo>
                    <a:pt x="525" y="698"/>
                  </a:lnTo>
                  <a:lnTo>
                    <a:pt x="532" y="698"/>
                  </a:lnTo>
                  <a:lnTo>
                    <a:pt x="536" y="698"/>
                  </a:lnTo>
                  <a:lnTo>
                    <a:pt x="532" y="701"/>
                  </a:lnTo>
                  <a:lnTo>
                    <a:pt x="529" y="701"/>
                  </a:lnTo>
                  <a:lnTo>
                    <a:pt x="525" y="705"/>
                  </a:lnTo>
                  <a:lnTo>
                    <a:pt x="525" y="705"/>
                  </a:lnTo>
                  <a:lnTo>
                    <a:pt x="515" y="705"/>
                  </a:lnTo>
                  <a:lnTo>
                    <a:pt x="508" y="708"/>
                  </a:lnTo>
                  <a:lnTo>
                    <a:pt x="501" y="712"/>
                  </a:lnTo>
                  <a:lnTo>
                    <a:pt x="497" y="715"/>
                  </a:lnTo>
                  <a:lnTo>
                    <a:pt x="493" y="715"/>
                  </a:lnTo>
                  <a:lnTo>
                    <a:pt x="490" y="712"/>
                  </a:lnTo>
                  <a:lnTo>
                    <a:pt x="479" y="708"/>
                  </a:lnTo>
                  <a:lnTo>
                    <a:pt x="469" y="708"/>
                  </a:lnTo>
                  <a:lnTo>
                    <a:pt x="462" y="712"/>
                  </a:lnTo>
                  <a:lnTo>
                    <a:pt x="458" y="715"/>
                  </a:lnTo>
                  <a:lnTo>
                    <a:pt x="455" y="719"/>
                  </a:lnTo>
                  <a:lnTo>
                    <a:pt x="451" y="722"/>
                  </a:lnTo>
                  <a:lnTo>
                    <a:pt x="451" y="722"/>
                  </a:lnTo>
                  <a:lnTo>
                    <a:pt x="451" y="726"/>
                  </a:lnTo>
                  <a:lnTo>
                    <a:pt x="448" y="730"/>
                  </a:lnTo>
                  <a:lnTo>
                    <a:pt x="448" y="737"/>
                  </a:lnTo>
                  <a:lnTo>
                    <a:pt x="448" y="744"/>
                  </a:lnTo>
                  <a:lnTo>
                    <a:pt x="448" y="744"/>
                  </a:lnTo>
                  <a:lnTo>
                    <a:pt x="455" y="747"/>
                  </a:lnTo>
                  <a:lnTo>
                    <a:pt x="458" y="758"/>
                  </a:lnTo>
                  <a:lnTo>
                    <a:pt x="458" y="768"/>
                  </a:lnTo>
                  <a:lnTo>
                    <a:pt x="455" y="772"/>
                  </a:lnTo>
                  <a:lnTo>
                    <a:pt x="455" y="775"/>
                  </a:lnTo>
                  <a:lnTo>
                    <a:pt x="451" y="779"/>
                  </a:lnTo>
                  <a:lnTo>
                    <a:pt x="451" y="779"/>
                  </a:lnTo>
                  <a:lnTo>
                    <a:pt x="444" y="775"/>
                  </a:lnTo>
                  <a:lnTo>
                    <a:pt x="441" y="772"/>
                  </a:lnTo>
                  <a:lnTo>
                    <a:pt x="437" y="772"/>
                  </a:lnTo>
                  <a:lnTo>
                    <a:pt x="437" y="768"/>
                  </a:lnTo>
                  <a:lnTo>
                    <a:pt x="427" y="761"/>
                  </a:lnTo>
                  <a:lnTo>
                    <a:pt x="412" y="775"/>
                  </a:lnTo>
                  <a:lnTo>
                    <a:pt x="412" y="779"/>
                  </a:lnTo>
                  <a:lnTo>
                    <a:pt x="409" y="786"/>
                  </a:lnTo>
                  <a:lnTo>
                    <a:pt x="409" y="796"/>
                  </a:lnTo>
                  <a:lnTo>
                    <a:pt x="409" y="804"/>
                  </a:lnTo>
                  <a:lnTo>
                    <a:pt x="409" y="821"/>
                  </a:lnTo>
                  <a:lnTo>
                    <a:pt x="398" y="818"/>
                  </a:lnTo>
                  <a:lnTo>
                    <a:pt x="398" y="821"/>
                  </a:lnTo>
                  <a:lnTo>
                    <a:pt x="398" y="825"/>
                  </a:lnTo>
                  <a:lnTo>
                    <a:pt x="395" y="828"/>
                  </a:lnTo>
                  <a:lnTo>
                    <a:pt x="395" y="828"/>
                  </a:lnTo>
                  <a:lnTo>
                    <a:pt x="374" y="835"/>
                  </a:lnTo>
                  <a:lnTo>
                    <a:pt x="370" y="835"/>
                  </a:lnTo>
                  <a:lnTo>
                    <a:pt x="367" y="835"/>
                  </a:lnTo>
                  <a:lnTo>
                    <a:pt x="367" y="835"/>
                  </a:lnTo>
                  <a:lnTo>
                    <a:pt x="363" y="832"/>
                  </a:lnTo>
                  <a:lnTo>
                    <a:pt x="356" y="835"/>
                  </a:lnTo>
                  <a:lnTo>
                    <a:pt x="353" y="835"/>
                  </a:lnTo>
                  <a:lnTo>
                    <a:pt x="349" y="842"/>
                  </a:lnTo>
                  <a:lnTo>
                    <a:pt x="342" y="842"/>
                  </a:lnTo>
                  <a:lnTo>
                    <a:pt x="342" y="846"/>
                  </a:lnTo>
                  <a:lnTo>
                    <a:pt x="314" y="849"/>
                  </a:lnTo>
                  <a:lnTo>
                    <a:pt x="307" y="839"/>
                  </a:lnTo>
                  <a:lnTo>
                    <a:pt x="300" y="839"/>
                  </a:lnTo>
                  <a:lnTo>
                    <a:pt x="289" y="849"/>
                  </a:lnTo>
                  <a:lnTo>
                    <a:pt x="286" y="853"/>
                  </a:lnTo>
                  <a:lnTo>
                    <a:pt x="282" y="853"/>
                  </a:lnTo>
                  <a:lnTo>
                    <a:pt x="279" y="853"/>
                  </a:lnTo>
                  <a:lnTo>
                    <a:pt x="279" y="853"/>
                  </a:lnTo>
                  <a:lnTo>
                    <a:pt x="279" y="856"/>
                  </a:lnTo>
                  <a:lnTo>
                    <a:pt x="279" y="853"/>
                  </a:lnTo>
                  <a:lnTo>
                    <a:pt x="279" y="853"/>
                  </a:lnTo>
                  <a:lnTo>
                    <a:pt x="279" y="849"/>
                  </a:lnTo>
                  <a:lnTo>
                    <a:pt x="279" y="846"/>
                  </a:lnTo>
                  <a:lnTo>
                    <a:pt x="282" y="846"/>
                  </a:lnTo>
                  <a:lnTo>
                    <a:pt x="282" y="842"/>
                  </a:lnTo>
                  <a:lnTo>
                    <a:pt x="279" y="839"/>
                  </a:lnTo>
                  <a:lnTo>
                    <a:pt x="272" y="835"/>
                  </a:lnTo>
                  <a:lnTo>
                    <a:pt x="268" y="828"/>
                  </a:lnTo>
                  <a:lnTo>
                    <a:pt x="268" y="825"/>
                  </a:lnTo>
                  <a:lnTo>
                    <a:pt x="268" y="811"/>
                  </a:lnTo>
                  <a:lnTo>
                    <a:pt x="268" y="807"/>
                  </a:lnTo>
                  <a:lnTo>
                    <a:pt x="268" y="804"/>
                  </a:lnTo>
                  <a:lnTo>
                    <a:pt x="268" y="800"/>
                  </a:lnTo>
                  <a:lnTo>
                    <a:pt x="268" y="796"/>
                  </a:lnTo>
                  <a:lnTo>
                    <a:pt x="272" y="793"/>
                  </a:lnTo>
                  <a:lnTo>
                    <a:pt x="275" y="793"/>
                  </a:lnTo>
                  <a:lnTo>
                    <a:pt x="275" y="789"/>
                  </a:lnTo>
                  <a:lnTo>
                    <a:pt x="275" y="786"/>
                  </a:lnTo>
                  <a:lnTo>
                    <a:pt x="275" y="782"/>
                  </a:lnTo>
                  <a:lnTo>
                    <a:pt x="272" y="779"/>
                  </a:lnTo>
                  <a:lnTo>
                    <a:pt x="272" y="779"/>
                  </a:lnTo>
                  <a:lnTo>
                    <a:pt x="268" y="772"/>
                  </a:lnTo>
                  <a:lnTo>
                    <a:pt x="268" y="768"/>
                  </a:lnTo>
                  <a:lnTo>
                    <a:pt x="268" y="761"/>
                  </a:lnTo>
                  <a:lnTo>
                    <a:pt x="268" y="761"/>
                  </a:lnTo>
                  <a:lnTo>
                    <a:pt x="265" y="761"/>
                  </a:lnTo>
                  <a:lnTo>
                    <a:pt x="240" y="782"/>
                  </a:lnTo>
                  <a:lnTo>
                    <a:pt x="240" y="786"/>
                  </a:lnTo>
                  <a:lnTo>
                    <a:pt x="236" y="789"/>
                  </a:lnTo>
                  <a:lnTo>
                    <a:pt x="236" y="796"/>
                  </a:lnTo>
                  <a:lnTo>
                    <a:pt x="240" y="804"/>
                  </a:lnTo>
                  <a:lnTo>
                    <a:pt x="240" y="807"/>
                  </a:lnTo>
                  <a:lnTo>
                    <a:pt x="240" y="811"/>
                  </a:lnTo>
                  <a:lnTo>
                    <a:pt x="247" y="821"/>
                  </a:lnTo>
                  <a:lnTo>
                    <a:pt x="247" y="828"/>
                  </a:lnTo>
                  <a:lnTo>
                    <a:pt x="247" y="849"/>
                  </a:lnTo>
                  <a:lnTo>
                    <a:pt x="243" y="856"/>
                  </a:lnTo>
                  <a:lnTo>
                    <a:pt x="240" y="853"/>
                  </a:lnTo>
                  <a:lnTo>
                    <a:pt x="233" y="856"/>
                  </a:lnTo>
                  <a:lnTo>
                    <a:pt x="229" y="860"/>
                  </a:lnTo>
                  <a:lnTo>
                    <a:pt x="222" y="863"/>
                  </a:lnTo>
                  <a:lnTo>
                    <a:pt x="215" y="860"/>
                  </a:lnTo>
                  <a:lnTo>
                    <a:pt x="212" y="860"/>
                  </a:lnTo>
                  <a:lnTo>
                    <a:pt x="212" y="860"/>
                  </a:lnTo>
                  <a:lnTo>
                    <a:pt x="205" y="863"/>
                  </a:lnTo>
                  <a:lnTo>
                    <a:pt x="198" y="870"/>
                  </a:lnTo>
                  <a:lnTo>
                    <a:pt x="194" y="878"/>
                  </a:lnTo>
                  <a:lnTo>
                    <a:pt x="191" y="885"/>
                  </a:lnTo>
                  <a:lnTo>
                    <a:pt x="191" y="885"/>
                  </a:lnTo>
                  <a:lnTo>
                    <a:pt x="187" y="892"/>
                  </a:lnTo>
                  <a:lnTo>
                    <a:pt x="187" y="895"/>
                  </a:lnTo>
                  <a:lnTo>
                    <a:pt x="183" y="902"/>
                  </a:lnTo>
                  <a:lnTo>
                    <a:pt x="180" y="902"/>
                  </a:lnTo>
                  <a:lnTo>
                    <a:pt x="176" y="909"/>
                  </a:lnTo>
                  <a:lnTo>
                    <a:pt x="173" y="913"/>
                  </a:lnTo>
                  <a:lnTo>
                    <a:pt x="169" y="916"/>
                  </a:lnTo>
                  <a:lnTo>
                    <a:pt x="169" y="916"/>
                  </a:lnTo>
                  <a:lnTo>
                    <a:pt x="183" y="934"/>
                  </a:lnTo>
                  <a:lnTo>
                    <a:pt x="183" y="934"/>
                  </a:lnTo>
                  <a:lnTo>
                    <a:pt x="183" y="937"/>
                  </a:lnTo>
                  <a:lnTo>
                    <a:pt x="183" y="941"/>
                  </a:lnTo>
                  <a:lnTo>
                    <a:pt x="187" y="944"/>
                  </a:lnTo>
                  <a:lnTo>
                    <a:pt x="191" y="948"/>
                  </a:lnTo>
                  <a:lnTo>
                    <a:pt x="191" y="948"/>
                  </a:lnTo>
                  <a:lnTo>
                    <a:pt x="194" y="951"/>
                  </a:lnTo>
                  <a:lnTo>
                    <a:pt x="194" y="951"/>
                  </a:lnTo>
                  <a:lnTo>
                    <a:pt x="198" y="959"/>
                  </a:lnTo>
                  <a:lnTo>
                    <a:pt x="198" y="955"/>
                  </a:lnTo>
                  <a:lnTo>
                    <a:pt x="198" y="955"/>
                  </a:lnTo>
                  <a:lnTo>
                    <a:pt x="198" y="955"/>
                  </a:lnTo>
                  <a:lnTo>
                    <a:pt x="198" y="959"/>
                  </a:lnTo>
                  <a:lnTo>
                    <a:pt x="198" y="959"/>
                  </a:lnTo>
                  <a:lnTo>
                    <a:pt x="198" y="962"/>
                  </a:lnTo>
                  <a:lnTo>
                    <a:pt x="201" y="966"/>
                  </a:lnTo>
                  <a:lnTo>
                    <a:pt x="208" y="969"/>
                  </a:lnTo>
                  <a:lnTo>
                    <a:pt x="212" y="973"/>
                  </a:lnTo>
                  <a:lnTo>
                    <a:pt x="212" y="973"/>
                  </a:lnTo>
                  <a:lnTo>
                    <a:pt x="215" y="973"/>
                  </a:lnTo>
                  <a:lnTo>
                    <a:pt x="212" y="973"/>
                  </a:lnTo>
                  <a:lnTo>
                    <a:pt x="212" y="973"/>
                  </a:lnTo>
                  <a:lnTo>
                    <a:pt x="205" y="969"/>
                  </a:lnTo>
                  <a:lnTo>
                    <a:pt x="201" y="966"/>
                  </a:lnTo>
                  <a:lnTo>
                    <a:pt x="201" y="962"/>
                  </a:lnTo>
                  <a:lnTo>
                    <a:pt x="198" y="962"/>
                  </a:lnTo>
                  <a:lnTo>
                    <a:pt x="198" y="959"/>
                  </a:lnTo>
                  <a:lnTo>
                    <a:pt x="198" y="955"/>
                  </a:lnTo>
                  <a:lnTo>
                    <a:pt x="194" y="951"/>
                  </a:lnTo>
                  <a:lnTo>
                    <a:pt x="191" y="948"/>
                  </a:lnTo>
                  <a:lnTo>
                    <a:pt x="183" y="948"/>
                  </a:lnTo>
                  <a:lnTo>
                    <a:pt x="183" y="941"/>
                  </a:lnTo>
                  <a:lnTo>
                    <a:pt x="183" y="937"/>
                  </a:lnTo>
                  <a:lnTo>
                    <a:pt x="183" y="934"/>
                  </a:lnTo>
                  <a:lnTo>
                    <a:pt x="183" y="934"/>
                  </a:lnTo>
                  <a:lnTo>
                    <a:pt x="183" y="930"/>
                  </a:lnTo>
                  <a:lnTo>
                    <a:pt x="180" y="930"/>
                  </a:lnTo>
                  <a:lnTo>
                    <a:pt x="176" y="923"/>
                  </a:lnTo>
                  <a:lnTo>
                    <a:pt x="173" y="920"/>
                  </a:lnTo>
                  <a:lnTo>
                    <a:pt x="169" y="920"/>
                  </a:lnTo>
                  <a:lnTo>
                    <a:pt x="169" y="916"/>
                  </a:lnTo>
                  <a:lnTo>
                    <a:pt x="162" y="920"/>
                  </a:lnTo>
                  <a:lnTo>
                    <a:pt x="159" y="923"/>
                  </a:lnTo>
                  <a:lnTo>
                    <a:pt x="155" y="927"/>
                  </a:lnTo>
                  <a:lnTo>
                    <a:pt x="152" y="930"/>
                  </a:lnTo>
                  <a:lnTo>
                    <a:pt x="148" y="930"/>
                  </a:lnTo>
                  <a:lnTo>
                    <a:pt x="141" y="934"/>
                  </a:lnTo>
                  <a:lnTo>
                    <a:pt x="134" y="944"/>
                  </a:lnTo>
                  <a:lnTo>
                    <a:pt x="131" y="944"/>
                  </a:lnTo>
                  <a:lnTo>
                    <a:pt x="124" y="944"/>
                  </a:lnTo>
                  <a:lnTo>
                    <a:pt x="120" y="948"/>
                  </a:lnTo>
                  <a:lnTo>
                    <a:pt x="117" y="948"/>
                  </a:lnTo>
                  <a:lnTo>
                    <a:pt x="113" y="948"/>
                  </a:lnTo>
                  <a:lnTo>
                    <a:pt x="106" y="951"/>
                  </a:lnTo>
                  <a:lnTo>
                    <a:pt x="99" y="955"/>
                  </a:lnTo>
                  <a:lnTo>
                    <a:pt x="92" y="955"/>
                  </a:lnTo>
                  <a:lnTo>
                    <a:pt x="92" y="955"/>
                  </a:lnTo>
                  <a:lnTo>
                    <a:pt x="81" y="955"/>
                  </a:lnTo>
                  <a:lnTo>
                    <a:pt x="85" y="969"/>
                  </a:lnTo>
                  <a:lnTo>
                    <a:pt x="74" y="966"/>
                  </a:lnTo>
                  <a:lnTo>
                    <a:pt x="71" y="969"/>
                  </a:lnTo>
                  <a:lnTo>
                    <a:pt x="67" y="973"/>
                  </a:lnTo>
                  <a:lnTo>
                    <a:pt x="71" y="976"/>
                  </a:lnTo>
                  <a:lnTo>
                    <a:pt x="71" y="976"/>
                  </a:lnTo>
                  <a:lnTo>
                    <a:pt x="71" y="980"/>
                  </a:lnTo>
                  <a:lnTo>
                    <a:pt x="92" y="987"/>
                  </a:lnTo>
                  <a:lnTo>
                    <a:pt x="92" y="990"/>
                  </a:lnTo>
                  <a:lnTo>
                    <a:pt x="102" y="997"/>
                  </a:lnTo>
                  <a:lnTo>
                    <a:pt x="102" y="1001"/>
                  </a:lnTo>
                  <a:lnTo>
                    <a:pt x="106" y="1004"/>
                  </a:lnTo>
                  <a:lnTo>
                    <a:pt x="109" y="1008"/>
                  </a:lnTo>
                  <a:lnTo>
                    <a:pt x="109" y="1011"/>
                  </a:lnTo>
                  <a:lnTo>
                    <a:pt x="109" y="1015"/>
                  </a:lnTo>
                  <a:lnTo>
                    <a:pt x="109" y="1064"/>
                  </a:lnTo>
                  <a:lnTo>
                    <a:pt x="106" y="1068"/>
                  </a:lnTo>
                  <a:lnTo>
                    <a:pt x="106" y="1068"/>
                  </a:lnTo>
                  <a:lnTo>
                    <a:pt x="106" y="1068"/>
                  </a:lnTo>
                  <a:lnTo>
                    <a:pt x="92" y="1071"/>
                  </a:lnTo>
                  <a:lnTo>
                    <a:pt x="78" y="1068"/>
                  </a:lnTo>
                  <a:lnTo>
                    <a:pt x="64" y="1068"/>
                  </a:lnTo>
                  <a:lnTo>
                    <a:pt x="60" y="1068"/>
                  </a:lnTo>
                  <a:lnTo>
                    <a:pt x="32" y="1064"/>
                  </a:lnTo>
                  <a:lnTo>
                    <a:pt x="28" y="1061"/>
                  </a:lnTo>
                  <a:lnTo>
                    <a:pt x="25" y="1061"/>
                  </a:lnTo>
                  <a:lnTo>
                    <a:pt x="21" y="1061"/>
                  </a:lnTo>
                  <a:lnTo>
                    <a:pt x="11" y="1071"/>
                  </a:lnTo>
                  <a:lnTo>
                    <a:pt x="7" y="1071"/>
                  </a:lnTo>
                  <a:lnTo>
                    <a:pt x="4" y="1075"/>
                  </a:lnTo>
                  <a:lnTo>
                    <a:pt x="4" y="1075"/>
                  </a:lnTo>
                  <a:lnTo>
                    <a:pt x="4" y="1075"/>
                  </a:lnTo>
                  <a:lnTo>
                    <a:pt x="7" y="1082"/>
                  </a:lnTo>
                  <a:lnTo>
                    <a:pt x="7" y="1085"/>
                  </a:lnTo>
                  <a:lnTo>
                    <a:pt x="7" y="1085"/>
                  </a:lnTo>
                  <a:lnTo>
                    <a:pt x="7" y="1092"/>
                  </a:lnTo>
                  <a:lnTo>
                    <a:pt x="7" y="1124"/>
                  </a:lnTo>
                  <a:lnTo>
                    <a:pt x="7" y="1135"/>
                  </a:lnTo>
                  <a:lnTo>
                    <a:pt x="4" y="1145"/>
                  </a:lnTo>
                  <a:lnTo>
                    <a:pt x="0" y="1149"/>
                  </a:lnTo>
                  <a:lnTo>
                    <a:pt x="0" y="1149"/>
                  </a:lnTo>
                  <a:lnTo>
                    <a:pt x="0" y="1156"/>
                  </a:lnTo>
                  <a:lnTo>
                    <a:pt x="4" y="1159"/>
                  </a:lnTo>
                  <a:lnTo>
                    <a:pt x="4" y="1163"/>
                  </a:lnTo>
                  <a:lnTo>
                    <a:pt x="4" y="1163"/>
                  </a:lnTo>
                  <a:lnTo>
                    <a:pt x="4" y="1180"/>
                  </a:lnTo>
                  <a:lnTo>
                    <a:pt x="11" y="1184"/>
                  </a:lnTo>
                  <a:lnTo>
                    <a:pt x="14" y="1184"/>
                  </a:lnTo>
                  <a:lnTo>
                    <a:pt x="14" y="1184"/>
                  </a:lnTo>
                  <a:lnTo>
                    <a:pt x="18" y="1184"/>
                  </a:lnTo>
                  <a:lnTo>
                    <a:pt x="18" y="1184"/>
                  </a:lnTo>
                  <a:lnTo>
                    <a:pt x="18" y="1188"/>
                  </a:lnTo>
                  <a:lnTo>
                    <a:pt x="21" y="1184"/>
                  </a:lnTo>
                  <a:lnTo>
                    <a:pt x="21" y="1180"/>
                  </a:lnTo>
                  <a:lnTo>
                    <a:pt x="25" y="1173"/>
                  </a:lnTo>
                  <a:lnTo>
                    <a:pt x="21" y="1173"/>
                  </a:lnTo>
                  <a:lnTo>
                    <a:pt x="21" y="1177"/>
                  </a:lnTo>
                  <a:lnTo>
                    <a:pt x="21" y="1180"/>
                  </a:lnTo>
                  <a:lnTo>
                    <a:pt x="21" y="1184"/>
                  </a:lnTo>
                  <a:lnTo>
                    <a:pt x="18" y="1188"/>
                  </a:lnTo>
                  <a:lnTo>
                    <a:pt x="21" y="1191"/>
                  </a:lnTo>
                  <a:lnTo>
                    <a:pt x="21" y="1191"/>
                  </a:lnTo>
                  <a:lnTo>
                    <a:pt x="21" y="1195"/>
                  </a:lnTo>
                  <a:lnTo>
                    <a:pt x="25" y="1198"/>
                  </a:lnTo>
                  <a:lnTo>
                    <a:pt x="28" y="1202"/>
                  </a:lnTo>
                  <a:lnTo>
                    <a:pt x="32" y="1202"/>
                  </a:lnTo>
                  <a:lnTo>
                    <a:pt x="32" y="1202"/>
                  </a:lnTo>
                  <a:lnTo>
                    <a:pt x="36" y="1198"/>
                  </a:lnTo>
                  <a:lnTo>
                    <a:pt x="36" y="1191"/>
                  </a:lnTo>
                  <a:lnTo>
                    <a:pt x="43" y="1188"/>
                  </a:lnTo>
                  <a:lnTo>
                    <a:pt x="46" y="1188"/>
                  </a:lnTo>
                  <a:lnTo>
                    <a:pt x="50" y="1188"/>
                  </a:lnTo>
                  <a:lnTo>
                    <a:pt x="53" y="1191"/>
                  </a:lnTo>
                  <a:lnTo>
                    <a:pt x="57" y="1191"/>
                  </a:lnTo>
                  <a:lnTo>
                    <a:pt x="60" y="1188"/>
                  </a:lnTo>
                  <a:lnTo>
                    <a:pt x="67" y="1184"/>
                  </a:lnTo>
                  <a:lnTo>
                    <a:pt x="74" y="1184"/>
                  </a:lnTo>
                  <a:lnTo>
                    <a:pt x="74" y="1184"/>
                  </a:lnTo>
                  <a:lnTo>
                    <a:pt x="88" y="1184"/>
                  </a:lnTo>
                  <a:lnTo>
                    <a:pt x="95" y="1188"/>
                  </a:lnTo>
                  <a:lnTo>
                    <a:pt x="102" y="1184"/>
                  </a:lnTo>
                  <a:lnTo>
                    <a:pt x="106" y="1184"/>
                  </a:lnTo>
                  <a:lnTo>
                    <a:pt x="117" y="1163"/>
                  </a:lnTo>
                  <a:lnTo>
                    <a:pt x="120" y="1156"/>
                  </a:lnTo>
                  <a:lnTo>
                    <a:pt x="124" y="1152"/>
                  </a:lnTo>
                  <a:lnTo>
                    <a:pt x="127" y="1149"/>
                  </a:lnTo>
                  <a:lnTo>
                    <a:pt x="131" y="1145"/>
                  </a:lnTo>
                  <a:lnTo>
                    <a:pt x="131" y="1145"/>
                  </a:lnTo>
                  <a:lnTo>
                    <a:pt x="127" y="1138"/>
                  </a:lnTo>
                  <a:lnTo>
                    <a:pt x="131" y="1131"/>
                  </a:lnTo>
                  <a:lnTo>
                    <a:pt x="134" y="1128"/>
                  </a:lnTo>
                  <a:lnTo>
                    <a:pt x="138" y="1121"/>
                  </a:lnTo>
                  <a:lnTo>
                    <a:pt x="141" y="1117"/>
                  </a:lnTo>
                  <a:lnTo>
                    <a:pt x="141" y="1117"/>
                  </a:lnTo>
                  <a:lnTo>
                    <a:pt x="148" y="1114"/>
                  </a:lnTo>
                  <a:lnTo>
                    <a:pt x="155" y="1110"/>
                  </a:lnTo>
                  <a:lnTo>
                    <a:pt x="162" y="1110"/>
                  </a:lnTo>
                  <a:lnTo>
                    <a:pt x="166" y="1110"/>
                  </a:lnTo>
                  <a:lnTo>
                    <a:pt x="166" y="1110"/>
                  </a:lnTo>
                  <a:lnTo>
                    <a:pt x="169" y="1107"/>
                  </a:lnTo>
                  <a:lnTo>
                    <a:pt x="176" y="1099"/>
                  </a:lnTo>
                  <a:lnTo>
                    <a:pt x="176" y="1096"/>
                  </a:lnTo>
                  <a:lnTo>
                    <a:pt x="173" y="1092"/>
                  </a:lnTo>
                  <a:lnTo>
                    <a:pt x="173" y="1092"/>
                  </a:lnTo>
                  <a:lnTo>
                    <a:pt x="176" y="1082"/>
                  </a:lnTo>
                  <a:lnTo>
                    <a:pt x="183" y="1078"/>
                  </a:lnTo>
                  <a:lnTo>
                    <a:pt x="191" y="1078"/>
                  </a:lnTo>
                  <a:lnTo>
                    <a:pt x="201" y="1078"/>
                  </a:lnTo>
                  <a:lnTo>
                    <a:pt x="208" y="1078"/>
                  </a:lnTo>
                  <a:lnTo>
                    <a:pt x="215" y="1078"/>
                  </a:lnTo>
                  <a:lnTo>
                    <a:pt x="215" y="1078"/>
                  </a:lnTo>
                  <a:lnTo>
                    <a:pt x="226" y="1075"/>
                  </a:lnTo>
                  <a:lnTo>
                    <a:pt x="226" y="1071"/>
                  </a:lnTo>
                  <a:lnTo>
                    <a:pt x="229" y="1071"/>
                  </a:lnTo>
                  <a:lnTo>
                    <a:pt x="233" y="1071"/>
                  </a:lnTo>
                  <a:lnTo>
                    <a:pt x="254" y="1061"/>
                  </a:lnTo>
                  <a:lnTo>
                    <a:pt x="261" y="1064"/>
                  </a:lnTo>
                  <a:lnTo>
                    <a:pt x="265" y="1068"/>
                  </a:lnTo>
                  <a:lnTo>
                    <a:pt x="268" y="1071"/>
                  </a:lnTo>
                  <a:lnTo>
                    <a:pt x="268" y="1075"/>
                  </a:lnTo>
                  <a:lnTo>
                    <a:pt x="268" y="1078"/>
                  </a:lnTo>
                  <a:lnTo>
                    <a:pt x="293" y="1099"/>
                  </a:lnTo>
                  <a:lnTo>
                    <a:pt x="300" y="1110"/>
                  </a:lnTo>
                  <a:lnTo>
                    <a:pt x="307" y="1121"/>
                  </a:lnTo>
                  <a:lnTo>
                    <a:pt x="331" y="1135"/>
                  </a:lnTo>
                  <a:lnTo>
                    <a:pt x="335" y="1138"/>
                  </a:lnTo>
                  <a:lnTo>
                    <a:pt x="342" y="1142"/>
                  </a:lnTo>
                  <a:lnTo>
                    <a:pt x="346" y="1156"/>
                  </a:lnTo>
                  <a:lnTo>
                    <a:pt x="338" y="1156"/>
                  </a:lnTo>
                  <a:lnTo>
                    <a:pt x="338" y="1159"/>
                  </a:lnTo>
                  <a:lnTo>
                    <a:pt x="338" y="1159"/>
                  </a:lnTo>
                  <a:lnTo>
                    <a:pt x="338" y="1159"/>
                  </a:lnTo>
                  <a:lnTo>
                    <a:pt x="342" y="1163"/>
                  </a:lnTo>
                  <a:lnTo>
                    <a:pt x="342" y="1163"/>
                  </a:lnTo>
                  <a:lnTo>
                    <a:pt x="338" y="1173"/>
                  </a:lnTo>
                  <a:lnTo>
                    <a:pt x="346" y="1177"/>
                  </a:lnTo>
                  <a:lnTo>
                    <a:pt x="353" y="1170"/>
                  </a:lnTo>
                  <a:lnTo>
                    <a:pt x="353" y="1163"/>
                  </a:lnTo>
                  <a:lnTo>
                    <a:pt x="360" y="1159"/>
                  </a:lnTo>
                  <a:lnTo>
                    <a:pt x="356" y="1152"/>
                  </a:lnTo>
                  <a:lnTo>
                    <a:pt x="360" y="1145"/>
                  </a:lnTo>
                  <a:lnTo>
                    <a:pt x="367" y="1145"/>
                  </a:lnTo>
                  <a:lnTo>
                    <a:pt x="374" y="1156"/>
                  </a:lnTo>
                  <a:lnTo>
                    <a:pt x="381" y="1149"/>
                  </a:lnTo>
                  <a:lnTo>
                    <a:pt x="370" y="1128"/>
                  </a:lnTo>
                  <a:lnTo>
                    <a:pt x="360" y="1117"/>
                  </a:lnTo>
                  <a:lnTo>
                    <a:pt x="328" y="1089"/>
                  </a:lnTo>
                  <a:lnTo>
                    <a:pt x="324" y="1085"/>
                  </a:lnTo>
                  <a:lnTo>
                    <a:pt x="324" y="1082"/>
                  </a:lnTo>
                  <a:lnTo>
                    <a:pt x="324" y="1078"/>
                  </a:lnTo>
                  <a:lnTo>
                    <a:pt x="324" y="1075"/>
                  </a:lnTo>
                  <a:lnTo>
                    <a:pt x="317" y="1075"/>
                  </a:lnTo>
                  <a:lnTo>
                    <a:pt x="310" y="1068"/>
                  </a:lnTo>
                  <a:lnTo>
                    <a:pt x="303" y="1061"/>
                  </a:lnTo>
                  <a:lnTo>
                    <a:pt x="300" y="1057"/>
                  </a:lnTo>
                  <a:lnTo>
                    <a:pt x="296" y="1054"/>
                  </a:lnTo>
                  <a:lnTo>
                    <a:pt x="296" y="1050"/>
                  </a:lnTo>
                  <a:lnTo>
                    <a:pt x="303" y="1047"/>
                  </a:lnTo>
                  <a:lnTo>
                    <a:pt x="314" y="1043"/>
                  </a:lnTo>
                  <a:lnTo>
                    <a:pt x="314" y="1043"/>
                  </a:lnTo>
                  <a:lnTo>
                    <a:pt x="314" y="1040"/>
                  </a:lnTo>
                  <a:lnTo>
                    <a:pt x="314" y="1040"/>
                  </a:lnTo>
                  <a:lnTo>
                    <a:pt x="310" y="1040"/>
                  </a:lnTo>
                  <a:lnTo>
                    <a:pt x="310" y="1040"/>
                  </a:lnTo>
                  <a:lnTo>
                    <a:pt x="310" y="1040"/>
                  </a:lnTo>
                  <a:lnTo>
                    <a:pt x="314" y="1040"/>
                  </a:lnTo>
                  <a:lnTo>
                    <a:pt x="314" y="1040"/>
                  </a:lnTo>
                  <a:lnTo>
                    <a:pt x="314" y="1043"/>
                  </a:lnTo>
                  <a:lnTo>
                    <a:pt x="321" y="1054"/>
                  </a:lnTo>
                  <a:lnTo>
                    <a:pt x="331" y="1061"/>
                  </a:lnTo>
                  <a:lnTo>
                    <a:pt x="338" y="1057"/>
                  </a:lnTo>
                  <a:lnTo>
                    <a:pt x="342" y="1064"/>
                  </a:lnTo>
                  <a:lnTo>
                    <a:pt x="346" y="1068"/>
                  </a:lnTo>
                  <a:lnTo>
                    <a:pt x="349" y="1075"/>
                  </a:lnTo>
                  <a:lnTo>
                    <a:pt x="353" y="1078"/>
                  </a:lnTo>
                  <a:lnTo>
                    <a:pt x="353" y="1078"/>
                  </a:lnTo>
                  <a:lnTo>
                    <a:pt x="360" y="1078"/>
                  </a:lnTo>
                  <a:lnTo>
                    <a:pt x="384" y="1103"/>
                  </a:lnTo>
                  <a:lnTo>
                    <a:pt x="391" y="1110"/>
                  </a:lnTo>
                  <a:lnTo>
                    <a:pt x="395" y="1110"/>
                  </a:lnTo>
                  <a:lnTo>
                    <a:pt x="395" y="1114"/>
                  </a:lnTo>
                  <a:lnTo>
                    <a:pt x="395" y="1117"/>
                  </a:lnTo>
                  <a:lnTo>
                    <a:pt x="395" y="1124"/>
                  </a:lnTo>
                  <a:lnTo>
                    <a:pt x="395" y="1124"/>
                  </a:lnTo>
                  <a:lnTo>
                    <a:pt x="395" y="1124"/>
                  </a:lnTo>
                  <a:lnTo>
                    <a:pt x="391" y="1128"/>
                  </a:lnTo>
                  <a:lnTo>
                    <a:pt x="391" y="1131"/>
                  </a:lnTo>
                  <a:lnTo>
                    <a:pt x="391" y="1138"/>
                  </a:lnTo>
                  <a:lnTo>
                    <a:pt x="391" y="1138"/>
                  </a:lnTo>
                  <a:lnTo>
                    <a:pt x="391" y="1145"/>
                  </a:lnTo>
                  <a:lnTo>
                    <a:pt x="391" y="1149"/>
                  </a:lnTo>
                  <a:lnTo>
                    <a:pt x="391" y="1145"/>
                  </a:lnTo>
                  <a:lnTo>
                    <a:pt x="395" y="1142"/>
                  </a:lnTo>
                  <a:lnTo>
                    <a:pt x="398" y="1138"/>
                  </a:lnTo>
                  <a:lnTo>
                    <a:pt x="395" y="1142"/>
                  </a:lnTo>
                  <a:lnTo>
                    <a:pt x="391" y="1149"/>
                  </a:lnTo>
                  <a:lnTo>
                    <a:pt x="391" y="1149"/>
                  </a:lnTo>
                  <a:lnTo>
                    <a:pt x="391" y="1152"/>
                  </a:lnTo>
                  <a:lnTo>
                    <a:pt x="395" y="1156"/>
                  </a:lnTo>
                  <a:lnTo>
                    <a:pt x="395" y="1159"/>
                  </a:lnTo>
                  <a:lnTo>
                    <a:pt x="398" y="1163"/>
                  </a:lnTo>
                  <a:lnTo>
                    <a:pt x="405" y="1170"/>
                  </a:lnTo>
                  <a:lnTo>
                    <a:pt x="409" y="1177"/>
                  </a:lnTo>
                  <a:lnTo>
                    <a:pt x="416" y="1184"/>
                  </a:lnTo>
                  <a:lnTo>
                    <a:pt x="420" y="1195"/>
                  </a:lnTo>
                  <a:lnTo>
                    <a:pt x="423" y="1198"/>
                  </a:lnTo>
                  <a:lnTo>
                    <a:pt x="437" y="1198"/>
                  </a:lnTo>
                  <a:lnTo>
                    <a:pt x="437" y="1180"/>
                  </a:lnTo>
                  <a:lnTo>
                    <a:pt x="441" y="1180"/>
                  </a:lnTo>
                  <a:lnTo>
                    <a:pt x="444" y="1177"/>
                  </a:lnTo>
                  <a:lnTo>
                    <a:pt x="448" y="1170"/>
                  </a:lnTo>
                  <a:lnTo>
                    <a:pt x="455" y="1159"/>
                  </a:lnTo>
                  <a:lnTo>
                    <a:pt x="455" y="1159"/>
                  </a:lnTo>
                  <a:lnTo>
                    <a:pt x="455" y="1156"/>
                  </a:lnTo>
                  <a:lnTo>
                    <a:pt x="455" y="1152"/>
                  </a:lnTo>
                  <a:lnTo>
                    <a:pt x="455" y="1145"/>
                  </a:lnTo>
                  <a:lnTo>
                    <a:pt x="458" y="1138"/>
                  </a:lnTo>
                  <a:lnTo>
                    <a:pt x="458" y="1135"/>
                  </a:lnTo>
                  <a:lnTo>
                    <a:pt x="462" y="1135"/>
                  </a:lnTo>
                  <a:lnTo>
                    <a:pt x="465" y="1131"/>
                  </a:lnTo>
                  <a:lnTo>
                    <a:pt x="469" y="1128"/>
                  </a:lnTo>
                  <a:lnTo>
                    <a:pt x="472" y="1128"/>
                  </a:lnTo>
                  <a:lnTo>
                    <a:pt x="479" y="1131"/>
                  </a:lnTo>
                  <a:lnTo>
                    <a:pt x="479" y="1138"/>
                  </a:lnTo>
                  <a:lnTo>
                    <a:pt x="483" y="1138"/>
                  </a:lnTo>
                  <a:lnTo>
                    <a:pt x="486" y="1138"/>
                  </a:lnTo>
                  <a:lnTo>
                    <a:pt x="486" y="1138"/>
                  </a:lnTo>
                  <a:lnTo>
                    <a:pt x="490" y="1135"/>
                  </a:lnTo>
                  <a:lnTo>
                    <a:pt x="493" y="1135"/>
                  </a:lnTo>
                  <a:lnTo>
                    <a:pt x="493" y="1131"/>
                  </a:lnTo>
                  <a:lnTo>
                    <a:pt x="497" y="1131"/>
                  </a:lnTo>
                  <a:lnTo>
                    <a:pt x="497" y="1128"/>
                  </a:lnTo>
                  <a:lnTo>
                    <a:pt x="501" y="1128"/>
                  </a:lnTo>
                  <a:lnTo>
                    <a:pt x="501" y="1124"/>
                  </a:lnTo>
                  <a:lnTo>
                    <a:pt x="504" y="1124"/>
                  </a:lnTo>
                  <a:lnTo>
                    <a:pt x="511" y="1124"/>
                  </a:lnTo>
                  <a:lnTo>
                    <a:pt x="515" y="1124"/>
                  </a:lnTo>
                  <a:lnTo>
                    <a:pt x="515" y="1124"/>
                  </a:lnTo>
                  <a:lnTo>
                    <a:pt x="518" y="1121"/>
                  </a:lnTo>
                  <a:lnTo>
                    <a:pt x="518" y="1117"/>
                  </a:lnTo>
                  <a:lnTo>
                    <a:pt x="522" y="1117"/>
                  </a:lnTo>
                  <a:lnTo>
                    <a:pt x="522" y="1114"/>
                  </a:lnTo>
                  <a:lnTo>
                    <a:pt x="515" y="1107"/>
                  </a:lnTo>
                  <a:lnTo>
                    <a:pt x="511" y="1099"/>
                  </a:lnTo>
                  <a:lnTo>
                    <a:pt x="508" y="1096"/>
                  </a:lnTo>
                  <a:lnTo>
                    <a:pt x="508" y="1092"/>
                  </a:lnTo>
                  <a:lnTo>
                    <a:pt x="504" y="1092"/>
                  </a:lnTo>
                  <a:lnTo>
                    <a:pt x="504" y="1092"/>
                  </a:lnTo>
                  <a:lnTo>
                    <a:pt x="504" y="1092"/>
                  </a:lnTo>
                  <a:lnTo>
                    <a:pt x="504" y="1092"/>
                  </a:lnTo>
                  <a:lnTo>
                    <a:pt x="504" y="1092"/>
                  </a:lnTo>
                  <a:lnTo>
                    <a:pt x="504" y="1092"/>
                  </a:lnTo>
                  <a:lnTo>
                    <a:pt x="504" y="1089"/>
                  </a:lnTo>
                  <a:lnTo>
                    <a:pt x="508" y="1082"/>
                  </a:lnTo>
                  <a:lnTo>
                    <a:pt x="508" y="1078"/>
                  </a:lnTo>
                  <a:lnTo>
                    <a:pt x="511" y="1078"/>
                  </a:lnTo>
                  <a:lnTo>
                    <a:pt x="511" y="1075"/>
                  </a:lnTo>
                  <a:lnTo>
                    <a:pt x="515" y="1071"/>
                  </a:lnTo>
                  <a:lnTo>
                    <a:pt x="515" y="1068"/>
                  </a:lnTo>
                  <a:lnTo>
                    <a:pt x="515" y="1068"/>
                  </a:lnTo>
                  <a:lnTo>
                    <a:pt x="518" y="1061"/>
                  </a:lnTo>
                  <a:lnTo>
                    <a:pt x="518" y="1057"/>
                  </a:lnTo>
                  <a:lnTo>
                    <a:pt x="522" y="1054"/>
                  </a:lnTo>
                  <a:lnTo>
                    <a:pt x="518" y="1050"/>
                  </a:lnTo>
                  <a:lnTo>
                    <a:pt x="518" y="1047"/>
                  </a:lnTo>
                  <a:lnTo>
                    <a:pt x="518" y="1050"/>
                  </a:lnTo>
                  <a:lnTo>
                    <a:pt x="522" y="1050"/>
                  </a:lnTo>
                  <a:lnTo>
                    <a:pt x="522" y="1047"/>
                  </a:lnTo>
                  <a:lnTo>
                    <a:pt x="522" y="1043"/>
                  </a:lnTo>
                  <a:lnTo>
                    <a:pt x="522" y="1040"/>
                  </a:lnTo>
                  <a:lnTo>
                    <a:pt x="522" y="1036"/>
                  </a:lnTo>
                  <a:lnTo>
                    <a:pt x="522" y="1033"/>
                  </a:lnTo>
                  <a:lnTo>
                    <a:pt x="522" y="1029"/>
                  </a:lnTo>
                  <a:lnTo>
                    <a:pt x="522" y="1029"/>
                  </a:lnTo>
                  <a:lnTo>
                    <a:pt x="525" y="1025"/>
                  </a:lnTo>
                  <a:lnTo>
                    <a:pt x="529" y="1022"/>
                  </a:lnTo>
                  <a:lnTo>
                    <a:pt x="529" y="1022"/>
                  </a:lnTo>
                  <a:lnTo>
                    <a:pt x="536" y="1022"/>
                  </a:lnTo>
                  <a:lnTo>
                    <a:pt x="543" y="1018"/>
                  </a:lnTo>
                  <a:lnTo>
                    <a:pt x="543" y="1018"/>
                  </a:lnTo>
                  <a:lnTo>
                    <a:pt x="550" y="1018"/>
                  </a:lnTo>
                  <a:lnTo>
                    <a:pt x="557" y="1018"/>
                  </a:lnTo>
                  <a:lnTo>
                    <a:pt x="564" y="1022"/>
                  </a:lnTo>
                  <a:lnTo>
                    <a:pt x="571" y="1025"/>
                  </a:lnTo>
                  <a:lnTo>
                    <a:pt x="575" y="1025"/>
                  </a:lnTo>
                  <a:lnTo>
                    <a:pt x="578" y="1029"/>
                  </a:lnTo>
                  <a:lnTo>
                    <a:pt x="575" y="1029"/>
                  </a:lnTo>
                  <a:lnTo>
                    <a:pt x="578" y="1029"/>
                  </a:lnTo>
                  <a:lnTo>
                    <a:pt x="589" y="1029"/>
                  </a:lnTo>
                  <a:lnTo>
                    <a:pt x="592" y="1029"/>
                  </a:lnTo>
                  <a:lnTo>
                    <a:pt x="596" y="1033"/>
                  </a:lnTo>
                  <a:lnTo>
                    <a:pt x="599" y="1033"/>
                  </a:lnTo>
                  <a:lnTo>
                    <a:pt x="596" y="1033"/>
                  </a:lnTo>
                  <a:lnTo>
                    <a:pt x="596" y="1036"/>
                  </a:lnTo>
                  <a:lnTo>
                    <a:pt x="592" y="1036"/>
                  </a:lnTo>
                  <a:lnTo>
                    <a:pt x="592" y="1040"/>
                  </a:lnTo>
                  <a:lnTo>
                    <a:pt x="589" y="1043"/>
                  </a:lnTo>
                  <a:lnTo>
                    <a:pt x="589" y="1047"/>
                  </a:lnTo>
                  <a:lnTo>
                    <a:pt x="589" y="1054"/>
                  </a:lnTo>
                  <a:lnTo>
                    <a:pt x="596" y="1054"/>
                  </a:lnTo>
                  <a:lnTo>
                    <a:pt x="599" y="1054"/>
                  </a:lnTo>
                  <a:lnTo>
                    <a:pt x="606" y="1050"/>
                  </a:lnTo>
                  <a:lnTo>
                    <a:pt x="610" y="1043"/>
                  </a:lnTo>
                  <a:lnTo>
                    <a:pt x="610" y="1040"/>
                  </a:lnTo>
                  <a:lnTo>
                    <a:pt x="613" y="1040"/>
                  </a:lnTo>
                  <a:lnTo>
                    <a:pt x="610" y="1040"/>
                  </a:lnTo>
                  <a:lnTo>
                    <a:pt x="606" y="1036"/>
                  </a:lnTo>
                  <a:lnTo>
                    <a:pt x="603" y="1033"/>
                  </a:lnTo>
                  <a:lnTo>
                    <a:pt x="603" y="1029"/>
                  </a:lnTo>
                  <a:lnTo>
                    <a:pt x="603" y="1025"/>
                  </a:lnTo>
                  <a:lnTo>
                    <a:pt x="603" y="1022"/>
                  </a:lnTo>
                  <a:lnTo>
                    <a:pt x="606" y="1018"/>
                  </a:lnTo>
                  <a:lnTo>
                    <a:pt x="610" y="1015"/>
                  </a:lnTo>
                  <a:lnTo>
                    <a:pt x="617" y="1015"/>
                  </a:lnTo>
                  <a:lnTo>
                    <a:pt x="620" y="1011"/>
                  </a:lnTo>
                  <a:lnTo>
                    <a:pt x="627" y="1011"/>
                  </a:lnTo>
                  <a:lnTo>
                    <a:pt x="631" y="1015"/>
                  </a:lnTo>
                  <a:lnTo>
                    <a:pt x="634" y="1022"/>
                  </a:lnTo>
                  <a:lnTo>
                    <a:pt x="634" y="1025"/>
                  </a:lnTo>
                  <a:lnTo>
                    <a:pt x="631" y="1029"/>
                  </a:lnTo>
                  <a:lnTo>
                    <a:pt x="627" y="1029"/>
                  </a:lnTo>
                  <a:lnTo>
                    <a:pt x="627" y="1029"/>
                  </a:lnTo>
                  <a:lnTo>
                    <a:pt x="624" y="1029"/>
                  </a:lnTo>
                  <a:lnTo>
                    <a:pt x="620" y="1033"/>
                  </a:lnTo>
                  <a:lnTo>
                    <a:pt x="617" y="1033"/>
                  </a:lnTo>
                  <a:lnTo>
                    <a:pt x="617" y="1033"/>
                  </a:lnTo>
                  <a:lnTo>
                    <a:pt x="617" y="1040"/>
                  </a:lnTo>
                  <a:lnTo>
                    <a:pt x="617" y="1043"/>
                  </a:lnTo>
                  <a:lnTo>
                    <a:pt x="620" y="1047"/>
                  </a:lnTo>
                  <a:lnTo>
                    <a:pt x="624" y="1050"/>
                  </a:lnTo>
                  <a:lnTo>
                    <a:pt x="627" y="1050"/>
                  </a:lnTo>
                  <a:lnTo>
                    <a:pt x="631" y="1054"/>
                  </a:lnTo>
                  <a:lnTo>
                    <a:pt x="634" y="1057"/>
                  </a:lnTo>
                  <a:lnTo>
                    <a:pt x="638" y="1057"/>
                  </a:lnTo>
                  <a:lnTo>
                    <a:pt x="638" y="1061"/>
                  </a:lnTo>
                  <a:lnTo>
                    <a:pt x="641" y="1064"/>
                  </a:lnTo>
                  <a:lnTo>
                    <a:pt x="645" y="1068"/>
                  </a:lnTo>
                  <a:lnTo>
                    <a:pt x="645" y="1071"/>
                  </a:lnTo>
                  <a:lnTo>
                    <a:pt x="649" y="1071"/>
                  </a:lnTo>
                  <a:lnTo>
                    <a:pt x="652" y="1075"/>
                  </a:lnTo>
                  <a:lnTo>
                    <a:pt x="659" y="1078"/>
                  </a:lnTo>
                  <a:lnTo>
                    <a:pt x="666" y="1082"/>
                  </a:lnTo>
                  <a:lnTo>
                    <a:pt x="670" y="1085"/>
                  </a:lnTo>
                  <a:lnTo>
                    <a:pt x="673" y="1089"/>
                  </a:lnTo>
                  <a:lnTo>
                    <a:pt x="677" y="1089"/>
                  </a:lnTo>
                  <a:lnTo>
                    <a:pt x="677" y="1099"/>
                  </a:lnTo>
                  <a:lnTo>
                    <a:pt x="677" y="1107"/>
                  </a:lnTo>
                  <a:lnTo>
                    <a:pt x="673" y="1117"/>
                  </a:lnTo>
                  <a:lnTo>
                    <a:pt x="670" y="1121"/>
                  </a:lnTo>
                  <a:lnTo>
                    <a:pt x="659" y="1117"/>
                  </a:lnTo>
                  <a:lnTo>
                    <a:pt x="652" y="1114"/>
                  </a:lnTo>
                  <a:lnTo>
                    <a:pt x="649" y="1110"/>
                  </a:lnTo>
                  <a:lnTo>
                    <a:pt x="649" y="1110"/>
                  </a:lnTo>
                  <a:lnTo>
                    <a:pt x="645" y="1107"/>
                  </a:lnTo>
                  <a:lnTo>
                    <a:pt x="638" y="1107"/>
                  </a:lnTo>
                  <a:lnTo>
                    <a:pt x="634" y="1107"/>
                  </a:lnTo>
                  <a:lnTo>
                    <a:pt x="627" y="1107"/>
                  </a:lnTo>
                  <a:lnTo>
                    <a:pt x="627" y="1107"/>
                  </a:lnTo>
                  <a:lnTo>
                    <a:pt x="624" y="1110"/>
                  </a:lnTo>
                  <a:lnTo>
                    <a:pt x="617" y="1110"/>
                  </a:lnTo>
                  <a:lnTo>
                    <a:pt x="613" y="1110"/>
                  </a:lnTo>
                  <a:lnTo>
                    <a:pt x="606" y="1107"/>
                  </a:lnTo>
                  <a:lnTo>
                    <a:pt x="603" y="1103"/>
                  </a:lnTo>
                  <a:lnTo>
                    <a:pt x="599" y="1099"/>
                  </a:lnTo>
                  <a:lnTo>
                    <a:pt x="599" y="1096"/>
                  </a:lnTo>
                  <a:lnTo>
                    <a:pt x="589" y="1096"/>
                  </a:lnTo>
                  <a:lnTo>
                    <a:pt x="582" y="1092"/>
                  </a:lnTo>
                  <a:lnTo>
                    <a:pt x="578" y="1096"/>
                  </a:lnTo>
                  <a:lnTo>
                    <a:pt x="575" y="1096"/>
                  </a:lnTo>
                  <a:lnTo>
                    <a:pt x="571" y="1096"/>
                  </a:lnTo>
                  <a:lnTo>
                    <a:pt x="571" y="1099"/>
                  </a:lnTo>
                  <a:lnTo>
                    <a:pt x="567" y="1103"/>
                  </a:lnTo>
                  <a:lnTo>
                    <a:pt x="560" y="1107"/>
                  </a:lnTo>
                  <a:lnTo>
                    <a:pt x="553" y="1110"/>
                  </a:lnTo>
                  <a:lnTo>
                    <a:pt x="546" y="1110"/>
                  </a:lnTo>
                  <a:lnTo>
                    <a:pt x="546" y="1110"/>
                  </a:lnTo>
                  <a:lnTo>
                    <a:pt x="543" y="1110"/>
                  </a:lnTo>
                  <a:lnTo>
                    <a:pt x="539" y="1110"/>
                  </a:lnTo>
                  <a:lnTo>
                    <a:pt x="532" y="1110"/>
                  </a:lnTo>
                  <a:lnTo>
                    <a:pt x="532" y="1110"/>
                  </a:lnTo>
                  <a:lnTo>
                    <a:pt x="525" y="1114"/>
                  </a:lnTo>
                  <a:lnTo>
                    <a:pt x="522" y="1121"/>
                  </a:lnTo>
                  <a:lnTo>
                    <a:pt x="522" y="1124"/>
                  </a:lnTo>
                  <a:lnTo>
                    <a:pt x="522" y="1128"/>
                  </a:lnTo>
                  <a:lnTo>
                    <a:pt x="522" y="1131"/>
                  </a:lnTo>
                  <a:lnTo>
                    <a:pt x="525" y="1131"/>
                  </a:lnTo>
                  <a:lnTo>
                    <a:pt x="529" y="1135"/>
                  </a:lnTo>
                  <a:lnTo>
                    <a:pt x="532" y="1135"/>
                  </a:lnTo>
                  <a:lnTo>
                    <a:pt x="536" y="1135"/>
                  </a:lnTo>
                  <a:lnTo>
                    <a:pt x="525" y="1135"/>
                  </a:lnTo>
                  <a:lnTo>
                    <a:pt x="522" y="1135"/>
                  </a:lnTo>
                  <a:lnTo>
                    <a:pt x="518" y="1138"/>
                  </a:lnTo>
                  <a:lnTo>
                    <a:pt x="515" y="1138"/>
                  </a:lnTo>
                  <a:lnTo>
                    <a:pt x="511" y="1142"/>
                  </a:lnTo>
                  <a:lnTo>
                    <a:pt x="508" y="1142"/>
                  </a:lnTo>
                  <a:lnTo>
                    <a:pt x="501" y="1142"/>
                  </a:lnTo>
                  <a:lnTo>
                    <a:pt x="497" y="1142"/>
                  </a:lnTo>
                  <a:lnTo>
                    <a:pt x="493" y="1138"/>
                  </a:lnTo>
                  <a:lnTo>
                    <a:pt x="490" y="1142"/>
                  </a:lnTo>
                  <a:lnTo>
                    <a:pt x="486" y="1145"/>
                  </a:lnTo>
                  <a:lnTo>
                    <a:pt x="483" y="1149"/>
                  </a:lnTo>
                  <a:lnTo>
                    <a:pt x="483" y="1149"/>
                  </a:lnTo>
                  <a:lnTo>
                    <a:pt x="483" y="1152"/>
                  </a:lnTo>
                  <a:lnTo>
                    <a:pt x="483" y="1156"/>
                  </a:lnTo>
                  <a:lnTo>
                    <a:pt x="483" y="1159"/>
                  </a:lnTo>
                  <a:lnTo>
                    <a:pt x="483" y="1166"/>
                  </a:lnTo>
                  <a:lnTo>
                    <a:pt x="483" y="1166"/>
                  </a:lnTo>
                  <a:lnTo>
                    <a:pt x="490" y="1173"/>
                  </a:lnTo>
                  <a:lnTo>
                    <a:pt x="490" y="1177"/>
                  </a:lnTo>
                  <a:lnTo>
                    <a:pt x="493" y="1184"/>
                  </a:lnTo>
                  <a:lnTo>
                    <a:pt x="493" y="1188"/>
                  </a:lnTo>
                  <a:lnTo>
                    <a:pt x="493" y="1188"/>
                  </a:lnTo>
                  <a:lnTo>
                    <a:pt x="497" y="1195"/>
                  </a:lnTo>
                  <a:lnTo>
                    <a:pt x="504" y="1198"/>
                  </a:lnTo>
                  <a:lnTo>
                    <a:pt x="511" y="1202"/>
                  </a:lnTo>
                  <a:lnTo>
                    <a:pt x="515" y="1205"/>
                  </a:lnTo>
                  <a:lnTo>
                    <a:pt x="515" y="1205"/>
                  </a:lnTo>
                  <a:lnTo>
                    <a:pt x="522" y="1205"/>
                  </a:lnTo>
                  <a:lnTo>
                    <a:pt x="525" y="1209"/>
                  </a:lnTo>
                  <a:lnTo>
                    <a:pt x="529" y="1209"/>
                  </a:lnTo>
                  <a:lnTo>
                    <a:pt x="532" y="1209"/>
                  </a:lnTo>
                  <a:lnTo>
                    <a:pt x="536" y="1209"/>
                  </a:lnTo>
                  <a:lnTo>
                    <a:pt x="539" y="1205"/>
                  </a:lnTo>
                  <a:lnTo>
                    <a:pt x="543" y="1202"/>
                  </a:lnTo>
                  <a:lnTo>
                    <a:pt x="543" y="1202"/>
                  </a:lnTo>
                  <a:lnTo>
                    <a:pt x="550" y="1202"/>
                  </a:lnTo>
                  <a:lnTo>
                    <a:pt x="557" y="1205"/>
                  </a:lnTo>
                  <a:lnTo>
                    <a:pt x="564" y="1205"/>
                  </a:lnTo>
                  <a:lnTo>
                    <a:pt x="567" y="1205"/>
                  </a:lnTo>
                  <a:lnTo>
                    <a:pt x="571" y="1209"/>
                  </a:lnTo>
                  <a:lnTo>
                    <a:pt x="575" y="1205"/>
                  </a:lnTo>
                  <a:lnTo>
                    <a:pt x="578" y="1205"/>
                  </a:lnTo>
                  <a:lnTo>
                    <a:pt x="582" y="1202"/>
                  </a:lnTo>
                  <a:lnTo>
                    <a:pt x="585" y="1202"/>
                  </a:lnTo>
                  <a:lnTo>
                    <a:pt x="589" y="1205"/>
                  </a:lnTo>
                  <a:lnTo>
                    <a:pt x="596" y="1202"/>
                  </a:lnTo>
                  <a:lnTo>
                    <a:pt x="603" y="1198"/>
                  </a:lnTo>
                  <a:lnTo>
                    <a:pt x="603" y="1202"/>
                  </a:lnTo>
                  <a:lnTo>
                    <a:pt x="603" y="1202"/>
                  </a:lnTo>
                  <a:lnTo>
                    <a:pt x="603" y="1205"/>
                  </a:lnTo>
                  <a:lnTo>
                    <a:pt x="599" y="1205"/>
                  </a:lnTo>
                  <a:lnTo>
                    <a:pt x="599" y="1209"/>
                  </a:lnTo>
                  <a:lnTo>
                    <a:pt x="599" y="1209"/>
                  </a:lnTo>
                  <a:lnTo>
                    <a:pt x="603" y="1212"/>
                  </a:lnTo>
                  <a:lnTo>
                    <a:pt x="603" y="1212"/>
                  </a:lnTo>
                  <a:lnTo>
                    <a:pt x="603" y="1216"/>
                  </a:lnTo>
                  <a:lnTo>
                    <a:pt x="603" y="1219"/>
                  </a:lnTo>
                  <a:lnTo>
                    <a:pt x="599" y="1223"/>
                  </a:lnTo>
                  <a:lnTo>
                    <a:pt x="599" y="1223"/>
                  </a:lnTo>
                  <a:lnTo>
                    <a:pt x="599" y="1223"/>
                  </a:lnTo>
                  <a:lnTo>
                    <a:pt x="596" y="1230"/>
                  </a:lnTo>
                  <a:lnTo>
                    <a:pt x="599" y="1230"/>
                  </a:lnTo>
                  <a:lnTo>
                    <a:pt x="603" y="1226"/>
                  </a:lnTo>
                  <a:lnTo>
                    <a:pt x="603" y="1226"/>
                  </a:lnTo>
                  <a:lnTo>
                    <a:pt x="606" y="1230"/>
                  </a:lnTo>
                  <a:lnTo>
                    <a:pt x="606" y="1233"/>
                  </a:lnTo>
                  <a:lnTo>
                    <a:pt x="603" y="1237"/>
                  </a:lnTo>
                  <a:lnTo>
                    <a:pt x="603" y="1237"/>
                  </a:lnTo>
                  <a:lnTo>
                    <a:pt x="603" y="1240"/>
                  </a:lnTo>
                  <a:lnTo>
                    <a:pt x="603" y="1244"/>
                  </a:lnTo>
                  <a:lnTo>
                    <a:pt x="599" y="1247"/>
                  </a:lnTo>
                  <a:lnTo>
                    <a:pt x="599" y="1247"/>
                  </a:lnTo>
                  <a:lnTo>
                    <a:pt x="599" y="1251"/>
                  </a:lnTo>
                  <a:lnTo>
                    <a:pt x="599" y="1251"/>
                  </a:lnTo>
                  <a:lnTo>
                    <a:pt x="596" y="1254"/>
                  </a:lnTo>
                  <a:lnTo>
                    <a:pt x="596" y="1254"/>
                  </a:lnTo>
                  <a:lnTo>
                    <a:pt x="596" y="1290"/>
                  </a:lnTo>
                  <a:lnTo>
                    <a:pt x="589" y="1321"/>
                  </a:lnTo>
                  <a:lnTo>
                    <a:pt x="592" y="1321"/>
                  </a:lnTo>
                  <a:lnTo>
                    <a:pt x="603" y="1321"/>
                  </a:lnTo>
                  <a:lnTo>
                    <a:pt x="610" y="1321"/>
                  </a:lnTo>
                  <a:lnTo>
                    <a:pt x="617" y="1321"/>
                  </a:lnTo>
                  <a:lnTo>
                    <a:pt x="617" y="1321"/>
                  </a:lnTo>
                  <a:lnTo>
                    <a:pt x="617" y="1321"/>
                  </a:lnTo>
                  <a:lnTo>
                    <a:pt x="592" y="1321"/>
                  </a:lnTo>
                  <a:lnTo>
                    <a:pt x="592" y="1328"/>
                  </a:lnTo>
                  <a:lnTo>
                    <a:pt x="596" y="1339"/>
                  </a:lnTo>
                  <a:lnTo>
                    <a:pt x="596" y="1339"/>
                  </a:lnTo>
                  <a:lnTo>
                    <a:pt x="599" y="1343"/>
                  </a:lnTo>
                  <a:lnTo>
                    <a:pt x="603" y="1350"/>
                  </a:lnTo>
                  <a:lnTo>
                    <a:pt x="606" y="1357"/>
                  </a:lnTo>
                  <a:lnTo>
                    <a:pt x="610" y="1360"/>
                  </a:lnTo>
                  <a:lnTo>
                    <a:pt x="613" y="1367"/>
                  </a:lnTo>
                  <a:lnTo>
                    <a:pt x="617" y="1371"/>
                  </a:lnTo>
                  <a:lnTo>
                    <a:pt x="620" y="1378"/>
                  </a:lnTo>
                  <a:lnTo>
                    <a:pt x="624" y="1385"/>
                  </a:lnTo>
                  <a:lnTo>
                    <a:pt x="631" y="1392"/>
                  </a:lnTo>
                  <a:lnTo>
                    <a:pt x="634" y="1399"/>
                  </a:lnTo>
                  <a:lnTo>
                    <a:pt x="634" y="1399"/>
                  </a:lnTo>
                  <a:lnTo>
                    <a:pt x="634" y="1402"/>
                  </a:lnTo>
                  <a:lnTo>
                    <a:pt x="638" y="1406"/>
                  </a:lnTo>
                  <a:lnTo>
                    <a:pt x="641" y="1413"/>
                  </a:lnTo>
                  <a:lnTo>
                    <a:pt x="645" y="1424"/>
                  </a:lnTo>
                  <a:lnTo>
                    <a:pt x="649" y="1431"/>
                  </a:lnTo>
                  <a:lnTo>
                    <a:pt x="652" y="1438"/>
                  </a:lnTo>
                  <a:lnTo>
                    <a:pt x="663" y="1459"/>
                  </a:lnTo>
                  <a:lnTo>
                    <a:pt x="666" y="1462"/>
                  </a:lnTo>
                  <a:lnTo>
                    <a:pt x="670" y="1469"/>
                  </a:lnTo>
                  <a:lnTo>
                    <a:pt x="673" y="1476"/>
                  </a:lnTo>
                  <a:lnTo>
                    <a:pt x="677" y="1487"/>
                  </a:lnTo>
                  <a:lnTo>
                    <a:pt x="684" y="1494"/>
                  </a:lnTo>
                  <a:lnTo>
                    <a:pt x="687" y="1501"/>
                  </a:lnTo>
                  <a:lnTo>
                    <a:pt x="687" y="1505"/>
                  </a:lnTo>
                  <a:lnTo>
                    <a:pt x="691" y="1508"/>
                  </a:lnTo>
                  <a:lnTo>
                    <a:pt x="691" y="1505"/>
                  </a:lnTo>
                  <a:lnTo>
                    <a:pt x="694" y="1505"/>
                  </a:lnTo>
                  <a:lnTo>
                    <a:pt x="691" y="1505"/>
                  </a:lnTo>
                  <a:lnTo>
                    <a:pt x="691" y="1508"/>
                  </a:lnTo>
                  <a:lnTo>
                    <a:pt x="691" y="1508"/>
                  </a:lnTo>
                  <a:lnTo>
                    <a:pt x="691" y="1515"/>
                  </a:lnTo>
                  <a:lnTo>
                    <a:pt x="691" y="1526"/>
                  </a:lnTo>
                  <a:lnTo>
                    <a:pt x="694" y="1529"/>
                  </a:lnTo>
                  <a:lnTo>
                    <a:pt x="694" y="1533"/>
                  </a:lnTo>
                  <a:lnTo>
                    <a:pt x="698" y="1543"/>
                  </a:lnTo>
                  <a:lnTo>
                    <a:pt x="701" y="1557"/>
                  </a:lnTo>
                  <a:lnTo>
                    <a:pt x="701" y="1557"/>
                  </a:lnTo>
                  <a:lnTo>
                    <a:pt x="705" y="1561"/>
                  </a:lnTo>
                  <a:lnTo>
                    <a:pt x="708" y="1561"/>
                  </a:lnTo>
                  <a:lnTo>
                    <a:pt x="712" y="1561"/>
                  </a:lnTo>
                  <a:lnTo>
                    <a:pt x="712" y="1561"/>
                  </a:lnTo>
                  <a:lnTo>
                    <a:pt x="715" y="1557"/>
                  </a:lnTo>
                  <a:lnTo>
                    <a:pt x="715" y="1557"/>
                  </a:lnTo>
                  <a:lnTo>
                    <a:pt x="719" y="1557"/>
                  </a:lnTo>
                  <a:lnTo>
                    <a:pt x="719" y="1557"/>
                  </a:lnTo>
                  <a:lnTo>
                    <a:pt x="722" y="1557"/>
                  </a:lnTo>
                  <a:lnTo>
                    <a:pt x="722" y="1557"/>
                  </a:lnTo>
                  <a:lnTo>
                    <a:pt x="719" y="1557"/>
                  </a:lnTo>
                  <a:lnTo>
                    <a:pt x="719" y="1557"/>
                  </a:lnTo>
                  <a:lnTo>
                    <a:pt x="715" y="1557"/>
                  </a:lnTo>
                  <a:lnTo>
                    <a:pt x="715" y="1557"/>
                  </a:lnTo>
                  <a:lnTo>
                    <a:pt x="712" y="1561"/>
                  </a:lnTo>
                  <a:lnTo>
                    <a:pt x="712" y="1561"/>
                  </a:lnTo>
                  <a:lnTo>
                    <a:pt x="708" y="1561"/>
                  </a:lnTo>
                  <a:lnTo>
                    <a:pt x="712" y="1564"/>
                  </a:lnTo>
                  <a:lnTo>
                    <a:pt x="719" y="1564"/>
                  </a:lnTo>
                  <a:lnTo>
                    <a:pt x="751" y="1557"/>
                  </a:lnTo>
                  <a:lnTo>
                    <a:pt x="768" y="1543"/>
                  </a:lnTo>
                  <a:lnTo>
                    <a:pt x="768" y="1540"/>
                  </a:lnTo>
                  <a:lnTo>
                    <a:pt x="775" y="1540"/>
                  </a:lnTo>
                  <a:lnTo>
                    <a:pt x="786" y="1536"/>
                  </a:lnTo>
                  <a:lnTo>
                    <a:pt x="793" y="1529"/>
                  </a:lnTo>
                  <a:lnTo>
                    <a:pt x="800" y="1526"/>
                  </a:lnTo>
                  <a:lnTo>
                    <a:pt x="804" y="1519"/>
                  </a:lnTo>
                  <a:lnTo>
                    <a:pt x="811" y="1515"/>
                  </a:lnTo>
                  <a:lnTo>
                    <a:pt x="814" y="1512"/>
                  </a:lnTo>
                  <a:lnTo>
                    <a:pt x="825" y="1508"/>
                  </a:lnTo>
                  <a:lnTo>
                    <a:pt x="835" y="1505"/>
                  </a:lnTo>
                  <a:lnTo>
                    <a:pt x="849" y="1501"/>
                  </a:lnTo>
                  <a:lnTo>
                    <a:pt x="856" y="1498"/>
                  </a:lnTo>
                  <a:lnTo>
                    <a:pt x="863" y="1494"/>
                  </a:lnTo>
                  <a:lnTo>
                    <a:pt x="870" y="1487"/>
                  </a:lnTo>
                  <a:lnTo>
                    <a:pt x="874" y="1483"/>
                  </a:lnTo>
                  <a:lnTo>
                    <a:pt x="874" y="1480"/>
                  </a:lnTo>
                  <a:lnTo>
                    <a:pt x="874" y="1480"/>
                  </a:lnTo>
                  <a:lnTo>
                    <a:pt x="874" y="1480"/>
                  </a:lnTo>
                  <a:lnTo>
                    <a:pt x="874" y="1476"/>
                  </a:lnTo>
                  <a:lnTo>
                    <a:pt x="877" y="1473"/>
                  </a:lnTo>
                  <a:lnTo>
                    <a:pt x="877" y="1469"/>
                  </a:lnTo>
                  <a:lnTo>
                    <a:pt x="885" y="1466"/>
                  </a:lnTo>
                  <a:lnTo>
                    <a:pt x="892" y="1466"/>
                  </a:lnTo>
                  <a:lnTo>
                    <a:pt x="892" y="1462"/>
                  </a:lnTo>
                  <a:lnTo>
                    <a:pt x="895" y="1462"/>
                  </a:lnTo>
                  <a:lnTo>
                    <a:pt x="899" y="1459"/>
                  </a:lnTo>
                  <a:lnTo>
                    <a:pt x="902" y="1455"/>
                  </a:lnTo>
                  <a:lnTo>
                    <a:pt x="902" y="1448"/>
                  </a:lnTo>
                  <a:lnTo>
                    <a:pt x="902" y="1448"/>
                  </a:lnTo>
                  <a:lnTo>
                    <a:pt x="909" y="1445"/>
                  </a:lnTo>
                  <a:lnTo>
                    <a:pt x="913" y="1441"/>
                  </a:lnTo>
                  <a:lnTo>
                    <a:pt x="920" y="1434"/>
                  </a:lnTo>
                  <a:lnTo>
                    <a:pt x="920" y="1431"/>
                  </a:lnTo>
                  <a:lnTo>
                    <a:pt x="920" y="1420"/>
                  </a:lnTo>
                  <a:lnTo>
                    <a:pt x="916" y="1420"/>
                  </a:lnTo>
                  <a:lnTo>
                    <a:pt x="913" y="1420"/>
                  </a:lnTo>
                  <a:lnTo>
                    <a:pt x="909" y="1417"/>
                  </a:lnTo>
                  <a:lnTo>
                    <a:pt x="906" y="1413"/>
                  </a:lnTo>
                  <a:lnTo>
                    <a:pt x="899" y="1406"/>
                  </a:lnTo>
                  <a:lnTo>
                    <a:pt x="899" y="1402"/>
                  </a:lnTo>
                  <a:lnTo>
                    <a:pt x="899" y="1399"/>
                  </a:lnTo>
                  <a:lnTo>
                    <a:pt x="899" y="1395"/>
                  </a:lnTo>
                  <a:lnTo>
                    <a:pt x="892" y="1399"/>
                  </a:lnTo>
                  <a:lnTo>
                    <a:pt x="892" y="1399"/>
                  </a:lnTo>
                  <a:lnTo>
                    <a:pt x="888" y="1402"/>
                  </a:lnTo>
                  <a:lnTo>
                    <a:pt x="888" y="1402"/>
                  </a:lnTo>
                  <a:lnTo>
                    <a:pt x="885" y="1402"/>
                  </a:lnTo>
                  <a:lnTo>
                    <a:pt x="885" y="1406"/>
                  </a:lnTo>
                  <a:lnTo>
                    <a:pt x="877" y="1409"/>
                  </a:lnTo>
                  <a:lnTo>
                    <a:pt x="877" y="1409"/>
                  </a:lnTo>
                  <a:lnTo>
                    <a:pt x="874" y="1409"/>
                  </a:lnTo>
                  <a:lnTo>
                    <a:pt x="874" y="1409"/>
                  </a:lnTo>
                  <a:lnTo>
                    <a:pt x="874" y="1409"/>
                  </a:lnTo>
                  <a:lnTo>
                    <a:pt x="874" y="1409"/>
                  </a:lnTo>
                  <a:lnTo>
                    <a:pt x="860" y="1409"/>
                  </a:lnTo>
                  <a:lnTo>
                    <a:pt x="839" y="1409"/>
                  </a:lnTo>
                  <a:lnTo>
                    <a:pt x="835" y="1409"/>
                  </a:lnTo>
                  <a:lnTo>
                    <a:pt x="835" y="1409"/>
                  </a:lnTo>
                  <a:lnTo>
                    <a:pt x="832" y="1406"/>
                  </a:lnTo>
                  <a:lnTo>
                    <a:pt x="832" y="1402"/>
                  </a:lnTo>
                  <a:lnTo>
                    <a:pt x="835" y="1395"/>
                  </a:lnTo>
                  <a:lnTo>
                    <a:pt x="821" y="1392"/>
                  </a:lnTo>
                  <a:lnTo>
                    <a:pt x="821" y="1395"/>
                  </a:lnTo>
                  <a:lnTo>
                    <a:pt x="818" y="1395"/>
                  </a:lnTo>
                  <a:lnTo>
                    <a:pt x="814" y="1395"/>
                  </a:lnTo>
                  <a:lnTo>
                    <a:pt x="811" y="1395"/>
                  </a:lnTo>
                  <a:lnTo>
                    <a:pt x="807" y="1392"/>
                  </a:lnTo>
                  <a:lnTo>
                    <a:pt x="807" y="1388"/>
                  </a:lnTo>
                  <a:lnTo>
                    <a:pt x="804" y="1381"/>
                  </a:lnTo>
                  <a:lnTo>
                    <a:pt x="800" y="1374"/>
                  </a:lnTo>
                  <a:lnTo>
                    <a:pt x="796" y="1367"/>
                  </a:lnTo>
                  <a:lnTo>
                    <a:pt x="793" y="1364"/>
                  </a:lnTo>
                  <a:lnTo>
                    <a:pt x="793" y="1364"/>
                  </a:lnTo>
                  <a:lnTo>
                    <a:pt x="772" y="1336"/>
                  </a:lnTo>
                  <a:lnTo>
                    <a:pt x="754" y="1336"/>
                  </a:lnTo>
                  <a:lnTo>
                    <a:pt x="751" y="1336"/>
                  </a:lnTo>
                  <a:lnTo>
                    <a:pt x="751" y="1332"/>
                  </a:lnTo>
                  <a:lnTo>
                    <a:pt x="744" y="1328"/>
                  </a:lnTo>
                  <a:lnTo>
                    <a:pt x="744" y="1328"/>
                  </a:lnTo>
                  <a:lnTo>
                    <a:pt x="740" y="1325"/>
                  </a:lnTo>
                  <a:lnTo>
                    <a:pt x="737" y="1321"/>
                  </a:lnTo>
                  <a:lnTo>
                    <a:pt x="730" y="1318"/>
                  </a:lnTo>
                  <a:lnTo>
                    <a:pt x="751" y="1311"/>
                  </a:lnTo>
                  <a:lnTo>
                    <a:pt x="754" y="1307"/>
                  </a:lnTo>
                  <a:lnTo>
                    <a:pt x="758" y="1307"/>
                  </a:lnTo>
                  <a:lnTo>
                    <a:pt x="758" y="1307"/>
                  </a:lnTo>
                  <a:lnTo>
                    <a:pt x="772" y="1307"/>
                  </a:lnTo>
                  <a:lnTo>
                    <a:pt x="786" y="1307"/>
                  </a:lnTo>
                  <a:lnTo>
                    <a:pt x="786" y="1307"/>
                  </a:lnTo>
                  <a:lnTo>
                    <a:pt x="789" y="1311"/>
                  </a:lnTo>
                  <a:lnTo>
                    <a:pt x="796" y="1318"/>
                  </a:lnTo>
                  <a:lnTo>
                    <a:pt x="804" y="1328"/>
                  </a:lnTo>
                  <a:lnTo>
                    <a:pt x="825" y="1350"/>
                  </a:lnTo>
                  <a:lnTo>
                    <a:pt x="825" y="1350"/>
                  </a:lnTo>
                  <a:lnTo>
                    <a:pt x="832" y="1353"/>
                  </a:lnTo>
                  <a:lnTo>
                    <a:pt x="839" y="1353"/>
                  </a:lnTo>
                  <a:lnTo>
                    <a:pt x="842" y="1357"/>
                  </a:lnTo>
                  <a:lnTo>
                    <a:pt x="849" y="1357"/>
                  </a:lnTo>
                  <a:lnTo>
                    <a:pt x="856" y="1357"/>
                  </a:lnTo>
                  <a:lnTo>
                    <a:pt x="863" y="1357"/>
                  </a:lnTo>
                  <a:lnTo>
                    <a:pt x="867" y="1357"/>
                  </a:lnTo>
                  <a:lnTo>
                    <a:pt x="874" y="1353"/>
                  </a:lnTo>
                  <a:lnTo>
                    <a:pt x="881" y="1360"/>
                  </a:lnTo>
                  <a:lnTo>
                    <a:pt x="881" y="1374"/>
                  </a:lnTo>
                  <a:lnTo>
                    <a:pt x="892" y="1381"/>
                  </a:lnTo>
                  <a:lnTo>
                    <a:pt x="892" y="1381"/>
                  </a:lnTo>
                  <a:lnTo>
                    <a:pt x="895" y="1381"/>
                  </a:lnTo>
                  <a:lnTo>
                    <a:pt x="899" y="1378"/>
                  </a:lnTo>
                  <a:lnTo>
                    <a:pt x="902" y="1378"/>
                  </a:lnTo>
                  <a:lnTo>
                    <a:pt x="906" y="1378"/>
                  </a:lnTo>
                  <a:lnTo>
                    <a:pt x="913" y="1378"/>
                  </a:lnTo>
                  <a:lnTo>
                    <a:pt x="916" y="1381"/>
                  </a:lnTo>
                  <a:lnTo>
                    <a:pt x="916" y="1388"/>
                  </a:lnTo>
                  <a:lnTo>
                    <a:pt x="923" y="1399"/>
                  </a:lnTo>
                  <a:lnTo>
                    <a:pt x="941" y="1388"/>
                  </a:lnTo>
                  <a:lnTo>
                    <a:pt x="941" y="1388"/>
                  </a:lnTo>
                  <a:lnTo>
                    <a:pt x="941" y="1381"/>
                  </a:lnTo>
                  <a:lnTo>
                    <a:pt x="941" y="1378"/>
                  </a:lnTo>
                  <a:lnTo>
                    <a:pt x="937" y="1371"/>
                  </a:lnTo>
                  <a:lnTo>
                    <a:pt x="937" y="1371"/>
                  </a:lnTo>
                  <a:lnTo>
                    <a:pt x="941" y="1367"/>
                  </a:lnTo>
                  <a:lnTo>
                    <a:pt x="941" y="1367"/>
                  </a:lnTo>
                  <a:lnTo>
                    <a:pt x="941" y="1371"/>
                  </a:lnTo>
                  <a:lnTo>
                    <a:pt x="941" y="1371"/>
                  </a:lnTo>
                  <a:lnTo>
                    <a:pt x="941" y="1378"/>
                  </a:lnTo>
                  <a:lnTo>
                    <a:pt x="941" y="1385"/>
                  </a:lnTo>
                  <a:lnTo>
                    <a:pt x="941" y="1388"/>
                  </a:lnTo>
                  <a:lnTo>
                    <a:pt x="944" y="1388"/>
                  </a:lnTo>
                  <a:lnTo>
                    <a:pt x="948" y="1388"/>
                  </a:lnTo>
                  <a:lnTo>
                    <a:pt x="951" y="1385"/>
                  </a:lnTo>
                  <a:lnTo>
                    <a:pt x="959" y="1385"/>
                  </a:lnTo>
                  <a:lnTo>
                    <a:pt x="962" y="1385"/>
                  </a:lnTo>
                  <a:lnTo>
                    <a:pt x="966" y="1385"/>
                  </a:lnTo>
                  <a:lnTo>
                    <a:pt x="973" y="1385"/>
                  </a:lnTo>
                  <a:lnTo>
                    <a:pt x="980" y="1385"/>
                  </a:lnTo>
                  <a:lnTo>
                    <a:pt x="983" y="1385"/>
                  </a:lnTo>
                  <a:lnTo>
                    <a:pt x="983" y="1385"/>
                  </a:lnTo>
                  <a:lnTo>
                    <a:pt x="990" y="1385"/>
                  </a:lnTo>
                  <a:lnTo>
                    <a:pt x="994" y="1385"/>
                  </a:lnTo>
                  <a:lnTo>
                    <a:pt x="1001" y="1388"/>
                  </a:lnTo>
                  <a:lnTo>
                    <a:pt x="1004" y="1392"/>
                  </a:lnTo>
                  <a:lnTo>
                    <a:pt x="1015" y="1402"/>
                  </a:lnTo>
                  <a:lnTo>
                    <a:pt x="1015" y="1402"/>
                  </a:lnTo>
                  <a:lnTo>
                    <a:pt x="1018" y="1402"/>
                  </a:lnTo>
                  <a:lnTo>
                    <a:pt x="1018" y="1406"/>
                  </a:lnTo>
                  <a:lnTo>
                    <a:pt x="1025" y="1406"/>
                  </a:lnTo>
                  <a:lnTo>
                    <a:pt x="1033" y="1406"/>
                  </a:lnTo>
                  <a:lnTo>
                    <a:pt x="1040" y="1402"/>
                  </a:lnTo>
                  <a:lnTo>
                    <a:pt x="1043" y="1402"/>
                  </a:lnTo>
                  <a:lnTo>
                    <a:pt x="1047" y="1402"/>
                  </a:lnTo>
                  <a:lnTo>
                    <a:pt x="1050" y="1402"/>
                  </a:lnTo>
                  <a:lnTo>
                    <a:pt x="1054" y="1402"/>
                  </a:lnTo>
                  <a:lnTo>
                    <a:pt x="1054" y="1402"/>
                  </a:lnTo>
                  <a:lnTo>
                    <a:pt x="1054" y="1406"/>
                  </a:lnTo>
                  <a:lnTo>
                    <a:pt x="1050" y="1409"/>
                  </a:lnTo>
                  <a:lnTo>
                    <a:pt x="1047" y="1413"/>
                  </a:lnTo>
                  <a:lnTo>
                    <a:pt x="1043" y="1420"/>
                  </a:lnTo>
                  <a:lnTo>
                    <a:pt x="1036" y="1424"/>
                  </a:lnTo>
                  <a:lnTo>
                    <a:pt x="1033" y="1427"/>
                  </a:lnTo>
                  <a:lnTo>
                    <a:pt x="1033" y="1427"/>
                  </a:lnTo>
                  <a:lnTo>
                    <a:pt x="1033" y="1431"/>
                  </a:lnTo>
                  <a:lnTo>
                    <a:pt x="1036" y="1438"/>
                  </a:lnTo>
                  <a:lnTo>
                    <a:pt x="1040" y="1441"/>
                  </a:lnTo>
                  <a:lnTo>
                    <a:pt x="1047" y="1448"/>
                  </a:lnTo>
                  <a:lnTo>
                    <a:pt x="1057" y="1452"/>
                  </a:lnTo>
                  <a:lnTo>
                    <a:pt x="1057" y="1452"/>
                  </a:lnTo>
                  <a:lnTo>
                    <a:pt x="1061" y="1452"/>
                  </a:lnTo>
                  <a:lnTo>
                    <a:pt x="1064" y="1452"/>
                  </a:lnTo>
                  <a:lnTo>
                    <a:pt x="1068" y="1445"/>
                  </a:lnTo>
                  <a:lnTo>
                    <a:pt x="1068" y="1441"/>
                  </a:lnTo>
                  <a:lnTo>
                    <a:pt x="1068" y="1438"/>
                  </a:lnTo>
                  <a:lnTo>
                    <a:pt x="1071" y="1434"/>
                  </a:lnTo>
                  <a:lnTo>
                    <a:pt x="1075" y="1431"/>
                  </a:lnTo>
                  <a:lnTo>
                    <a:pt x="1075" y="1431"/>
                  </a:lnTo>
                  <a:lnTo>
                    <a:pt x="1075" y="1434"/>
                  </a:lnTo>
                  <a:lnTo>
                    <a:pt x="1075" y="1441"/>
                  </a:lnTo>
                  <a:lnTo>
                    <a:pt x="1075" y="1445"/>
                  </a:lnTo>
                  <a:lnTo>
                    <a:pt x="1075" y="1445"/>
                  </a:lnTo>
                  <a:lnTo>
                    <a:pt x="1075" y="1448"/>
                  </a:lnTo>
                  <a:lnTo>
                    <a:pt x="1075" y="1455"/>
                  </a:lnTo>
                  <a:lnTo>
                    <a:pt x="1075" y="1459"/>
                  </a:lnTo>
                  <a:lnTo>
                    <a:pt x="1075" y="1469"/>
                  </a:lnTo>
                  <a:lnTo>
                    <a:pt x="1078" y="1501"/>
                  </a:lnTo>
                  <a:lnTo>
                    <a:pt x="1096" y="1554"/>
                  </a:lnTo>
                  <a:lnTo>
                    <a:pt x="1114" y="1582"/>
                  </a:lnTo>
                  <a:lnTo>
                    <a:pt x="1114" y="1582"/>
                  </a:lnTo>
                  <a:lnTo>
                    <a:pt x="1117" y="1589"/>
                  </a:lnTo>
                  <a:lnTo>
                    <a:pt x="1124" y="1600"/>
                  </a:lnTo>
                  <a:lnTo>
                    <a:pt x="1124" y="1600"/>
                  </a:lnTo>
                  <a:lnTo>
                    <a:pt x="1128" y="1603"/>
                  </a:lnTo>
                  <a:lnTo>
                    <a:pt x="1131" y="1607"/>
                  </a:lnTo>
                  <a:lnTo>
                    <a:pt x="1135" y="1610"/>
                  </a:lnTo>
                  <a:lnTo>
                    <a:pt x="1135" y="1617"/>
                  </a:lnTo>
                  <a:lnTo>
                    <a:pt x="1138" y="1617"/>
                  </a:lnTo>
                  <a:lnTo>
                    <a:pt x="1142" y="1621"/>
                  </a:lnTo>
                  <a:lnTo>
                    <a:pt x="1149" y="1621"/>
                  </a:lnTo>
                  <a:lnTo>
                    <a:pt x="1152" y="1621"/>
                  </a:lnTo>
                  <a:lnTo>
                    <a:pt x="1156" y="1617"/>
                  </a:lnTo>
                  <a:lnTo>
                    <a:pt x="1156" y="1617"/>
                  </a:lnTo>
                  <a:lnTo>
                    <a:pt x="1156" y="1617"/>
                  </a:lnTo>
                  <a:lnTo>
                    <a:pt x="1156" y="1614"/>
                  </a:lnTo>
                  <a:lnTo>
                    <a:pt x="1156" y="1610"/>
                  </a:lnTo>
                  <a:lnTo>
                    <a:pt x="1159" y="1607"/>
                  </a:lnTo>
                  <a:lnTo>
                    <a:pt x="1163" y="1603"/>
                  </a:lnTo>
                  <a:lnTo>
                    <a:pt x="1166" y="1603"/>
                  </a:lnTo>
                  <a:lnTo>
                    <a:pt x="1166" y="1600"/>
                  </a:lnTo>
                  <a:lnTo>
                    <a:pt x="1170" y="1596"/>
                  </a:lnTo>
                  <a:lnTo>
                    <a:pt x="1173" y="1589"/>
                  </a:lnTo>
                  <a:lnTo>
                    <a:pt x="1180" y="1589"/>
                  </a:lnTo>
                  <a:lnTo>
                    <a:pt x="1180" y="1586"/>
                  </a:lnTo>
                  <a:lnTo>
                    <a:pt x="1180" y="1582"/>
                  </a:lnTo>
                  <a:lnTo>
                    <a:pt x="1184" y="1575"/>
                  </a:lnTo>
                  <a:lnTo>
                    <a:pt x="1184" y="1568"/>
                  </a:lnTo>
                  <a:lnTo>
                    <a:pt x="1184" y="1561"/>
                  </a:lnTo>
                  <a:lnTo>
                    <a:pt x="1184" y="1554"/>
                  </a:lnTo>
                  <a:lnTo>
                    <a:pt x="1180" y="1543"/>
                  </a:lnTo>
                  <a:lnTo>
                    <a:pt x="1180" y="1536"/>
                  </a:lnTo>
                  <a:lnTo>
                    <a:pt x="1180" y="1529"/>
                  </a:lnTo>
                  <a:lnTo>
                    <a:pt x="1184" y="1522"/>
                  </a:lnTo>
                  <a:lnTo>
                    <a:pt x="1191" y="1519"/>
                  </a:lnTo>
                  <a:lnTo>
                    <a:pt x="1191" y="1519"/>
                  </a:lnTo>
                  <a:lnTo>
                    <a:pt x="1198" y="1515"/>
                  </a:lnTo>
                  <a:lnTo>
                    <a:pt x="1202" y="1515"/>
                  </a:lnTo>
                  <a:lnTo>
                    <a:pt x="1209" y="1512"/>
                  </a:lnTo>
                  <a:lnTo>
                    <a:pt x="1209" y="1508"/>
                  </a:lnTo>
                  <a:lnTo>
                    <a:pt x="1212" y="1505"/>
                  </a:lnTo>
                  <a:lnTo>
                    <a:pt x="1219" y="1498"/>
                  </a:lnTo>
                  <a:lnTo>
                    <a:pt x="1226" y="1491"/>
                  </a:lnTo>
                  <a:lnTo>
                    <a:pt x="1233" y="1483"/>
                  </a:lnTo>
                  <a:lnTo>
                    <a:pt x="1240" y="1480"/>
                  </a:lnTo>
                  <a:lnTo>
                    <a:pt x="1247" y="1473"/>
                  </a:lnTo>
                  <a:lnTo>
                    <a:pt x="1251" y="1473"/>
                  </a:lnTo>
                  <a:lnTo>
                    <a:pt x="1254" y="1469"/>
                  </a:lnTo>
                  <a:lnTo>
                    <a:pt x="1261" y="1466"/>
                  </a:lnTo>
                  <a:lnTo>
                    <a:pt x="1269" y="1459"/>
                  </a:lnTo>
                  <a:lnTo>
                    <a:pt x="1276" y="1448"/>
                  </a:lnTo>
                  <a:lnTo>
                    <a:pt x="1276" y="1441"/>
                  </a:lnTo>
                  <a:lnTo>
                    <a:pt x="1279" y="1438"/>
                  </a:lnTo>
                  <a:lnTo>
                    <a:pt x="1279" y="1438"/>
                  </a:lnTo>
                  <a:lnTo>
                    <a:pt x="1283" y="1434"/>
                  </a:lnTo>
                  <a:lnTo>
                    <a:pt x="1286" y="1434"/>
                  </a:lnTo>
                  <a:lnTo>
                    <a:pt x="1293" y="1434"/>
                  </a:lnTo>
                  <a:lnTo>
                    <a:pt x="1300" y="1434"/>
                  </a:lnTo>
                  <a:lnTo>
                    <a:pt x="1311" y="1434"/>
                  </a:lnTo>
                  <a:lnTo>
                    <a:pt x="1314" y="1431"/>
                  </a:lnTo>
                  <a:lnTo>
                    <a:pt x="1314" y="1431"/>
                  </a:lnTo>
                  <a:lnTo>
                    <a:pt x="1314" y="1427"/>
                  </a:lnTo>
                  <a:lnTo>
                    <a:pt x="1321" y="1424"/>
                  </a:lnTo>
                  <a:lnTo>
                    <a:pt x="1325" y="1424"/>
                  </a:lnTo>
                  <a:lnTo>
                    <a:pt x="1332" y="1424"/>
                  </a:lnTo>
                  <a:lnTo>
                    <a:pt x="1335" y="1424"/>
                  </a:lnTo>
                  <a:lnTo>
                    <a:pt x="1339" y="1424"/>
                  </a:lnTo>
                  <a:lnTo>
                    <a:pt x="1343" y="1427"/>
                  </a:lnTo>
                  <a:lnTo>
                    <a:pt x="1346" y="1431"/>
                  </a:lnTo>
                  <a:lnTo>
                    <a:pt x="1346" y="1434"/>
                  </a:lnTo>
                  <a:lnTo>
                    <a:pt x="1350" y="1441"/>
                  </a:lnTo>
                  <a:lnTo>
                    <a:pt x="1350" y="1445"/>
                  </a:lnTo>
                  <a:lnTo>
                    <a:pt x="1350" y="1445"/>
                  </a:lnTo>
                  <a:lnTo>
                    <a:pt x="1350" y="1452"/>
                  </a:lnTo>
                  <a:lnTo>
                    <a:pt x="1353" y="1455"/>
                  </a:lnTo>
                  <a:lnTo>
                    <a:pt x="1357" y="1459"/>
                  </a:lnTo>
                  <a:lnTo>
                    <a:pt x="1357" y="1459"/>
                  </a:lnTo>
                  <a:lnTo>
                    <a:pt x="1360" y="1466"/>
                  </a:lnTo>
                  <a:lnTo>
                    <a:pt x="1364" y="1473"/>
                  </a:lnTo>
                  <a:lnTo>
                    <a:pt x="1367" y="1476"/>
                  </a:lnTo>
                  <a:lnTo>
                    <a:pt x="1371" y="1483"/>
                  </a:lnTo>
                  <a:lnTo>
                    <a:pt x="1374" y="1487"/>
                  </a:lnTo>
                  <a:lnTo>
                    <a:pt x="1374" y="1491"/>
                  </a:lnTo>
                  <a:lnTo>
                    <a:pt x="1374" y="1498"/>
                  </a:lnTo>
                  <a:lnTo>
                    <a:pt x="1374" y="1505"/>
                  </a:lnTo>
                  <a:lnTo>
                    <a:pt x="1374" y="1512"/>
                  </a:lnTo>
                  <a:lnTo>
                    <a:pt x="1374" y="1519"/>
                  </a:lnTo>
                  <a:lnTo>
                    <a:pt x="1374" y="1522"/>
                  </a:lnTo>
                  <a:lnTo>
                    <a:pt x="1388" y="1526"/>
                  </a:lnTo>
                  <a:lnTo>
                    <a:pt x="1413" y="1508"/>
                  </a:lnTo>
                  <a:lnTo>
                    <a:pt x="1424" y="1529"/>
                  </a:lnTo>
                  <a:lnTo>
                    <a:pt x="1427" y="1554"/>
                  </a:lnTo>
                  <a:lnTo>
                    <a:pt x="1427" y="1575"/>
                  </a:lnTo>
                  <a:lnTo>
                    <a:pt x="1424" y="1582"/>
                  </a:lnTo>
                  <a:lnTo>
                    <a:pt x="1424" y="1600"/>
                  </a:lnTo>
                  <a:lnTo>
                    <a:pt x="1424" y="1610"/>
                  </a:lnTo>
                  <a:lnTo>
                    <a:pt x="1424" y="1617"/>
                  </a:lnTo>
                  <a:lnTo>
                    <a:pt x="1424" y="1624"/>
                  </a:lnTo>
                  <a:lnTo>
                    <a:pt x="1427" y="1628"/>
                  </a:lnTo>
                  <a:lnTo>
                    <a:pt x="1427" y="1631"/>
                  </a:lnTo>
                  <a:lnTo>
                    <a:pt x="1427" y="1631"/>
                  </a:lnTo>
                  <a:lnTo>
                    <a:pt x="1427" y="1631"/>
                  </a:lnTo>
                  <a:lnTo>
                    <a:pt x="1427" y="1631"/>
                  </a:lnTo>
                  <a:lnTo>
                    <a:pt x="1427" y="1635"/>
                  </a:lnTo>
                  <a:lnTo>
                    <a:pt x="1431" y="1638"/>
                  </a:lnTo>
                  <a:lnTo>
                    <a:pt x="1434" y="1646"/>
                  </a:lnTo>
                  <a:lnTo>
                    <a:pt x="1441" y="1653"/>
                  </a:lnTo>
                  <a:lnTo>
                    <a:pt x="1455" y="1660"/>
                  </a:lnTo>
                  <a:lnTo>
                    <a:pt x="1441" y="1653"/>
                  </a:lnTo>
                  <a:lnTo>
                    <a:pt x="1455" y="1681"/>
                  </a:lnTo>
                  <a:lnTo>
                    <a:pt x="1459" y="1681"/>
                  </a:lnTo>
                  <a:lnTo>
                    <a:pt x="1462" y="1684"/>
                  </a:lnTo>
                  <a:lnTo>
                    <a:pt x="1469" y="1691"/>
                  </a:lnTo>
                  <a:lnTo>
                    <a:pt x="1476" y="1698"/>
                  </a:lnTo>
                  <a:lnTo>
                    <a:pt x="1483" y="1705"/>
                  </a:lnTo>
                  <a:lnTo>
                    <a:pt x="1494" y="1712"/>
                  </a:lnTo>
                  <a:lnTo>
                    <a:pt x="1501" y="1716"/>
                  </a:lnTo>
                  <a:lnTo>
                    <a:pt x="1505" y="1720"/>
                  </a:lnTo>
                  <a:lnTo>
                    <a:pt x="1508" y="1723"/>
                  </a:lnTo>
                  <a:lnTo>
                    <a:pt x="1512" y="1723"/>
                  </a:lnTo>
                  <a:lnTo>
                    <a:pt x="1512" y="1720"/>
                  </a:lnTo>
                  <a:lnTo>
                    <a:pt x="1512" y="1716"/>
                  </a:lnTo>
                  <a:lnTo>
                    <a:pt x="1512" y="1712"/>
                  </a:lnTo>
                  <a:lnTo>
                    <a:pt x="1508" y="1709"/>
                  </a:lnTo>
                  <a:lnTo>
                    <a:pt x="1501" y="1698"/>
                  </a:lnTo>
                  <a:lnTo>
                    <a:pt x="1501" y="1695"/>
                  </a:lnTo>
                  <a:lnTo>
                    <a:pt x="1501" y="1688"/>
                  </a:lnTo>
                  <a:lnTo>
                    <a:pt x="1498" y="1684"/>
                  </a:lnTo>
                  <a:lnTo>
                    <a:pt x="1498" y="1677"/>
                  </a:lnTo>
                  <a:lnTo>
                    <a:pt x="1487" y="1667"/>
                  </a:lnTo>
                  <a:lnTo>
                    <a:pt x="1476" y="1653"/>
                  </a:lnTo>
                  <a:lnTo>
                    <a:pt x="1452" y="1624"/>
                  </a:lnTo>
                  <a:lnTo>
                    <a:pt x="1448" y="1624"/>
                  </a:lnTo>
                  <a:lnTo>
                    <a:pt x="1448" y="1621"/>
                  </a:lnTo>
                  <a:lnTo>
                    <a:pt x="1445" y="1617"/>
                  </a:lnTo>
                  <a:lnTo>
                    <a:pt x="1445" y="1610"/>
                  </a:lnTo>
                  <a:lnTo>
                    <a:pt x="1441" y="1600"/>
                  </a:lnTo>
                  <a:lnTo>
                    <a:pt x="1445" y="1589"/>
                  </a:lnTo>
                  <a:lnTo>
                    <a:pt x="1445" y="1586"/>
                  </a:lnTo>
                  <a:lnTo>
                    <a:pt x="1448" y="1582"/>
                  </a:lnTo>
                  <a:lnTo>
                    <a:pt x="1448" y="1572"/>
                  </a:lnTo>
                  <a:lnTo>
                    <a:pt x="1452" y="1564"/>
                  </a:lnTo>
                  <a:lnTo>
                    <a:pt x="1452" y="1557"/>
                  </a:lnTo>
                  <a:lnTo>
                    <a:pt x="1455" y="1547"/>
                  </a:lnTo>
                  <a:lnTo>
                    <a:pt x="1455" y="1543"/>
                  </a:lnTo>
                  <a:lnTo>
                    <a:pt x="1455" y="1543"/>
                  </a:lnTo>
                  <a:lnTo>
                    <a:pt x="1455" y="1540"/>
                  </a:lnTo>
                  <a:lnTo>
                    <a:pt x="1455" y="1536"/>
                  </a:lnTo>
                  <a:lnTo>
                    <a:pt x="1462" y="1536"/>
                  </a:lnTo>
                  <a:lnTo>
                    <a:pt x="1462" y="1536"/>
                  </a:lnTo>
                  <a:lnTo>
                    <a:pt x="1462" y="1543"/>
                  </a:lnTo>
                  <a:lnTo>
                    <a:pt x="1462" y="1547"/>
                  </a:lnTo>
                  <a:lnTo>
                    <a:pt x="1473" y="1564"/>
                  </a:lnTo>
                  <a:lnTo>
                    <a:pt x="1480" y="1572"/>
                  </a:lnTo>
                  <a:lnTo>
                    <a:pt x="1480" y="1568"/>
                  </a:lnTo>
                  <a:lnTo>
                    <a:pt x="1476" y="1564"/>
                  </a:lnTo>
                  <a:lnTo>
                    <a:pt x="1476" y="1557"/>
                  </a:lnTo>
                  <a:lnTo>
                    <a:pt x="1476" y="1564"/>
                  </a:lnTo>
                  <a:lnTo>
                    <a:pt x="1480" y="1568"/>
                  </a:lnTo>
                  <a:lnTo>
                    <a:pt x="1480" y="1572"/>
                  </a:lnTo>
                  <a:lnTo>
                    <a:pt x="1501" y="1593"/>
                  </a:lnTo>
                  <a:lnTo>
                    <a:pt x="1522" y="1586"/>
                  </a:lnTo>
                  <a:lnTo>
                    <a:pt x="1529" y="1586"/>
                  </a:lnTo>
                  <a:lnTo>
                    <a:pt x="1547" y="1589"/>
                  </a:lnTo>
                  <a:lnTo>
                    <a:pt x="1547" y="1586"/>
                  </a:lnTo>
                  <a:lnTo>
                    <a:pt x="1550" y="1582"/>
                  </a:lnTo>
                  <a:lnTo>
                    <a:pt x="1557" y="1575"/>
                  </a:lnTo>
                  <a:lnTo>
                    <a:pt x="1561" y="1568"/>
                  </a:lnTo>
                  <a:lnTo>
                    <a:pt x="1568" y="1564"/>
                  </a:lnTo>
                  <a:lnTo>
                    <a:pt x="1572" y="1557"/>
                  </a:lnTo>
                  <a:lnTo>
                    <a:pt x="1575" y="1554"/>
                  </a:lnTo>
                  <a:lnTo>
                    <a:pt x="1575" y="1547"/>
                  </a:lnTo>
                  <a:lnTo>
                    <a:pt x="1575" y="1543"/>
                  </a:lnTo>
                  <a:lnTo>
                    <a:pt x="1575" y="1540"/>
                  </a:lnTo>
                  <a:lnTo>
                    <a:pt x="1572" y="1519"/>
                  </a:lnTo>
                  <a:lnTo>
                    <a:pt x="1572" y="1515"/>
                  </a:lnTo>
                  <a:lnTo>
                    <a:pt x="1572" y="1512"/>
                  </a:lnTo>
                  <a:lnTo>
                    <a:pt x="1568" y="1508"/>
                  </a:lnTo>
                  <a:lnTo>
                    <a:pt x="1568" y="1501"/>
                  </a:lnTo>
                  <a:lnTo>
                    <a:pt x="1561" y="1498"/>
                  </a:lnTo>
                  <a:lnTo>
                    <a:pt x="1554" y="1494"/>
                  </a:lnTo>
                  <a:lnTo>
                    <a:pt x="1543" y="1487"/>
                  </a:lnTo>
                  <a:lnTo>
                    <a:pt x="1529" y="1466"/>
                  </a:lnTo>
                  <a:lnTo>
                    <a:pt x="1529" y="1459"/>
                  </a:lnTo>
                  <a:lnTo>
                    <a:pt x="1529" y="1459"/>
                  </a:lnTo>
                  <a:lnTo>
                    <a:pt x="1533" y="1455"/>
                  </a:lnTo>
                  <a:lnTo>
                    <a:pt x="1533" y="1452"/>
                  </a:lnTo>
                  <a:lnTo>
                    <a:pt x="1536" y="1448"/>
                  </a:lnTo>
                  <a:lnTo>
                    <a:pt x="1543" y="1445"/>
                  </a:lnTo>
                  <a:lnTo>
                    <a:pt x="1547" y="1445"/>
                  </a:lnTo>
                  <a:lnTo>
                    <a:pt x="1550" y="1441"/>
                  </a:lnTo>
                  <a:lnTo>
                    <a:pt x="1554" y="1438"/>
                  </a:lnTo>
                  <a:lnTo>
                    <a:pt x="1554" y="1438"/>
                  </a:lnTo>
                  <a:lnTo>
                    <a:pt x="1554" y="1438"/>
                  </a:lnTo>
                  <a:lnTo>
                    <a:pt x="1557" y="1434"/>
                  </a:lnTo>
                  <a:lnTo>
                    <a:pt x="1561" y="1434"/>
                  </a:lnTo>
                  <a:lnTo>
                    <a:pt x="1564" y="1431"/>
                  </a:lnTo>
                  <a:lnTo>
                    <a:pt x="1568" y="1434"/>
                  </a:lnTo>
                  <a:lnTo>
                    <a:pt x="1572" y="1434"/>
                  </a:lnTo>
                  <a:lnTo>
                    <a:pt x="1575" y="1438"/>
                  </a:lnTo>
                  <a:lnTo>
                    <a:pt x="1582" y="1438"/>
                  </a:lnTo>
                  <a:lnTo>
                    <a:pt x="1582" y="1441"/>
                  </a:lnTo>
                  <a:lnTo>
                    <a:pt x="1582" y="1448"/>
                  </a:lnTo>
                  <a:lnTo>
                    <a:pt x="1582" y="1452"/>
                  </a:lnTo>
                  <a:lnTo>
                    <a:pt x="1579" y="1459"/>
                  </a:lnTo>
                  <a:lnTo>
                    <a:pt x="1575" y="1462"/>
                  </a:lnTo>
                  <a:lnTo>
                    <a:pt x="1572" y="1466"/>
                  </a:lnTo>
                  <a:lnTo>
                    <a:pt x="1575" y="1469"/>
                  </a:lnTo>
                  <a:lnTo>
                    <a:pt x="1575" y="1473"/>
                  </a:lnTo>
                  <a:lnTo>
                    <a:pt x="1579" y="1476"/>
                  </a:lnTo>
                  <a:lnTo>
                    <a:pt x="1579" y="1476"/>
                  </a:lnTo>
                  <a:lnTo>
                    <a:pt x="1593" y="1473"/>
                  </a:lnTo>
                  <a:lnTo>
                    <a:pt x="1593" y="1473"/>
                  </a:lnTo>
                  <a:lnTo>
                    <a:pt x="1596" y="1469"/>
                  </a:lnTo>
                  <a:lnTo>
                    <a:pt x="1596" y="1462"/>
                  </a:lnTo>
                  <a:lnTo>
                    <a:pt x="1596" y="1455"/>
                  </a:lnTo>
                  <a:lnTo>
                    <a:pt x="1593" y="1445"/>
                  </a:lnTo>
                  <a:lnTo>
                    <a:pt x="1593" y="1441"/>
                  </a:lnTo>
                  <a:lnTo>
                    <a:pt x="1596" y="1438"/>
                  </a:lnTo>
                  <a:lnTo>
                    <a:pt x="1600" y="1434"/>
                  </a:lnTo>
                  <a:lnTo>
                    <a:pt x="1603" y="1434"/>
                  </a:lnTo>
                  <a:lnTo>
                    <a:pt x="1607" y="1434"/>
                  </a:lnTo>
                  <a:lnTo>
                    <a:pt x="1607" y="1434"/>
                  </a:lnTo>
                  <a:lnTo>
                    <a:pt x="1617" y="1431"/>
                  </a:lnTo>
                  <a:lnTo>
                    <a:pt x="1628" y="1420"/>
                  </a:lnTo>
                  <a:lnTo>
                    <a:pt x="1635" y="1420"/>
                  </a:lnTo>
                  <a:lnTo>
                    <a:pt x="1645" y="1420"/>
                  </a:lnTo>
                  <a:lnTo>
                    <a:pt x="1653" y="1420"/>
                  </a:lnTo>
                  <a:lnTo>
                    <a:pt x="1663" y="1420"/>
                  </a:lnTo>
                  <a:lnTo>
                    <a:pt x="1667" y="1420"/>
                  </a:lnTo>
                  <a:lnTo>
                    <a:pt x="1670" y="1420"/>
                  </a:lnTo>
                  <a:lnTo>
                    <a:pt x="1674" y="1409"/>
                  </a:lnTo>
                  <a:lnTo>
                    <a:pt x="1691" y="1399"/>
                  </a:lnTo>
                  <a:lnTo>
                    <a:pt x="1712" y="1378"/>
                  </a:lnTo>
                  <a:lnTo>
                    <a:pt x="1723" y="1353"/>
                  </a:lnTo>
                  <a:lnTo>
                    <a:pt x="1737" y="1332"/>
                  </a:lnTo>
                  <a:lnTo>
                    <a:pt x="1737" y="1332"/>
                  </a:lnTo>
                  <a:lnTo>
                    <a:pt x="1741" y="1328"/>
                  </a:lnTo>
                  <a:lnTo>
                    <a:pt x="1744" y="1321"/>
                  </a:lnTo>
                  <a:lnTo>
                    <a:pt x="1744" y="1314"/>
                  </a:lnTo>
                  <a:lnTo>
                    <a:pt x="1748" y="1307"/>
                  </a:lnTo>
                  <a:lnTo>
                    <a:pt x="1748" y="1304"/>
                  </a:lnTo>
                  <a:lnTo>
                    <a:pt x="1748" y="1293"/>
                  </a:lnTo>
                  <a:lnTo>
                    <a:pt x="1744" y="1290"/>
                  </a:lnTo>
                  <a:lnTo>
                    <a:pt x="1741" y="1283"/>
                  </a:lnTo>
                  <a:lnTo>
                    <a:pt x="1741" y="1283"/>
                  </a:lnTo>
                  <a:lnTo>
                    <a:pt x="1734" y="1254"/>
                  </a:lnTo>
                  <a:lnTo>
                    <a:pt x="1730" y="1254"/>
                  </a:lnTo>
                  <a:lnTo>
                    <a:pt x="1730" y="1247"/>
                  </a:lnTo>
                  <a:lnTo>
                    <a:pt x="1727" y="1240"/>
                  </a:lnTo>
                  <a:lnTo>
                    <a:pt x="1719" y="1233"/>
                  </a:lnTo>
                  <a:lnTo>
                    <a:pt x="1712" y="1223"/>
                  </a:lnTo>
                  <a:lnTo>
                    <a:pt x="1712" y="1219"/>
                  </a:lnTo>
                  <a:lnTo>
                    <a:pt x="1712" y="1212"/>
                  </a:lnTo>
                  <a:lnTo>
                    <a:pt x="1716" y="1209"/>
                  </a:lnTo>
                  <a:lnTo>
                    <a:pt x="1719" y="1205"/>
                  </a:lnTo>
                  <a:lnTo>
                    <a:pt x="1719" y="1205"/>
                  </a:lnTo>
                  <a:lnTo>
                    <a:pt x="1723" y="1205"/>
                  </a:lnTo>
                  <a:lnTo>
                    <a:pt x="1723" y="1202"/>
                  </a:lnTo>
                  <a:lnTo>
                    <a:pt x="1730" y="1198"/>
                  </a:lnTo>
                  <a:lnTo>
                    <a:pt x="1737" y="1195"/>
                  </a:lnTo>
                  <a:lnTo>
                    <a:pt x="1744" y="1191"/>
                  </a:lnTo>
                  <a:lnTo>
                    <a:pt x="1751" y="1191"/>
                  </a:lnTo>
                  <a:lnTo>
                    <a:pt x="1755" y="1188"/>
                  </a:lnTo>
                  <a:lnTo>
                    <a:pt x="1758" y="1188"/>
                  </a:lnTo>
                  <a:lnTo>
                    <a:pt x="1755" y="1180"/>
                  </a:lnTo>
                  <a:lnTo>
                    <a:pt x="1751" y="1180"/>
                  </a:lnTo>
                  <a:lnTo>
                    <a:pt x="1748" y="1177"/>
                  </a:lnTo>
                  <a:lnTo>
                    <a:pt x="1741" y="1177"/>
                  </a:lnTo>
                  <a:lnTo>
                    <a:pt x="1734" y="1177"/>
                  </a:lnTo>
                  <a:lnTo>
                    <a:pt x="1727" y="1177"/>
                  </a:lnTo>
                  <a:lnTo>
                    <a:pt x="1719" y="1180"/>
                  </a:lnTo>
                  <a:lnTo>
                    <a:pt x="1716" y="1180"/>
                  </a:lnTo>
                  <a:lnTo>
                    <a:pt x="1712" y="1180"/>
                  </a:lnTo>
                  <a:lnTo>
                    <a:pt x="1709" y="1180"/>
                  </a:lnTo>
                  <a:lnTo>
                    <a:pt x="1709" y="1180"/>
                  </a:lnTo>
                  <a:lnTo>
                    <a:pt x="1705" y="1177"/>
                  </a:lnTo>
                  <a:lnTo>
                    <a:pt x="1698" y="1173"/>
                  </a:lnTo>
                  <a:lnTo>
                    <a:pt x="1691" y="1170"/>
                  </a:lnTo>
                  <a:lnTo>
                    <a:pt x="1684" y="1163"/>
                  </a:lnTo>
                  <a:lnTo>
                    <a:pt x="1681" y="1159"/>
                  </a:lnTo>
                  <a:lnTo>
                    <a:pt x="1681" y="1156"/>
                  </a:lnTo>
                  <a:lnTo>
                    <a:pt x="1681" y="1152"/>
                  </a:lnTo>
                  <a:lnTo>
                    <a:pt x="1684" y="1149"/>
                  </a:lnTo>
                  <a:lnTo>
                    <a:pt x="1684" y="1149"/>
                  </a:lnTo>
                  <a:lnTo>
                    <a:pt x="1684" y="1149"/>
                  </a:lnTo>
                  <a:lnTo>
                    <a:pt x="1688" y="1149"/>
                  </a:lnTo>
                  <a:lnTo>
                    <a:pt x="1695" y="1152"/>
                  </a:lnTo>
                  <a:lnTo>
                    <a:pt x="1705" y="1152"/>
                  </a:lnTo>
                  <a:lnTo>
                    <a:pt x="1712" y="1149"/>
                  </a:lnTo>
                  <a:lnTo>
                    <a:pt x="1719" y="1142"/>
                  </a:lnTo>
                  <a:lnTo>
                    <a:pt x="1727" y="1138"/>
                  </a:lnTo>
                  <a:lnTo>
                    <a:pt x="1730" y="1135"/>
                  </a:lnTo>
                  <a:lnTo>
                    <a:pt x="1737" y="1135"/>
                  </a:lnTo>
                  <a:lnTo>
                    <a:pt x="1741" y="1138"/>
                  </a:lnTo>
                  <a:lnTo>
                    <a:pt x="1741" y="1142"/>
                  </a:lnTo>
                  <a:lnTo>
                    <a:pt x="1737" y="1145"/>
                  </a:lnTo>
                  <a:lnTo>
                    <a:pt x="1734" y="1152"/>
                  </a:lnTo>
                  <a:lnTo>
                    <a:pt x="1730" y="1156"/>
                  </a:lnTo>
                  <a:lnTo>
                    <a:pt x="1734" y="1159"/>
                  </a:lnTo>
                  <a:lnTo>
                    <a:pt x="1737" y="1159"/>
                  </a:lnTo>
                  <a:lnTo>
                    <a:pt x="1737" y="1159"/>
                  </a:lnTo>
                  <a:lnTo>
                    <a:pt x="1741" y="1159"/>
                  </a:lnTo>
                  <a:lnTo>
                    <a:pt x="1744" y="1159"/>
                  </a:lnTo>
                  <a:lnTo>
                    <a:pt x="1751" y="1152"/>
                  </a:lnTo>
                  <a:lnTo>
                    <a:pt x="1758" y="1149"/>
                  </a:lnTo>
                  <a:lnTo>
                    <a:pt x="1762" y="1149"/>
                  </a:lnTo>
                  <a:lnTo>
                    <a:pt x="1762" y="1145"/>
                  </a:lnTo>
                  <a:lnTo>
                    <a:pt x="1762" y="1145"/>
                  </a:lnTo>
                  <a:lnTo>
                    <a:pt x="1772" y="1142"/>
                  </a:lnTo>
                  <a:lnTo>
                    <a:pt x="1783" y="1152"/>
                  </a:lnTo>
                  <a:lnTo>
                    <a:pt x="1776" y="1166"/>
                  </a:lnTo>
                  <a:lnTo>
                    <a:pt x="1779" y="1166"/>
                  </a:lnTo>
                  <a:lnTo>
                    <a:pt x="1783" y="1170"/>
                  </a:lnTo>
                  <a:lnTo>
                    <a:pt x="1786" y="1173"/>
                  </a:lnTo>
                  <a:lnTo>
                    <a:pt x="1793" y="1177"/>
                  </a:lnTo>
                  <a:lnTo>
                    <a:pt x="1797" y="1180"/>
                  </a:lnTo>
                  <a:lnTo>
                    <a:pt x="1804" y="1180"/>
                  </a:lnTo>
                  <a:lnTo>
                    <a:pt x="1804" y="1184"/>
                  </a:lnTo>
                  <a:lnTo>
                    <a:pt x="1804" y="1188"/>
                  </a:lnTo>
                  <a:lnTo>
                    <a:pt x="1804" y="1188"/>
                  </a:lnTo>
                  <a:lnTo>
                    <a:pt x="1804" y="1191"/>
                  </a:lnTo>
                  <a:lnTo>
                    <a:pt x="1804" y="1195"/>
                  </a:lnTo>
                  <a:lnTo>
                    <a:pt x="1804" y="1202"/>
                  </a:lnTo>
                  <a:lnTo>
                    <a:pt x="1804" y="1212"/>
                  </a:lnTo>
                  <a:lnTo>
                    <a:pt x="1804" y="1219"/>
                  </a:lnTo>
                  <a:lnTo>
                    <a:pt x="1808" y="1223"/>
                  </a:lnTo>
                  <a:lnTo>
                    <a:pt x="1811" y="1226"/>
                  </a:lnTo>
                  <a:lnTo>
                    <a:pt x="1818" y="1226"/>
                  </a:lnTo>
                  <a:lnTo>
                    <a:pt x="1825" y="1230"/>
                  </a:lnTo>
                  <a:lnTo>
                    <a:pt x="1829" y="1226"/>
                  </a:lnTo>
                  <a:lnTo>
                    <a:pt x="1832" y="1223"/>
                  </a:lnTo>
                  <a:lnTo>
                    <a:pt x="1836" y="1219"/>
                  </a:lnTo>
                  <a:lnTo>
                    <a:pt x="1839" y="1216"/>
                  </a:lnTo>
                  <a:lnTo>
                    <a:pt x="1839" y="1216"/>
                  </a:lnTo>
                  <a:lnTo>
                    <a:pt x="1843" y="1191"/>
                  </a:lnTo>
                  <a:lnTo>
                    <a:pt x="1843" y="1180"/>
                  </a:lnTo>
                  <a:lnTo>
                    <a:pt x="1839" y="1170"/>
                  </a:lnTo>
                  <a:lnTo>
                    <a:pt x="1836" y="1166"/>
                  </a:lnTo>
                  <a:lnTo>
                    <a:pt x="1829" y="1163"/>
                  </a:lnTo>
                  <a:lnTo>
                    <a:pt x="1829" y="1159"/>
                  </a:lnTo>
                  <a:lnTo>
                    <a:pt x="1825" y="1159"/>
                  </a:lnTo>
                  <a:lnTo>
                    <a:pt x="1818" y="1152"/>
                  </a:lnTo>
                  <a:lnTo>
                    <a:pt x="1818" y="1145"/>
                  </a:lnTo>
                  <a:lnTo>
                    <a:pt x="1815" y="1142"/>
                  </a:lnTo>
                  <a:lnTo>
                    <a:pt x="1818" y="1138"/>
                  </a:lnTo>
                  <a:lnTo>
                    <a:pt x="1818" y="1138"/>
                  </a:lnTo>
                  <a:lnTo>
                    <a:pt x="1822" y="1138"/>
                  </a:lnTo>
                  <a:lnTo>
                    <a:pt x="1822" y="1135"/>
                  </a:lnTo>
                  <a:lnTo>
                    <a:pt x="1825" y="1135"/>
                  </a:lnTo>
                  <a:lnTo>
                    <a:pt x="1832" y="1128"/>
                  </a:lnTo>
                  <a:lnTo>
                    <a:pt x="1839" y="1117"/>
                  </a:lnTo>
                  <a:lnTo>
                    <a:pt x="1846" y="1110"/>
                  </a:lnTo>
                  <a:lnTo>
                    <a:pt x="1853" y="1103"/>
                  </a:lnTo>
                  <a:lnTo>
                    <a:pt x="1857" y="1096"/>
                  </a:lnTo>
                  <a:lnTo>
                    <a:pt x="1860" y="1092"/>
                  </a:lnTo>
                  <a:lnTo>
                    <a:pt x="1864" y="1092"/>
                  </a:lnTo>
                  <a:lnTo>
                    <a:pt x="1867" y="1085"/>
                  </a:lnTo>
                  <a:lnTo>
                    <a:pt x="1871" y="1075"/>
                  </a:lnTo>
                  <a:lnTo>
                    <a:pt x="1874" y="1068"/>
                  </a:lnTo>
                  <a:lnTo>
                    <a:pt x="1878" y="1061"/>
                  </a:lnTo>
                  <a:lnTo>
                    <a:pt x="1882" y="1057"/>
                  </a:lnTo>
                  <a:lnTo>
                    <a:pt x="1882" y="1057"/>
                  </a:lnTo>
                  <a:lnTo>
                    <a:pt x="1882" y="1050"/>
                  </a:lnTo>
                  <a:lnTo>
                    <a:pt x="1885" y="1043"/>
                  </a:lnTo>
                  <a:lnTo>
                    <a:pt x="1892" y="1033"/>
                  </a:lnTo>
                  <a:lnTo>
                    <a:pt x="1903" y="1022"/>
                  </a:lnTo>
                  <a:lnTo>
                    <a:pt x="1913" y="1011"/>
                  </a:lnTo>
                  <a:lnTo>
                    <a:pt x="1917" y="1001"/>
                  </a:lnTo>
                  <a:lnTo>
                    <a:pt x="1924" y="990"/>
                  </a:lnTo>
                  <a:lnTo>
                    <a:pt x="1920" y="1001"/>
                  </a:lnTo>
                  <a:lnTo>
                    <a:pt x="1913" y="1011"/>
                  </a:lnTo>
                  <a:lnTo>
                    <a:pt x="1903" y="1022"/>
                  </a:lnTo>
                  <a:lnTo>
                    <a:pt x="1885" y="1043"/>
                  </a:lnTo>
                  <a:lnTo>
                    <a:pt x="1882" y="1054"/>
                  </a:lnTo>
                  <a:lnTo>
                    <a:pt x="1885" y="1050"/>
                  </a:lnTo>
                  <a:lnTo>
                    <a:pt x="1885" y="1050"/>
                  </a:lnTo>
                  <a:lnTo>
                    <a:pt x="1885" y="1050"/>
                  </a:lnTo>
                  <a:lnTo>
                    <a:pt x="1882" y="1054"/>
                  </a:lnTo>
                  <a:lnTo>
                    <a:pt x="1882" y="1061"/>
                  </a:lnTo>
                  <a:lnTo>
                    <a:pt x="1882" y="1064"/>
                  </a:lnTo>
                  <a:lnTo>
                    <a:pt x="1878" y="1068"/>
                  </a:lnTo>
                  <a:lnTo>
                    <a:pt x="1878" y="1068"/>
                  </a:lnTo>
                  <a:lnTo>
                    <a:pt x="1882" y="1075"/>
                  </a:lnTo>
                  <a:lnTo>
                    <a:pt x="1885" y="1082"/>
                  </a:lnTo>
                  <a:lnTo>
                    <a:pt x="1892" y="1085"/>
                  </a:lnTo>
                  <a:lnTo>
                    <a:pt x="1896" y="1089"/>
                  </a:lnTo>
                  <a:lnTo>
                    <a:pt x="1899" y="1089"/>
                  </a:lnTo>
                  <a:lnTo>
                    <a:pt x="1899" y="1092"/>
                  </a:lnTo>
                  <a:lnTo>
                    <a:pt x="1913" y="1078"/>
                  </a:lnTo>
                  <a:lnTo>
                    <a:pt x="1931" y="1061"/>
                  </a:lnTo>
                  <a:lnTo>
                    <a:pt x="1945" y="1036"/>
                  </a:lnTo>
                  <a:lnTo>
                    <a:pt x="1963" y="1011"/>
                  </a:lnTo>
                  <a:lnTo>
                    <a:pt x="1973" y="990"/>
                  </a:lnTo>
                  <a:lnTo>
                    <a:pt x="1984" y="973"/>
                  </a:lnTo>
                  <a:lnTo>
                    <a:pt x="1987" y="966"/>
                  </a:lnTo>
                  <a:lnTo>
                    <a:pt x="1987" y="955"/>
                  </a:lnTo>
                  <a:lnTo>
                    <a:pt x="1991" y="944"/>
                  </a:lnTo>
                  <a:lnTo>
                    <a:pt x="1994" y="934"/>
                  </a:lnTo>
                  <a:lnTo>
                    <a:pt x="1998" y="927"/>
                  </a:lnTo>
                  <a:lnTo>
                    <a:pt x="2001" y="923"/>
                  </a:lnTo>
                  <a:lnTo>
                    <a:pt x="2001" y="920"/>
                  </a:lnTo>
                  <a:lnTo>
                    <a:pt x="2005" y="892"/>
                  </a:lnTo>
                  <a:lnTo>
                    <a:pt x="2005" y="892"/>
                  </a:lnTo>
                  <a:lnTo>
                    <a:pt x="2008" y="885"/>
                  </a:lnTo>
                  <a:lnTo>
                    <a:pt x="2008" y="878"/>
                  </a:lnTo>
                  <a:lnTo>
                    <a:pt x="2008" y="867"/>
                  </a:lnTo>
                  <a:lnTo>
                    <a:pt x="2005" y="860"/>
                  </a:lnTo>
                  <a:lnTo>
                    <a:pt x="2001" y="853"/>
                  </a:lnTo>
                  <a:lnTo>
                    <a:pt x="1994" y="849"/>
                  </a:lnTo>
                  <a:lnTo>
                    <a:pt x="1987" y="846"/>
                  </a:lnTo>
                  <a:lnTo>
                    <a:pt x="1980" y="849"/>
                  </a:lnTo>
                  <a:lnTo>
                    <a:pt x="1977" y="853"/>
                  </a:lnTo>
                  <a:lnTo>
                    <a:pt x="1966" y="853"/>
                  </a:lnTo>
                  <a:lnTo>
                    <a:pt x="1959" y="853"/>
                  </a:lnTo>
                  <a:lnTo>
                    <a:pt x="1956" y="849"/>
                  </a:lnTo>
                  <a:lnTo>
                    <a:pt x="1948" y="846"/>
                  </a:lnTo>
                  <a:lnTo>
                    <a:pt x="1948" y="842"/>
                  </a:lnTo>
                  <a:lnTo>
                    <a:pt x="1945" y="842"/>
                  </a:lnTo>
                  <a:lnTo>
                    <a:pt x="1934" y="839"/>
                  </a:lnTo>
                  <a:lnTo>
                    <a:pt x="1959" y="811"/>
                  </a:lnTo>
                  <a:lnTo>
                    <a:pt x="1963" y="804"/>
                  </a:lnTo>
                  <a:lnTo>
                    <a:pt x="1984" y="779"/>
                  </a:lnTo>
                  <a:lnTo>
                    <a:pt x="2037" y="722"/>
                  </a:lnTo>
                  <a:lnTo>
                    <a:pt x="2044" y="726"/>
                  </a:lnTo>
                  <a:lnTo>
                    <a:pt x="2058" y="726"/>
                  </a:lnTo>
                  <a:lnTo>
                    <a:pt x="2079" y="733"/>
                  </a:lnTo>
                  <a:lnTo>
                    <a:pt x="2096" y="733"/>
                  </a:lnTo>
                  <a:lnTo>
                    <a:pt x="2107" y="737"/>
                  </a:lnTo>
                  <a:lnTo>
                    <a:pt x="2111" y="733"/>
                  </a:lnTo>
                  <a:lnTo>
                    <a:pt x="2111" y="733"/>
                  </a:lnTo>
                  <a:lnTo>
                    <a:pt x="2111" y="726"/>
                  </a:lnTo>
                  <a:lnTo>
                    <a:pt x="2111" y="726"/>
                  </a:lnTo>
                  <a:lnTo>
                    <a:pt x="2111" y="722"/>
                  </a:lnTo>
                  <a:lnTo>
                    <a:pt x="2121" y="715"/>
                  </a:lnTo>
                  <a:lnTo>
                    <a:pt x="2132" y="719"/>
                  </a:lnTo>
                  <a:lnTo>
                    <a:pt x="2142" y="719"/>
                  </a:lnTo>
                  <a:lnTo>
                    <a:pt x="2149" y="737"/>
                  </a:lnTo>
                  <a:lnTo>
                    <a:pt x="2199" y="722"/>
                  </a:lnTo>
                  <a:lnTo>
                    <a:pt x="2195" y="712"/>
                  </a:lnTo>
                  <a:lnTo>
                    <a:pt x="2237" y="677"/>
                  </a:lnTo>
                  <a:lnTo>
                    <a:pt x="2241" y="677"/>
                  </a:lnTo>
                  <a:lnTo>
                    <a:pt x="2244" y="673"/>
                  </a:lnTo>
                  <a:lnTo>
                    <a:pt x="2248" y="666"/>
                  </a:lnTo>
                  <a:lnTo>
                    <a:pt x="2255" y="663"/>
                  </a:lnTo>
                  <a:lnTo>
                    <a:pt x="2262" y="659"/>
                  </a:lnTo>
                  <a:lnTo>
                    <a:pt x="2266" y="659"/>
                  </a:lnTo>
                  <a:lnTo>
                    <a:pt x="2269" y="659"/>
                  </a:lnTo>
                  <a:lnTo>
                    <a:pt x="2269" y="666"/>
                  </a:lnTo>
                  <a:lnTo>
                    <a:pt x="2269" y="670"/>
                  </a:lnTo>
                  <a:lnTo>
                    <a:pt x="2262" y="680"/>
                  </a:lnTo>
                  <a:lnTo>
                    <a:pt x="2262" y="684"/>
                  </a:lnTo>
                  <a:lnTo>
                    <a:pt x="2262" y="687"/>
                  </a:lnTo>
                  <a:lnTo>
                    <a:pt x="2262" y="691"/>
                  </a:lnTo>
                  <a:lnTo>
                    <a:pt x="2266" y="691"/>
                  </a:lnTo>
                  <a:lnTo>
                    <a:pt x="2269" y="691"/>
                  </a:lnTo>
                  <a:lnTo>
                    <a:pt x="2273" y="687"/>
                  </a:lnTo>
                  <a:lnTo>
                    <a:pt x="2280" y="684"/>
                  </a:lnTo>
                  <a:lnTo>
                    <a:pt x="2283" y="680"/>
                  </a:lnTo>
                  <a:lnTo>
                    <a:pt x="2287" y="673"/>
                  </a:lnTo>
                  <a:lnTo>
                    <a:pt x="2294" y="666"/>
                  </a:lnTo>
                  <a:lnTo>
                    <a:pt x="2297" y="659"/>
                  </a:lnTo>
                  <a:lnTo>
                    <a:pt x="2301" y="652"/>
                  </a:lnTo>
                  <a:lnTo>
                    <a:pt x="2304" y="649"/>
                  </a:lnTo>
                  <a:lnTo>
                    <a:pt x="2308" y="649"/>
                  </a:lnTo>
                  <a:lnTo>
                    <a:pt x="2301" y="656"/>
                  </a:lnTo>
                  <a:lnTo>
                    <a:pt x="2301" y="666"/>
                  </a:lnTo>
                  <a:lnTo>
                    <a:pt x="2301" y="673"/>
                  </a:lnTo>
                  <a:lnTo>
                    <a:pt x="2301" y="680"/>
                  </a:lnTo>
                  <a:lnTo>
                    <a:pt x="2304" y="687"/>
                  </a:lnTo>
                  <a:lnTo>
                    <a:pt x="2304" y="687"/>
                  </a:lnTo>
                  <a:lnTo>
                    <a:pt x="2269" y="712"/>
                  </a:lnTo>
                  <a:lnTo>
                    <a:pt x="2258" y="744"/>
                  </a:lnTo>
                  <a:lnTo>
                    <a:pt x="2216" y="775"/>
                  </a:lnTo>
                  <a:lnTo>
                    <a:pt x="2202" y="818"/>
                  </a:lnTo>
                  <a:lnTo>
                    <a:pt x="2202" y="821"/>
                  </a:lnTo>
                  <a:lnTo>
                    <a:pt x="2199" y="825"/>
                  </a:lnTo>
                  <a:lnTo>
                    <a:pt x="2199" y="832"/>
                  </a:lnTo>
                  <a:lnTo>
                    <a:pt x="2199" y="839"/>
                  </a:lnTo>
                  <a:lnTo>
                    <a:pt x="2199" y="849"/>
                  </a:lnTo>
                  <a:lnTo>
                    <a:pt x="2206" y="870"/>
                  </a:lnTo>
                  <a:lnTo>
                    <a:pt x="2213" y="892"/>
                  </a:lnTo>
                  <a:lnTo>
                    <a:pt x="2220" y="913"/>
                  </a:lnTo>
                  <a:lnTo>
                    <a:pt x="2223" y="923"/>
                  </a:lnTo>
                  <a:lnTo>
                    <a:pt x="2241" y="895"/>
                  </a:lnTo>
                  <a:lnTo>
                    <a:pt x="2273" y="846"/>
                  </a:lnTo>
                  <a:lnTo>
                    <a:pt x="2290" y="842"/>
                  </a:lnTo>
                  <a:lnTo>
                    <a:pt x="2290" y="839"/>
                  </a:lnTo>
                  <a:lnTo>
                    <a:pt x="2287" y="832"/>
                  </a:lnTo>
                  <a:lnTo>
                    <a:pt x="2290" y="821"/>
                  </a:lnTo>
                  <a:lnTo>
                    <a:pt x="2290" y="811"/>
                  </a:lnTo>
                  <a:lnTo>
                    <a:pt x="2294" y="800"/>
                  </a:lnTo>
                  <a:lnTo>
                    <a:pt x="2301" y="789"/>
                  </a:lnTo>
                  <a:lnTo>
                    <a:pt x="2301" y="782"/>
                  </a:lnTo>
                  <a:lnTo>
                    <a:pt x="2301" y="775"/>
                  </a:lnTo>
                  <a:lnTo>
                    <a:pt x="2301" y="772"/>
                  </a:lnTo>
                  <a:lnTo>
                    <a:pt x="2301" y="768"/>
                  </a:lnTo>
                  <a:lnTo>
                    <a:pt x="2297" y="768"/>
                  </a:lnTo>
                  <a:lnTo>
                    <a:pt x="2297" y="765"/>
                  </a:lnTo>
                  <a:lnTo>
                    <a:pt x="2294" y="761"/>
                  </a:lnTo>
                  <a:lnTo>
                    <a:pt x="2294" y="754"/>
                  </a:lnTo>
                  <a:lnTo>
                    <a:pt x="2294" y="751"/>
                  </a:lnTo>
                  <a:lnTo>
                    <a:pt x="2297" y="744"/>
                  </a:lnTo>
                  <a:lnTo>
                    <a:pt x="2304" y="744"/>
                  </a:lnTo>
                  <a:lnTo>
                    <a:pt x="2311" y="740"/>
                  </a:lnTo>
                  <a:lnTo>
                    <a:pt x="2322" y="737"/>
                  </a:lnTo>
                  <a:lnTo>
                    <a:pt x="2325" y="737"/>
                  </a:lnTo>
                  <a:lnTo>
                    <a:pt x="2329" y="733"/>
                  </a:lnTo>
                  <a:lnTo>
                    <a:pt x="2329" y="726"/>
                  </a:lnTo>
                  <a:lnTo>
                    <a:pt x="2329" y="722"/>
                  </a:lnTo>
                  <a:lnTo>
                    <a:pt x="2329" y="715"/>
                  </a:lnTo>
                  <a:lnTo>
                    <a:pt x="2332" y="712"/>
                  </a:lnTo>
                  <a:lnTo>
                    <a:pt x="2336" y="712"/>
                  </a:lnTo>
                  <a:lnTo>
                    <a:pt x="2340" y="712"/>
                  </a:lnTo>
                  <a:lnTo>
                    <a:pt x="2347" y="712"/>
                  </a:lnTo>
                  <a:lnTo>
                    <a:pt x="2350" y="712"/>
                  </a:lnTo>
                  <a:lnTo>
                    <a:pt x="2354" y="708"/>
                  </a:lnTo>
                  <a:lnTo>
                    <a:pt x="2361" y="705"/>
                  </a:lnTo>
                  <a:lnTo>
                    <a:pt x="2371" y="694"/>
                  </a:lnTo>
                  <a:lnTo>
                    <a:pt x="2378" y="691"/>
                  </a:lnTo>
                  <a:lnTo>
                    <a:pt x="2382" y="691"/>
                  </a:lnTo>
                  <a:lnTo>
                    <a:pt x="2389" y="691"/>
                  </a:lnTo>
                  <a:lnTo>
                    <a:pt x="2392" y="694"/>
                  </a:lnTo>
                  <a:lnTo>
                    <a:pt x="2396" y="698"/>
                  </a:lnTo>
                  <a:lnTo>
                    <a:pt x="2399" y="698"/>
                  </a:lnTo>
                  <a:lnTo>
                    <a:pt x="2399" y="701"/>
                  </a:lnTo>
                  <a:lnTo>
                    <a:pt x="2421" y="691"/>
                  </a:lnTo>
                  <a:lnTo>
                    <a:pt x="2428" y="677"/>
                  </a:lnTo>
                  <a:lnTo>
                    <a:pt x="2442" y="663"/>
                  </a:lnTo>
                  <a:lnTo>
                    <a:pt x="2463" y="656"/>
                  </a:lnTo>
                  <a:lnTo>
                    <a:pt x="2466" y="641"/>
                  </a:lnTo>
                  <a:lnTo>
                    <a:pt x="2484" y="641"/>
                  </a:lnTo>
                  <a:lnTo>
                    <a:pt x="2484" y="641"/>
                  </a:lnTo>
                  <a:lnTo>
                    <a:pt x="2491" y="641"/>
                  </a:lnTo>
                  <a:lnTo>
                    <a:pt x="2498" y="645"/>
                  </a:lnTo>
                  <a:lnTo>
                    <a:pt x="2502" y="645"/>
                  </a:lnTo>
                  <a:lnTo>
                    <a:pt x="2505" y="645"/>
                  </a:lnTo>
                  <a:lnTo>
                    <a:pt x="2512" y="641"/>
                  </a:lnTo>
                  <a:lnTo>
                    <a:pt x="2516" y="638"/>
                  </a:lnTo>
                  <a:lnTo>
                    <a:pt x="2523" y="634"/>
                  </a:lnTo>
                  <a:lnTo>
                    <a:pt x="2526" y="631"/>
                  </a:lnTo>
                  <a:lnTo>
                    <a:pt x="2526" y="627"/>
                  </a:lnTo>
                  <a:lnTo>
                    <a:pt x="2526" y="627"/>
                  </a:lnTo>
                  <a:lnTo>
                    <a:pt x="2523" y="620"/>
                  </a:lnTo>
                  <a:lnTo>
                    <a:pt x="2516" y="617"/>
                  </a:lnTo>
                  <a:lnTo>
                    <a:pt x="2512" y="610"/>
                  </a:lnTo>
                  <a:lnTo>
                    <a:pt x="2505" y="603"/>
                  </a:lnTo>
                  <a:lnTo>
                    <a:pt x="2502" y="596"/>
                  </a:lnTo>
                  <a:lnTo>
                    <a:pt x="2495" y="592"/>
                  </a:lnTo>
                  <a:lnTo>
                    <a:pt x="2491" y="589"/>
                  </a:lnTo>
                  <a:lnTo>
                    <a:pt x="2491" y="585"/>
                  </a:lnTo>
                  <a:lnTo>
                    <a:pt x="2491" y="582"/>
                  </a:lnTo>
                  <a:lnTo>
                    <a:pt x="2491" y="578"/>
                  </a:lnTo>
                  <a:lnTo>
                    <a:pt x="2491" y="575"/>
                  </a:lnTo>
                  <a:lnTo>
                    <a:pt x="2495" y="575"/>
                  </a:lnTo>
                  <a:lnTo>
                    <a:pt x="2502" y="575"/>
                  </a:lnTo>
                  <a:lnTo>
                    <a:pt x="2505" y="575"/>
                  </a:lnTo>
                  <a:lnTo>
                    <a:pt x="2512" y="571"/>
                  </a:lnTo>
                  <a:lnTo>
                    <a:pt x="2512" y="571"/>
                  </a:lnTo>
                  <a:lnTo>
                    <a:pt x="2516" y="567"/>
                  </a:lnTo>
                  <a:lnTo>
                    <a:pt x="2537" y="546"/>
                  </a:lnTo>
                  <a:lnTo>
                    <a:pt x="2533" y="529"/>
                  </a:lnTo>
                  <a:lnTo>
                    <a:pt x="2544" y="522"/>
                  </a:lnTo>
                  <a:lnTo>
                    <a:pt x="2554" y="539"/>
                  </a:lnTo>
                  <a:lnTo>
                    <a:pt x="2576" y="546"/>
                  </a:lnTo>
                  <a:lnTo>
                    <a:pt x="2576" y="546"/>
                  </a:lnTo>
                  <a:lnTo>
                    <a:pt x="2579" y="550"/>
                  </a:lnTo>
                  <a:lnTo>
                    <a:pt x="2586" y="557"/>
                  </a:lnTo>
                  <a:lnTo>
                    <a:pt x="2590" y="560"/>
                  </a:lnTo>
                  <a:lnTo>
                    <a:pt x="2597" y="567"/>
                  </a:lnTo>
                  <a:lnTo>
                    <a:pt x="2604" y="575"/>
                  </a:lnTo>
                  <a:lnTo>
                    <a:pt x="2607" y="578"/>
                  </a:lnTo>
                  <a:lnTo>
                    <a:pt x="2614" y="582"/>
                  </a:lnTo>
                  <a:lnTo>
                    <a:pt x="2618" y="582"/>
                  </a:lnTo>
                  <a:lnTo>
                    <a:pt x="2621" y="582"/>
                  </a:lnTo>
                  <a:lnTo>
                    <a:pt x="2621" y="578"/>
                  </a:lnTo>
                  <a:lnTo>
                    <a:pt x="2625" y="553"/>
                  </a:lnTo>
                  <a:lnTo>
                    <a:pt x="2628" y="546"/>
                  </a:lnTo>
                  <a:lnTo>
                    <a:pt x="2628" y="546"/>
                  </a:lnTo>
                  <a:lnTo>
                    <a:pt x="2632" y="546"/>
                  </a:lnTo>
                  <a:lnTo>
                    <a:pt x="2639" y="546"/>
                  </a:lnTo>
                  <a:lnTo>
                    <a:pt x="2646" y="543"/>
                  </a:lnTo>
                  <a:lnTo>
                    <a:pt x="2653" y="539"/>
                  </a:lnTo>
                  <a:lnTo>
                    <a:pt x="2660" y="536"/>
                  </a:lnTo>
                  <a:lnTo>
                    <a:pt x="2660" y="529"/>
                  </a:lnTo>
                  <a:lnTo>
                    <a:pt x="2657" y="525"/>
                  </a:lnTo>
                  <a:lnTo>
                    <a:pt x="2650" y="518"/>
                  </a:lnTo>
                  <a:lnTo>
                    <a:pt x="2642" y="515"/>
                  </a:lnTo>
                  <a:lnTo>
                    <a:pt x="2632" y="511"/>
                  </a:lnTo>
                  <a:lnTo>
                    <a:pt x="2625" y="504"/>
                  </a:lnTo>
                  <a:lnTo>
                    <a:pt x="2618" y="50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4" name="Freeform 340"/>
            <p:cNvSpPr>
              <a:spLocks noEditPoints="1"/>
            </p:cNvSpPr>
            <p:nvPr userDrawn="1"/>
          </p:nvSpPr>
          <p:spPr bwMode="gray">
            <a:xfrm>
              <a:off x="3204" y="766"/>
              <a:ext cx="1763" cy="2437"/>
            </a:xfrm>
            <a:custGeom>
              <a:avLst/>
              <a:gdLst>
                <a:gd name="T0" fmla="*/ 1585 w 1828"/>
                <a:gd name="T1" fmla="*/ 1427 h 2470"/>
                <a:gd name="T2" fmla="*/ 1384 w 1828"/>
                <a:gd name="T3" fmla="*/ 1262 h 2470"/>
                <a:gd name="T4" fmla="*/ 1314 w 1828"/>
                <a:gd name="T5" fmla="*/ 1237 h 2470"/>
                <a:gd name="T6" fmla="*/ 1176 w 1828"/>
                <a:gd name="T7" fmla="*/ 1318 h 2470"/>
                <a:gd name="T8" fmla="*/ 1134 w 1828"/>
                <a:gd name="T9" fmla="*/ 1237 h 2470"/>
                <a:gd name="T10" fmla="*/ 1088 w 1828"/>
                <a:gd name="T11" fmla="*/ 1149 h 2470"/>
                <a:gd name="T12" fmla="*/ 954 w 1828"/>
                <a:gd name="T13" fmla="*/ 1145 h 2470"/>
                <a:gd name="T14" fmla="*/ 1144 w 1828"/>
                <a:gd name="T15" fmla="*/ 1054 h 2470"/>
                <a:gd name="T16" fmla="*/ 1236 w 1828"/>
                <a:gd name="T17" fmla="*/ 902 h 2470"/>
                <a:gd name="T18" fmla="*/ 1289 w 1828"/>
                <a:gd name="T19" fmla="*/ 811 h 2470"/>
                <a:gd name="T20" fmla="*/ 1395 w 1828"/>
                <a:gd name="T21" fmla="*/ 733 h 2470"/>
                <a:gd name="T22" fmla="*/ 1373 w 1828"/>
                <a:gd name="T23" fmla="*/ 677 h 2470"/>
                <a:gd name="T24" fmla="*/ 1476 w 1828"/>
                <a:gd name="T25" fmla="*/ 617 h 2470"/>
                <a:gd name="T26" fmla="*/ 1398 w 1828"/>
                <a:gd name="T27" fmla="*/ 398 h 2470"/>
                <a:gd name="T28" fmla="*/ 1225 w 1828"/>
                <a:gd name="T29" fmla="*/ 324 h 2470"/>
                <a:gd name="T30" fmla="*/ 1197 w 1828"/>
                <a:gd name="T31" fmla="*/ 582 h 2470"/>
                <a:gd name="T32" fmla="*/ 1060 w 1828"/>
                <a:gd name="T33" fmla="*/ 515 h 2470"/>
                <a:gd name="T34" fmla="*/ 1067 w 1828"/>
                <a:gd name="T35" fmla="*/ 314 h 2470"/>
                <a:gd name="T36" fmla="*/ 1159 w 1828"/>
                <a:gd name="T37" fmla="*/ 194 h 2470"/>
                <a:gd name="T38" fmla="*/ 1113 w 1828"/>
                <a:gd name="T39" fmla="*/ 141 h 2470"/>
                <a:gd name="T40" fmla="*/ 1035 w 1828"/>
                <a:gd name="T41" fmla="*/ 43 h 2470"/>
                <a:gd name="T42" fmla="*/ 1025 w 1828"/>
                <a:gd name="T43" fmla="*/ 131 h 2470"/>
                <a:gd name="T44" fmla="*/ 884 w 1828"/>
                <a:gd name="T45" fmla="*/ 155 h 2470"/>
                <a:gd name="T46" fmla="*/ 785 w 1828"/>
                <a:gd name="T47" fmla="*/ 166 h 2470"/>
                <a:gd name="T48" fmla="*/ 690 w 1828"/>
                <a:gd name="T49" fmla="*/ 117 h 2470"/>
                <a:gd name="T50" fmla="*/ 535 w 1828"/>
                <a:gd name="T51" fmla="*/ 67 h 2470"/>
                <a:gd name="T52" fmla="*/ 327 w 1828"/>
                <a:gd name="T53" fmla="*/ 74 h 2470"/>
                <a:gd name="T54" fmla="*/ 123 w 1828"/>
                <a:gd name="T55" fmla="*/ 36 h 2470"/>
                <a:gd name="T56" fmla="*/ 0 w 1828"/>
                <a:gd name="T57" fmla="*/ 240 h 2470"/>
                <a:gd name="T58" fmla="*/ 28 w 1828"/>
                <a:gd name="T59" fmla="*/ 370 h 2470"/>
                <a:gd name="T60" fmla="*/ 140 w 1828"/>
                <a:gd name="T61" fmla="*/ 448 h 2470"/>
                <a:gd name="T62" fmla="*/ 214 w 1828"/>
                <a:gd name="T63" fmla="*/ 370 h 2470"/>
                <a:gd name="T64" fmla="*/ 285 w 1828"/>
                <a:gd name="T65" fmla="*/ 381 h 2470"/>
                <a:gd name="T66" fmla="*/ 486 w 1828"/>
                <a:gd name="T67" fmla="*/ 497 h 2470"/>
                <a:gd name="T68" fmla="*/ 598 w 1828"/>
                <a:gd name="T69" fmla="*/ 684 h 2470"/>
                <a:gd name="T70" fmla="*/ 715 w 1828"/>
                <a:gd name="T71" fmla="*/ 1040 h 2470"/>
                <a:gd name="T72" fmla="*/ 778 w 1828"/>
                <a:gd name="T73" fmla="*/ 1050 h 2470"/>
                <a:gd name="T74" fmla="*/ 1032 w 1828"/>
                <a:gd name="T75" fmla="*/ 1247 h 2470"/>
                <a:gd name="T76" fmla="*/ 1095 w 1828"/>
                <a:gd name="T77" fmla="*/ 1286 h 2470"/>
                <a:gd name="T78" fmla="*/ 1106 w 1828"/>
                <a:gd name="T79" fmla="*/ 1307 h 2470"/>
                <a:gd name="T80" fmla="*/ 1194 w 1828"/>
                <a:gd name="T81" fmla="*/ 1325 h 2470"/>
                <a:gd name="T82" fmla="*/ 1152 w 1828"/>
                <a:gd name="T83" fmla="*/ 1494 h 2470"/>
                <a:gd name="T84" fmla="*/ 1303 w 1828"/>
                <a:gd name="T85" fmla="*/ 1709 h 2470"/>
                <a:gd name="T86" fmla="*/ 1282 w 1828"/>
                <a:gd name="T87" fmla="*/ 2075 h 2470"/>
                <a:gd name="T88" fmla="*/ 1377 w 1828"/>
                <a:gd name="T89" fmla="*/ 2463 h 2470"/>
                <a:gd name="T90" fmla="*/ 1349 w 1828"/>
                <a:gd name="T91" fmla="*/ 2216 h 2470"/>
                <a:gd name="T92" fmla="*/ 1486 w 1828"/>
                <a:gd name="T93" fmla="*/ 1987 h 2470"/>
                <a:gd name="T94" fmla="*/ 1828 w 1828"/>
                <a:gd name="T95" fmla="*/ 1519 h 2470"/>
                <a:gd name="T96" fmla="*/ 1345 w 1828"/>
                <a:gd name="T97" fmla="*/ 694 h 2470"/>
                <a:gd name="T98" fmla="*/ 1141 w 1828"/>
                <a:gd name="T99" fmla="*/ 712 h 2470"/>
                <a:gd name="T100" fmla="*/ 1155 w 1828"/>
                <a:gd name="T101" fmla="*/ 790 h 2470"/>
                <a:gd name="T102" fmla="*/ 1197 w 1828"/>
                <a:gd name="T103" fmla="*/ 782 h 2470"/>
                <a:gd name="T104" fmla="*/ 1088 w 1828"/>
                <a:gd name="T105" fmla="*/ 800 h 2470"/>
                <a:gd name="T106" fmla="*/ 1025 w 1828"/>
                <a:gd name="T107" fmla="*/ 708 h 2470"/>
                <a:gd name="T108" fmla="*/ 1120 w 1828"/>
                <a:gd name="T109" fmla="*/ 1223 h 2470"/>
                <a:gd name="T110" fmla="*/ 1331 w 1828"/>
                <a:gd name="T111" fmla="*/ 1656 h 2470"/>
                <a:gd name="T112" fmla="*/ 1345 w 1828"/>
                <a:gd name="T113" fmla="*/ 1589 h 2470"/>
                <a:gd name="T114" fmla="*/ 1483 w 1828"/>
                <a:gd name="T115" fmla="*/ 1378 h 2470"/>
                <a:gd name="T116" fmla="*/ 1409 w 1828"/>
                <a:gd name="T117" fmla="*/ 1378 h 2470"/>
                <a:gd name="T118" fmla="*/ 1528 w 1828"/>
                <a:gd name="T119" fmla="*/ 1374 h 2470"/>
                <a:gd name="T120" fmla="*/ 1384 w 1828"/>
                <a:gd name="T121" fmla="*/ 1413 h 2470"/>
                <a:gd name="T122" fmla="*/ 1225 w 1828"/>
                <a:gd name="T123" fmla="*/ 1410 h 2470"/>
                <a:gd name="T124" fmla="*/ 1391 w 1828"/>
                <a:gd name="T125" fmla="*/ 1769 h 2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8" h="2470">
                  <a:moveTo>
                    <a:pt x="1796" y="1491"/>
                  </a:moveTo>
                  <a:lnTo>
                    <a:pt x="1789" y="1487"/>
                  </a:lnTo>
                  <a:lnTo>
                    <a:pt x="1779" y="1480"/>
                  </a:lnTo>
                  <a:lnTo>
                    <a:pt x="1757" y="1469"/>
                  </a:lnTo>
                  <a:lnTo>
                    <a:pt x="1740" y="1466"/>
                  </a:lnTo>
                  <a:lnTo>
                    <a:pt x="1687" y="1448"/>
                  </a:lnTo>
                  <a:lnTo>
                    <a:pt x="1680" y="1448"/>
                  </a:lnTo>
                  <a:lnTo>
                    <a:pt x="1676" y="1452"/>
                  </a:lnTo>
                  <a:lnTo>
                    <a:pt x="1669" y="1452"/>
                  </a:lnTo>
                  <a:lnTo>
                    <a:pt x="1666" y="1455"/>
                  </a:lnTo>
                  <a:lnTo>
                    <a:pt x="1666" y="1455"/>
                  </a:lnTo>
                  <a:lnTo>
                    <a:pt x="1669" y="1448"/>
                  </a:lnTo>
                  <a:lnTo>
                    <a:pt x="1669" y="1445"/>
                  </a:lnTo>
                  <a:lnTo>
                    <a:pt x="1669" y="1438"/>
                  </a:lnTo>
                  <a:lnTo>
                    <a:pt x="1669" y="1438"/>
                  </a:lnTo>
                  <a:lnTo>
                    <a:pt x="1669" y="1434"/>
                  </a:lnTo>
                  <a:lnTo>
                    <a:pt x="1666" y="1431"/>
                  </a:lnTo>
                  <a:lnTo>
                    <a:pt x="1662" y="1431"/>
                  </a:lnTo>
                  <a:lnTo>
                    <a:pt x="1659" y="1431"/>
                  </a:lnTo>
                  <a:lnTo>
                    <a:pt x="1655" y="1431"/>
                  </a:lnTo>
                  <a:lnTo>
                    <a:pt x="1652" y="1431"/>
                  </a:lnTo>
                  <a:lnTo>
                    <a:pt x="1645" y="1431"/>
                  </a:lnTo>
                  <a:lnTo>
                    <a:pt x="1638" y="1431"/>
                  </a:lnTo>
                  <a:lnTo>
                    <a:pt x="1631" y="1427"/>
                  </a:lnTo>
                  <a:lnTo>
                    <a:pt x="1624" y="1427"/>
                  </a:lnTo>
                  <a:lnTo>
                    <a:pt x="1620" y="1427"/>
                  </a:lnTo>
                  <a:lnTo>
                    <a:pt x="1613" y="1431"/>
                  </a:lnTo>
                  <a:lnTo>
                    <a:pt x="1602" y="1434"/>
                  </a:lnTo>
                  <a:lnTo>
                    <a:pt x="1595" y="1438"/>
                  </a:lnTo>
                  <a:lnTo>
                    <a:pt x="1592" y="1438"/>
                  </a:lnTo>
                  <a:lnTo>
                    <a:pt x="1588" y="1441"/>
                  </a:lnTo>
                  <a:lnTo>
                    <a:pt x="1581" y="1448"/>
                  </a:lnTo>
                  <a:lnTo>
                    <a:pt x="1571" y="1452"/>
                  </a:lnTo>
                  <a:lnTo>
                    <a:pt x="1564" y="1455"/>
                  </a:lnTo>
                  <a:lnTo>
                    <a:pt x="1560" y="1455"/>
                  </a:lnTo>
                  <a:lnTo>
                    <a:pt x="1560" y="1455"/>
                  </a:lnTo>
                  <a:lnTo>
                    <a:pt x="1564" y="1452"/>
                  </a:lnTo>
                  <a:lnTo>
                    <a:pt x="1571" y="1448"/>
                  </a:lnTo>
                  <a:lnTo>
                    <a:pt x="1574" y="1445"/>
                  </a:lnTo>
                  <a:lnTo>
                    <a:pt x="1578" y="1441"/>
                  </a:lnTo>
                  <a:lnTo>
                    <a:pt x="1578" y="1438"/>
                  </a:lnTo>
                  <a:lnTo>
                    <a:pt x="1581" y="1434"/>
                  </a:lnTo>
                  <a:lnTo>
                    <a:pt x="1585" y="1427"/>
                  </a:lnTo>
                  <a:lnTo>
                    <a:pt x="1592" y="1424"/>
                  </a:lnTo>
                  <a:lnTo>
                    <a:pt x="1595" y="1420"/>
                  </a:lnTo>
                  <a:lnTo>
                    <a:pt x="1599" y="1417"/>
                  </a:lnTo>
                  <a:lnTo>
                    <a:pt x="1602" y="1410"/>
                  </a:lnTo>
                  <a:lnTo>
                    <a:pt x="1606" y="1403"/>
                  </a:lnTo>
                  <a:lnTo>
                    <a:pt x="1606" y="1399"/>
                  </a:lnTo>
                  <a:lnTo>
                    <a:pt x="1599" y="1385"/>
                  </a:lnTo>
                  <a:lnTo>
                    <a:pt x="1588" y="1371"/>
                  </a:lnTo>
                  <a:lnTo>
                    <a:pt x="1578" y="1360"/>
                  </a:lnTo>
                  <a:lnTo>
                    <a:pt x="1571" y="1353"/>
                  </a:lnTo>
                  <a:lnTo>
                    <a:pt x="1564" y="1350"/>
                  </a:lnTo>
                  <a:lnTo>
                    <a:pt x="1557" y="1346"/>
                  </a:lnTo>
                  <a:lnTo>
                    <a:pt x="1550" y="1343"/>
                  </a:lnTo>
                  <a:lnTo>
                    <a:pt x="1536" y="1336"/>
                  </a:lnTo>
                  <a:lnTo>
                    <a:pt x="1525" y="1332"/>
                  </a:lnTo>
                  <a:lnTo>
                    <a:pt x="1514" y="1329"/>
                  </a:lnTo>
                  <a:lnTo>
                    <a:pt x="1507" y="1329"/>
                  </a:lnTo>
                  <a:lnTo>
                    <a:pt x="1497" y="1321"/>
                  </a:lnTo>
                  <a:lnTo>
                    <a:pt x="1497" y="1321"/>
                  </a:lnTo>
                  <a:lnTo>
                    <a:pt x="1493" y="1318"/>
                  </a:lnTo>
                  <a:lnTo>
                    <a:pt x="1490" y="1311"/>
                  </a:lnTo>
                  <a:lnTo>
                    <a:pt x="1483" y="1307"/>
                  </a:lnTo>
                  <a:lnTo>
                    <a:pt x="1476" y="1300"/>
                  </a:lnTo>
                  <a:lnTo>
                    <a:pt x="1465" y="1290"/>
                  </a:lnTo>
                  <a:lnTo>
                    <a:pt x="1462" y="1286"/>
                  </a:lnTo>
                  <a:lnTo>
                    <a:pt x="1458" y="1283"/>
                  </a:lnTo>
                  <a:lnTo>
                    <a:pt x="1454" y="1283"/>
                  </a:lnTo>
                  <a:lnTo>
                    <a:pt x="1451" y="1279"/>
                  </a:lnTo>
                  <a:lnTo>
                    <a:pt x="1447" y="1276"/>
                  </a:lnTo>
                  <a:lnTo>
                    <a:pt x="1444" y="1272"/>
                  </a:lnTo>
                  <a:lnTo>
                    <a:pt x="1437" y="1269"/>
                  </a:lnTo>
                  <a:lnTo>
                    <a:pt x="1430" y="1269"/>
                  </a:lnTo>
                  <a:lnTo>
                    <a:pt x="1430" y="1265"/>
                  </a:lnTo>
                  <a:lnTo>
                    <a:pt x="1426" y="1262"/>
                  </a:lnTo>
                  <a:lnTo>
                    <a:pt x="1423" y="1258"/>
                  </a:lnTo>
                  <a:lnTo>
                    <a:pt x="1419" y="1258"/>
                  </a:lnTo>
                  <a:lnTo>
                    <a:pt x="1419" y="1255"/>
                  </a:lnTo>
                  <a:lnTo>
                    <a:pt x="1412" y="1255"/>
                  </a:lnTo>
                  <a:lnTo>
                    <a:pt x="1405" y="1255"/>
                  </a:lnTo>
                  <a:lnTo>
                    <a:pt x="1398" y="1258"/>
                  </a:lnTo>
                  <a:lnTo>
                    <a:pt x="1395" y="1258"/>
                  </a:lnTo>
                  <a:lnTo>
                    <a:pt x="1391" y="1258"/>
                  </a:lnTo>
                  <a:lnTo>
                    <a:pt x="1384" y="1262"/>
                  </a:lnTo>
                  <a:lnTo>
                    <a:pt x="1377" y="1265"/>
                  </a:lnTo>
                  <a:lnTo>
                    <a:pt x="1370" y="1265"/>
                  </a:lnTo>
                  <a:lnTo>
                    <a:pt x="1366" y="1265"/>
                  </a:lnTo>
                  <a:lnTo>
                    <a:pt x="1363" y="1265"/>
                  </a:lnTo>
                  <a:lnTo>
                    <a:pt x="1356" y="1262"/>
                  </a:lnTo>
                  <a:lnTo>
                    <a:pt x="1349" y="1258"/>
                  </a:lnTo>
                  <a:lnTo>
                    <a:pt x="1345" y="1255"/>
                  </a:lnTo>
                  <a:lnTo>
                    <a:pt x="1345" y="1255"/>
                  </a:lnTo>
                  <a:lnTo>
                    <a:pt x="1338" y="1247"/>
                  </a:lnTo>
                  <a:lnTo>
                    <a:pt x="1335" y="1244"/>
                  </a:lnTo>
                  <a:lnTo>
                    <a:pt x="1331" y="1240"/>
                  </a:lnTo>
                  <a:lnTo>
                    <a:pt x="1331" y="1237"/>
                  </a:lnTo>
                  <a:lnTo>
                    <a:pt x="1328" y="1233"/>
                  </a:lnTo>
                  <a:lnTo>
                    <a:pt x="1328" y="1233"/>
                  </a:lnTo>
                  <a:lnTo>
                    <a:pt x="1324" y="1233"/>
                  </a:lnTo>
                  <a:lnTo>
                    <a:pt x="1324" y="1233"/>
                  </a:lnTo>
                  <a:lnTo>
                    <a:pt x="1324" y="1233"/>
                  </a:lnTo>
                  <a:lnTo>
                    <a:pt x="1324" y="1230"/>
                  </a:lnTo>
                  <a:lnTo>
                    <a:pt x="1324" y="1233"/>
                  </a:lnTo>
                  <a:lnTo>
                    <a:pt x="1324" y="1233"/>
                  </a:lnTo>
                  <a:lnTo>
                    <a:pt x="1324" y="1233"/>
                  </a:lnTo>
                  <a:lnTo>
                    <a:pt x="1324" y="1237"/>
                  </a:lnTo>
                  <a:lnTo>
                    <a:pt x="1321" y="1237"/>
                  </a:lnTo>
                  <a:lnTo>
                    <a:pt x="1321" y="1240"/>
                  </a:lnTo>
                  <a:lnTo>
                    <a:pt x="1321" y="1240"/>
                  </a:lnTo>
                  <a:lnTo>
                    <a:pt x="1321" y="1240"/>
                  </a:lnTo>
                  <a:lnTo>
                    <a:pt x="1321" y="1244"/>
                  </a:lnTo>
                  <a:lnTo>
                    <a:pt x="1317" y="1244"/>
                  </a:lnTo>
                  <a:lnTo>
                    <a:pt x="1317" y="1244"/>
                  </a:lnTo>
                  <a:lnTo>
                    <a:pt x="1317" y="1247"/>
                  </a:lnTo>
                  <a:lnTo>
                    <a:pt x="1321" y="1247"/>
                  </a:lnTo>
                  <a:lnTo>
                    <a:pt x="1317" y="1251"/>
                  </a:lnTo>
                  <a:lnTo>
                    <a:pt x="1317" y="1251"/>
                  </a:lnTo>
                  <a:lnTo>
                    <a:pt x="1314" y="1251"/>
                  </a:lnTo>
                  <a:lnTo>
                    <a:pt x="1314" y="1251"/>
                  </a:lnTo>
                  <a:lnTo>
                    <a:pt x="1314" y="1247"/>
                  </a:lnTo>
                  <a:lnTo>
                    <a:pt x="1314" y="1247"/>
                  </a:lnTo>
                  <a:lnTo>
                    <a:pt x="1314" y="1244"/>
                  </a:lnTo>
                  <a:lnTo>
                    <a:pt x="1317" y="1244"/>
                  </a:lnTo>
                  <a:lnTo>
                    <a:pt x="1317" y="1240"/>
                  </a:lnTo>
                  <a:lnTo>
                    <a:pt x="1314" y="1240"/>
                  </a:lnTo>
                  <a:lnTo>
                    <a:pt x="1314" y="1237"/>
                  </a:lnTo>
                  <a:lnTo>
                    <a:pt x="1314" y="1237"/>
                  </a:lnTo>
                  <a:lnTo>
                    <a:pt x="1310" y="1237"/>
                  </a:lnTo>
                  <a:lnTo>
                    <a:pt x="1307" y="1240"/>
                  </a:lnTo>
                  <a:lnTo>
                    <a:pt x="1310" y="1237"/>
                  </a:lnTo>
                  <a:lnTo>
                    <a:pt x="1314" y="1237"/>
                  </a:lnTo>
                  <a:lnTo>
                    <a:pt x="1314" y="1233"/>
                  </a:lnTo>
                  <a:lnTo>
                    <a:pt x="1317" y="1233"/>
                  </a:lnTo>
                  <a:lnTo>
                    <a:pt x="1317" y="1233"/>
                  </a:lnTo>
                  <a:lnTo>
                    <a:pt x="1317" y="1230"/>
                  </a:lnTo>
                  <a:lnTo>
                    <a:pt x="1317" y="1230"/>
                  </a:lnTo>
                  <a:lnTo>
                    <a:pt x="1314" y="1230"/>
                  </a:lnTo>
                  <a:lnTo>
                    <a:pt x="1314" y="1230"/>
                  </a:lnTo>
                  <a:lnTo>
                    <a:pt x="1307" y="1230"/>
                  </a:lnTo>
                  <a:lnTo>
                    <a:pt x="1303" y="1233"/>
                  </a:lnTo>
                  <a:lnTo>
                    <a:pt x="1296" y="1233"/>
                  </a:lnTo>
                  <a:lnTo>
                    <a:pt x="1296" y="1237"/>
                  </a:lnTo>
                  <a:lnTo>
                    <a:pt x="1292" y="1237"/>
                  </a:lnTo>
                  <a:lnTo>
                    <a:pt x="1289" y="1237"/>
                  </a:lnTo>
                  <a:lnTo>
                    <a:pt x="1285" y="1237"/>
                  </a:lnTo>
                  <a:lnTo>
                    <a:pt x="1278" y="1240"/>
                  </a:lnTo>
                  <a:lnTo>
                    <a:pt x="1275" y="1244"/>
                  </a:lnTo>
                  <a:lnTo>
                    <a:pt x="1275" y="1244"/>
                  </a:lnTo>
                  <a:lnTo>
                    <a:pt x="1268" y="1251"/>
                  </a:lnTo>
                  <a:lnTo>
                    <a:pt x="1250" y="1255"/>
                  </a:lnTo>
                  <a:lnTo>
                    <a:pt x="1243" y="1265"/>
                  </a:lnTo>
                  <a:lnTo>
                    <a:pt x="1229" y="1283"/>
                  </a:lnTo>
                  <a:lnTo>
                    <a:pt x="1215" y="1286"/>
                  </a:lnTo>
                  <a:lnTo>
                    <a:pt x="1215" y="1286"/>
                  </a:lnTo>
                  <a:lnTo>
                    <a:pt x="1215" y="1290"/>
                  </a:lnTo>
                  <a:lnTo>
                    <a:pt x="1218" y="1293"/>
                  </a:lnTo>
                  <a:lnTo>
                    <a:pt x="1215" y="1300"/>
                  </a:lnTo>
                  <a:lnTo>
                    <a:pt x="1215" y="1300"/>
                  </a:lnTo>
                  <a:lnTo>
                    <a:pt x="1215" y="1304"/>
                  </a:lnTo>
                  <a:lnTo>
                    <a:pt x="1215" y="1307"/>
                  </a:lnTo>
                  <a:lnTo>
                    <a:pt x="1215" y="1311"/>
                  </a:lnTo>
                  <a:lnTo>
                    <a:pt x="1215" y="1314"/>
                  </a:lnTo>
                  <a:lnTo>
                    <a:pt x="1208" y="1311"/>
                  </a:lnTo>
                  <a:lnTo>
                    <a:pt x="1204" y="1311"/>
                  </a:lnTo>
                  <a:lnTo>
                    <a:pt x="1204" y="1311"/>
                  </a:lnTo>
                  <a:lnTo>
                    <a:pt x="1197" y="1311"/>
                  </a:lnTo>
                  <a:lnTo>
                    <a:pt x="1197" y="1311"/>
                  </a:lnTo>
                  <a:lnTo>
                    <a:pt x="1190" y="1314"/>
                  </a:lnTo>
                  <a:lnTo>
                    <a:pt x="1183" y="1314"/>
                  </a:lnTo>
                  <a:lnTo>
                    <a:pt x="1176" y="1318"/>
                  </a:lnTo>
                  <a:lnTo>
                    <a:pt x="1176" y="1318"/>
                  </a:lnTo>
                  <a:lnTo>
                    <a:pt x="1169" y="1318"/>
                  </a:lnTo>
                  <a:lnTo>
                    <a:pt x="1166" y="1314"/>
                  </a:lnTo>
                  <a:lnTo>
                    <a:pt x="1166" y="1314"/>
                  </a:lnTo>
                  <a:lnTo>
                    <a:pt x="1166" y="1314"/>
                  </a:lnTo>
                  <a:lnTo>
                    <a:pt x="1162" y="1314"/>
                  </a:lnTo>
                  <a:lnTo>
                    <a:pt x="1159" y="1311"/>
                  </a:lnTo>
                  <a:lnTo>
                    <a:pt x="1148" y="1307"/>
                  </a:lnTo>
                  <a:lnTo>
                    <a:pt x="1141" y="1314"/>
                  </a:lnTo>
                  <a:lnTo>
                    <a:pt x="1137" y="1318"/>
                  </a:lnTo>
                  <a:lnTo>
                    <a:pt x="1137" y="1321"/>
                  </a:lnTo>
                  <a:lnTo>
                    <a:pt x="1137" y="1321"/>
                  </a:lnTo>
                  <a:lnTo>
                    <a:pt x="1134" y="1325"/>
                  </a:lnTo>
                  <a:lnTo>
                    <a:pt x="1130" y="1329"/>
                  </a:lnTo>
                  <a:lnTo>
                    <a:pt x="1130" y="1329"/>
                  </a:lnTo>
                  <a:lnTo>
                    <a:pt x="1134" y="1325"/>
                  </a:lnTo>
                  <a:lnTo>
                    <a:pt x="1137" y="1321"/>
                  </a:lnTo>
                  <a:lnTo>
                    <a:pt x="1137" y="1318"/>
                  </a:lnTo>
                  <a:lnTo>
                    <a:pt x="1137" y="1314"/>
                  </a:lnTo>
                  <a:lnTo>
                    <a:pt x="1141" y="1311"/>
                  </a:lnTo>
                  <a:lnTo>
                    <a:pt x="1144" y="1304"/>
                  </a:lnTo>
                  <a:lnTo>
                    <a:pt x="1144" y="1304"/>
                  </a:lnTo>
                  <a:lnTo>
                    <a:pt x="1144" y="1304"/>
                  </a:lnTo>
                  <a:lnTo>
                    <a:pt x="1144" y="1304"/>
                  </a:lnTo>
                  <a:lnTo>
                    <a:pt x="1141" y="1300"/>
                  </a:lnTo>
                  <a:lnTo>
                    <a:pt x="1137" y="1297"/>
                  </a:lnTo>
                  <a:lnTo>
                    <a:pt x="1137" y="1297"/>
                  </a:lnTo>
                  <a:lnTo>
                    <a:pt x="1134" y="1293"/>
                  </a:lnTo>
                  <a:lnTo>
                    <a:pt x="1134" y="1293"/>
                  </a:lnTo>
                  <a:lnTo>
                    <a:pt x="1134" y="1293"/>
                  </a:lnTo>
                  <a:lnTo>
                    <a:pt x="1130" y="1290"/>
                  </a:lnTo>
                  <a:lnTo>
                    <a:pt x="1127" y="1283"/>
                  </a:lnTo>
                  <a:lnTo>
                    <a:pt x="1127" y="1283"/>
                  </a:lnTo>
                  <a:lnTo>
                    <a:pt x="1127" y="1279"/>
                  </a:lnTo>
                  <a:lnTo>
                    <a:pt x="1127" y="1276"/>
                  </a:lnTo>
                  <a:lnTo>
                    <a:pt x="1127" y="1269"/>
                  </a:lnTo>
                  <a:lnTo>
                    <a:pt x="1127" y="1269"/>
                  </a:lnTo>
                  <a:lnTo>
                    <a:pt x="1130" y="1262"/>
                  </a:lnTo>
                  <a:lnTo>
                    <a:pt x="1130" y="1258"/>
                  </a:lnTo>
                  <a:lnTo>
                    <a:pt x="1130" y="1258"/>
                  </a:lnTo>
                  <a:lnTo>
                    <a:pt x="1130" y="1251"/>
                  </a:lnTo>
                  <a:lnTo>
                    <a:pt x="1130" y="1244"/>
                  </a:lnTo>
                  <a:lnTo>
                    <a:pt x="1134" y="1237"/>
                  </a:lnTo>
                  <a:lnTo>
                    <a:pt x="1134" y="1230"/>
                  </a:lnTo>
                  <a:lnTo>
                    <a:pt x="1134" y="1230"/>
                  </a:lnTo>
                  <a:lnTo>
                    <a:pt x="1134" y="1223"/>
                  </a:lnTo>
                  <a:lnTo>
                    <a:pt x="1134" y="1219"/>
                  </a:lnTo>
                  <a:lnTo>
                    <a:pt x="1134" y="1219"/>
                  </a:lnTo>
                  <a:lnTo>
                    <a:pt x="1134" y="1216"/>
                  </a:lnTo>
                  <a:lnTo>
                    <a:pt x="1134" y="1216"/>
                  </a:lnTo>
                  <a:lnTo>
                    <a:pt x="1130" y="1216"/>
                  </a:lnTo>
                  <a:lnTo>
                    <a:pt x="1127" y="1212"/>
                  </a:lnTo>
                  <a:lnTo>
                    <a:pt x="1123" y="1212"/>
                  </a:lnTo>
                  <a:lnTo>
                    <a:pt x="1116" y="1212"/>
                  </a:lnTo>
                  <a:lnTo>
                    <a:pt x="1109" y="1212"/>
                  </a:lnTo>
                  <a:lnTo>
                    <a:pt x="1102" y="1212"/>
                  </a:lnTo>
                  <a:lnTo>
                    <a:pt x="1095" y="1212"/>
                  </a:lnTo>
                  <a:lnTo>
                    <a:pt x="1092" y="1212"/>
                  </a:lnTo>
                  <a:lnTo>
                    <a:pt x="1092" y="1212"/>
                  </a:lnTo>
                  <a:lnTo>
                    <a:pt x="1088" y="1212"/>
                  </a:lnTo>
                  <a:lnTo>
                    <a:pt x="1085" y="1212"/>
                  </a:lnTo>
                  <a:lnTo>
                    <a:pt x="1081" y="1212"/>
                  </a:lnTo>
                  <a:lnTo>
                    <a:pt x="1081" y="1212"/>
                  </a:lnTo>
                  <a:lnTo>
                    <a:pt x="1078" y="1212"/>
                  </a:lnTo>
                  <a:lnTo>
                    <a:pt x="1078" y="1212"/>
                  </a:lnTo>
                  <a:lnTo>
                    <a:pt x="1078" y="1212"/>
                  </a:lnTo>
                  <a:lnTo>
                    <a:pt x="1074" y="1209"/>
                  </a:lnTo>
                  <a:lnTo>
                    <a:pt x="1074" y="1209"/>
                  </a:lnTo>
                  <a:lnTo>
                    <a:pt x="1074" y="1205"/>
                  </a:lnTo>
                  <a:lnTo>
                    <a:pt x="1074" y="1205"/>
                  </a:lnTo>
                  <a:lnTo>
                    <a:pt x="1074" y="1202"/>
                  </a:lnTo>
                  <a:lnTo>
                    <a:pt x="1074" y="1202"/>
                  </a:lnTo>
                  <a:lnTo>
                    <a:pt x="1074" y="1198"/>
                  </a:lnTo>
                  <a:lnTo>
                    <a:pt x="1078" y="1195"/>
                  </a:lnTo>
                  <a:lnTo>
                    <a:pt x="1078" y="1195"/>
                  </a:lnTo>
                  <a:lnTo>
                    <a:pt x="1078" y="1188"/>
                  </a:lnTo>
                  <a:lnTo>
                    <a:pt x="1074" y="1184"/>
                  </a:lnTo>
                  <a:lnTo>
                    <a:pt x="1074" y="1177"/>
                  </a:lnTo>
                  <a:lnTo>
                    <a:pt x="1078" y="1174"/>
                  </a:lnTo>
                  <a:lnTo>
                    <a:pt x="1078" y="1170"/>
                  </a:lnTo>
                  <a:lnTo>
                    <a:pt x="1078" y="1166"/>
                  </a:lnTo>
                  <a:lnTo>
                    <a:pt x="1081" y="1159"/>
                  </a:lnTo>
                  <a:lnTo>
                    <a:pt x="1081" y="1156"/>
                  </a:lnTo>
                  <a:lnTo>
                    <a:pt x="1085" y="1152"/>
                  </a:lnTo>
                  <a:lnTo>
                    <a:pt x="1085" y="1152"/>
                  </a:lnTo>
                  <a:lnTo>
                    <a:pt x="1088" y="1149"/>
                  </a:lnTo>
                  <a:lnTo>
                    <a:pt x="1088" y="1145"/>
                  </a:lnTo>
                  <a:lnTo>
                    <a:pt x="1092" y="1145"/>
                  </a:lnTo>
                  <a:lnTo>
                    <a:pt x="1092" y="1145"/>
                  </a:lnTo>
                  <a:lnTo>
                    <a:pt x="1092" y="1142"/>
                  </a:lnTo>
                  <a:lnTo>
                    <a:pt x="1092" y="1138"/>
                  </a:lnTo>
                  <a:lnTo>
                    <a:pt x="1092" y="1138"/>
                  </a:lnTo>
                  <a:lnTo>
                    <a:pt x="1088" y="1135"/>
                  </a:lnTo>
                  <a:lnTo>
                    <a:pt x="1081" y="1135"/>
                  </a:lnTo>
                  <a:lnTo>
                    <a:pt x="1081" y="1135"/>
                  </a:lnTo>
                  <a:lnTo>
                    <a:pt x="1074" y="1135"/>
                  </a:lnTo>
                  <a:lnTo>
                    <a:pt x="1067" y="1135"/>
                  </a:lnTo>
                  <a:lnTo>
                    <a:pt x="1060" y="1135"/>
                  </a:lnTo>
                  <a:lnTo>
                    <a:pt x="1056" y="1138"/>
                  </a:lnTo>
                  <a:lnTo>
                    <a:pt x="1053" y="1138"/>
                  </a:lnTo>
                  <a:lnTo>
                    <a:pt x="1049" y="1138"/>
                  </a:lnTo>
                  <a:lnTo>
                    <a:pt x="1046" y="1138"/>
                  </a:lnTo>
                  <a:lnTo>
                    <a:pt x="1046" y="1138"/>
                  </a:lnTo>
                  <a:lnTo>
                    <a:pt x="1042" y="1138"/>
                  </a:lnTo>
                  <a:lnTo>
                    <a:pt x="1039" y="1138"/>
                  </a:lnTo>
                  <a:lnTo>
                    <a:pt x="1039" y="1142"/>
                  </a:lnTo>
                  <a:lnTo>
                    <a:pt x="1039" y="1145"/>
                  </a:lnTo>
                  <a:lnTo>
                    <a:pt x="1035" y="1152"/>
                  </a:lnTo>
                  <a:lnTo>
                    <a:pt x="1035" y="1156"/>
                  </a:lnTo>
                  <a:lnTo>
                    <a:pt x="1035" y="1159"/>
                  </a:lnTo>
                  <a:lnTo>
                    <a:pt x="1035" y="1163"/>
                  </a:lnTo>
                  <a:lnTo>
                    <a:pt x="1032" y="1163"/>
                  </a:lnTo>
                  <a:lnTo>
                    <a:pt x="1028" y="1166"/>
                  </a:lnTo>
                  <a:lnTo>
                    <a:pt x="1025" y="1166"/>
                  </a:lnTo>
                  <a:lnTo>
                    <a:pt x="1021" y="1170"/>
                  </a:lnTo>
                  <a:lnTo>
                    <a:pt x="1018" y="1170"/>
                  </a:lnTo>
                  <a:lnTo>
                    <a:pt x="1014" y="1174"/>
                  </a:lnTo>
                  <a:lnTo>
                    <a:pt x="1011" y="1174"/>
                  </a:lnTo>
                  <a:lnTo>
                    <a:pt x="1004" y="1174"/>
                  </a:lnTo>
                  <a:lnTo>
                    <a:pt x="996" y="1174"/>
                  </a:lnTo>
                  <a:lnTo>
                    <a:pt x="986" y="1170"/>
                  </a:lnTo>
                  <a:lnTo>
                    <a:pt x="975" y="1170"/>
                  </a:lnTo>
                  <a:lnTo>
                    <a:pt x="968" y="1166"/>
                  </a:lnTo>
                  <a:lnTo>
                    <a:pt x="961" y="1163"/>
                  </a:lnTo>
                  <a:lnTo>
                    <a:pt x="961" y="1163"/>
                  </a:lnTo>
                  <a:lnTo>
                    <a:pt x="958" y="1159"/>
                  </a:lnTo>
                  <a:lnTo>
                    <a:pt x="954" y="1156"/>
                  </a:lnTo>
                  <a:lnTo>
                    <a:pt x="954" y="1149"/>
                  </a:lnTo>
                  <a:lnTo>
                    <a:pt x="954" y="1145"/>
                  </a:lnTo>
                  <a:lnTo>
                    <a:pt x="951" y="1142"/>
                  </a:lnTo>
                  <a:lnTo>
                    <a:pt x="951" y="1131"/>
                  </a:lnTo>
                  <a:lnTo>
                    <a:pt x="947" y="1121"/>
                  </a:lnTo>
                  <a:lnTo>
                    <a:pt x="944" y="1114"/>
                  </a:lnTo>
                  <a:lnTo>
                    <a:pt x="944" y="1110"/>
                  </a:lnTo>
                  <a:lnTo>
                    <a:pt x="940" y="1107"/>
                  </a:lnTo>
                  <a:lnTo>
                    <a:pt x="940" y="1096"/>
                  </a:lnTo>
                  <a:lnTo>
                    <a:pt x="940" y="1089"/>
                  </a:lnTo>
                  <a:lnTo>
                    <a:pt x="944" y="1085"/>
                  </a:lnTo>
                  <a:lnTo>
                    <a:pt x="940" y="1068"/>
                  </a:lnTo>
                  <a:lnTo>
                    <a:pt x="944" y="1064"/>
                  </a:lnTo>
                  <a:lnTo>
                    <a:pt x="944" y="1061"/>
                  </a:lnTo>
                  <a:lnTo>
                    <a:pt x="944" y="1054"/>
                  </a:lnTo>
                  <a:lnTo>
                    <a:pt x="944" y="1050"/>
                  </a:lnTo>
                  <a:lnTo>
                    <a:pt x="944" y="1050"/>
                  </a:lnTo>
                  <a:lnTo>
                    <a:pt x="954" y="1029"/>
                  </a:lnTo>
                  <a:lnTo>
                    <a:pt x="975" y="1022"/>
                  </a:lnTo>
                  <a:lnTo>
                    <a:pt x="979" y="1015"/>
                  </a:lnTo>
                  <a:lnTo>
                    <a:pt x="989" y="1015"/>
                  </a:lnTo>
                  <a:lnTo>
                    <a:pt x="996" y="1011"/>
                  </a:lnTo>
                  <a:lnTo>
                    <a:pt x="1004" y="1011"/>
                  </a:lnTo>
                  <a:lnTo>
                    <a:pt x="1007" y="1015"/>
                  </a:lnTo>
                  <a:lnTo>
                    <a:pt x="1011" y="1015"/>
                  </a:lnTo>
                  <a:lnTo>
                    <a:pt x="1025" y="1015"/>
                  </a:lnTo>
                  <a:lnTo>
                    <a:pt x="1039" y="1011"/>
                  </a:lnTo>
                  <a:lnTo>
                    <a:pt x="1046" y="1011"/>
                  </a:lnTo>
                  <a:lnTo>
                    <a:pt x="1049" y="1008"/>
                  </a:lnTo>
                  <a:lnTo>
                    <a:pt x="1049" y="1008"/>
                  </a:lnTo>
                  <a:lnTo>
                    <a:pt x="1053" y="1004"/>
                  </a:lnTo>
                  <a:lnTo>
                    <a:pt x="1053" y="1004"/>
                  </a:lnTo>
                  <a:lnTo>
                    <a:pt x="1067" y="1001"/>
                  </a:lnTo>
                  <a:lnTo>
                    <a:pt x="1088" y="1004"/>
                  </a:lnTo>
                  <a:lnTo>
                    <a:pt x="1109" y="1004"/>
                  </a:lnTo>
                  <a:lnTo>
                    <a:pt x="1120" y="1008"/>
                  </a:lnTo>
                  <a:lnTo>
                    <a:pt x="1127" y="1008"/>
                  </a:lnTo>
                  <a:lnTo>
                    <a:pt x="1130" y="1011"/>
                  </a:lnTo>
                  <a:lnTo>
                    <a:pt x="1134" y="1015"/>
                  </a:lnTo>
                  <a:lnTo>
                    <a:pt x="1137" y="1019"/>
                  </a:lnTo>
                  <a:lnTo>
                    <a:pt x="1137" y="1026"/>
                  </a:lnTo>
                  <a:lnTo>
                    <a:pt x="1137" y="1029"/>
                  </a:lnTo>
                  <a:lnTo>
                    <a:pt x="1137" y="1029"/>
                  </a:lnTo>
                  <a:lnTo>
                    <a:pt x="1141" y="1043"/>
                  </a:lnTo>
                  <a:lnTo>
                    <a:pt x="1144" y="1054"/>
                  </a:lnTo>
                  <a:lnTo>
                    <a:pt x="1152" y="1064"/>
                  </a:lnTo>
                  <a:lnTo>
                    <a:pt x="1155" y="1071"/>
                  </a:lnTo>
                  <a:lnTo>
                    <a:pt x="1162" y="1075"/>
                  </a:lnTo>
                  <a:lnTo>
                    <a:pt x="1166" y="1078"/>
                  </a:lnTo>
                  <a:lnTo>
                    <a:pt x="1166" y="1078"/>
                  </a:lnTo>
                  <a:lnTo>
                    <a:pt x="1173" y="1085"/>
                  </a:lnTo>
                  <a:lnTo>
                    <a:pt x="1176" y="1089"/>
                  </a:lnTo>
                  <a:lnTo>
                    <a:pt x="1180" y="1089"/>
                  </a:lnTo>
                  <a:lnTo>
                    <a:pt x="1183" y="1085"/>
                  </a:lnTo>
                  <a:lnTo>
                    <a:pt x="1183" y="1085"/>
                  </a:lnTo>
                  <a:lnTo>
                    <a:pt x="1187" y="1085"/>
                  </a:lnTo>
                  <a:lnTo>
                    <a:pt x="1187" y="1061"/>
                  </a:lnTo>
                  <a:lnTo>
                    <a:pt x="1180" y="1043"/>
                  </a:lnTo>
                  <a:lnTo>
                    <a:pt x="1173" y="1033"/>
                  </a:lnTo>
                  <a:lnTo>
                    <a:pt x="1169" y="1026"/>
                  </a:lnTo>
                  <a:lnTo>
                    <a:pt x="1166" y="1019"/>
                  </a:lnTo>
                  <a:lnTo>
                    <a:pt x="1162" y="1008"/>
                  </a:lnTo>
                  <a:lnTo>
                    <a:pt x="1162" y="1001"/>
                  </a:lnTo>
                  <a:lnTo>
                    <a:pt x="1162" y="997"/>
                  </a:lnTo>
                  <a:lnTo>
                    <a:pt x="1162" y="994"/>
                  </a:lnTo>
                  <a:lnTo>
                    <a:pt x="1162" y="987"/>
                  </a:lnTo>
                  <a:lnTo>
                    <a:pt x="1166" y="980"/>
                  </a:lnTo>
                  <a:lnTo>
                    <a:pt x="1169" y="976"/>
                  </a:lnTo>
                  <a:lnTo>
                    <a:pt x="1169" y="976"/>
                  </a:lnTo>
                  <a:lnTo>
                    <a:pt x="1176" y="966"/>
                  </a:lnTo>
                  <a:lnTo>
                    <a:pt x="1187" y="959"/>
                  </a:lnTo>
                  <a:lnTo>
                    <a:pt x="1194" y="952"/>
                  </a:lnTo>
                  <a:lnTo>
                    <a:pt x="1204" y="941"/>
                  </a:lnTo>
                  <a:lnTo>
                    <a:pt x="1211" y="934"/>
                  </a:lnTo>
                  <a:lnTo>
                    <a:pt x="1215" y="930"/>
                  </a:lnTo>
                  <a:lnTo>
                    <a:pt x="1218" y="927"/>
                  </a:lnTo>
                  <a:lnTo>
                    <a:pt x="1222" y="927"/>
                  </a:lnTo>
                  <a:lnTo>
                    <a:pt x="1225" y="920"/>
                  </a:lnTo>
                  <a:lnTo>
                    <a:pt x="1225" y="916"/>
                  </a:lnTo>
                  <a:lnTo>
                    <a:pt x="1229" y="913"/>
                  </a:lnTo>
                  <a:lnTo>
                    <a:pt x="1233" y="913"/>
                  </a:lnTo>
                  <a:lnTo>
                    <a:pt x="1233" y="913"/>
                  </a:lnTo>
                  <a:lnTo>
                    <a:pt x="1236" y="913"/>
                  </a:lnTo>
                  <a:lnTo>
                    <a:pt x="1236" y="909"/>
                  </a:lnTo>
                  <a:lnTo>
                    <a:pt x="1240" y="909"/>
                  </a:lnTo>
                  <a:lnTo>
                    <a:pt x="1240" y="906"/>
                  </a:lnTo>
                  <a:lnTo>
                    <a:pt x="1240" y="906"/>
                  </a:lnTo>
                  <a:lnTo>
                    <a:pt x="1236" y="902"/>
                  </a:lnTo>
                  <a:lnTo>
                    <a:pt x="1236" y="902"/>
                  </a:lnTo>
                  <a:lnTo>
                    <a:pt x="1233" y="902"/>
                  </a:lnTo>
                  <a:lnTo>
                    <a:pt x="1233" y="892"/>
                  </a:lnTo>
                  <a:lnTo>
                    <a:pt x="1229" y="888"/>
                  </a:lnTo>
                  <a:lnTo>
                    <a:pt x="1229" y="881"/>
                  </a:lnTo>
                  <a:lnTo>
                    <a:pt x="1229" y="881"/>
                  </a:lnTo>
                  <a:lnTo>
                    <a:pt x="1236" y="881"/>
                  </a:lnTo>
                  <a:lnTo>
                    <a:pt x="1240" y="878"/>
                  </a:lnTo>
                  <a:lnTo>
                    <a:pt x="1243" y="878"/>
                  </a:lnTo>
                  <a:lnTo>
                    <a:pt x="1243" y="874"/>
                  </a:lnTo>
                  <a:lnTo>
                    <a:pt x="1243" y="867"/>
                  </a:lnTo>
                  <a:lnTo>
                    <a:pt x="1243" y="863"/>
                  </a:lnTo>
                  <a:lnTo>
                    <a:pt x="1240" y="860"/>
                  </a:lnTo>
                  <a:lnTo>
                    <a:pt x="1240" y="860"/>
                  </a:lnTo>
                  <a:lnTo>
                    <a:pt x="1236" y="853"/>
                  </a:lnTo>
                  <a:lnTo>
                    <a:pt x="1236" y="853"/>
                  </a:lnTo>
                  <a:lnTo>
                    <a:pt x="1236" y="849"/>
                  </a:lnTo>
                  <a:lnTo>
                    <a:pt x="1236" y="849"/>
                  </a:lnTo>
                  <a:lnTo>
                    <a:pt x="1236" y="849"/>
                  </a:lnTo>
                  <a:lnTo>
                    <a:pt x="1247" y="856"/>
                  </a:lnTo>
                  <a:lnTo>
                    <a:pt x="1250" y="846"/>
                  </a:lnTo>
                  <a:lnTo>
                    <a:pt x="1254" y="856"/>
                  </a:lnTo>
                  <a:lnTo>
                    <a:pt x="1254" y="860"/>
                  </a:lnTo>
                  <a:lnTo>
                    <a:pt x="1254" y="863"/>
                  </a:lnTo>
                  <a:lnTo>
                    <a:pt x="1257" y="867"/>
                  </a:lnTo>
                  <a:lnTo>
                    <a:pt x="1261" y="867"/>
                  </a:lnTo>
                  <a:lnTo>
                    <a:pt x="1261" y="863"/>
                  </a:lnTo>
                  <a:lnTo>
                    <a:pt x="1261" y="856"/>
                  </a:lnTo>
                  <a:lnTo>
                    <a:pt x="1264" y="849"/>
                  </a:lnTo>
                  <a:lnTo>
                    <a:pt x="1264" y="846"/>
                  </a:lnTo>
                  <a:lnTo>
                    <a:pt x="1264" y="839"/>
                  </a:lnTo>
                  <a:lnTo>
                    <a:pt x="1264" y="832"/>
                  </a:lnTo>
                  <a:lnTo>
                    <a:pt x="1264" y="825"/>
                  </a:lnTo>
                  <a:lnTo>
                    <a:pt x="1261" y="825"/>
                  </a:lnTo>
                  <a:lnTo>
                    <a:pt x="1257" y="818"/>
                  </a:lnTo>
                  <a:lnTo>
                    <a:pt x="1257" y="814"/>
                  </a:lnTo>
                  <a:lnTo>
                    <a:pt x="1261" y="814"/>
                  </a:lnTo>
                  <a:lnTo>
                    <a:pt x="1264" y="811"/>
                  </a:lnTo>
                  <a:lnTo>
                    <a:pt x="1264" y="811"/>
                  </a:lnTo>
                  <a:lnTo>
                    <a:pt x="1268" y="814"/>
                  </a:lnTo>
                  <a:lnTo>
                    <a:pt x="1275" y="814"/>
                  </a:lnTo>
                  <a:lnTo>
                    <a:pt x="1282" y="811"/>
                  </a:lnTo>
                  <a:lnTo>
                    <a:pt x="1289" y="811"/>
                  </a:lnTo>
                  <a:lnTo>
                    <a:pt x="1292" y="807"/>
                  </a:lnTo>
                  <a:lnTo>
                    <a:pt x="1296" y="807"/>
                  </a:lnTo>
                  <a:lnTo>
                    <a:pt x="1303" y="807"/>
                  </a:lnTo>
                  <a:lnTo>
                    <a:pt x="1310" y="807"/>
                  </a:lnTo>
                  <a:lnTo>
                    <a:pt x="1314" y="807"/>
                  </a:lnTo>
                  <a:lnTo>
                    <a:pt x="1321" y="804"/>
                  </a:lnTo>
                  <a:lnTo>
                    <a:pt x="1321" y="800"/>
                  </a:lnTo>
                  <a:lnTo>
                    <a:pt x="1321" y="797"/>
                  </a:lnTo>
                  <a:lnTo>
                    <a:pt x="1314" y="797"/>
                  </a:lnTo>
                  <a:lnTo>
                    <a:pt x="1310" y="797"/>
                  </a:lnTo>
                  <a:lnTo>
                    <a:pt x="1307" y="793"/>
                  </a:lnTo>
                  <a:lnTo>
                    <a:pt x="1303" y="793"/>
                  </a:lnTo>
                  <a:lnTo>
                    <a:pt x="1299" y="793"/>
                  </a:lnTo>
                  <a:lnTo>
                    <a:pt x="1299" y="790"/>
                  </a:lnTo>
                  <a:lnTo>
                    <a:pt x="1299" y="786"/>
                  </a:lnTo>
                  <a:lnTo>
                    <a:pt x="1303" y="782"/>
                  </a:lnTo>
                  <a:lnTo>
                    <a:pt x="1310" y="779"/>
                  </a:lnTo>
                  <a:lnTo>
                    <a:pt x="1310" y="775"/>
                  </a:lnTo>
                  <a:lnTo>
                    <a:pt x="1314" y="775"/>
                  </a:lnTo>
                  <a:lnTo>
                    <a:pt x="1317" y="772"/>
                  </a:lnTo>
                  <a:lnTo>
                    <a:pt x="1321" y="765"/>
                  </a:lnTo>
                  <a:lnTo>
                    <a:pt x="1324" y="761"/>
                  </a:lnTo>
                  <a:lnTo>
                    <a:pt x="1328" y="758"/>
                  </a:lnTo>
                  <a:lnTo>
                    <a:pt x="1328" y="754"/>
                  </a:lnTo>
                  <a:lnTo>
                    <a:pt x="1338" y="754"/>
                  </a:lnTo>
                  <a:lnTo>
                    <a:pt x="1345" y="751"/>
                  </a:lnTo>
                  <a:lnTo>
                    <a:pt x="1349" y="747"/>
                  </a:lnTo>
                  <a:lnTo>
                    <a:pt x="1352" y="747"/>
                  </a:lnTo>
                  <a:lnTo>
                    <a:pt x="1359" y="744"/>
                  </a:lnTo>
                  <a:lnTo>
                    <a:pt x="1359" y="744"/>
                  </a:lnTo>
                  <a:lnTo>
                    <a:pt x="1359" y="740"/>
                  </a:lnTo>
                  <a:lnTo>
                    <a:pt x="1359" y="740"/>
                  </a:lnTo>
                  <a:lnTo>
                    <a:pt x="1359" y="740"/>
                  </a:lnTo>
                  <a:lnTo>
                    <a:pt x="1359" y="740"/>
                  </a:lnTo>
                  <a:lnTo>
                    <a:pt x="1359" y="740"/>
                  </a:lnTo>
                  <a:lnTo>
                    <a:pt x="1366" y="740"/>
                  </a:lnTo>
                  <a:lnTo>
                    <a:pt x="1373" y="737"/>
                  </a:lnTo>
                  <a:lnTo>
                    <a:pt x="1380" y="733"/>
                  </a:lnTo>
                  <a:lnTo>
                    <a:pt x="1384" y="733"/>
                  </a:lnTo>
                  <a:lnTo>
                    <a:pt x="1384" y="730"/>
                  </a:lnTo>
                  <a:lnTo>
                    <a:pt x="1391" y="730"/>
                  </a:lnTo>
                  <a:lnTo>
                    <a:pt x="1395" y="733"/>
                  </a:lnTo>
                  <a:lnTo>
                    <a:pt x="1395" y="733"/>
                  </a:lnTo>
                  <a:lnTo>
                    <a:pt x="1391" y="737"/>
                  </a:lnTo>
                  <a:lnTo>
                    <a:pt x="1391" y="740"/>
                  </a:lnTo>
                  <a:lnTo>
                    <a:pt x="1388" y="740"/>
                  </a:lnTo>
                  <a:lnTo>
                    <a:pt x="1384" y="744"/>
                  </a:lnTo>
                  <a:lnTo>
                    <a:pt x="1384" y="744"/>
                  </a:lnTo>
                  <a:lnTo>
                    <a:pt x="1373" y="747"/>
                  </a:lnTo>
                  <a:lnTo>
                    <a:pt x="1370" y="751"/>
                  </a:lnTo>
                  <a:lnTo>
                    <a:pt x="1370" y="754"/>
                  </a:lnTo>
                  <a:lnTo>
                    <a:pt x="1370" y="761"/>
                  </a:lnTo>
                  <a:lnTo>
                    <a:pt x="1373" y="761"/>
                  </a:lnTo>
                  <a:lnTo>
                    <a:pt x="1373" y="765"/>
                  </a:lnTo>
                  <a:lnTo>
                    <a:pt x="1377" y="765"/>
                  </a:lnTo>
                  <a:lnTo>
                    <a:pt x="1384" y="765"/>
                  </a:lnTo>
                  <a:lnTo>
                    <a:pt x="1391" y="761"/>
                  </a:lnTo>
                  <a:lnTo>
                    <a:pt x="1398" y="758"/>
                  </a:lnTo>
                  <a:lnTo>
                    <a:pt x="1405" y="754"/>
                  </a:lnTo>
                  <a:lnTo>
                    <a:pt x="1412" y="751"/>
                  </a:lnTo>
                  <a:lnTo>
                    <a:pt x="1419" y="751"/>
                  </a:lnTo>
                  <a:lnTo>
                    <a:pt x="1419" y="747"/>
                  </a:lnTo>
                  <a:lnTo>
                    <a:pt x="1426" y="747"/>
                  </a:lnTo>
                  <a:lnTo>
                    <a:pt x="1426" y="744"/>
                  </a:lnTo>
                  <a:lnTo>
                    <a:pt x="1426" y="740"/>
                  </a:lnTo>
                  <a:lnTo>
                    <a:pt x="1423" y="737"/>
                  </a:lnTo>
                  <a:lnTo>
                    <a:pt x="1419" y="737"/>
                  </a:lnTo>
                  <a:lnTo>
                    <a:pt x="1419" y="737"/>
                  </a:lnTo>
                  <a:lnTo>
                    <a:pt x="1412" y="733"/>
                  </a:lnTo>
                  <a:lnTo>
                    <a:pt x="1405" y="730"/>
                  </a:lnTo>
                  <a:lnTo>
                    <a:pt x="1398" y="723"/>
                  </a:lnTo>
                  <a:lnTo>
                    <a:pt x="1395" y="716"/>
                  </a:lnTo>
                  <a:lnTo>
                    <a:pt x="1391" y="712"/>
                  </a:lnTo>
                  <a:lnTo>
                    <a:pt x="1388" y="708"/>
                  </a:lnTo>
                  <a:lnTo>
                    <a:pt x="1384" y="705"/>
                  </a:lnTo>
                  <a:lnTo>
                    <a:pt x="1384" y="698"/>
                  </a:lnTo>
                  <a:lnTo>
                    <a:pt x="1384" y="694"/>
                  </a:lnTo>
                  <a:lnTo>
                    <a:pt x="1384" y="691"/>
                  </a:lnTo>
                  <a:lnTo>
                    <a:pt x="1388" y="691"/>
                  </a:lnTo>
                  <a:lnTo>
                    <a:pt x="1384" y="684"/>
                  </a:lnTo>
                  <a:lnTo>
                    <a:pt x="1384" y="684"/>
                  </a:lnTo>
                  <a:lnTo>
                    <a:pt x="1380" y="684"/>
                  </a:lnTo>
                  <a:lnTo>
                    <a:pt x="1377" y="684"/>
                  </a:lnTo>
                  <a:lnTo>
                    <a:pt x="1377" y="684"/>
                  </a:lnTo>
                  <a:lnTo>
                    <a:pt x="1373" y="684"/>
                  </a:lnTo>
                  <a:lnTo>
                    <a:pt x="1373" y="677"/>
                  </a:lnTo>
                  <a:lnTo>
                    <a:pt x="1380" y="677"/>
                  </a:lnTo>
                  <a:lnTo>
                    <a:pt x="1388" y="673"/>
                  </a:lnTo>
                  <a:lnTo>
                    <a:pt x="1391" y="670"/>
                  </a:lnTo>
                  <a:lnTo>
                    <a:pt x="1395" y="666"/>
                  </a:lnTo>
                  <a:lnTo>
                    <a:pt x="1395" y="663"/>
                  </a:lnTo>
                  <a:lnTo>
                    <a:pt x="1391" y="659"/>
                  </a:lnTo>
                  <a:lnTo>
                    <a:pt x="1388" y="656"/>
                  </a:lnTo>
                  <a:lnTo>
                    <a:pt x="1384" y="656"/>
                  </a:lnTo>
                  <a:lnTo>
                    <a:pt x="1380" y="656"/>
                  </a:lnTo>
                  <a:lnTo>
                    <a:pt x="1377" y="659"/>
                  </a:lnTo>
                  <a:lnTo>
                    <a:pt x="1373" y="659"/>
                  </a:lnTo>
                  <a:lnTo>
                    <a:pt x="1359" y="663"/>
                  </a:lnTo>
                  <a:lnTo>
                    <a:pt x="1349" y="666"/>
                  </a:lnTo>
                  <a:lnTo>
                    <a:pt x="1342" y="673"/>
                  </a:lnTo>
                  <a:lnTo>
                    <a:pt x="1338" y="677"/>
                  </a:lnTo>
                  <a:lnTo>
                    <a:pt x="1338" y="677"/>
                  </a:lnTo>
                  <a:lnTo>
                    <a:pt x="1331" y="684"/>
                  </a:lnTo>
                  <a:lnTo>
                    <a:pt x="1324" y="691"/>
                  </a:lnTo>
                  <a:lnTo>
                    <a:pt x="1314" y="698"/>
                  </a:lnTo>
                  <a:lnTo>
                    <a:pt x="1307" y="701"/>
                  </a:lnTo>
                  <a:lnTo>
                    <a:pt x="1303" y="705"/>
                  </a:lnTo>
                  <a:lnTo>
                    <a:pt x="1299" y="705"/>
                  </a:lnTo>
                  <a:lnTo>
                    <a:pt x="1307" y="698"/>
                  </a:lnTo>
                  <a:lnTo>
                    <a:pt x="1314" y="691"/>
                  </a:lnTo>
                  <a:lnTo>
                    <a:pt x="1321" y="684"/>
                  </a:lnTo>
                  <a:lnTo>
                    <a:pt x="1324" y="673"/>
                  </a:lnTo>
                  <a:lnTo>
                    <a:pt x="1331" y="666"/>
                  </a:lnTo>
                  <a:lnTo>
                    <a:pt x="1335" y="659"/>
                  </a:lnTo>
                  <a:lnTo>
                    <a:pt x="1338" y="656"/>
                  </a:lnTo>
                  <a:lnTo>
                    <a:pt x="1338" y="656"/>
                  </a:lnTo>
                  <a:lnTo>
                    <a:pt x="1356" y="645"/>
                  </a:lnTo>
                  <a:lnTo>
                    <a:pt x="1366" y="638"/>
                  </a:lnTo>
                  <a:lnTo>
                    <a:pt x="1377" y="634"/>
                  </a:lnTo>
                  <a:lnTo>
                    <a:pt x="1384" y="631"/>
                  </a:lnTo>
                  <a:lnTo>
                    <a:pt x="1388" y="631"/>
                  </a:lnTo>
                  <a:lnTo>
                    <a:pt x="1405" y="634"/>
                  </a:lnTo>
                  <a:lnTo>
                    <a:pt x="1430" y="634"/>
                  </a:lnTo>
                  <a:lnTo>
                    <a:pt x="1447" y="634"/>
                  </a:lnTo>
                  <a:lnTo>
                    <a:pt x="1454" y="631"/>
                  </a:lnTo>
                  <a:lnTo>
                    <a:pt x="1465" y="631"/>
                  </a:lnTo>
                  <a:lnTo>
                    <a:pt x="1472" y="627"/>
                  </a:lnTo>
                  <a:lnTo>
                    <a:pt x="1476" y="620"/>
                  </a:lnTo>
                  <a:lnTo>
                    <a:pt x="1476" y="617"/>
                  </a:lnTo>
                  <a:lnTo>
                    <a:pt x="1476" y="613"/>
                  </a:lnTo>
                  <a:lnTo>
                    <a:pt x="1476" y="613"/>
                  </a:lnTo>
                  <a:lnTo>
                    <a:pt x="1483" y="606"/>
                  </a:lnTo>
                  <a:lnTo>
                    <a:pt x="1486" y="603"/>
                  </a:lnTo>
                  <a:lnTo>
                    <a:pt x="1493" y="599"/>
                  </a:lnTo>
                  <a:lnTo>
                    <a:pt x="1497" y="599"/>
                  </a:lnTo>
                  <a:lnTo>
                    <a:pt x="1500" y="599"/>
                  </a:lnTo>
                  <a:lnTo>
                    <a:pt x="1500" y="599"/>
                  </a:lnTo>
                  <a:lnTo>
                    <a:pt x="1507" y="596"/>
                  </a:lnTo>
                  <a:lnTo>
                    <a:pt x="1511" y="589"/>
                  </a:lnTo>
                  <a:lnTo>
                    <a:pt x="1514" y="578"/>
                  </a:lnTo>
                  <a:lnTo>
                    <a:pt x="1514" y="571"/>
                  </a:lnTo>
                  <a:lnTo>
                    <a:pt x="1511" y="561"/>
                  </a:lnTo>
                  <a:lnTo>
                    <a:pt x="1507" y="553"/>
                  </a:lnTo>
                  <a:lnTo>
                    <a:pt x="1500" y="550"/>
                  </a:lnTo>
                  <a:lnTo>
                    <a:pt x="1497" y="546"/>
                  </a:lnTo>
                  <a:lnTo>
                    <a:pt x="1497" y="546"/>
                  </a:lnTo>
                  <a:lnTo>
                    <a:pt x="1493" y="539"/>
                  </a:lnTo>
                  <a:lnTo>
                    <a:pt x="1490" y="532"/>
                  </a:lnTo>
                  <a:lnTo>
                    <a:pt x="1490" y="529"/>
                  </a:lnTo>
                  <a:lnTo>
                    <a:pt x="1490" y="529"/>
                  </a:lnTo>
                  <a:lnTo>
                    <a:pt x="1490" y="529"/>
                  </a:lnTo>
                  <a:lnTo>
                    <a:pt x="1469" y="529"/>
                  </a:lnTo>
                  <a:lnTo>
                    <a:pt x="1465" y="532"/>
                  </a:lnTo>
                  <a:lnTo>
                    <a:pt x="1462" y="532"/>
                  </a:lnTo>
                  <a:lnTo>
                    <a:pt x="1458" y="532"/>
                  </a:lnTo>
                  <a:lnTo>
                    <a:pt x="1458" y="529"/>
                  </a:lnTo>
                  <a:lnTo>
                    <a:pt x="1454" y="529"/>
                  </a:lnTo>
                  <a:lnTo>
                    <a:pt x="1451" y="518"/>
                  </a:lnTo>
                  <a:lnTo>
                    <a:pt x="1447" y="508"/>
                  </a:lnTo>
                  <a:lnTo>
                    <a:pt x="1444" y="494"/>
                  </a:lnTo>
                  <a:lnTo>
                    <a:pt x="1440" y="487"/>
                  </a:lnTo>
                  <a:lnTo>
                    <a:pt x="1440" y="479"/>
                  </a:lnTo>
                  <a:lnTo>
                    <a:pt x="1440" y="479"/>
                  </a:lnTo>
                  <a:lnTo>
                    <a:pt x="1440" y="479"/>
                  </a:lnTo>
                  <a:lnTo>
                    <a:pt x="1440" y="483"/>
                  </a:lnTo>
                  <a:lnTo>
                    <a:pt x="1437" y="472"/>
                  </a:lnTo>
                  <a:lnTo>
                    <a:pt x="1426" y="455"/>
                  </a:lnTo>
                  <a:lnTo>
                    <a:pt x="1419" y="437"/>
                  </a:lnTo>
                  <a:lnTo>
                    <a:pt x="1412" y="423"/>
                  </a:lnTo>
                  <a:lnTo>
                    <a:pt x="1409" y="416"/>
                  </a:lnTo>
                  <a:lnTo>
                    <a:pt x="1405" y="405"/>
                  </a:lnTo>
                  <a:lnTo>
                    <a:pt x="1398" y="398"/>
                  </a:lnTo>
                  <a:lnTo>
                    <a:pt x="1395" y="391"/>
                  </a:lnTo>
                  <a:lnTo>
                    <a:pt x="1391" y="391"/>
                  </a:lnTo>
                  <a:lnTo>
                    <a:pt x="1388" y="391"/>
                  </a:lnTo>
                  <a:lnTo>
                    <a:pt x="1384" y="391"/>
                  </a:lnTo>
                  <a:lnTo>
                    <a:pt x="1384" y="395"/>
                  </a:lnTo>
                  <a:lnTo>
                    <a:pt x="1388" y="405"/>
                  </a:lnTo>
                  <a:lnTo>
                    <a:pt x="1384" y="413"/>
                  </a:lnTo>
                  <a:lnTo>
                    <a:pt x="1380" y="420"/>
                  </a:lnTo>
                  <a:lnTo>
                    <a:pt x="1377" y="423"/>
                  </a:lnTo>
                  <a:lnTo>
                    <a:pt x="1370" y="427"/>
                  </a:lnTo>
                  <a:lnTo>
                    <a:pt x="1366" y="427"/>
                  </a:lnTo>
                  <a:lnTo>
                    <a:pt x="1366" y="427"/>
                  </a:lnTo>
                  <a:lnTo>
                    <a:pt x="1356" y="430"/>
                  </a:lnTo>
                  <a:lnTo>
                    <a:pt x="1349" y="434"/>
                  </a:lnTo>
                  <a:lnTo>
                    <a:pt x="1342" y="434"/>
                  </a:lnTo>
                  <a:lnTo>
                    <a:pt x="1338" y="430"/>
                  </a:lnTo>
                  <a:lnTo>
                    <a:pt x="1335" y="427"/>
                  </a:lnTo>
                  <a:lnTo>
                    <a:pt x="1335" y="427"/>
                  </a:lnTo>
                  <a:lnTo>
                    <a:pt x="1331" y="423"/>
                  </a:lnTo>
                  <a:lnTo>
                    <a:pt x="1331" y="423"/>
                  </a:lnTo>
                  <a:lnTo>
                    <a:pt x="1328" y="413"/>
                  </a:lnTo>
                  <a:lnTo>
                    <a:pt x="1328" y="405"/>
                  </a:lnTo>
                  <a:lnTo>
                    <a:pt x="1328" y="395"/>
                  </a:lnTo>
                  <a:lnTo>
                    <a:pt x="1328" y="391"/>
                  </a:lnTo>
                  <a:lnTo>
                    <a:pt x="1331" y="388"/>
                  </a:lnTo>
                  <a:lnTo>
                    <a:pt x="1324" y="374"/>
                  </a:lnTo>
                  <a:lnTo>
                    <a:pt x="1328" y="370"/>
                  </a:lnTo>
                  <a:lnTo>
                    <a:pt x="1328" y="367"/>
                  </a:lnTo>
                  <a:lnTo>
                    <a:pt x="1324" y="363"/>
                  </a:lnTo>
                  <a:lnTo>
                    <a:pt x="1324" y="363"/>
                  </a:lnTo>
                  <a:lnTo>
                    <a:pt x="1321" y="360"/>
                  </a:lnTo>
                  <a:lnTo>
                    <a:pt x="1314" y="356"/>
                  </a:lnTo>
                  <a:lnTo>
                    <a:pt x="1310" y="353"/>
                  </a:lnTo>
                  <a:lnTo>
                    <a:pt x="1307" y="349"/>
                  </a:lnTo>
                  <a:lnTo>
                    <a:pt x="1303" y="346"/>
                  </a:lnTo>
                  <a:lnTo>
                    <a:pt x="1303" y="346"/>
                  </a:lnTo>
                  <a:lnTo>
                    <a:pt x="1296" y="335"/>
                  </a:lnTo>
                  <a:lnTo>
                    <a:pt x="1289" y="332"/>
                  </a:lnTo>
                  <a:lnTo>
                    <a:pt x="1282" y="332"/>
                  </a:lnTo>
                  <a:lnTo>
                    <a:pt x="1278" y="328"/>
                  </a:lnTo>
                  <a:lnTo>
                    <a:pt x="1275" y="328"/>
                  </a:lnTo>
                  <a:lnTo>
                    <a:pt x="1236" y="328"/>
                  </a:lnTo>
                  <a:lnTo>
                    <a:pt x="1225" y="324"/>
                  </a:lnTo>
                  <a:lnTo>
                    <a:pt x="1222" y="324"/>
                  </a:lnTo>
                  <a:lnTo>
                    <a:pt x="1218" y="328"/>
                  </a:lnTo>
                  <a:lnTo>
                    <a:pt x="1215" y="335"/>
                  </a:lnTo>
                  <a:lnTo>
                    <a:pt x="1211" y="339"/>
                  </a:lnTo>
                  <a:lnTo>
                    <a:pt x="1211" y="342"/>
                  </a:lnTo>
                  <a:lnTo>
                    <a:pt x="1211" y="342"/>
                  </a:lnTo>
                  <a:lnTo>
                    <a:pt x="1208" y="346"/>
                  </a:lnTo>
                  <a:lnTo>
                    <a:pt x="1208" y="353"/>
                  </a:lnTo>
                  <a:lnTo>
                    <a:pt x="1208" y="356"/>
                  </a:lnTo>
                  <a:lnTo>
                    <a:pt x="1208" y="363"/>
                  </a:lnTo>
                  <a:lnTo>
                    <a:pt x="1208" y="363"/>
                  </a:lnTo>
                  <a:lnTo>
                    <a:pt x="1215" y="370"/>
                  </a:lnTo>
                  <a:lnTo>
                    <a:pt x="1215" y="377"/>
                  </a:lnTo>
                  <a:lnTo>
                    <a:pt x="1218" y="384"/>
                  </a:lnTo>
                  <a:lnTo>
                    <a:pt x="1218" y="388"/>
                  </a:lnTo>
                  <a:lnTo>
                    <a:pt x="1211" y="402"/>
                  </a:lnTo>
                  <a:lnTo>
                    <a:pt x="1208" y="416"/>
                  </a:lnTo>
                  <a:lnTo>
                    <a:pt x="1204" y="423"/>
                  </a:lnTo>
                  <a:lnTo>
                    <a:pt x="1204" y="430"/>
                  </a:lnTo>
                  <a:lnTo>
                    <a:pt x="1204" y="430"/>
                  </a:lnTo>
                  <a:lnTo>
                    <a:pt x="1211" y="444"/>
                  </a:lnTo>
                  <a:lnTo>
                    <a:pt x="1215" y="465"/>
                  </a:lnTo>
                  <a:lnTo>
                    <a:pt x="1218" y="483"/>
                  </a:lnTo>
                  <a:lnTo>
                    <a:pt x="1222" y="490"/>
                  </a:lnTo>
                  <a:lnTo>
                    <a:pt x="1218" y="501"/>
                  </a:lnTo>
                  <a:lnTo>
                    <a:pt x="1218" y="504"/>
                  </a:lnTo>
                  <a:lnTo>
                    <a:pt x="1215" y="511"/>
                  </a:lnTo>
                  <a:lnTo>
                    <a:pt x="1211" y="511"/>
                  </a:lnTo>
                  <a:lnTo>
                    <a:pt x="1208" y="511"/>
                  </a:lnTo>
                  <a:lnTo>
                    <a:pt x="1204" y="522"/>
                  </a:lnTo>
                  <a:lnTo>
                    <a:pt x="1201" y="525"/>
                  </a:lnTo>
                  <a:lnTo>
                    <a:pt x="1194" y="529"/>
                  </a:lnTo>
                  <a:lnTo>
                    <a:pt x="1190" y="532"/>
                  </a:lnTo>
                  <a:lnTo>
                    <a:pt x="1190" y="532"/>
                  </a:lnTo>
                  <a:lnTo>
                    <a:pt x="1190" y="536"/>
                  </a:lnTo>
                  <a:lnTo>
                    <a:pt x="1190" y="543"/>
                  </a:lnTo>
                  <a:lnTo>
                    <a:pt x="1194" y="550"/>
                  </a:lnTo>
                  <a:lnTo>
                    <a:pt x="1190" y="557"/>
                  </a:lnTo>
                  <a:lnTo>
                    <a:pt x="1190" y="564"/>
                  </a:lnTo>
                  <a:lnTo>
                    <a:pt x="1190" y="564"/>
                  </a:lnTo>
                  <a:lnTo>
                    <a:pt x="1194" y="571"/>
                  </a:lnTo>
                  <a:lnTo>
                    <a:pt x="1194" y="578"/>
                  </a:lnTo>
                  <a:lnTo>
                    <a:pt x="1197" y="582"/>
                  </a:lnTo>
                  <a:lnTo>
                    <a:pt x="1201" y="585"/>
                  </a:lnTo>
                  <a:lnTo>
                    <a:pt x="1201" y="589"/>
                  </a:lnTo>
                  <a:lnTo>
                    <a:pt x="1201" y="596"/>
                  </a:lnTo>
                  <a:lnTo>
                    <a:pt x="1197" y="603"/>
                  </a:lnTo>
                  <a:lnTo>
                    <a:pt x="1194" y="606"/>
                  </a:lnTo>
                  <a:lnTo>
                    <a:pt x="1194" y="610"/>
                  </a:lnTo>
                  <a:lnTo>
                    <a:pt x="1190" y="610"/>
                  </a:lnTo>
                  <a:lnTo>
                    <a:pt x="1187" y="617"/>
                  </a:lnTo>
                  <a:lnTo>
                    <a:pt x="1183" y="620"/>
                  </a:lnTo>
                  <a:lnTo>
                    <a:pt x="1180" y="617"/>
                  </a:lnTo>
                  <a:lnTo>
                    <a:pt x="1176" y="617"/>
                  </a:lnTo>
                  <a:lnTo>
                    <a:pt x="1173" y="613"/>
                  </a:lnTo>
                  <a:lnTo>
                    <a:pt x="1173" y="610"/>
                  </a:lnTo>
                  <a:lnTo>
                    <a:pt x="1169" y="606"/>
                  </a:lnTo>
                  <a:lnTo>
                    <a:pt x="1169" y="603"/>
                  </a:lnTo>
                  <a:lnTo>
                    <a:pt x="1166" y="596"/>
                  </a:lnTo>
                  <a:lnTo>
                    <a:pt x="1162" y="592"/>
                  </a:lnTo>
                  <a:lnTo>
                    <a:pt x="1162" y="592"/>
                  </a:lnTo>
                  <a:lnTo>
                    <a:pt x="1155" y="589"/>
                  </a:lnTo>
                  <a:lnTo>
                    <a:pt x="1152" y="585"/>
                  </a:lnTo>
                  <a:lnTo>
                    <a:pt x="1152" y="578"/>
                  </a:lnTo>
                  <a:lnTo>
                    <a:pt x="1152" y="575"/>
                  </a:lnTo>
                  <a:lnTo>
                    <a:pt x="1152" y="575"/>
                  </a:lnTo>
                  <a:lnTo>
                    <a:pt x="1148" y="571"/>
                  </a:lnTo>
                  <a:lnTo>
                    <a:pt x="1144" y="564"/>
                  </a:lnTo>
                  <a:lnTo>
                    <a:pt x="1144" y="557"/>
                  </a:lnTo>
                  <a:lnTo>
                    <a:pt x="1144" y="553"/>
                  </a:lnTo>
                  <a:lnTo>
                    <a:pt x="1144" y="550"/>
                  </a:lnTo>
                  <a:lnTo>
                    <a:pt x="1141" y="539"/>
                  </a:lnTo>
                  <a:lnTo>
                    <a:pt x="1137" y="529"/>
                  </a:lnTo>
                  <a:lnTo>
                    <a:pt x="1134" y="525"/>
                  </a:lnTo>
                  <a:lnTo>
                    <a:pt x="1130" y="522"/>
                  </a:lnTo>
                  <a:lnTo>
                    <a:pt x="1127" y="522"/>
                  </a:lnTo>
                  <a:lnTo>
                    <a:pt x="1123" y="522"/>
                  </a:lnTo>
                  <a:lnTo>
                    <a:pt x="1123" y="522"/>
                  </a:lnTo>
                  <a:lnTo>
                    <a:pt x="1116" y="518"/>
                  </a:lnTo>
                  <a:lnTo>
                    <a:pt x="1106" y="518"/>
                  </a:lnTo>
                  <a:lnTo>
                    <a:pt x="1099" y="518"/>
                  </a:lnTo>
                  <a:lnTo>
                    <a:pt x="1088" y="518"/>
                  </a:lnTo>
                  <a:lnTo>
                    <a:pt x="1085" y="522"/>
                  </a:lnTo>
                  <a:lnTo>
                    <a:pt x="1081" y="522"/>
                  </a:lnTo>
                  <a:lnTo>
                    <a:pt x="1070" y="518"/>
                  </a:lnTo>
                  <a:lnTo>
                    <a:pt x="1060" y="515"/>
                  </a:lnTo>
                  <a:lnTo>
                    <a:pt x="1053" y="508"/>
                  </a:lnTo>
                  <a:lnTo>
                    <a:pt x="1049" y="501"/>
                  </a:lnTo>
                  <a:lnTo>
                    <a:pt x="1046" y="494"/>
                  </a:lnTo>
                  <a:lnTo>
                    <a:pt x="1042" y="487"/>
                  </a:lnTo>
                  <a:lnTo>
                    <a:pt x="1042" y="483"/>
                  </a:lnTo>
                  <a:lnTo>
                    <a:pt x="1042" y="483"/>
                  </a:lnTo>
                  <a:lnTo>
                    <a:pt x="1035" y="469"/>
                  </a:lnTo>
                  <a:lnTo>
                    <a:pt x="1028" y="462"/>
                  </a:lnTo>
                  <a:lnTo>
                    <a:pt x="1021" y="455"/>
                  </a:lnTo>
                  <a:lnTo>
                    <a:pt x="1018" y="451"/>
                  </a:lnTo>
                  <a:lnTo>
                    <a:pt x="1014" y="451"/>
                  </a:lnTo>
                  <a:lnTo>
                    <a:pt x="1014" y="444"/>
                  </a:lnTo>
                  <a:lnTo>
                    <a:pt x="1011" y="437"/>
                  </a:lnTo>
                  <a:lnTo>
                    <a:pt x="1011" y="437"/>
                  </a:lnTo>
                  <a:lnTo>
                    <a:pt x="1007" y="434"/>
                  </a:lnTo>
                  <a:lnTo>
                    <a:pt x="1000" y="437"/>
                  </a:lnTo>
                  <a:lnTo>
                    <a:pt x="993" y="434"/>
                  </a:lnTo>
                  <a:lnTo>
                    <a:pt x="986" y="430"/>
                  </a:lnTo>
                  <a:lnTo>
                    <a:pt x="982" y="423"/>
                  </a:lnTo>
                  <a:lnTo>
                    <a:pt x="982" y="420"/>
                  </a:lnTo>
                  <a:lnTo>
                    <a:pt x="982" y="413"/>
                  </a:lnTo>
                  <a:lnTo>
                    <a:pt x="979" y="409"/>
                  </a:lnTo>
                  <a:lnTo>
                    <a:pt x="979" y="405"/>
                  </a:lnTo>
                  <a:lnTo>
                    <a:pt x="982" y="391"/>
                  </a:lnTo>
                  <a:lnTo>
                    <a:pt x="993" y="374"/>
                  </a:lnTo>
                  <a:lnTo>
                    <a:pt x="1004" y="353"/>
                  </a:lnTo>
                  <a:lnTo>
                    <a:pt x="1014" y="342"/>
                  </a:lnTo>
                  <a:lnTo>
                    <a:pt x="1021" y="335"/>
                  </a:lnTo>
                  <a:lnTo>
                    <a:pt x="1028" y="332"/>
                  </a:lnTo>
                  <a:lnTo>
                    <a:pt x="1032" y="328"/>
                  </a:lnTo>
                  <a:lnTo>
                    <a:pt x="1035" y="324"/>
                  </a:lnTo>
                  <a:lnTo>
                    <a:pt x="1039" y="321"/>
                  </a:lnTo>
                  <a:lnTo>
                    <a:pt x="1039" y="321"/>
                  </a:lnTo>
                  <a:lnTo>
                    <a:pt x="1035" y="314"/>
                  </a:lnTo>
                  <a:lnTo>
                    <a:pt x="1039" y="310"/>
                  </a:lnTo>
                  <a:lnTo>
                    <a:pt x="1039" y="310"/>
                  </a:lnTo>
                  <a:lnTo>
                    <a:pt x="1042" y="310"/>
                  </a:lnTo>
                  <a:lnTo>
                    <a:pt x="1042" y="310"/>
                  </a:lnTo>
                  <a:lnTo>
                    <a:pt x="1046" y="307"/>
                  </a:lnTo>
                  <a:lnTo>
                    <a:pt x="1053" y="310"/>
                  </a:lnTo>
                  <a:lnTo>
                    <a:pt x="1056" y="310"/>
                  </a:lnTo>
                  <a:lnTo>
                    <a:pt x="1063" y="314"/>
                  </a:lnTo>
                  <a:lnTo>
                    <a:pt x="1067" y="314"/>
                  </a:lnTo>
                  <a:lnTo>
                    <a:pt x="1070" y="314"/>
                  </a:lnTo>
                  <a:lnTo>
                    <a:pt x="1070" y="314"/>
                  </a:lnTo>
                  <a:lnTo>
                    <a:pt x="1074" y="307"/>
                  </a:lnTo>
                  <a:lnTo>
                    <a:pt x="1078" y="300"/>
                  </a:lnTo>
                  <a:lnTo>
                    <a:pt x="1078" y="293"/>
                  </a:lnTo>
                  <a:lnTo>
                    <a:pt x="1078" y="289"/>
                  </a:lnTo>
                  <a:lnTo>
                    <a:pt x="1078" y="282"/>
                  </a:lnTo>
                  <a:lnTo>
                    <a:pt x="1078" y="282"/>
                  </a:lnTo>
                  <a:lnTo>
                    <a:pt x="1078" y="272"/>
                  </a:lnTo>
                  <a:lnTo>
                    <a:pt x="1081" y="261"/>
                  </a:lnTo>
                  <a:lnTo>
                    <a:pt x="1088" y="250"/>
                  </a:lnTo>
                  <a:lnTo>
                    <a:pt x="1092" y="243"/>
                  </a:lnTo>
                  <a:lnTo>
                    <a:pt x="1095" y="240"/>
                  </a:lnTo>
                  <a:lnTo>
                    <a:pt x="1095" y="240"/>
                  </a:lnTo>
                  <a:lnTo>
                    <a:pt x="1099" y="233"/>
                  </a:lnTo>
                  <a:lnTo>
                    <a:pt x="1099" y="229"/>
                  </a:lnTo>
                  <a:lnTo>
                    <a:pt x="1099" y="226"/>
                  </a:lnTo>
                  <a:lnTo>
                    <a:pt x="1099" y="226"/>
                  </a:lnTo>
                  <a:lnTo>
                    <a:pt x="1095" y="226"/>
                  </a:lnTo>
                  <a:lnTo>
                    <a:pt x="1095" y="229"/>
                  </a:lnTo>
                  <a:lnTo>
                    <a:pt x="1063" y="212"/>
                  </a:lnTo>
                  <a:lnTo>
                    <a:pt x="1063" y="208"/>
                  </a:lnTo>
                  <a:lnTo>
                    <a:pt x="1067" y="205"/>
                  </a:lnTo>
                  <a:lnTo>
                    <a:pt x="1070" y="205"/>
                  </a:lnTo>
                  <a:lnTo>
                    <a:pt x="1074" y="205"/>
                  </a:lnTo>
                  <a:lnTo>
                    <a:pt x="1081" y="208"/>
                  </a:lnTo>
                  <a:lnTo>
                    <a:pt x="1085" y="208"/>
                  </a:lnTo>
                  <a:lnTo>
                    <a:pt x="1092" y="208"/>
                  </a:lnTo>
                  <a:lnTo>
                    <a:pt x="1092" y="208"/>
                  </a:lnTo>
                  <a:lnTo>
                    <a:pt x="1095" y="208"/>
                  </a:lnTo>
                  <a:lnTo>
                    <a:pt x="1102" y="208"/>
                  </a:lnTo>
                  <a:lnTo>
                    <a:pt x="1109" y="208"/>
                  </a:lnTo>
                  <a:lnTo>
                    <a:pt x="1116" y="212"/>
                  </a:lnTo>
                  <a:lnTo>
                    <a:pt x="1120" y="212"/>
                  </a:lnTo>
                  <a:lnTo>
                    <a:pt x="1123" y="212"/>
                  </a:lnTo>
                  <a:lnTo>
                    <a:pt x="1130" y="201"/>
                  </a:lnTo>
                  <a:lnTo>
                    <a:pt x="1137" y="205"/>
                  </a:lnTo>
                  <a:lnTo>
                    <a:pt x="1144" y="205"/>
                  </a:lnTo>
                  <a:lnTo>
                    <a:pt x="1152" y="205"/>
                  </a:lnTo>
                  <a:lnTo>
                    <a:pt x="1155" y="201"/>
                  </a:lnTo>
                  <a:lnTo>
                    <a:pt x="1155" y="201"/>
                  </a:lnTo>
                  <a:lnTo>
                    <a:pt x="1155" y="201"/>
                  </a:lnTo>
                  <a:lnTo>
                    <a:pt x="1159" y="194"/>
                  </a:lnTo>
                  <a:lnTo>
                    <a:pt x="1159" y="191"/>
                  </a:lnTo>
                  <a:lnTo>
                    <a:pt x="1162" y="184"/>
                  </a:lnTo>
                  <a:lnTo>
                    <a:pt x="1166" y="180"/>
                  </a:lnTo>
                  <a:lnTo>
                    <a:pt x="1169" y="180"/>
                  </a:lnTo>
                  <a:lnTo>
                    <a:pt x="1173" y="176"/>
                  </a:lnTo>
                  <a:lnTo>
                    <a:pt x="1173" y="173"/>
                  </a:lnTo>
                  <a:lnTo>
                    <a:pt x="1173" y="166"/>
                  </a:lnTo>
                  <a:lnTo>
                    <a:pt x="1173" y="159"/>
                  </a:lnTo>
                  <a:lnTo>
                    <a:pt x="1169" y="148"/>
                  </a:lnTo>
                  <a:lnTo>
                    <a:pt x="1169" y="148"/>
                  </a:lnTo>
                  <a:lnTo>
                    <a:pt x="1166" y="145"/>
                  </a:lnTo>
                  <a:lnTo>
                    <a:pt x="1162" y="145"/>
                  </a:lnTo>
                  <a:lnTo>
                    <a:pt x="1159" y="138"/>
                  </a:lnTo>
                  <a:lnTo>
                    <a:pt x="1155" y="134"/>
                  </a:lnTo>
                  <a:lnTo>
                    <a:pt x="1155" y="131"/>
                  </a:lnTo>
                  <a:lnTo>
                    <a:pt x="1159" y="124"/>
                  </a:lnTo>
                  <a:lnTo>
                    <a:pt x="1166" y="120"/>
                  </a:lnTo>
                  <a:lnTo>
                    <a:pt x="1166" y="120"/>
                  </a:lnTo>
                  <a:lnTo>
                    <a:pt x="1169" y="120"/>
                  </a:lnTo>
                  <a:lnTo>
                    <a:pt x="1173" y="120"/>
                  </a:lnTo>
                  <a:lnTo>
                    <a:pt x="1173" y="117"/>
                  </a:lnTo>
                  <a:lnTo>
                    <a:pt x="1176" y="113"/>
                  </a:lnTo>
                  <a:lnTo>
                    <a:pt x="1173" y="110"/>
                  </a:lnTo>
                  <a:lnTo>
                    <a:pt x="1173" y="106"/>
                  </a:lnTo>
                  <a:lnTo>
                    <a:pt x="1169" y="103"/>
                  </a:lnTo>
                  <a:lnTo>
                    <a:pt x="1166" y="103"/>
                  </a:lnTo>
                  <a:lnTo>
                    <a:pt x="1162" y="99"/>
                  </a:lnTo>
                  <a:lnTo>
                    <a:pt x="1162" y="103"/>
                  </a:lnTo>
                  <a:lnTo>
                    <a:pt x="1159" y="78"/>
                  </a:lnTo>
                  <a:lnTo>
                    <a:pt x="1152" y="78"/>
                  </a:lnTo>
                  <a:lnTo>
                    <a:pt x="1148" y="78"/>
                  </a:lnTo>
                  <a:lnTo>
                    <a:pt x="1141" y="78"/>
                  </a:lnTo>
                  <a:lnTo>
                    <a:pt x="1134" y="74"/>
                  </a:lnTo>
                  <a:lnTo>
                    <a:pt x="1130" y="74"/>
                  </a:lnTo>
                  <a:lnTo>
                    <a:pt x="1130" y="74"/>
                  </a:lnTo>
                  <a:lnTo>
                    <a:pt x="1134" y="106"/>
                  </a:lnTo>
                  <a:lnTo>
                    <a:pt x="1130" y="106"/>
                  </a:lnTo>
                  <a:lnTo>
                    <a:pt x="1130" y="110"/>
                  </a:lnTo>
                  <a:lnTo>
                    <a:pt x="1123" y="117"/>
                  </a:lnTo>
                  <a:lnTo>
                    <a:pt x="1120" y="127"/>
                  </a:lnTo>
                  <a:lnTo>
                    <a:pt x="1116" y="141"/>
                  </a:lnTo>
                  <a:lnTo>
                    <a:pt x="1116" y="141"/>
                  </a:lnTo>
                  <a:lnTo>
                    <a:pt x="1113" y="141"/>
                  </a:lnTo>
                  <a:lnTo>
                    <a:pt x="1113" y="145"/>
                  </a:lnTo>
                  <a:lnTo>
                    <a:pt x="1109" y="148"/>
                  </a:lnTo>
                  <a:lnTo>
                    <a:pt x="1106" y="148"/>
                  </a:lnTo>
                  <a:lnTo>
                    <a:pt x="1102" y="145"/>
                  </a:lnTo>
                  <a:lnTo>
                    <a:pt x="1095" y="141"/>
                  </a:lnTo>
                  <a:lnTo>
                    <a:pt x="1092" y="103"/>
                  </a:lnTo>
                  <a:lnTo>
                    <a:pt x="1092" y="103"/>
                  </a:lnTo>
                  <a:lnTo>
                    <a:pt x="1092" y="103"/>
                  </a:lnTo>
                  <a:lnTo>
                    <a:pt x="1088" y="99"/>
                  </a:lnTo>
                  <a:lnTo>
                    <a:pt x="1088" y="99"/>
                  </a:lnTo>
                  <a:lnTo>
                    <a:pt x="1088" y="103"/>
                  </a:lnTo>
                  <a:lnTo>
                    <a:pt x="1085" y="110"/>
                  </a:lnTo>
                  <a:lnTo>
                    <a:pt x="1085" y="110"/>
                  </a:lnTo>
                  <a:lnTo>
                    <a:pt x="1081" y="113"/>
                  </a:lnTo>
                  <a:lnTo>
                    <a:pt x="1078" y="117"/>
                  </a:lnTo>
                  <a:lnTo>
                    <a:pt x="1078" y="120"/>
                  </a:lnTo>
                  <a:lnTo>
                    <a:pt x="1074" y="120"/>
                  </a:lnTo>
                  <a:lnTo>
                    <a:pt x="1070" y="124"/>
                  </a:lnTo>
                  <a:lnTo>
                    <a:pt x="1067" y="124"/>
                  </a:lnTo>
                  <a:lnTo>
                    <a:pt x="1067" y="120"/>
                  </a:lnTo>
                  <a:lnTo>
                    <a:pt x="1063" y="113"/>
                  </a:lnTo>
                  <a:lnTo>
                    <a:pt x="1063" y="106"/>
                  </a:lnTo>
                  <a:lnTo>
                    <a:pt x="1063" y="103"/>
                  </a:lnTo>
                  <a:lnTo>
                    <a:pt x="1060" y="103"/>
                  </a:lnTo>
                  <a:lnTo>
                    <a:pt x="1056" y="103"/>
                  </a:lnTo>
                  <a:lnTo>
                    <a:pt x="1053" y="106"/>
                  </a:lnTo>
                  <a:lnTo>
                    <a:pt x="1053" y="106"/>
                  </a:lnTo>
                  <a:lnTo>
                    <a:pt x="1049" y="106"/>
                  </a:lnTo>
                  <a:lnTo>
                    <a:pt x="1042" y="103"/>
                  </a:lnTo>
                  <a:lnTo>
                    <a:pt x="1039" y="99"/>
                  </a:lnTo>
                  <a:lnTo>
                    <a:pt x="1039" y="99"/>
                  </a:lnTo>
                  <a:lnTo>
                    <a:pt x="1035" y="95"/>
                  </a:lnTo>
                  <a:lnTo>
                    <a:pt x="1039" y="92"/>
                  </a:lnTo>
                  <a:lnTo>
                    <a:pt x="1042" y="85"/>
                  </a:lnTo>
                  <a:lnTo>
                    <a:pt x="1042" y="78"/>
                  </a:lnTo>
                  <a:lnTo>
                    <a:pt x="1046" y="71"/>
                  </a:lnTo>
                  <a:lnTo>
                    <a:pt x="1046" y="64"/>
                  </a:lnTo>
                  <a:lnTo>
                    <a:pt x="1046" y="64"/>
                  </a:lnTo>
                  <a:lnTo>
                    <a:pt x="1039" y="60"/>
                  </a:lnTo>
                  <a:lnTo>
                    <a:pt x="1039" y="53"/>
                  </a:lnTo>
                  <a:lnTo>
                    <a:pt x="1035" y="50"/>
                  </a:lnTo>
                  <a:lnTo>
                    <a:pt x="1035" y="46"/>
                  </a:lnTo>
                  <a:lnTo>
                    <a:pt x="1035" y="43"/>
                  </a:lnTo>
                  <a:lnTo>
                    <a:pt x="1035" y="39"/>
                  </a:lnTo>
                  <a:lnTo>
                    <a:pt x="1035" y="32"/>
                  </a:lnTo>
                  <a:lnTo>
                    <a:pt x="1032" y="25"/>
                  </a:lnTo>
                  <a:lnTo>
                    <a:pt x="1025" y="18"/>
                  </a:lnTo>
                  <a:lnTo>
                    <a:pt x="1021" y="14"/>
                  </a:lnTo>
                  <a:lnTo>
                    <a:pt x="1018" y="11"/>
                  </a:lnTo>
                  <a:lnTo>
                    <a:pt x="1014" y="7"/>
                  </a:lnTo>
                  <a:lnTo>
                    <a:pt x="1014" y="4"/>
                  </a:lnTo>
                  <a:lnTo>
                    <a:pt x="1011" y="0"/>
                  </a:lnTo>
                  <a:lnTo>
                    <a:pt x="1007" y="0"/>
                  </a:lnTo>
                  <a:lnTo>
                    <a:pt x="1004" y="0"/>
                  </a:lnTo>
                  <a:lnTo>
                    <a:pt x="1004" y="4"/>
                  </a:lnTo>
                  <a:lnTo>
                    <a:pt x="1000" y="4"/>
                  </a:lnTo>
                  <a:lnTo>
                    <a:pt x="996" y="4"/>
                  </a:lnTo>
                  <a:lnTo>
                    <a:pt x="996" y="7"/>
                  </a:lnTo>
                  <a:lnTo>
                    <a:pt x="993" y="14"/>
                  </a:lnTo>
                  <a:lnTo>
                    <a:pt x="993" y="18"/>
                  </a:lnTo>
                  <a:lnTo>
                    <a:pt x="993" y="25"/>
                  </a:lnTo>
                  <a:lnTo>
                    <a:pt x="993" y="25"/>
                  </a:lnTo>
                  <a:lnTo>
                    <a:pt x="982" y="32"/>
                  </a:lnTo>
                  <a:lnTo>
                    <a:pt x="979" y="43"/>
                  </a:lnTo>
                  <a:lnTo>
                    <a:pt x="979" y="50"/>
                  </a:lnTo>
                  <a:lnTo>
                    <a:pt x="979" y="53"/>
                  </a:lnTo>
                  <a:lnTo>
                    <a:pt x="979" y="57"/>
                  </a:lnTo>
                  <a:lnTo>
                    <a:pt x="979" y="67"/>
                  </a:lnTo>
                  <a:lnTo>
                    <a:pt x="982" y="74"/>
                  </a:lnTo>
                  <a:lnTo>
                    <a:pt x="986" y="81"/>
                  </a:lnTo>
                  <a:lnTo>
                    <a:pt x="993" y="88"/>
                  </a:lnTo>
                  <a:lnTo>
                    <a:pt x="996" y="92"/>
                  </a:lnTo>
                  <a:lnTo>
                    <a:pt x="1004" y="92"/>
                  </a:lnTo>
                  <a:lnTo>
                    <a:pt x="1007" y="92"/>
                  </a:lnTo>
                  <a:lnTo>
                    <a:pt x="1007" y="92"/>
                  </a:lnTo>
                  <a:lnTo>
                    <a:pt x="1000" y="99"/>
                  </a:lnTo>
                  <a:lnTo>
                    <a:pt x="1000" y="106"/>
                  </a:lnTo>
                  <a:lnTo>
                    <a:pt x="1000" y="113"/>
                  </a:lnTo>
                  <a:lnTo>
                    <a:pt x="1004" y="117"/>
                  </a:lnTo>
                  <a:lnTo>
                    <a:pt x="1007" y="120"/>
                  </a:lnTo>
                  <a:lnTo>
                    <a:pt x="1011" y="120"/>
                  </a:lnTo>
                  <a:lnTo>
                    <a:pt x="1014" y="124"/>
                  </a:lnTo>
                  <a:lnTo>
                    <a:pt x="1014" y="124"/>
                  </a:lnTo>
                  <a:lnTo>
                    <a:pt x="1021" y="124"/>
                  </a:lnTo>
                  <a:lnTo>
                    <a:pt x="1021" y="127"/>
                  </a:lnTo>
                  <a:lnTo>
                    <a:pt x="1025" y="131"/>
                  </a:lnTo>
                  <a:lnTo>
                    <a:pt x="1021" y="134"/>
                  </a:lnTo>
                  <a:lnTo>
                    <a:pt x="1021" y="138"/>
                  </a:lnTo>
                  <a:lnTo>
                    <a:pt x="1021" y="138"/>
                  </a:lnTo>
                  <a:lnTo>
                    <a:pt x="1018" y="141"/>
                  </a:lnTo>
                  <a:lnTo>
                    <a:pt x="1011" y="145"/>
                  </a:lnTo>
                  <a:lnTo>
                    <a:pt x="1004" y="148"/>
                  </a:lnTo>
                  <a:lnTo>
                    <a:pt x="996" y="152"/>
                  </a:lnTo>
                  <a:lnTo>
                    <a:pt x="989" y="155"/>
                  </a:lnTo>
                  <a:lnTo>
                    <a:pt x="986" y="159"/>
                  </a:lnTo>
                  <a:lnTo>
                    <a:pt x="982" y="159"/>
                  </a:lnTo>
                  <a:lnTo>
                    <a:pt x="975" y="159"/>
                  </a:lnTo>
                  <a:lnTo>
                    <a:pt x="972" y="159"/>
                  </a:lnTo>
                  <a:lnTo>
                    <a:pt x="972" y="159"/>
                  </a:lnTo>
                  <a:lnTo>
                    <a:pt x="972" y="155"/>
                  </a:lnTo>
                  <a:lnTo>
                    <a:pt x="972" y="155"/>
                  </a:lnTo>
                  <a:lnTo>
                    <a:pt x="975" y="131"/>
                  </a:lnTo>
                  <a:lnTo>
                    <a:pt x="958" y="131"/>
                  </a:lnTo>
                  <a:lnTo>
                    <a:pt x="947" y="131"/>
                  </a:lnTo>
                  <a:lnTo>
                    <a:pt x="944" y="131"/>
                  </a:lnTo>
                  <a:lnTo>
                    <a:pt x="940" y="134"/>
                  </a:lnTo>
                  <a:lnTo>
                    <a:pt x="940" y="134"/>
                  </a:lnTo>
                  <a:lnTo>
                    <a:pt x="940" y="134"/>
                  </a:lnTo>
                  <a:lnTo>
                    <a:pt x="940" y="148"/>
                  </a:lnTo>
                  <a:lnTo>
                    <a:pt x="940" y="155"/>
                  </a:lnTo>
                  <a:lnTo>
                    <a:pt x="940" y="159"/>
                  </a:lnTo>
                  <a:lnTo>
                    <a:pt x="937" y="162"/>
                  </a:lnTo>
                  <a:lnTo>
                    <a:pt x="937" y="162"/>
                  </a:lnTo>
                  <a:lnTo>
                    <a:pt x="933" y="162"/>
                  </a:lnTo>
                  <a:lnTo>
                    <a:pt x="930" y="159"/>
                  </a:lnTo>
                  <a:lnTo>
                    <a:pt x="930" y="159"/>
                  </a:lnTo>
                  <a:lnTo>
                    <a:pt x="930" y="159"/>
                  </a:lnTo>
                  <a:lnTo>
                    <a:pt x="923" y="155"/>
                  </a:lnTo>
                  <a:lnTo>
                    <a:pt x="919" y="152"/>
                  </a:lnTo>
                  <a:lnTo>
                    <a:pt x="912" y="152"/>
                  </a:lnTo>
                  <a:lnTo>
                    <a:pt x="912" y="155"/>
                  </a:lnTo>
                  <a:lnTo>
                    <a:pt x="908" y="155"/>
                  </a:lnTo>
                  <a:lnTo>
                    <a:pt x="908" y="155"/>
                  </a:lnTo>
                  <a:lnTo>
                    <a:pt x="901" y="162"/>
                  </a:lnTo>
                  <a:lnTo>
                    <a:pt x="894" y="162"/>
                  </a:lnTo>
                  <a:lnTo>
                    <a:pt x="891" y="162"/>
                  </a:lnTo>
                  <a:lnTo>
                    <a:pt x="887" y="162"/>
                  </a:lnTo>
                  <a:lnTo>
                    <a:pt x="887" y="159"/>
                  </a:lnTo>
                  <a:lnTo>
                    <a:pt x="884" y="155"/>
                  </a:lnTo>
                  <a:lnTo>
                    <a:pt x="884" y="155"/>
                  </a:lnTo>
                  <a:lnTo>
                    <a:pt x="880" y="148"/>
                  </a:lnTo>
                  <a:lnTo>
                    <a:pt x="877" y="141"/>
                  </a:lnTo>
                  <a:lnTo>
                    <a:pt x="873" y="141"/>
                  </a:lnTo>
                  <a:lnTo>
                    <a:pt x="870" y="141"/>
                  </a:lnTo>
                  <a:lnTo>
                    <a:pt x="866" y="145"/>
                  </a:lnTo>
                  <a:lnTo>
                    <a:pt x="866" y="145"/>
                  </a:lnTo>
                  <a:lnTo>
                    <a:pt x="856" y="141"/>
                  </a:lnTo>
                  <a:lnTo>
                    <a:pt x="852" y="138"/>
                  </a:lnTo>
                  <a:lnTo>
                    <a:pt x="849" y="134"/>
                  </a:lnTo>
                  <a:lnTo>
                    <a:pt x="845" y="131"/>
                  </a:lnTo>
                  <a:lnTo>
                    <a:pt x="845" y="127"/>
                  </a:lnTo>
                  <a:lnTo>
                    <a:pt x="845" y="127"/>
                  </a:lnTo>
                  <a:lnTo>
                    <a:pt x="845" y="120"/>
                  </a:lnTo>
                  <a:lnTo>
                    <a:pt x="841" y="117"/>
                  </a:lnTo>
                  <a:lnTo>
                    <a:pt x="838" y="117"/>
                  </a:lnTo>
                  <a:lnTo>
                    <a:pt x="834" y="117"/>
                  </a:lnTo>
                  <a:lnTo>
                    <a:pt x="831" y="117"/>
                  </a:lnTo>
                  <a:lnTo>
                    <a:pt x="831" y="117"/>
                  </a:lnTo>
                  <a:lnTo>
                    <a:pt x="820" y="117"/>
                  </a:lnTo>
                  <a:lnTo>
                    <a:pt x="813" y="120"/>
                  </a:lnTo>
                  <a:lnTo>
                    <a:pt x="806" y="124"/>
                  </a:lnTo>
                  <a:lnTo>
                    <a:pt x="806" y="127"/>
                  </a:lnTo>
                  <a:lnTo>
                    <a:pt x="803" y="131"/>
                  </a:lnTo>
                  <a:lnTo>
                    <a:pt x="803" y="138"/>
                  </a:lnTo>
                  <a:lnTo>
                    <a:pt x="803" y="141"/>
                  </a:lnTo>
                  <a:lnTo>
                    <a:pt x="806" y="141"/>
                  </a:lnTo>
                  <a:lnTo>
                    <a:pt x="806" y="145"/>
                  </a:lnTo>
                  <a:lnTo>
                    <a:pt x="810" y="148"/>
                  </a:lnTo>
                  <a:lnTo>
                    <a:pt x="810" y="152"/>
                  </a:lnTo>
                  <a:lnTo>
                    <a:pt x="810" y="155"/>
                  </a:lnTo>
                  <a:lnTo>
                    <a:pt x="806" y="159"/>
                  </a:lnTo>
                  <a:lnTo>
                    <a:pt x="806" y="162"/>
                  </a:lnTo>
                  <a:lnTo>
                    <a:pt x="806" y="162"/>
                  </a:lnTo>
                  <a:lnTo>
                    <a:pt x="806" y="191"/>
                  </a:lnTo>
                  <a:lnTo>
                    <a:pt x="803" y="194"/>
                  </a:lnTo>
                  <a:lnTo>
                    <a:pt x="799" y="198"/>
                  </a:lnTo>
                  <a:lnTo>
                    <a:pt x="799" y="198"/>
                  </a:lnTo>
                  <a:lnTo>
                    <a:pt x="799" y="198"/>
                  </a:lnTo>
                  <a:lnTo>
                    <a:pt x="799" y="198"/>
                  </a:lnTo>
                  <a:lnTo>
                    <a:pt x="796" y="187"/>
                  </a:lnTo>
                  <a:lnTo>
                    <a:pt x="792" y="176"/>
                  </a:lnTo>
                  <a:lnTo>
                    <a:pt x="785" y="166"/>
                  </a:lnTo>
                  <a:lnTo>
                    <a:pt x="782" y="159"/>
                  </a:lnTo>
                  <a:lnTo>
                    <a:pt x="778" y="152"/>
                  </a:lnTo>
                  <a:lnTo>
                    <a:pt x="775" y="145"/>
                  </a:lnTo>
                  <a:lnTo>
                    <a:pt x="771" y="145"/>
                  </a:lnTo>
                  <a:lnTo>
                    <a:pt x="768" y="148"/>
                  </a:lnTo>
                  <a:lnTo>
                    <a:pt x="768" y="152"/>
                  </a:lnTo>
                  <a:lnTo>
                    <a:pt x="764" y="155"/>
                  </a:lnTo>
                  <a:lnTo>
                    <a:pt x="764" y="159"/>
                  </a:lnTo>
                  <a:lnTo>
                    <a:pt x="760" y="159"/>
                  </a:lnTo>
                  <a:lnTo>
                    <a:pt x="757" y="159"/>
                  </a:lnTo>
                  <a:lnTo>
                    <a:pt x="750" y="155"/>
                  </a:lnTo>
                  <a:lnTo>
                    <a:pt x="743" y="155"/>
                  </a:lnTo>
                  <a:lnTo>
                    <a:pt x="736" y="159"/>
                  </a:lnTo>
                  <a:lnTo>
                    <a:pt x="732" y="159"/>
                  </a:lnTo>
                  <a:lnTo>
                    <a:pt x="722" y="159"/>
                  </a:lnTo>
                  <a:lnTo>
                    <a:pt x="715" y="155"/>
                  </a:lnTo>
                  <a:lnTo>
                    <a:pt x="711" y="155"/>
                  </a:lnTo>
                  <a:lnTo>
                    <a:pt x="711" y="152"/>
                  </a:lnTo>
                  <a:lnTo>
                    <a:pt x="715" y="148"/>
                  </a:lnTo>
                  <a:lnTo>
                    <a:pt x="715" y="148"/>
                  </a:lnTo>
                  <a:lnTo>
                    <a:pt x="718" y="145"/>
                  </a:lnTo>
                  <a:lnTo>
                    <a:pt x="718" y="145"/>
                  </a:lnTo>
                  <a:lnTo>
                    <a:pt x="725" y="138"/>
                  </a:lnTo>
                  <a:lnTo>
                    <a:pt x="725" y="131"/>
                  </a:lnTo>
                  <a:lnTo>
                    <a:pt x="725" y="124"/>
                  </a:lnTo>
                  <a:lnTo>
                    <a:pt x="725" y="120"/>
                  </a:lnTo>
                  <a:lnTo>
                    <a:pt x="722" y="117"/>
                  </a:lnTo>
                  <a:lnTo>
                    <a:pt x="718" y="113"/>
                  </a:lnTo>
                  <a:lnTo>
                    <a:pt x="715" y="113"/>
                  </a:lnTo>
                  <a:lnTo>
                    <a:pt x="715" y="113"/>
                  </a:lnTo>
                  <a:lnTo>
                    <a:pt x="708" y="106"/>
                  </a:lnTo>
                  <a:lnTo>
                    <a:pt x="704" y="106"/>
                  </a:lnTo>
                  <a:lnTo>
                    <a:pt x="704" y="106"/>
                  </a:lnTo>
                  <a:lnTo>
                    <a:pt x="701" y="106"/>
                  </a:lnTo>
                  <a:lnTo>
                    <a:pt x="701" y="110"/>
                  </a:lnTo>
                  <a:lnTo>
                    <a:pt x="701" y="110"/>
                  </a:lnTo>
                  <a:lnTo>
                    <a:pt x="701" y="113"/>
                  </a:lnTo>
                  <a:lnTo>
                    <a:pt x="701" y="117"/>
                  </a:lnTo>
                  <a:lnTo>
                    <a:pt x="701" y="120"/>
                  </a:lnTo>
                  <a:lnTo>
                    <a:pt x="697" y="120"/>
                  </a:lnTo>
                  <a:lnTo>
                    <a:pt x="697" y="120"/>
                  </a:lnTo>
                  <a:lnTo>
                    <a:pt x="694" y="117"/>
                  </a:lnTo>
                  <a:lnTo>
                    <a:pt x="690" y="117"/>
                  </a:lnTo>
                  <a:lnTo>
                    <a:pt x="690" y="117"/>
                  </a:lnTo>
                  <a:lnTo>
                    <a:pt x="672" y="99"/>
                  </a:lnTo>
                  <a:lnTo>
                    <a:pt x="655" y="88"/>
                  </a:lnTo>
                  <a:lnTo>
                    <a:pt x="641" y="81"/>
                  </a:lnTo>
                  <a:lnTo>
                    <a:pt x="634" y="81"/>
                  </a:lnTo>
                  <a:lnTo>
                    <a:pt x="620" y="78"/>
                  </a:lnTo>
                  <a:lnTo>
                    <a:pt x="609" y="74"/>
                  </a:lnTo>
                  <a:lnTo>
                    <a:pt x="605" y="71"/>
                  </a:lnTo>
                  <a:lnTo>
                    <a:pt x="602" y="71"/>
                  </a:lnTo>
                  <a:lnTo>
                    <a:pt x="602" y="71"/>
                  </a:lnTo>
                  <a:lnTo>
                    <a:pt x="595" y="67"/>
                  </a:lnTo>
                  <a:lnTo>
                    <a:pt x="591" y="67"/>
                  </a:lnTo>
                  <a:lnTo>
                    <a:pt x="591" y="67"/>
                  </a:lnTo>
                  <a:lnTo>
                    <a:pt x="588" y="71"/>
                  </a:lnTo>
                  <a:lnTo>
                    <a:pt x="588" y="74"/>
                  </a:lnTo>
                  <a:lnTo>
                    <a:pt x="591" y="78"/>
                  </a:lnTo>
                  <a:lnTo>
                    <a:pt x="591" y="81"/>
                  </a:lnTo>
                  <a:lnTo>
                    <a:pt x="591" y="81"/>
                  </a:lnTo>
                  <a:lnTo>
                    <a:pt x="588" y="88"/>
                  </a:lnTo>
                  <a:lnTo>
                    <a:pt x="584" y="88"/>
                  </a:lnTo>
                  <a:lnTo>
                    <a:pt x="584" y="88"/>
                  </a:lnTo>
                  <a:lnTo>
                    <a:pt x="581" y="85"/>
                  </a:lnTo>
                  <a:lnTo>
                    <a:pt x="581" y="85"/>
                  </a:lnTo>
                  <a:lnTo>
                    <a:pt x="577" y="81"/>
                  </a:lnTo>
                  <a:lnTo>
                    <a:pt x="574" y="74"/>
                  </a:lnTo>
                  <a:lnTo>
                    <a:pt x="570" y="67"/>
                  </a:lnTo>
                  <a:lnTo>
                    <a:pt x="567" y="60"/>
                  </a:lnTo>
                  <a:lnTo>
                    <a:pt x="563" y="57"/>
                  </a:lnTo>
                  <a:lnTo>
                    <a:pt x="560" y="53"/>
                  </a:lnTo>
                  <a:lnTo>
                    <a:pt x="556" y="50"/>
                  </a:lnTo>
                  <a:lnTo>
                    <a:pt x="553" y="46"/>
                  </a:lnTo>
                  <a:lnTo>
                    <a:pt x="549" y="46"/>
                  </a:lnTo>
                  <a:lnTo>
                    <a:pt x="546" y="46"/>
                  </a:lnTo>
                  <a:lnTo>
                    <a:pt x="546" y="50"/>
                  </a:lnTo>
                  <a:lnTo>
                    <a:pt x="546" y="53"/>
                  </a:lnTo>
                  <a:lnTo>
                    <a:pt x="549" y="57"/>
                  </a:lnTo>
                  <a:lnTo>
                    <a:pt x="549" y="57"/>
                  </a:lnTo>
                  <a:lnTo>
                    <a:pt x="549" y="60"/>
                  </a:lnTo>
                  <a:lnTo>
                    <a:pt x="546" y="67"/>
                  </a:lnTo>
                  <a:lnTo>
                    <a:pt x="542" y="71"/>
                  </a:lnTo>
                  <a:lnTo>
                    <a:pt x="539" y="71"/>
                  </a:lnTo>
                  <a:lnTo>
                    <a:pt x="535" y="71"/>
                  </a:lnTo>
                  <a:lnTo>
                    <a:pt x="535" y="67"/>
                  </a:lnTo>
                  <a:lnTo>
                    <a:pt x="531" y="67"/>
                  </a:lnTo>
                  <a:lnTo>
                    <a:pt x="531" y="64"/>
                  </a:lnTo>
                  <a:lnTo>
                    <a:pt x="524" y="60"/>
                  </a:lnTo>
                  <a:lnTo>
                    <a:pt x="521" y="60"/>
                  </a:lnTo>
                  <a:lnTo>
                    <a:pt x="517" y="64"/>
                  </a:lnTo>
                  <a:lnTo>
                    <a:pt x="514" y="67"/>
                  </a:lnTo>
                  <a:lnTo>
                    <a:pt x="514" y="67"/>
                  </a:lnTo>
                  <a:lnTo>
                    <a:pt x="510" y="71"/>
                  </a:lnTo>
                  <a:lnTo>
                    <a:pt x="507" y="74"/>
                  </a:lnTo>
                  <a:lnTo>
                    <a:pt x="503" y="78"/>
                  </a:lnTo>
                  <a:lnTo>
                    <a:pt x="500" y="81"/>
                  </a:lnTo>
                  <a:lnTo>
                    <a:pt x="500" y="81"/>
                  </a:lnTo>
                  <a:lnTo>
                    <a:pt x="493" y="81"/>
                  </a:lnTo>
                  <a:lnTo>
                    <a:pt x="482" y="85"/>
                  </a:lnTo>
                  <a:lnTo>
                    <a:pt x="475" y="92"/>
                  </a:lnTo>
                  <a:lnTo>
                    <a:pt x="465" y="95"/>
                  </a:lnTo>
                  <a:lnTo>
                    <a:pt x="461" y="103"/>
                  </a:lnTo>
                  <a:lnTo>
                    <a:pt x="454" y="106"/>
                  </a:lnTo>
                  <a:lnTo>
                    <a:pt x="454" y="106"/>
                  </a:lnTo>
                  <a:lnTo>
                    <a:pt x="447" y="113"/>
                  </a:lnTo>
                  <a:lnTo>
                    <a:pt x="440" y="117"/>
                  </a:lnTo>
                  <a:lnTo>
                    <a:pt x="433" y="117"/>
                  </a:lnTo>
                  <a:lnTo>
                    <a:pt x="429" y="113"/>
                  </a:lnTo>
                  <a:lnTo>
                    <a:pt x="426" y="113"/>
                  </a:lnTo>
                  <a:lnTo>
                    <a:pt x="422" y="110"/>
                  </a:lnTo>
                  <a:lnTo>
                    <a:pt x="415" y="106"/>
                  </a:lnTo>
                  <a:lnTo>
                    <a:pt x="408" y="99"/>
                  </a:lnTo>
                  <a:lnTo>
                    <a:pt x="401" y="95"/>
                  </a:lnTo>
                  <a:lnTo>
                    <a:pt x="398" y="92"/>
                  </a:lnTo>
                  <a:lnTo>
                    <a:pt x="391" y="88"/>
                  </a:lnTo>
                  <a:lnTo>
                    <a:pt x="391" y="88"/>
                  </a:lnTo>
                  <a:lnTo>
                    <a:pt x="384" y="85"/>
                  </a:lnTo>
                  <a:lnTo>
                    <a:pt x="376" y="85"/>
                  </a:lnTo>
                  <a:lnTo>
                    <a:pt x="369" y="81"/>
                  </a:lnTo>
                  <a:lnTo>
                    <a:pt x="362" y="78"/>
                  </a:lnTo>
                  <a:lnTo>
                    <a:pt x="359" y="78"/>
                  </a:lnTo>
                  <a:lnTo>
                    <a:pt x="355" y="74"/>
                  </a:lnTo>
                  <a:lnTo>
                    <a:pt x="355" y="74"/>
                  </a:lnTo>
                  <a:lnTo>
                    <a:pt x="352" y="74"/>
                  </a:lnTo>
                  <a:lnTo>
                    <a:pt x="348" y="71"/>
                  </a:lnTo>
                  <a:lnTo>
                    <a:pt x="341" y="71"/>
                  </a:lnTo>
                  <a:lnTo>
                    <a:pt x="334" y="71"/>
                  </a:lnTo>
                  <a:lnTo>
                    <a:pt x="327" y="74"/>
                  </a:lnTo>
                  <a:lnTo>
                    <a:pt x="327" y="74"/>
                  </a:lnTo>
                  <a:lnTo>
                    <a:pt x="320" y="74"/>
                  </a:lnTo>
                  <a:lnTo>
                    <a:pt x="313" y="74"/>
                  </a:lnTo>
                  <a:lnTo>
                    <a:pt x="306" y="71"/>
                  </a:lnTo>
                  <a:lnTo>
                    <a:pt x="299" y="67"/>
                  </a:lnTo>
                  <a:lnTo>
                    <a:pt x="295" y="67"/>
                  </a:lnTo>
                  <a:lnTo>
                    <a:pt x="292" y="67"/>
                  </a:lnTo>
                  <a:lnTo>
                    <a:pt x="285" y="64"/>
                  </a:lnTo>
                  <a:lnTo>
                    <a:pt x="278" y="64"/>
                  </a:lnTo>
                  <a:lnTo>
                    <a:pt x="274" y="57"/>
                  </a:lnTo>
                  <a:lnTo>
                    <a:pt x="274" y="57"/>
                  </a:lnTo>
                  <a:lnTo>
                    <a:pt x="271" y="53"/>
                  </a:lnTo>
                  <a:lnTo>
                    <a:pt x="264" y="53"/>
                  </a:lnTo>
                  <a:lnTo>
                    <a:pt x="260" y="50"/>
                  </a:lnTo>
                  <a:lnTo>
                    <a:pt x="257" y="50"/>
                  </a:lnTo>
                  <a:lnTo>
                    <a:pt x="253" y="50"/>
                  </a:lnTo>
                  <a:lnTo>
                    <a:pt x="250" y="46"/>
                  </a:lnTo>
                  <a:lnTo>
                    <a:pt x="243" y="46"/>
                  </a:lnTo>
                  <a:lnTo>
                    <a:pt x="243" y="46"/>
                  </a:lnTo>
                  <a:lnTo>
                    <a:pt x="243" y="53"/>
                  </a:lnTo>
                  <a:lnTo>
                    <a:pt x="243" y="57"/>
                  </a:lnTo>
                  <a:lnTo>
                    <a:pt x="243" y="60"/>
                  </a:lnTo>
                  <a:lnTo>
                    <a:pt x="243" y="64"/>
                  </a:lnTo>
                  <a:lnTo>
                    <a:pt x="239" y="64"/>
                  </a:lnTo>
                  <a:lnTo>
                    <a:pt x="236" y="60"/>
                  </a:lnTo>
                  <a:lnTo>
                    <a:pt x="228" y="57"/>
                  </a:lnTo>
                  <a:lnTo>
                    <a:pt x="225" y="50"/>
                  </a:lnTo>
                  <a:lnTo>
                    <a:pt x="218" y="46"/>
                  </a:lnTo>
                  <a:lnTo>
                    <a:pt x="214" y="43"/>
                  </a:lnTo>
                  <a:lnTo>
                    <a:pt x="207" y="39"/>
                  </a:lnTo>
                  <a:lnTo>
                    <a:pt x="197" y="36"/>
                  </a:lnTo>
                  <a:lnTo>
                    <a:pt x="190" y="32"/>
                  </a:lnTo>
                  <a:lnTo>
                    <a:pt x="186" y="29"/>
                  </a:lnTo>
                  <a:lnTo>
                    <a:pt x="186" y="29"/>
                  </a:lnTo>
                  <a:lnTo>
                    <a:pt x="183" y="29"/>
                  </a:lnTo>
                  <a:lnTo>
                    <a:pt x="179" y="25"/>
                  </a:lnTo>
                  <a:lnTo>
                    <a:pt x="172" y="25"/>
                  </a:lnTo>
                  <a:lnTo>
                    <a:pt x="165" y="21"/>
                  </a:lnTo>
                  <a:lnTo>
                    <a:pt x="155" y="25"/>
                  </a:lnTo>
                  <a:lnTo>
                    <a:pt x="140" y="29"/>
                  </a:lnTo>
                  <a:lnTo>
                    <a:pt x="133" y="32"/>
                  </a:lnTo>
                  <a:lnTo>
                    <a:pt x="126" y="36"/>
                  </a:lnTo>
                  <a:lnTo>
                    <a:pt x="123" y="36"/>
                  </a:lnTo>
                  <a:lnTo>
                    <a:pt x="119" y="36"/>
                  </a:lnTo>
                  <a:lnTo>
                    <a:pt x="116" y="36"/>
                  </a:lnTo>
                  <a:lnTo>
                    <a:pt x="112" y="36"/>
                  </a:lnTo>
                  <a:lnTo>
                    <a:pt x="109" y="36"/>
                  </a:lnTo>
                  <a:lnTo>
                    <a:pt x="102" y="39"/>
                  </a:lnTo>
                  <a:lnTo>
                    <a:pt x="95" y="43"/>
                  </a:lnTo>
                  <a:lnTo>
                    <a:pt x="91" y="46"/>
                  </a:lnTo>
                  <a:lnTo>
                    <a:pt x="88" y="53"/>
                  </a:lnTo>
                  <a:lnTo>
                    <a:pt x="84" y="60"/>
                  </a:lnTo>
                  <a:lnTo>
                    <a:pt x="81" y="67"/>
                  </a:lnTo>
                  <a:lnTo>
                    <a:pt x="77" y="78"/>
                  </a:lnTo>
                  <a:lnTo>
                    <a:pt x="70" y="85"/>
                  </a:lnTo>
                  <a:lnTo>
                    <a:pt x="66" y="95"/>
                  </a:lnTo>
                  <a:lnTo>
                    <a:pt x="59" y="99"/>
                  </a:lnTo>
                  <a:lnTo>
                    <a:pt x="52" y="103"/>
                  </a:lnTo>
                  <a:lnTo>
                    <a:pt x="42" y="103"/>
                  </a:lnTo>
                  <a:lnTo>
                    <a:pt x="31" y="106"/>
                  </a:lnTo>
                  <a:lnTo>
                    <a:pt x="24" y="110"/>
                  </a:lnTo>
                  <a:lnTo>
                    <a:pt x="21" y="113"/>
                  </a:lnTo>
                  <a:lnTo>
                    <a:pt x="17" y="120"/>
                  </a:lnTo>
                  <a:lnTo>
                    <a:pt x="17" y="127"/>
                  </a:lnTo>
                  <a:lnTo>
                    <a:pt x="21" y="134"/>
                  </a:lnTo>
                  <a:lnTo>
                    <a:pt x="24" y="138"/>
                  </a:lnTo>
                  <a:lnTo>
                    <a:pt x="31" y="145"/>
                  </a:lnTo>
                  <a:lnTo>
                    <a:pt x="38" y="152"/>
                  </a:lnTo>
                  <a:lnTo>
                    <a:pt x="52" y="166"/>
                  </a:lnTo>
                  <a:lnTo>
                    <a:pt x="70" y="184"/>
                  </a:lnTo>
                  <a:lnTo>
                    <a:pt x="77" y="198"/>
                  </a:lnTo>
                  <a:lnTo>
                    <a:pt x="77" y="212"/>
                  </a:lnTo>
                  <a:lnTo>
                    <a:pt x="70" y="215"/>
                  </a:lnTo>
                  <a:lnTo>
                    <a:pt x="66" y="215"/>
                  </a:lnTo>
                  <a:lnTo>
                    <a:pt x="59" y="212"/>
                  </a:lnTo>
                  <a:lnTo>
                    <a:pt x="56" y="208"/>
                  </a:lnTo>
                  <a:lnTo>
                    <a:pt x="52" y="205"/>
                  </a:lnTo>
                  <a:lnTo>
                    <a:pt x="49" y="201"/>
                  </a:lnTo>
                  <a:lnTo>
                    <a:pt x="42" y="201"/>
                  </a:lnTo>
                  <a:lnTo>
                    <a:pt x="31" y="201"/>
                  </a:lnTo>
                  <a:lnTo>
                    <a:pt x="24" y="205"/>
                  </a:lnTo>
                  <a:lnTo>
                    <a:pt x="14" y="208"/>
                  </a:lnTo>
                  <a:lnTo>
                    <a:pt x="7" y="215"/>
                  </a:lnTo>
                  <a:lnTo>
                    <a:pt x="3" y="226"/>
                  </a:lnTo>
                  <a:lnTo>
                    <a:pt x="0" y="233"/>
                  </a:lnTo>
                  <a:lnTo>
                    <a:pt x="0" y="240"/>
                  </a:lnTo>
                  <a:lnTo>
                    <a:pt x="0" y="247"/>
                  </a:lnTo>
                  <a:lnTo>
                    <a:pt x="7" y="254"/>
                  </a:lnTo>
                  <a:lnTo>
                    <a:pt x="28" y="261"/>
                  </a:lnTo>
                  <a:lnTo>
                    <a:pt x="45" y="268"/>
                  </a:lnTo>
                  <a:lnTo>
                    <a:pt x="66" y="265"/>
                  </a:lnTo>
                  <a:lnTo>
                    <a:pt x="66" y="265"/>
                  </a:lnTo>
                  <a:lnTo>
                    <a:pt x="70" y="265"/>
                  </a:lnTo>
                  <a:lnTo>
                    <a:pt x="73" y="261"/>
                  </a:lnTo>
                  <a:lnTo>
                    <a:pt x="81" y="258"/>
                  </a:lnTo>
                  <a:lnTo>
                    <a:pt x="84" y="258"/>
                  </a:lnTo>
                  <a:lnTo>
                    <a:pt x="91" y="258"/>
                  </a:lnTo>
                  <a:lnTo>
                    <a:pt x="95" y="258"/>
                  </a:lnTo>
                  <a:lnTo>
                    <a:pt x="95" y="261"/>
                  </a:lnTo>
                  <a:lnTo>
                    <a:pt x="91" y="265"/>
                  </a:lnTo>
                  <a:lnTo>
                    <a:pt x="91" y="268"/>
                  </a:lnTo>
                  <a:lnTo>
                    <a:pt x="88" y="268"/>
                  </a:lnTo>
                  <a:lnTo>
                    <a:pt x="88" y="275"/>
                  </a:lnTo>
                  <a:lnTo>
                    <a:pt x="91" y="279"/>
                  </a:lnTo>
                  <a:lnTo>
                    <a:pt x="95" y="282"/>
                  </a:lnTo>
                  <a:lnTo>
                    <a:pt x="95" y="286"/>
                  </a:lnTo>
                  <a:lnTo>
                    <a:pt x="95" y="289"/>
                  </a:lnTo>
                  <a:lnTo>
                    <a:pt x="91" y="293"/>
                  </a:lnTo>
                  <a:lnTo>
                    <a:pt x="84" y="296"/>
                  </a:lnTo>
                  <a:lnTo>
                    <a:pt x="77" y="300"/>
                  </a:lnTo>
                  <a:lnTo>
                    <a:pt x="70" y="303"/>
                  </a:lnTo>
                  <a:lnTo>
                    <a:pt x="63" y="307"/>
                  </a:lnTo>
                  <a:lnTo>
                    <a:pt x="59" y="310"/>
                  </a:lnTo>
                  <a:lnTo>
                    <a:pt x="56" y="317"/>
                  </a:lnTo>
                  <a:lnTo>
                    <a:pt x="56" y="324"/>
                  </a:lnTo>
                  <a:lnTo>
                    <a:pt x="56" y="324"/>
                  </a:lnTo>
                  <a:lnTo>
                    <a:pt x="56" y="324"/>
                  </a:lnTo>
                  <a:lnTo>
                    <a:pt x="56" y="324"/>
                  </a:lnTo>
                  <a:lnTo>
                    <a:pt x="56" y="324"/>
                  </a:lnTo>
                  <a:lnTo>
                    <a:pt x="52" y="328"/>
                  </a:lnTo>
                  <a:lnTo>
                    <a:pt x="45" y="332"/>
                  </a:lnTo>
                  <a:lnTo>
                    <a:pt x="38" y="335"/>
                  </a:lnTo>
                  <a:lnTo>
                    <a:pt x="28" y="342"/>
                  </a:lnTo>
                  <a:lnTo>
                    <a:pt x="17" y="349"/>
                  </a:lnTo>
                  <a:lnTo>
                    <a:pt x="14" y="353"/>
                  </a:lnTo>
                  <a:lnTo>
                    <a:pt x="17" y="360"/>
                  </a:lnTo>
                  <a:lnTo>
                    <a:pt x="21" y="367"/>
                  </a:lnTo>
                  <a:lnTo>
                    <a:pt x="24" y="367"/>
                  </a:lnTo>
                  <a:lnTo>
                    <a:pt x="28" y="370"/>
                  </a:lnTo>
                  <a:lnTo>
                    <a:pt x="35" y="374"/>
                  </a:lnTo>
                  <a:lnTo>
                    <a:pt x="38" y="374"/>
                  </a:lnTo>
                  <a:lnTo>
                    <a:pt x="38" y="377"/>
                  </a:lnTo>
                  <a:lnTo>
                    <a:pt x="38" y="381"/>
                  </a:lnTo>
                  <a:lnTo>
                    <a:pt x="38" y="388"/>
                  </a:lnTo>
                  <a:lnTo>
                    <a:pt x="38" y="395"/>
                  </a:lnTo>
                  <a:lnTo>
                    <a:pt x="42" y="402"/>
                  </a:lnTo>
                  <a:lnTo>
                    <a:pt x="49" y="405"/>
                  </a:lnTo>
                  <a:lnTo>
                    <a:pt x="52" y="405"/>
                  </a:lnTo>
                  <a:lnTo>
                    <a:pt x="59" y="405"/>
                  </a:lnTo>
                  <a:lnTo>
                    <a:pt x="66" y="405"/>
                  </a:lnTo>
                  <a:lnTo>
                    <a:pt x="70" y="405"/>
                  </a:lnTo>
                  <a:lnTo>
                    <a:pt x="70" y="409"/>
                  </a:lnTo>
                  <a:lnTo>
                    <a:pt x="73" y="413"/>
                  </a:lnTo>
                  <a:lnTo>
                    <a:pt x="77" y="423"/>
                  </a:lnTo>
                  <a:lnTo>
                    <a:pt x="77" y="430"/>
                  </a:lnTo>
                  <a:lnTo>
                    <a:pt x="77" y="434"/>
                  </a:lnTo>
                  <a:lnTo>
                    <a:pt x="81" y="434"/>
                  </a:lnTo>
                  <a:lnTo>
                    <a:pt x="84" y="434"/>
                  </a:lnTo>
                  <a:lnTo>
                    <a:pt x="91" y="434"/>
                  </a:lnTo>
                  <a:lnTo>
                    <a:pt x="95" y="427"/>
                  </a:lnTo>
                  <a:lnTo>
                    <a:pt x="95" y="427"/>
                  </a:lnTo>
                  <a:lnTo>
                    <a:pt x="98" y="427"/>
                  </a:lnTo>
                  <a:lnTo>
                    <a:pt x="102" y="427"/>
                  </a:lnTo>
                  <a:lnTo>
                    <a:pt x="102" y="430"/>
                  </a:lnTo>
                  <a:lnTo>
                    <a:pt x="105" y="434"/>
                  </a:lnTo>
                  <a:lnTo>
                    <a:pt x="105" y="437"/>
                  </a:lnTo>
                  <a:lnTo>
                    <a:pt x="105" y="437"/>
                  </a:lnTo>
                  <a:lnTo>
                    <a:pt x="109" y="441"/>
                  </a:lnTo>
                  <a:lnTo>
                    <a:pt x="112" y="444"/>
                  </a:lnTo>
                  <a:lnTo>
                    <a:pt x="116" y="444"/>
                  </a:lnTo>
                  <a:lnTo>
                    <a:pt x="119" y="444"/>
                  </a:lnTo>
                  <a:lnTo>
                    <a:pt x="126" y="437"/>
                  </a:lnTo>
                  <a:lnTo>
                    <a:pt x="126" y="437"/>
                  </a:lnTo>
                  <a:lnTo>
                    <a:pt x="130" y="434"/>
                  </a:lnTo>
                  <a:lnTo>
                    <a:pt x="133" y="430"/>
                  </a:lnTo>
                  <a:lnTo>
                    <a:pt x="137" y="427"/>
                  </a:lnTo>
                  <a:lnTo>
                    <a:pt x="140" y="427"/>
                  </a:lnTo>
                  <a:lnTo>
                    <a:pt x="144" y="427"/>
                  </a:lnTo>
                  <a:lnTo>
                    <a:pt x="144" y="430"/>
                  </a:lnTo>
                  <a:lnTo>
                    <a:pt x="144" y="434"/>
                  </a:lnTo>
                  <a:lnTo>
                    <a:pt x="144" y="437"/>
                  </a:lnTo>
                  <a:lnTo>
                    <a:pt x="140" y="448"/>
                  </a:lnTo>
                  <a:lnTo>
                    <a:pt x="137" y="458"/>
                  </a:lnTo>
                  <a:lnTo>
                    <a:pt x="133" y="465"/>
                  </a:lnTo>
                  <a:lnTo>
                    <a:pt x="130" y="465"/>
                  </a:lnTo>
                  <a:lnTo>
                    <a:pt x="126" y="469"/>
                  </a:lnTo>
                  <a:lnTo>
                    <a:pt x="119" y="476"/>
                  </a:lnTo>
                  <a:lnTo>
                    <a:pt x="112" y="483"/>
                  </a:lnTo>
                  <a:lnTo>
                    <a:pt x="102" y="490"/>
                  </a:lnTo>
                  <a:lnTo>
                    <a:pt x="95" y="497"/>
                  </a:lnTo>
                  <a:lnTo>
                    <a:pt x="88" y="504"/>
                  </a:lnTo>
                  <a:lnTo>
                    <a:pt x="88" y="504"/>
                  </a:lnTo>
                  <a:lnTo>
                    <a:pt x="81" y="508"/>
                  </a:lnTo>
                  <a:lnTo>
                    <a:pt x="77" y="511"/>
                  </a:lnTo>
                  <a:lnTo>
                    <a:pt x="70" y="518"/>
                  </a:lnTo>
                  <a:lnTo>
                    <a:pt x="66" y="525"/>
                  </a:lnTo>
                  <a:lnTo>
                    <a:pt x="66" y="525"/>
                  </a:lnTo>
                  <a:lnTo>
                    <a:pt x="73" y="522"/>
                  </a:lnTo>
                  <a:lnTo>
                    <a:pt x="81" y="518"/>
                  </a:lnTo>
                  <a:lnTo>
                    <a:pt x="88" y="518"/>
                  </a:lnTo>
                  <a:lnTo>
                    <a:pt x="98" y="515"/>
                  </a:lnTo>
                  <a:lnTo>
                    <a:pt x="116" y="508"/>
                  </a:lnTo>
                  <a:lnTo>
                    <a:pt x="133" y="494"/>
                  </a:lnTo>
                  <a:lnTo>
                    <a:pt x="155" y="476"/>
                  </a:lnTo>
                  <a:lnTo>
                    <a:pt x="169" y="458"/>
                  </a:lnTo>
                  <a:lnTo>
                    <a:pt x="169" y="458"/>
                  </a:lnTo>
                  <a:lnTo>
                    <a:pt x="172" y="455"/>
                  </a:lnTo>
                  <a:lnTo>
                    <a:pt x="179" y="451"/>
                  </a:lnTo>
                  <a:lnTo>
                    <a:pt x="186" y="448"/>
                  </a:lnTo>
                  <a:lnTo>
                    <a:pt x="190" y="444"/>
                  </a:lnTo>
                  <a:lnTo>
                    <a:pt x="193" y="437"/>
                  </a:lnTo>
                  <a:lnTo>
                    <a:pt x="193" y="434"/>
                  </a:lnTo>
                  <a:lnTo>
                    <a:pt x="190" y="427"/>
                  </a:lnTo>
                  <a:lnTo>
                    <a:pt x="190" y="427"/>
                  </a:lnTo>
                  <a:lnTo>
                    <a:pt x="186" y="427"/>
                  </a:lnTo>
                  <a:lnTo>
                    <a:pt x="186" y="423"/>
                  </a:lnTo>
                  <a:lnTo>
                    <a:pt x="186" y="420"/>
                  </a:lnTo>
                  <a:lnTo>
                    <a:pt x="190" y="416"/>
                  </a:lnTo>
                  <a:lnTo>
                    <a:pt x="193" y="416"/>
                  </a:lnTo>
                  <a:lnTo>
                    <a:pt x="197" y="409"/>
                  </a:lnTo>
                  <a:lnTo>
                    <a:pt x="200" y="402"/>
                  </a:lnTo>
                  <a:lnTo>
                    <a:pt x="204" y="395"/>
                  </a:lnTo>
                  <a:lnTo>
                    <a:pt x="207" y="388"/>
                  </a:lnTo>
                  <a:lnTo>
                    <a:pt x="214" y="377"/>
                  </a:lnTo>
                  <a:lnTo>
                    <a:pt x="214" y="370"/>
                  </a:lnTo>
                  <a:lnTo>
                    <a:pt x="218" y="370"/>
                  </a:lnTo>
                  <a:lnTo>
                    <a:pt x="221" y="367"/>
                  </a:lnTo>
                  <a:lnTo>
                    <a:pt x="232" y="363"/>
                  </a:lnTo>
                  <a:lnTo>
                    <a:pt x="243" y="360"/>
                  </a:lnTo>
                  <a:lnTo>
                    <a:pt x="257" y="360"/>
                  </a:lnTo>
                  <a:lnTo>
                    <a:pt x="257" y="360"/>
                  </a:lnTo>
                  <a:lnTo>
                    <a:pt x="260" y="363"/>
                  </a:lnTo>
                  <a:lnTo>
                    <a:pt x="264" y="367"/>
                  </a:lnTo>
                  <a:lnTo>
                    <a:pt x="264" y="367"/>
                  </a:lnTo>
                  <a:lnTo>
                    <a:pt x="264" y="370"/>
                  </a:lnTo>
                  <a:lnTo>
                    <a:pt x="260" y="370"/>
                  </a:lnTo>
                  <a:lnTo>
                    <a:pt x="253" y="374"/>
                  </a:lnTo>
                  <a:lnTo>
                    <a:pt x="246" y="374"/>
                  </a:lnTo>
                  <a:lnTo>
                    <a:pt x="236" y="377"/>
                  </a:lnTo>
                  <a:lnTo>
                    <a:pt x="228" y="381"/>
                  </a:lnTo>
                  <a:lnTo>
                    <a:pt x="225" y="391"/>
                  </a:lnTo>
                  <a:lnTo>
                    <a:pt x="225" y="391"/>
                  </a:lnTo>
                  <a:lnTo>
                    <a:pt x="221" y="398"/>
                  </a:lnTo>
                  <a:lnTo>
                    <a:pt x="221" y="402"/>
                  </a:lnTo>
                  <a:lnTo>
                    <a:pt x="218" y="405"/>
                  </a:lnTo>
                  <a:lnTo>
                    <a:pt x="218" y="405"/>
                  </a:lnTo>
                  <a:lnTo>
                    <a:pt x="218" y="409"/>
                  </a:lnTo>
                  <a:lnTo>
                    <a:pt x="218" y="413"/>
                  </a:lnTo>
                  <a:lnTo>
                    <a:pt x="218" y="420"/>
                  </a:lnTo>
                  <a:lnTo>
                    <a:pt x="221" y="420"/>
                  </a:lnTo>
                  <a:lnTo>
                    <a:pt x="225" y="423"/>
                  </a:lnTo>
                  <a:lnTo>
                    <a:pt x="232" y="420"/>
                  </a:lnTo>
                  <a:lnTo>
                    <a:pt x="232" y="420"/>
                  </a:lnTo>
                  <a:lnTo>
                    <a:pt x="239" y="416"/>
                  </a:lnTo>
                  <a:lnTo>
                    <a:pt x="243" y="413"/>
                  </a:lnTo>
                  <a:lnTo>
                    <a:pt x="250" y="409"/>
                  </a:lnTo>
                  <a:lnTo>
                    <a:pt x="257" y="402"/>
                  </a:lnTo>
                  <a:lnTo>
                    <a:pt x="260" y="398"/>
                  </a:lnTo>
                  <a:lnTo>
                    <a:pt x="264" y="395"/>
                  </a:lnTo>
                  <a:lnTo>
                    <a:pt x="264" y="391"/>
                  </a:lnTo>
                  <a:lnTo>
                    <a:pt x="264" y="388"/>
                  </a:lnTo>
                  <a:lnTo>
                    <a:pt x="267" y="384"/>
                  </a:lnTo>
                  <a:lnTo>
                    <a:pt x="267" y="381"/>
                  </a:lnTo>
                  <a:lnTo>
                    <a:pt x="271" y="377"/>
                  </a:lnTo>
                  <a:lnTo>
                    <a:pt x="274" y="374"/>
                  </a:lnTo>
                  <a:lnTo>
                    <a:pt x="278" y="377"/>
                  </a:lnTo>
                  <a:lnTo>
                    <a:pt x="285" y="381"/>
                  </a:lnTo>
                  <a:lnTo>
                    <a:pt x="285" y="381"/>
                  </a:lnTo>
                  <a:lnTo>
                    <a:pt x="292" y="381"/>
                  </a:lnTo>
                  <a:lnTo>
                    <a:pt x="299" y="381"/>
                  </a:lnTo>
                  <a:lnTo>
                    <a:pt x="302" y="384"/>
                  </a:lnTo>
                  <a:lnTo>
                    <a:pt x="310" y="388"/>
                  </a:lnTo>
                  <a:lnTo>
                    <a:pt x="313" y="395"/>
                  </a:lnTo>
                  <a:lnTo>
                    <a:pt x="313" y="395"/>
                  </a:lnTo>
                  <a:lnTo>
                    <a:pt x="320" y="395"/>
                  </a:lnTo>
                  <a:lnTo>
                    <a:pt x="327" y="398"/>
                  </a:lnTo>
                  <a:lnTo>
                    <a:pt x="338" y="398"/>
                  </a:lnTo>
                  <a:lnTo>
                    <a:pt x="348" y="402"/>
                  </a:lnTo>
                  <a:lnTo>
                    <a:pt x="352" y="402"/>
                  </a:lnTo>
                  <a:lnTo>
                    <a:pt x="355" y="405"/>
                  </a:lnTo>
                  <a:lnTo>
                    <a:pt x="362" y="409"/>
                  </a:lnTo>
                  <a:lnTo>
                    <a:pt x="366" y="413"/>
                  </a:lnTo>
                  <a:lnTo>
                    <a:pt x="369" y="413"/>
                  </a:lnTo>
                  <a:lnTo>
                    <a:pt x="369" y="409"/>
                  </a:lnTo>
                  <a:lnTo>
                    <a:pt x="373" y="409"/>
                  </a:lnTo>
                  <a:lnTo>
                    <a:pt x="380" y="405"/>
                  </a:lnTo>
                  <a:lnTo>
                    <a:pt x="384" y="405"/>
                  </a:lnTo>
                  <a:lnTo>
                    <a:pt x="387" y="409"/>
                  </a:lnTo>
                  <a:lnTo>
                    <a:pt x="391" y="416"/>
                  </a:lnTo>
                  <a:lnTo>
                    <a:pt x="394" y="423"/>
                  </a:lnTo>
                  <a:lnTo>
                    <a:pt x="405" y="430"/>
                  </a:lnTo>
                  <a:lnTo>
                    <a:pt x="412" y="437"/>
                  </a:lnTo>
                  <a:lnTo>
                    <a:pt x="419" y="444"/>
                  </a:lnTo>
                  <a:lnTo>
                    <a:pt x="426" y="451"/>
                  </a:lnTo>
                  <a:lnTo>
                    <a:pt x="429" y="455"/>
                  </a:lnTo>
                  <a:lnTo>
                    <a:pt x="433" y="458"/>
                  </a:lnTo>
                  <a:lnTo>
                    <a:pt x="447" y="430"/>
                  </a:lnTo>
                  <a:lnTo>
                    <a:pt x="447" y="434"/>
                  </a:lnTo>
                  <a:lnTo>
                    <a:pt x="450" y="437"/>
                  </a:lnTo>
                  <a:lnTo>
                    <a:pt x="457" y="444"/>
                  </a:lnTo>
                  <a:lnTo>
                    <a:pt x="461" y="451"/>
                  </a:lnTo>
                  <a:lnTo>
                    <a:pt x="465" y="458"/>
                  </a:lnTo>
                  <a:lnTo>
                    <a:pt x="468" y="465"/>
                  </a:lnTo>
                  <a:lnTo>
                    <a:pt x="468" y="465"/>
                  </a:lnTo>
                  <a:lnTo>
                    <a:pt x="472" y="469"/>
                  </a:lnTo>
                  <a:lnTo>
                    <a:pt x="475" y="472"/>
                  </a:lnTo>
                  <a:lnTo>
                    <a:pt x="479" y="479"/>
                  </a:lnTo>
                  <a:lnTo>
                    <a:pt x="482" y="483"/>
                  </a:lnTo>
                  <a:lnTo>
                    <a:pt x="482" y="487"/>
                  </a:lnTo>
                  <a:lnTo>
                    <a:pt x="482" y="490"/>
                  </a:lnTo>
                  <a:lnTo>
                    <a:pt x="486" y="497"/>
                  </a:lnTo>
                  <a:lnTo>
                    <a:pt x="486" y="504"/>
                  </a:lnTo>
                  <a:lnTo>
                    <a:pt x="493" y="508"/>
                  </a:lnTo>
                  <a:lnTo>
                    <a:pt x="493" y="508"/>
                  </a:lnTo>
                  <a:lnTo>
                    <a:pt x="493" y="511"/>
                  </a:lnTo>
                  <a:lnTo>
                    <a:pt x="493" y="511"/>
                  </a:lnTo>
                  <a:lnTo>
                    <a:pt x="496" y="511"/>
                  </a:lnTo>
                  <a:lnTo>
                    <a:pt x="503" y="508"/>
                  </a:lnTo>
                  <a:lnTo>
                    <a:pt x="503" y="508"/>
                  </a:lnTo>
                  <a:lnTo>
                    <a:pt x="503" y="511"/>
                  </a:lnTo>
                  <a:lnTo>
                    <a:pt x="503" y="511"/>
                  </a:lnTo>
                  <a:lnTo>
                    <a:pt x="507" y="518"/>
                  </a:lnTo>
                  <a:lnTo>
                    <a:pt x="507" y="525"/>
                  </a:lnTo>
                  <a:lnTo>
                    <a:pt x="507" y="525"/>
                  </a:lnTo>
                  <a:lnTo>
                    <a:pt x="503" y="529"/>
                  </a:lnTo>
                  <a:lnTo>
                    <a:pt x="503" y="532"/>
                  </a:lnTo>
                  <a:lnTo>
                    <a:pt x="503" y="539"/>
                  </a:lnTo>
                  <a:lnTo>
                    <a:pt x="503" y="543"/>
                  </a:lnTo>
                  <a:lnTo>
                    <a:pt x="507" y="546"/>
                  </a:lnTo>
                  <a:lnTo>
                    <a:pt x="510" y="550"/>
                  </a:lnTo>
                  <a:lnTo>
                    <a:pt x="510" y="561"/>
                  </a:lnTo>
                  <a:lnTo>
                    <a:pt x="514" y="564"/>
                  </a:lnTo>
                  <a:lnTo>
                    <a:pt x="514" y="568"/>
                  </a:lnTo>
                  <a:lnTo>
                    <a:pt x="517" y="571"/>
                  </a:lnTo>
                  <a:lnTo>
                    <a:pt x="521" y="575"/>
                  </a:lnTo>
                  <a:lnTo>
                    <a:pt x="528" y="582"/>
                  </a:lnTo>
                  <a:lnTo>
                    <a:pt x="531" y="589"/>
                  </a:lnTo>
                  <a:lnTo>
                    <a:pt x="535" y="596"/>
                  </a:lnTo>
                  <a:lnTo>
                    <a:pt x="539" y="603"/>
                  </a:lnTo>
                  <a:lnTo>
                    <a:pt x="539" y="603"/>
                  </a:lnTo>
                  <a:lnTo>
                    <a:pt x="549" y="613"/>
                  </a:lnTo>
                  <a:lnTo>
                    <a:pt x="560" y="620"/>
                  </a:lnTo>
                  <a:lnTo>
                    <a:pt x="570" y="627"/>
                  </a:lnTo>
                  <a:lnTo>
                    <a:pt x="577" y="631"/>
                  </a:lnTo>
                  <a:lnTo>
                    <a:pt x="581" y="634"/>
                  </a:lnTo>
                  <a:lnTo>
                    <a:pt x="584" y="634"/>
                  </a:lnTo>
                  <a:lnTo>
                    <a:pt x="591" y="642"/>
                  </a:lnTo>
                  <a:lnTo>
                    <a:pt x="595" y="649"/>
                  </a:lnTo>
                  <a:lnTo>
                    <a:pt x="598" y="656"/>
                  </a:lnTo>
                  <a:lnTo>
                    <a:pt x="598" y="659"/>
                  </a:lnTo>
                  <a:lnTo>
                    <a:pt x="602" y="663"/>
                  </a:lnTo>
                  <a:lnTo>
                    <a:pt x="602" y="677"/>
                  </a:lnTo>
                  <a:lnTo>
                    <a:pt x="598" y="680"/>
                  </a:lnTo>
                  <a:lnTo>
                    <a:pt x="598" y="684"/>
                  </a:lnTo>
                  <a:lnTo>
                    <a:pt x="591" y="684"/>
                  </a:lnTo>
                  <a:lnTo>
                    <a:pt x="588" y="684"/>
                  </a:lnTo>
                  <a:lnTo>
                    <a:pt x="588" y="684"/>
                  </a:lnTo>
                  <a:lnTo>
                    <a:pt x="584" y="684"/>
                  </a:lnTo>
                  <a:lnTo>
                    <a:pt x="584" y="698"/>
                  </a:lnTo>
                  <a:lnTo>
                    <a:pt x="588" y="719"/>
                  </a:lnTo>
                  <a:lnTo>
                    <a:pt x="588" y="740"/>
                  </a:lnTo>
                  <a:lnTo>
                    <a:pt x="588" y="747"/>
                  </a:lnTo>
                  <a:lnTo>
                    <a:pt x="591" y="758"/>
                  </a:lnTo>
                  <a:lnTo>
                    <a:pt x="591" y="761"/>
                  </a:lnTo>
                  <a:lnTo>
                    <a:pt x="588" y="768"/>
                  </a:lnTo>
                  <a:lnTo>
                    <a:pt x="588" y="772"/>
                  </a:lnTo>
                  <a:lnTo>
                    <a:pt x="584" y="772"/>
                  </a:lnTo>
                  <a:lnTo>
                    <a:pt x="581" y="782"/>
                  </a:lnTo>
                  <a:lnTo>
                    <a:pt x="581" y="800"/>
                  </a:lnTo>
                  <a:lnTo>
                    <a:pt x="581" y="821"/>
                  </a:lnTo>
                  <a:lnTo>
                    <a:pt x="584" y="828"/>
                  </a:lnTo>
                  <a:lnTo>
                    <a:pt x="591" y="856"/>
                  </a:lnTo>
                  <a:lnTo>
                    <a:pt x="602" y="881"/>
                  </a:lnTo>
                  <a:lnTo>
                    <a:pt x="616" y="902"/>
                  </a:lnTo>
                  <a:lnTo>
                    <a:pt x="623" y="913"/>
                  </a:lnTo>
                  <a:lnTo>
                    <a:pt x="630" y="920"/>
                  </a:lnTo>
                  <a:lnTo>
                    <a:pt x="637" y="930"/>
                  </a:lnTo>
                  <a:lnTo>
                    <a:pt x="644" y="937"/>
                  </a:lnTo>
                  <a:lnTo>
                    <a:pt x="651" y="941"/>
                  </a:lnTo>
                  <a:lnTo>
                    <a:pt x="658" y="941"/>
                  </a:lnTo>
                  <a:lnTo>
                    <a:pt x="658" y="941"/>
                  </a:lnTo>
                  <a:lnTo>
                    <a:pt x="665" y="945"/>
                  </a:lnTo>
                  <a:lnTo>
                    <a:pt x="672" y="952"/>
                  </a:lnTo>
                  <a:lnTo>
                    <a:pt x="676" y="959"/>
                  </a:lnTo>
                  <a:lnTo>
                    <a:pt x="679" y="966"/>
                  </a:lnTo>
                  <a:lnTo>
                    <a:pt x="683" y="973"/>
                  </a:lnTo>
                  <a:lnTo>
                    <a:pt x="683" y="976"/>
                  </a:lnTo>
                  <a:lnTo>
                    <a:pt x="683" y="976"/>
                  </a:lnTo>
                  <a:lnTo>
                    <a:pt x="686" y="983"/>
                  </a:lnTo>
                  <a:lnTo>
                    <a:pt x="690" y="990"/>
                  </a:lnTo>
                  <a:lnTo>
                    <a:pt x="697" y="1001"/>
                  </a:lnTo>
                  <a:lnTo>
                    <a:pt x="701" y="1008"/>
                  </a:lnTo>
                  <a:lnTo>
                    <a:pt x="704" y="1019"/>
                  </a:lnTo>
                  <a:lnTo>
                    <a:pt x="708" y="1026"/>
                  </a:lnTo>
                  <a:lnTo>
                    <a:pt x="708" y="1026"/>
                  </a:lnTo>
                  <a:lnTo>
                    <a:pt x="711" y="1033"/>
                  </a:lnTo>
                  <a:lnTo>
                    <a:pt x="715" y="1040"/>
                  </a:lnTo>
                  <a:lnTo>
                    <a:pt x="718" y="1050"/>
                  </a:lnTo>
                  <a:lnTo>
                    <a:pt x="718" y="1050"/>
                  </a:lnTo>
                  <a:lnTo>
                    <a:pt x="725" y="1054"/>
                  </a:lnTo>
                  <a:lnTo>
                    <a:pt x="732" y="1057"/>
                  </a:lnTo>
                  <a:lnTo>
                    <a:pt x="736" y="1064"/>
                  </a:lnTo>
                  <a:lnTo>
                    <a:pt x="743" y="1075"/>
                  </a:lnTo>
                  <a:lnTo>
                    <a:pt x="743" y="1078"/>
                  </a:lnTo>
                  <a:lnTo>
                    <a:pt x="746" y="1082"/>
                  </a:lnTo>
                  <a:lnTo>
                    <a:pt x="750" y="1089"/>
                  </a:lnTo>
                  <a:lnTo>
                    <a:pt x="757" y="1096"/>
                  </a:lnTo>
                  <a:lnTo>
                    <a:pt x="760" y="1107"/>
                  </a:lnTo>
                  <a:lnTo>
                    <a:pt x="768" y="1110"/>
                  </a:lnTo>
                  <a:lnTo>
                    <a:pt x="771" y="1117"/>
                  </a:lnTo>
                  <a:lnTo>
                    <a:pt x="775" y="1117"/>
                  </a:lnTo>
                  <a:lnTo>
                    <a:pt x="782" y="1121"/>
                  </a:lnTo>
                  <a:lnTo>
                    <a:pt x="785" y="1121"/>
                  </a:lnTo>
                  <a:lnTo>
                    <a:pt x="789" y="1121"/>
                  </a:lnTo>
                  <a:lnTo>
                    <a:pt x="789" y="1117"/>
                  </a:lnTo>
                  <a:lnTo>
                    <a:pt x="782" y="1110"/>
                  </a:lnTo>
                  <a:lnTo>
                    <a:pt x="778" y="1103"/>
                  </a:lnTo>
                  <a:lnTo>
                    <a:pt x="771" y="1092"/>
                  </a:lnTo>
                  <a:lnTo>
                    <a:pt x="768" y="1089"/>
                  </a:lnTo>
                  <a:lnTo>
                    <a:pt x="764" y="1082"/>
                  </a:lnTo>
                  <a:lnTo>
                    <a:pt x="760" y="1071"/>
                  </a:lnTo>
                  <a:lnTo>
                    <a:pt x="753" y="1061"/>
                  </a:lnTo>
                  <a:lnTo>
                    <a:pt x="750" y="1050"/>
                  </a:lnTo>
                  <a:lnTo>
                    <a:pt x="736" y="1036"/>
                  </a:lnTo>
                  <a:lnTo>
                    <a:pt x="722" y="1015"/>
                  </a:lnTo>
                  <a:lnTo>
                    <a:pt x="715" y="990"/>
                  </a:lnTo>
                  <a:lnTo>
                    <a:pt x="715" y="987"/>
                  </a:lnTo>
                  <a:lnTo>
                    <a:pt x="715" y="987"/>
                  </a:lnTo>
                  <a:lnTo>
                    <a:pt x="715" y="983"/>
                  </a:lnTo>
                  <a:lnTo>
                    <a:pt x="718" y="980"/>
                  </a:lnTo>
                  <a:lnTo>
                    <a:pt x="718" y="980"/>
                  </a:lnTo>
                  <a:lnTo>
                    <a:pt x="722" y="980"/>
                  </a:lnTo>
                  <a:lnTo>
                    <a:pt x="729" y="983"/>
                  </a:lnTo>
                  <a:lnTo>
                    <a:pt x="732" y="990"/>
                  </a:lnTo>
                  <a:lnTo>
                    <a:pt x="739" y="1011"/>
                  </a:lnTo>
                  <a:lnTo>
                    <a:pt x="753" y="1029"/>
                  </a:lnTo>
                  <a:lnTo>
                    <a:pt x="768" y="1047"/>
                  </a:lnTo>
                  <a:lnTo>
                    <a:pt x="768" y="1047"/>
                  </a:lnTo>
                  <a:lnTo>
                    <a:pt x="771" y="1047"/>
                  </a:lnTo>
                  <a:lnTo>
                    <a:pt x="778" y="1050"/>
                  </a:lnTo>
                  <a:lnTo>
                    <a:pt x="782" y="1054"/>
                  </a:lnTo>
                  <a:lnTo>
                    <a:pt x="785" y="1057"/>
                  </a:lnTo>
                  <a:lnTo>
                    <a:pt x="789" y="1064"/>
                  </a:lnTo>
                  <a:lnTo>
                    <a:pt x="789" y="1068"/>
                  </a:lnTo>
                  <a:lnTo>
                    <a:pt x="792" y="1071"/>
                  </a:lnTo>
                  <a:lnTo>
                    <a:pt x="799" y="1078"/>
                  </a:lnTo>
                  <a:lnTo>
                    <a:pt x="806" y="1085"/>
                  </a:lnTo>
                  <a:lnTo>
                    <a:pt x="813" y="1096"/>
                  </a:lnTo>
                  <a:lnTo>
                    <a:pt x="820" y="1103"/>
                  </a:lnTo>
                  <a:lnTo>
                    <a:pt x="827" y="1110"/>
                  </a:lnTo>
                  <a:lnTo>
                    <a:pt x="831" y="1117"/>
                  </a:lnTo>
                  <a:lnTo>
                    <a:pt x="834" y="1124"/>
                  </a:lnTo>
                  <a:lnTo>
                    <a:pt x="838" y="1145"/>
                  </a:lnTo>
                  <a:lnTo>
                    <a:pt x="841" y="1174"/>
                  </a:lnTo>
                  <a:lnTo>
                    <a:pt x="841" y="1174"/>
                  </a:lnTo>
                  <a:lnTo>
                    <a:pt x="845" y="1177"/>
                  </a:lnTo>
                  <a:lnTo>
                    <a:pt x="852" y="1177"/>
                  </a:lnTo>
                  <a:lnTo>
                    <a:pt x="863" y="1181"/>
                  </a:lnTo>
                  <a:lnTo>
                    <a:pt x="866" y="1181"/>
                  </a:lnTo>
                  <a:lnTo>
                    <a:pt x="873" y="1181"/>
                  </a:lnTo>
                  <a:lnTo>
                    <a:pt x="880" y="1184"/>
                  </a:lnTo>
                  <a:lnTo>
                    <a:pt x="891" y="1191"/>
                  </a:lnTo>
                  <a:lnTo>
                    <a:pt x="898" y="1195"/>
                  </a:lnTo>
                  <a:lnTo>
                    <a:pt x="905" y="1202"/>
                  </a:lnTo>
                  <a:lnTo>
                    <a:pt x="923" y="1202"/>
                  </a:lnTo>
                  <a:lnTo>
                    <a:pt x="923" y="1202"/>
                  </a:lnTo>
                  <a:lnTo>
                    <a:pt x="930" y="1205"/>
                  </a:lnTo>
                  <a:lnTo>
                    <a:pt x="937" y="1209"/>
                  </a:lnTo>
                  <a:lnTo>
                    <a:pt x="947" y="1212"/>
                  </a:lnTo>
                  <a:lnTo>
                    <a:pt x="958" y="1216"/>
                  </a:lnTo>
                  <a:lnTo>
                    <a:pt x="972" y="1219"/>
                  </a:lnTo>
                  <a:lnTo>
                    <a:pt x="972" y="1219"/>
                  </a:lnTo>
                  <a:lnTo>
                    <a:pt x="979" y="1219"/>
                  </a:lnTo>
                  <a:lnTo>
                    <a:pt x="989" y="1219"/>
                  </a:lnTo>
                  <a:lnTo>
                    <a:pt x="996" y="1219"/>
                  </a:lnTo>
                  <a:lnTo>
                    <a:pt x="1004" y="1219"/>
                  </a:lnTo>
                  <a:lnTo>
                    <a:pt x="1007" y="1219"/>
                  </a:lnTo>
                  <a:lnTo>
                    <a:pt x="1011" y="1219"/>
                  </a:lnTo>
                  <a:lnTo>
                    <a:pt x="1014" y="1223"/>
                  </a:lnTo>
                  <a:lnTo>
                    <a:pt x="1018" y="1226"/>
                  </a:lnTo>
                  <a:lnTo>
                    <a:pt x="1021" y="1233"/>
                  </a:lnTo>
                  <a:lnTo>
                    <a:pt x="1025" y="1240"/>
                  </a:lnTo>
                  <a:lnTo>
                    <a:pt x="1032" y="1247"/>
                  </a:lnTo>
                  <a:lnTo>
                    <a:pt x="1042" y="1240"/>
                  </a:lnTo>
                  <a:lnTo>
                    <a:pt x="1046" y="1240"/>
                  </a:lnTo>
                  <a:lnTo>
                    <a:pt x="1046" y="1237"/>
                  </a:lnTo>
                  <a:lnTo>
                    <a:pt x="1049" y="1237"/>
                  </a:lnTo>
                  <a:lnTo>
                    <a:pt x="1053" y="1237"/>
                  </a:lnTo>
                  <a:lnTo>
                    <a:pt x="1049" y="1237"/>
                  </a:lnTo>
                  <a:lnTo>
                    <a:pt x="1049" y="1237"/>
                  </a:lnTo>
                  <a:lnTo>
                    <a:pt x="1046" y="1240"/>
                  </a:lnTo>
                  <a:lnTo>
                    <a:pt x="1042" y="1240"/>
                  </a:lnTo>
                  <a:lnTo>
                    <a:pt x="1035" y="1247"/>
                  </a:lnTo>
                  <a:lnTo>
                    <a:pt x="1035" y="1247"/>
                  </a:lnTo>
                  <a:lnTo>
                    <a:pt x="1042" y="1251"/>
                  </a:lnTo>
                  <a:lnTo>
                    <a:pt x="1046" y="1255"/>
                  </a:lnTo>
                  <a:lnTo>
                    <a:pt x="1049" y="1255"/>
                  </a:lnTo>
                  <a:lnTo>
                    <a:pt x="1053" y="1258"/>
                  </a:lnTo>
                  <a:lnTo>
                    <a:pt x="1060" y="1258"/>
                  </a:lnTo>
                  <a:lnTo>
                    <a:pt x="1067" y="1262"/>
                  </a:lnTo>
                  <a:lnTo>
                    <a:pt x="1078" y="1262"/>
                  </a:lnTo>
                  <a:lnTo>
                    <a:pt x="1078" y="1262"/>
                  </a:lnTo>
                  <a:lnTo>
                    <a:pt x="1081" y="1258"/>
                  </a:lnTo>
                  <a:lnTo>
                    <a:pt x="1081" y="1258"/>
                  </a:lnTo>
                  <a:lnTo>
                    <a:pt x="1081" y="1258"/>
                  </a:lnTo>
                  <a:lnTo>
                    <a:pt x="1081" y="1258"/>
                  </a:lnTo>
                  <a:lnTo>
                    <a:pt x="1081" y="1258"/>
                  </a:lnTo>
                  <a:lnTo>
                    <a:pt x="1085" y="1258"/>
                  </a:lnTo>
                  <a:lnTo>
                    <a:pt x="1085" y="1262"/>
                  </a:lnTo>
                  <a:lnTo>
                    <a:pt x="1088" y="1262"/>
                  </a:lnTo>
                  <a:lnTo>
                    <a:pt x="1085" y="1262"/>
                  </a:lnTo>
                  <a:lnTo>
                    <a:pt x="1085" y="1262"/>
                  </a:lnTo>
                  <a:lnTo>
                    <a:pt x="1085" y="1265"/>
                  </a:lnTo>
                  <a:lnTo>
                    <a:pt x="1085" y="1265"/>
                  </a:lnTo>
                  <a:lnTo>
                    <a:pt x="1085" y="1265"/>
                  </a:lnTo>
                  <a:lnTo>
                    <a:pt x="1081" y="1265"/>
                  </a:lnTo>
                  <a:lnTo>
                    <a:pt x="1081" y="1265"/>
                  </a:lnTo>
                  <a:lnTo>
                    <a:pt x="1081" y="1265"/>
                  </a:lnTo>
                  <a:lnTo>
                    <a:pt x="1078" y="1265"/>
                  </a:lnTo>
                  <a:lnTo>
                    <a:pt x="1081" y="1269"/>
                  </a:lnTo>
                  <a:lnTo>
                    <a:pt x="1088" y="1276"/>
                  </a:lnTo>
                  <a:lnTo>
                    <a:pt x="1088" y="1276"/>
                  </a:lnTo>
                  <a:lnTo>
                    <a:pt x="1092" y="1279"/>
                  </a:lnTo>
                  <a:lnTo>
                    <a:pt x="1092" y="1283"/>
                  </a:lnTo>
                  <a:lnTo>
                    <a:pt x="1095" y="1286"/>
                  </a:lnTo>
                  <a:lnTo>
                    <a:pt x="1095" y="1286"/>
                  </a:lnTo>
                  <a:lnTo>
                    <a:pt x="1099" y="1286"/>
                  </a:lnTo>
                  <a:lnTo>
                    <a:pt x="1102" y="1286"/>
                  </a:lnTo>
                  <a:lnTo>
                    <a:pt x="1106" y="1290"/>
                  </a:lnTo>
                  <a:lnTo>
                    <a:pt x="1109" y="1290"/>
                  </a:lnTo>
                  <a:lnTo>
                    <a:pt x="1113" y="1290"/>
                  </a:lnTo>
                  <a:lnTo>
                    <a:pt x="1116" y="1290"/>
                  </a:lnTo>
                  <a:lnTo>
                    <a:pt x="1120" y="1290"/>
                  </a:lnTo>
                  <a:lnTo>
                    <a:pt x="1123" y="1290"/>
                  </a:lnTo>
                  <a:lnTo>
                    <a:pt x="1127" y="1290"/>
                  </a:lnTo>
                  <a:lnTo>
                    <a:pt x="1130" y="1293"/>
                  </a:lnTo>
                  <a:lnTo>
                    <a:pt x="1130" y="1293"/>
                  </a:lnTo>
                  <a:lnTo>
                    <a:pt x="1134" y="1293"/>
                  </a:lnTo>
                  <a:lnTo>
                    <a:pt x="1134" y="1293"/>
                  </a:lnTo>
                  <a:lnTo>
                    <a:pt x="1134" y="1293"/>
                  </a:lnTo>
                  <a:lnTo>
                    <a:pt x="1130" y="1293"/>
                  </a:lnTo>
                  <a:lnTo>
                    <a:pt x="1130" y="1293"/>
                  </a:lnTo>
                  <a:lnTo>
                    <a:pt x="1130" y="1293"/>
                  </a:lnTo>
                  <a:lnTo>
                    <a:pt x="1127" y="1293"/>
                  </a:lnTo>
                  <a:lnTo>
                    <a:pt x="1123" y="1290"/>
                  </a:lnTo>
                  <a:lnTo>
                    <a:pt x="1120" y="1290"/>
                  </a:lnTo>
                  <a:lnTo>
                    <a:pt x="1116" y="1290"/>
                  </a:lnTo>
                  <a:lnTo>
                    <a:pt x="1113" y="1290"/>
                  </a:lnTo>
                  <a:lnTo>
                    <a:pt x="1109" y="1290"/>
                  </a:lnTo>
                  <a:lnTo>
                    <a:pt x="1106" y="1290"/>
                  </a:lnTo>
                  <a:lnTo>
                    <a:pt x="1102" y="1286"/>
                  </a:lnTo>
                  <a:lnTo>
                    <a:pt x="1099" y="1286"/>
                  </a:lnTo>
                  <a:lnTo>
                    <a:pt x="1095" y="1286"/>
                  </a:lnTo>
                  <a:lnTo>
                    <a:pt x="1095" y="1290"/>
                  </a:lnTo>
                  <a:lnTo>
                    <a:pt x="1095" y="1290"/>
                  </a:lnTo>
                  <a:lnTo>
                    <a:pt x="1095" y="1293"/>
                  </a:lnTo>
                  <a:lnTo>
                    <a:pt x="1095" y="1293"/>
                  </a:lnTo>
                  <a:lnTo>
                    <a:pt x="1095" y="1297"/>
                  </a:lnTo>
                  <a:lnTo>
                    <a:pt x="1095" y="1300"/>
                  </a:lnTo>
                  <a:lnTo>
                    <a:pt x="1095" y="1304"/>
                  </a:lnTo>
                  <a:lnTo>
                    <a:pt x="1099" y="1307"/>
                  </a:lnTo>
                  <a:lnTo>
                    <a:pt x="1102" y="1314"/>
                  </a:lnTo>
                  <a:lnTo>
                    <a:pt x="1106" y="1311"/>
                  </a:lnTo>
                  <a:lnTo>
                    <a:pt x="1102" y="1311"/>
                  </a:lnTo>
                  <a:lnTo>
                    <a:pt x="1102" y="1307"/>
                  </a:lnTo>
                  <a:lnTo>
                    <a:pt x="1102" y="1307"/>
                  </a:lnTo>
                  <a:lnTo>
                    <a:pt x="1102" y="1304"/>
                  </a:lnTo>
                  <a:lnTo>
                    <a:pt x="1102" y="1304"/>
                  </a:lnTo>
                  <a:lnTo>
                    <a:pt x="1106" y="1307"/>
                  </a:lnTo>
                  <a:lnTo>
                    <a:pt x="1113" y="1311"/>
                  </a:lnTo>
                  <a:lnTo>
                    <a:pt x="1120" y="1321"/>
                  </a:lnTo>
                  <a:lnTo>
                    <a:pt x="1116" y="1321"/>
                  </a:lnTo>
                  <a:lnTo>
                    <a:pt x="1116" y="1321"/>
                  </a:lnTo>
                  <a:lnTo>
                    <a:pt x="1120" y="1325"/>
                  </a:lnTo>
                  <a:lnTo>
                    <a:pt x="1120" y="1325"/>
                  </a:lnTo>
                  <a:lnTo>
                    <a:pt x="1120" y="1325"/>
                  </a:lnTo>
                  <a:lnTo>
                    <a:pt x="1120" y="1325"/>
                  </a:lnTo>
                  <a:lnTo>
                    <a:pt x="1120" y="1325"/>
                  </a:lnTo>
                  <a:lnTo>
                    <a:pt x="1123" y="1321"/>
                  </a:lnTo>
                  <a:lnTo>
                    <a:pt x="1123" y="1325"/>
                  </a:lnTo>
                  <a:lnTo>
                    <a:pt x="1123" y="1325"/>
                  </a:lnTo>
                  <a:lnTo>
                    <a:pt x="1123" y="1325"/>
                  </a:lnTo>
                  <a:lnTo>
                    <a:pt x="1123" y="1329"/>
                  </a:lnTo>
                  <a:lnTo>
                    <a:pt x="1127" y="1329"/>
                  </a:lnTo>
                  <a:lnTo>
                    <a:pt x="1130" y="1329"/>
                  </a:lnTo>
                  <a:lnTo>
                    <a:pt x="1130" y="1329"/>
                  </a:lnTo>
                  <a:lnTo>
                    <a:pt x="1137" y="1329"/>
                  </a:lnTo>
                  <a:lnTo>
                    <a:pt x="1137" y="1329"/>
                  </a:lnTo>
                  <a:lnTo>
                    <a:pt x="1137" y="1329"/>
                  </a:lnTo>
                  <a:lnTo>
                    <a:pt x="1141" y="1329"/>
                  </a:lnTo>
                  <a:lnTo>
                    <a:pt x="1141" y="1329"/>
                  </a:lnTo>
                  <a:lnTo>
                    <a:pt x="1148" y="1329"/>
                  </a:lnTo>
                  <a:lnTo>
                    <a:pt x="1152" y="1325"/>
                  </a:lnTo>
                  <a:lnTo>
                    <a:pt x="1162" y="1325"/>
                  </a:lnTo>
                  <a:lnTo>
                    <a:pt x="1162" y="1325"/>
                  </a:lnTo>
                  <a:lnTo>
                    <a:pt x="1166" y="1325"/>
                  </a:lnTo>
                  <a:lnTo>
                    <a:pt x="1173" y="1329"/>
                  </a:lnTo>
                  <a:lnTo>
                    <a:pt x="1176" y="1329"/>
                  </a:lnTo>
                  <a:lnTo>
                    <a:pt x="1176" y="1332"/>
                  </a:lnTo>
                  <a:lnTo>
                    <a:pt x="1176" y="1336"/>
                  </a:lnTo>
                  <a:lnTo>
                    <a:pt x="1183" y="1339"/>
                  </a:lnTo>
                  <a:lnTo>
                    <a:pt x="1183" y="1339"/>
                  </a:lnTo>
                  <a:lnTo>
                    <a:pt x="1187" y="1336"/>
                  </a:lnTo>
                  <a:lnTo>
                    <a:pt x="1190" y="1336"/>
                  </a:lnTo>
                  <a:lnTo>
                    <a:pt x="1190" y="1336"/>
                  </a:lnTo>
                  <a:lnTo>
                    <a:pt x="1190" y="1336"/>
                  </a:lnTo>
                  <a:lnTo>
                    <a:pt x="1187" y="1332"/>
                  </a:lnTo>
                  <a:lnTo>
                    <a:pt x="1187" y="1332"/>
                  </a:lnTo>
                  <a:lnTo>
                    <a:pt x="1187" y="1329"/>
                  </a:lnTo>
                  <a:lnTo>
                    <a:pt x="1187" y="1329"/>
                  </a:lnTo>
                  <a:lnTo>
                    <a:pt x="1190" y="1329"/>
                  </a:lnTo>
                  <a:lnTo>
                    <a:pt x="1194" y="1325"/>
                  </a:lnTo>
                  <a:lnTo>
                    <a:pt x="1197" y="1321"/>
                  </a:lnTo>
                  <a:lnTo>
                    <a:pt x="1197" y="1321"/>
                  </a:lnTo>
                  <a:lnTo>
                    <a:pt x="1197" y="1318"/>
                  </a:lnTo>
                  <a:lnTo>
                    <a:pt x="1201" y="1318"/>
                  </a:lnTo>
                  <a:lnTo>
                    <a:pt x="1201" y="1318"/>
                  </a:lnTo>
                  <a:lnTo>
                    <a:pt x="1208" y="1318"/>
                  </a:lnTo>
                  <a:lnTo>
                    <a:pt x="1211" y="1321"/>
                  </a:lnTo>
                  <a:lnTo>
                    <a:pt x="1211" y="1321"/>
                  </a:lnTo>
                  <a:lnTo>
                    <a:pt x="1215" y="1325"/>
                  </a:lnTo>
                  <a:lnTo>
                    <a:pt x="1215" y="1336"/>
                  </a:lnTo>
                  <a:lnTo>
                    <a:pt x="1215" y="1343"/>
                  </a:lnTo>
                  <a:lnTo>
                    <a:pt x="1215" y="1350"/>
                  </a:lnTo>
                  <a:lnTo>
                    <a:pt x="1215" y="1360"/>
                  </a:lnTo>
                  <a:lnTo>
                    <a:pt x="1215" y="1371"/>
                  </a:lnTo>
                  <a:lnTo>
                    <a:pt x="1211" y="1381"/>
                  </a:lnTo>
                  <a:lnTo>
                    <a:pt x="1204" y="1392"/>
                  </a:lnTo>
                  <a:lnTo>
                    <a:pt x="1201" y="1399"/>
                  </a:lnTo>
                  <a:lnTo>
                    <a:pt x="1201" y="1399"/>
                  </a:lnTo>
                  <a:lnTo>
                    <a:pt x="1197" y="1399"/>
                  </a:lnTo>
                  <a:lnTo>
                    <a:pt x="1194" y="1403"/>
                  </a:lnTo>
                  <a:lnTo>
                    <a:pt x="1194" y="1406"/>
                  </a:lnTo>
                  <a:lnTo>
                    <a:pt x="1194" y="1410"/>
                  </a:lnTo>
                  <a:lnTo>
                    <a:pt x="1194" y="1413"/>
                  </a:lnTo>
                  <a:lnTo>
                    <a:pt x="1194" y="1420"/>
                  </a:lnTo>
                  <a:lnTo>
                    <a:pt x="1190" y="1424"/>
                  </a:lnTo>
                  <a:lnTo>
                    <a:pt x="1187" y="1424"/>
                  </a:lnTo>
                  <a:lnTo>
                    <a:pt x="1183" y="1427"/>
                  </a:lnTo>
                  <a:lnTo>
                    <a:pt x="1183" y="1441"/>
                  </a:lnTo>
                  <a:lnTo>
                    <a:pt x="1180" y="1441"/>
                  </a:lnTo>
                  <a:lnTo>
                    <a:pt x="1176" y="1445"/>
                  </a:lnTo>
                  <a:lnTo>
                    <a:pt x="1169" y="1452"/>
                  </a:lnTo>
                  <a:lnTo>
                    <a:pt x="1162" y="1459"/>
                  </a:lnTo>
                  <a:lnTo>
                    <a:pt x="1155" y="1466"/>
                  </a:lnTo>
                  <a:lnTo>
                    <a:pt x="1155" y="1473"/>
                  </a:lnTo>
                  <a:lnTo>
                    <a:pt x="1155" y="1476"/>
                  </a:lnTo>
                  <a:lnTo>
                    <a:pt x="1155" y="1480"/>
                  </a:lnTo>
                  <a:lnTo>
                    <a:pt x="1159" y="1484"/>
                  </a:lnTo>
                  <a:lnTo>
                    <a:pt x="1162" y="1484"/>
                  </a:lnTo>
                  <a:lnTo>
                    <a:pt x="1162" y="1487"/>
                  </a:lnTo>
                  <a:lnTo>
                    <a:pt x="1162" y="1487"/>
                  </a:lnTo>
                  <a:lnTo>
                    <a:pt x="1159" y="1487"/>
                  </a:lnTo>
                  <a:lnTo>
                    <a:pt x="1155" y="1491"/>
                  </a:lnTo>
                  <a:lnTo>
                    <a:pt x="1152" y="1494"/>
                  </a:lnTo>
                  <a:lnTo>
                    <a:pt x="1148" y="1501"/>
                  </a:lnTo>
                  <a:lnTo>
                    <a:pt x="1152" y="1501"/>
                  </a:lnTo>
                  <a:lnTo>
                    <a:pt x="1155" y="1501"/>
                  </a:lnTo>
                  <a:lnTo>
                    <a:pt x="1155" y="1505"/>
                  </a:lnTo>
                  <a:lnTo>
                    <a:pt x="1155" y="1508"/>
                  </a:lnTo>
                  <a:lnTo>
                    <a:pt x="1155" y="1508"/>
                  </a:lnTo>
                  <a:lnTo>
                    <a:pt x="1155" y="1512"/>
                  </a:lnTo>
                  <a:lnTo>
                    <a:pt x="1155" y="1515"/>
                  </a:lnTo>
                  <a:lnTo>
                    <a:pt x="1155" y="1519"/>
                  </a:lnTo>
                  <a:lnTo>
                    <a:pt x="1159" y="1526"/>
                  </a:lnTo>
                  <a:lnTo>
                    <a:pt x="1166" y="1529"/>
                  </a:lnTo>
                  <a:lnTo>
                    <a:pt x="1173" y="1540"/>
                  </a:lnTo>
                  <a:lnTo>
                    <a:pt x="1180" y="1550"/>
                  </a:lnTo>
                  <a:lnTo>
                    <a:pt x="1187" y="1561"/>
                  </a:lnTo>
                  <a:lnTo>
                    <a:pt x="1194" y="1568"/>
                  </a:lnTo>
                  <a:lnTo>
                    <a:pt x="1197" y="1579"/>
                  </a:lnTo>
                  <a:lnTo>
                    <a:pt x="1197" y="1579"/>
                  </a:lnTo>
                  <a:lnTo>
                    <a:pt x="1201" y="1586"/>
                  </a:lnTo>
                  <a:lnTo>
                    <a:pt x="1204" y="1593"/>
                  </a:lnTo>
                  <a:lnTo>
                    <a:pt x="1208" y="1600"/>
                  </a:lnTo>
                  <a:lnTo>
                    <a:pt x="1211" y="1610"/>
                  </a:lnTo>
                  <a:lnTo>
                    <a:pt x="1215" y="1617"/>
                  </a:lnTo>
                  <a:lnTo>
                    <a:pt x="1218" y="1624"/>
                  </a:lnTo>
                  <a:lnTo>
                    <a:pt x="1218" y="1628"/>
                  </a:lnTo>
                  <a:lnTo>
                    <a:pt x="1222" y="1635"/>
                  </a:lnTo>
                  <a:lnTo>
                    <a:pt x="1222" y="1639"/>
                  </a:lnTo>
                  <a:lnTo>
                    <a:pt x="1225" y="1646"/>
                  </a:lnTo>
                  <a:lnTo>
                    <a:pt x="1229" y="1653"/>
                  </a:lnTo>
                  <a:lnTo>
                    <a:pt x="1236" y="1660"/>
                  </a:lnTo>
                  <a:lnTo>
                    <a:pt x="1247" y="1663"/>
                  </a:lnTo>
                  <a:lnTo>
                    <a:pt x="1250" y="1667"/>
                  </a:lnTo>
                  <a:lnTo>
                    <a:pt x="1257" y="1670"/>
                  </a:lnTo>
                  <a:lnTo>
                    <a:pt x="1264" y="1674"/>
                  </a:lnTo>
                  <a:lnTo>
                    <a:pt x="1268" y="1677"/>
                  </a:lnTo>
                  <a:lnTo>
                    <a:pt x="1275" y="1677"/>
                  </a:lnTo>
                  <a:lnTo>
                    <a:pt x="1275" y="1681"/>
                  </a:lnTo>
                  <a:lnTo>
                    <a:pt x="1282" y="1681"/>
                  </a:lnTo>
                  <a:lnTo>
                    <a:pt x="1282" y="1681"/>
                  </a:lnTo>
                  <a:lnTo>
                    <a:pt x="1278" y="1681"/>
                  </a:lnTo>
                  <a:lnTo>
                    <a:pt x="1282" y="1684"/>
                  </a:lnTo>
                  <a:lnTo>
                    <a:pt x="1292" y="1691"/>
                  </a:lnTo>
                  <a:lnTo>
                    <a:pt x="1299" y="1698"/>
                  </a:lnTo>
                  <a:lnTo>
                    <a:pt x="1303" y="1709"/>
                  </a:lnTo>
                  <a:lnTo>
                    <a:pt x="1310" y="1737"/>
                  </a:lnTo>
                  <a:lnTo>
                    <a:pt x="1310" y="1758"/>
                  </a:lnTo>
                  <a:lnTo>
                    <a:pt x="1307" y="1772"/>
                  </a:lnTo>
                  <a:lnTo>
                    <a:pt x="1307" y="1779"/>
                  </a:lnTo>
                  <a:lnTo>
                    <a:pt x="1303" y="1787"/>
                  </a:lnTo>
                  <a:lnTo>
                    <a:pt x="1307" y="1794"/>
                  </a:lnTo>
                  <a:lnTo>
                    <a:pt x="1307" y="1801"/>
                  </a:lnTo>
                  <a:lnTo>
                    <a:pt x="1307" y="1811"/>
                  </a:lnTo>
                  <a:lnTo>
                    <a:pt x="1307" y="1818"/>
                  </a:lnTo>
                  <a:lnTo>
                    <a:pt x="1307" y="1822"/>
                  </a:lnTo>
                  <a:lnTo>
                    <a:pt x="1303" y="1825"/>
                  </a:lnTo>
                  <a:lnTo>
                    <a:pt x="1303" y="1832"/>
                  </a:lnTo>
                  <a:lnTo>
                    <a:pt x="1303" y="1839"/>
                  </a:lnTo>
                  <a:lnTo>
                    <a:pt x="1303" y="1843"/>
                  </a:lnTo>
                  <a:lnTo>
                    <a:pt x="1303" y="1846"/>
                  </a:lnTo>
                  <a:lnTo>
                    <a:pt x="1303" y="1853"/>
                  </a:lnTo>
                  <a:lnTo>
                    <a:pt x="1303" y="1861"/>
                  </a:lnTo>
                  <a:lnTo>
                    <a:pt x="1303" y="1864"/>
                  </a:lnTo>
                  <a:lnTo>
                    <a:pt x="1303" y="1868"/>
                  </a:lnTo>
                  <a:lnTo>
                    <a:pt x="1299" y="1875"/>
                  </a:lnTo>
                  <a:lnTo>
                    <a:pt x="1292" y="1889"/>
                  </a:lnTo>
                  <a:lnTo>
                    <a:pt x="1285" y="1910"/>
                  </a:lnTo>
                  <a:lnTo>
                    <a:pt x="1285" y="1924"/>
                  </a:lnTo>
                  <a:lnTo>
                    <a:pt x="1285" y="1931"/>
                  </a:lnTo>
                  <a:lnTo>
                    <a:pt x="1282" y="1956"/>
                  </a:lnTo>
                  <a:lnTo>
                    <a:pt x="1275" y="1994"/>
                  </a:lnTo>
                  <a:lnTo>
                    <a:pt x="1261" y="2044"/>
                  </a:lnTo>
                  <a:lnTo>
                    <a:pt x="1264" y="2072"/>
                  </a:lnTo>
                  <a:lnTo>
                    <a:pt x="1264" y="2072"/>
                  </a:lnTo>
                  <a:lnTo>
                    <a:pt x="1268" y="2068"/>
                  </a:lnTo>
                  <a:lnTo>
                    <a:pt x="1268" y="2065"/>
                  </a:lnTo>
                  <a:lnTo>
                    <a:pt x="1271" y="2058"/>
                  </a:lnTo>
                  <a:lnTo>
                    <a:pt x="1271" y="2051"/>
                  </a:lnTo>
                  <a:lnTo>
                    <a:pt x="1271" y="2047"/>
                  </a:lnTo>
                  <a:lnTo>
                    <a:pt x="1271" y="2040"/>
                  </a:lnTo>
                  <a:lnTo>
                    <a:pt x="1275" y="2037"/>
                  </a:lnTo>
                  <a:lnTo>
                    <a:pt x="1278" y="2033"/>
                  </a:lnTo>
                  <a:lnTo>
                    <a:pt x="1282" y="2026"/>
                  </a:lnTo>
                  <a:lnTo>
                    <a:pt x="1289" y="2019"/>
                  </a:lnTo>
                  <a:lnTo>
                    <a:pt x="1285" y="2037"/>
                  </a:lnTo>
                  <a:lnTo>
                    <a:pt x="1282" y="2047"/>
                  </a:lnTo>
                  <a:lnTo>
                    <a:pt x="1282" y="2058"/>
                  </a:lnTo>
                  <a:lnTo>
                    <a:pt x="1282" y="2075"/>
                  </a:lnTo>
                  <a:lnTo>
                    <a:pt x="1271" y="2082"/>
                  </a:lnTo>
                  <a:lnTo>
                    <a:pt x="1264" y="2082"/>
                  </a:lnTo>
                  <a:lnTo>
                    <a:pt x="1261" y="2090"/>
                  </a:lnTo>
                  <a:lnTo>
                    <a:pt x="1268" y="2090"/>
                  </a:lnTo>
                  <a:lnTo>
                    <a:pt x="1268" y="2111"/>
                  </a:lnTo>
                  <a:lnTo>
                    <a:pt x="1250" y="2128"/>
                  </a:lnTo>
                  <a:lnTo>
                    <a:pt x="1264" y="2149"/>
                  </a:lnTo>
                  <a:lnTo>
                    <a:pt x="1264" y="2181"/>
                  </a:lnTo>
                  <a:lnTo>
                    <a:pt x="1257" y="2209"/>
                  </a:lnTo>
                  <a:lnTo>
                    <a:pt x="1240" y="2234"/>
                  </a:lnTo>
                  <a:lnTo>
                    <a:pt x="1240" y="2245"/>
                  </a:lnTo>
                  <a:lnTo>
                    <a:pt x="1236" y="2262"/>
                  </a:lnTo>
                  <a:lnTo>
                    <a:pt x="1233" y="2290"/>
                  </a:lnTo>
                  <a:lnTo>
                    <a:pt x="1233" y="2322"/>
                  </a:lnTo>
                  <a:lnTo>
                    <a:pt x="1233" y="2347"/>
                  </a:lnTo>
                  <a:lnTo>
                    <a:pt x="1236" y="2361"/>
                  </a:lnTo>
                  <a:lnTo>
                    <a:pt x="1268" y="2396"/>
                  </a:lnTo>
                  <a:lnTo>
                    <a:pt x="1268" y="2396"/>
                  </a:lnTo>
                  <a:lnTo>
                    <a:pt x="1268" y="2392"/>
                  </a:lnTo>
                  <a:lnTo>
                    <a:pt x="1271" y="2389"/>
                  </a:lnTo>
                  <a:lnTo>
                    <a:pt x="1275" y="2385"/>
                  </a:lnTo>
                  <a:lnTo>
                    <a:pt x="1282" y="2385"/>
                  </a:lnTo>
                  <a:lnTo>
                    <a:pt x="1292" y="2385"/>
                  </a:lnTo>
                  <a:lnTo>
                    <a:pt x="1292" y="2385"/>
                  </a:lnTo>
                  <a:lnTo>
                    <a:pt x="1296" y="2389"/>
                  </a:lnTo>
                  <a:lnTo>
                    <a:pt x="1303" y="2392"/>
                  </a:lnTo>
                  <a:lnTo>
                    <a:pt x="1307" y="2400"/>
                  </a:lnTo>
                  <a:lnTo>
                    <a:pt x="1307" y="2403"/>
                  </a:lnTo>
                  <a:lnTo>
                    <a:pt x="1303" y="2424"/>
                  </a:lnTo>
                  <a:lnTo>
                    <a:pt x="1289" y="2428"/>
                  </a:lnTo>
                  <a:lnTo>
                    <a:pt x="1289" y="2442"/>
                  </a:lnTo>
                  <a:lnTo>
                    <a:pt x="1307" y="2442"/>
                  </a:lnTo>
                  <a:lnTo>
                    <a:pt x="1310" y="2463"/>
                  </a:lnTo>
                  <a:lnTo>
                    <a:pt x="1328" y="2463"/>
                  </a:lnTo>
                  <a:lnTo>
                    <a:pt x="1328" y="2449"/>
                  </a:lnTo>
                  <a:lnTo>
                    <a:pt x="1338" y="2445"/>
                  </a:lnTo>
                  <a:lnTo>
                    <a:pt x="1342" y="2452"/>
                  </a:lnTo>
                  <a:lnTo>
                    <a:pt x="1338" y="2463"/>
                  </a:lnTo>
                  <a:lnTo>
                    <a:pt x="1342" y="2470"/>
                  </a:lnTo>
                  <a:lnTo>
                    <a:pt x="1349" y="2463"/>
                  </a:lnTo>
                  <a:lnTo>
                    <a:pt x="1359" y="2456"/>
                  </a:lnTo>
                  <a:lnTo>
                    <a:pt x="1370" y="2456"/>
                  </a:lnTo>
                  <a:lnTo>
                    <a:pt x="1377" y="2463"/>
                  </a:lnTo>
                  <a:lnTo>
                    <a:pt x="1384" y="2466"/>
                  </a:lnTo>
                  <a:lnTo>
                    <a:pt x="1391" y="2463"/>
                  </a:lnTo>
                  <a:lnTo>
                    <a:pt x="1391" y="2456"/>
                  </a:lnTo>
                  <a:lnTo>
                    <a:pt x="1395" y="2449"/>
                  </a:lnTo>
                  <a:lnTo>
                    <a:pt x="1395" y="2438"/>
                  </a:lnTo>
                  <a:lnTo>
                    <a:pt x="1380" y="2424"/>
                  </a:lnTo>
                  <a:lnTo>
                    <a:pt x="1370" y="2414"/>
                  </a:lnTo>
                  <a:lnTo>
                    <a:pt x="1370" y="2414"/>
                  </a:lnTo>
                  <a:lnTo>
                    <a:pt x="1366" y="2414"/>
                  </a:lnTo>
                  <a:lnTo>
                    <a:pt x="1363" y="2414"/>
                  </a:lnTo>
                  <a:lnTo>
                    <a:pt x="1356" y="2414"/>
                  </a:lnTo>
                  <a:lnTo>
                    <a:pt x="1352" y="2414"/>
                  </a:lnTo>
                  <a:lnTo>
                    <a:pt x="1345" y="2410"/>
                  </a:lnTo>
                  <a:lnTo>
                    <a:pt x="1342" y="2403"/>
                  </a:lnTo>
                  <a:lnTo>
                    <a:pt x="1335" y="2392"/>
                  </a:lnTo>
                  <a:lnTo>
                    <a:pt x="1331" y="2378"/>
                  </a:lnTo>
                  <a:lnTo>
                    <a:pt x="1328" y="2364"/>
                  </a:lnTo>
                  <a:lnTo>
                    <a:pt x="1328" y="2361"/>
                  </a:lnTo>
                  <a:lnTo>
                    <a:pt x="1328" y="2357"/>
                  </a:lnTo>
                  <a:lnTo>
                    <a:pt x="1328" y="2347"/>
                  </a:lnTo>
                  <a:lnTo>
                    <a:pt x="1324" y="2340"/>
                  </a:lnTo>
                  <a:lnTo>
                    <a:pt x="1328" y="2333"/>
                  </a:lnTo>
                  <a:lnTo>
                    <a:pt x="1328" y="2326"/>
                  </a:lnTo>
                  <a:lnTo>
                    <a:pt x="1335" y="2319"/>
                  </a:lnTo>
                  <a:lnTo>
                    <a:pt x="1349" y="2301"/>
                  </a:lnTo>
                  <a:lnTo>
                    <a:pt x="1349" y="2297"/>
                  </a:lnTo>
                  <a:lnTo>
                    <a:pt x="1352" y="2297"/>
                  </a:lnTo>
                  <a:lnTo>
                    <a:pt x="1359" y="2290"/>
                  </a:lnTo>
                  <a:lnTo>
                    <a:pt x="1366" y="2287"/>
                  </a:lnTo>
                  <a:lnTo>
                    <a:pt x="1370" y="2283"/>
                  </a:lnTo>
                  <a:lnTo>
                    <a:pt x="1370" y="2276"/>
                  </a:lnTo>
                  <a:lnTo>
                    <a:pt x="1370" y="2276"/>
                  </a:lnTo>
                  <a:lnTo>
                    <a:pt x="1370" y="2269"/>
                  </a:lnTo>
                  <a:lnTo>
                    <a:pt x="1370" y="2266"/>
                  </a:lnTo>
                  <a:lnTo>
                    <a:pt x="1370" y="2259"/>
                  </a:lnTo>
                  <a:lnTo>
                    <a:pt x="1370" y="2252"/>
                  </a:lnTo>
                  <a:lnTo>
                    <a:pt x="1366" y="2248"/>
                  </a:lnTo>
                  <a:lnTo>
                    <a:pt x="1359" y="2248"/>
                  </a:lnTo>
                  <a:lnTo>
                    <a:pt x="1356" y="2245"/>
                  </a:lnTo>
                  <a:lnTo>
                    <a:pt x="1352" y="2241"/>
                  </a:lnTo>
                  <a:lnTo>
                    <a:pt x="1349" y="2234"/>
                  </a:lnTo>
                  <a:lnTo>
                    <a:pt x="1349" y="2223"/>
                  </a:lnTo>
                  <a:lnTo>
                    <a:pt x="1349" y="2216"/>
                  </a:lnTo>
                  <a:lnTo>
                    <a:pt x="1352" y="2213"/>
                  </a:lnTo>
                  <a:lnTo>
                    <a:pt x="1356" y="2213"/>
                  </a:lnTo>
                  <a:lnTo>
                    <a:pt x="1359" y="2213"/>
                  </a:lnTo>
                  <a:lnTo>
                    <a:pt x="1363" y="2213"/>
                  </a:lnTo>
                  <a:lnTo>
                    <a:pt x="1363" y="2213"/>
                  </a:lnTo>
                  <a:lnTo>
                    <a:pt x="1380" y="2188"/>
                  </a:lnTo>
                  <a:lnTo>
                    <a:pt x="1388" y="2167"/>
                  </a:lnTo>
                  <a:lnTo>
                    <a:pt x="1388" y="2156"/>
                  </a:lnTo>
                  <a:lnTo>
                    <a:pt x="1402" y="2153"/>
                  </a:lnTo>
                  <a:lnTo>
                    <a:pt x="1402" y="2139"/>
                  </a:lnTo>
                  <a:lnTo>
                    <a:pt x="1388" y="2132"/>
                  </a:lnTo>
                  <a:lnTo>
                    <a:pt x="1388" y="2132"/>
                  </a:lnTo>
                  <a:lnTo>
                    <a:pt x="1388" y="2128"/>
                  </a:lnTo>
                  <a:lnTo>
                    <a:pt x="1388" y="2121"/>
                  </a:lnTo>
                  <a:lnTo>
                    <a:pt x="1388" y="2118"/>
                  </a:lnTo>
                  <a:lnTo>
                    <a:pt x="1388" y="2114"/>
                  </a:lnTo>
                  <a:lnTo>
                    <a:pt x="1395" y="2114"/>
                  </a:lnTo>
                  <a:lnTo>
                    <a:pt x="1416" y="2118"/>
                  </a:lnTo>
                  <a:lnTo>
                    <a:pt x="1419" y="2093"/>
                  </a:lnTo>
                  <a:lnTo>
                    <a:pt x="1419" y="2093"/>
                  </a:lnTo>
                  <a:lnTo>
                    <a:pt x="1423" y="2090"/>
                  </a:lnTo>
                  <a:lnTo>
                    <a:pt x="1423" y="2082"/>
                  </a:lnTo>
                  <a:lnTo>
                    <a:pt x="1426" y="2079"/>
                  </a:lnTo>
                  <a:lnTo>
                    <a:pt x="1433" y="2075"/>
                  </a:lnTo>
                  <a:lnTo>
                    <a:pt x="1437" y="2072"/>
                  </a:lnTo>
                  <a:lnTo>
                    <a:pt x="1444" y="2075"/>
                  </a:lnTo>
                  <a:lnTo>
                    <a:pt x="1458" y="2075"/>
                  </a:lnTo>
                  <a:lnTo>
                    <a:pt x="1472" y="2072"/>
                  </a:lnTo>
                  <a:lnTo>
                    <a:pt x="1490" y="2065"/>
                  </a:lnTo>
                  <a:lnTo>
                    <a:pt x="1500" y="2044"/>
                  </a:lnTo>
                  <a:lnTo>
                    <a:pt x="1500" y="2037"/>
                  </a:lnTo>
                  <a:lnTo>
                    <a:pt x="1500" y="2030"/>
                  </a:lnTo>
                  <a:lnTo>
                    <a:pt x="1500" y="2023"/>
                  </a:lnTo>
                  <a:lnTo>
                    <a:pt x="1493" y="2012"/>
                  </a:lnTo>
                  <a:lnTo>
                    <a:pt x="1490" y="1994"/>
                  </a:lnTo>
                  <a:lnTo>
                    <a:pt x="1486" y="1991"/>
                  </a:lnTo>
                  <a:lnTo>
                    <a:pt x="1486" y="1987"/>
                  </a:lnTo>
                  <a:lnTo>
                    <a:pt x="1483" y="1980"/>
                  </a:lnTo>
                  <a:lnTo>
                    <a:pt x="1483" y="1973"/>
                  </a:lnTo>
                  <a:lnTo>
                    <a:pt x="1483" y="1970"/>
                  </a:lnTo>
                  <a:lnTo>
                    <a:pt x="1483" y="1973"/>
                  </a:lnTo>
                  <a:lnTo>
                    <a:pt x="1483" y="1980"/>
                  </a:lnTo>
                  <a:lnTo>
                    <a:pt x="1486" y="1987"/>
                  </a:lnTo>
                  <a:lnTo>
                    <a:pt x="1490" y="1991"/>
                  </a:lnTo>
                  <a:lnTo>
                    <a:pt x="1493" y="1994"/>
                  </a:lnTo>
                  <a:lnTo>
                    <a:pt x="1497" y="1998"/>
                  </a:lnTo>
                  <a:lnTo>
                    <a:pt x="1497" y="1998"/>
                  </a:lnTo>
                  <a:lnTo>
                    <a:pt x="1500" y="1998"/>
                  </a:lnTo>
                  <a:lnTo>
                    <a:pt x="1507" y="1998"/>
                  </a:lnTo>
                  <a:lnTo>
                    <a:pt x="1518" y="1998"/>
                  </a:lnTo>
                  <a:lnTo>
                    <a:pt x="1525" y="1998"/>
                  </a:lnTo>
                  <a:lnTo>
                    <a:pt x="1532" y="1994"/>
                  </a:lnTo>
                  <a:lnTo>
                    <a:pt x="1539" y="1994"/>
                  </a:lnTo>
                  <a:lnTo>
                    <a:pt x="1543" y="1991"/>
                  </a:lnTo>
                  <a:lnTo>
                    <a:pt x="1550" y="1987"/>
                  </a:lnTo>
                  <a:lnTo>
                    <a:pt x="1553" y="1984"/>
                  </a:lnTo>
                  <a:lnTo>
                    <a:pt x="1557" y="1984"/>
                  </a:lnTo>
                  <a:lnTo>
                    <a:pt x="1564" y="1956"/>
                  </a:lnTo>
                  <a:lnTo>
                    <a:pt x="1571" y="1945"/>
                  </a:lnTo>
                  <a:lnTo>
                    <a:pt x="1574" y="1938"/>
                  </a:lnTo>
                  <a:lnTo>
                    <a:pt x="1578" y="1934"/>
                  </a:lnTo>
                  <a:lnTo>
                    <a:pt x="1581" y="1927"/>
                  </a:lnTo>
                  <a:lnTo>
                    <a:pt x="1592" y="1910"/>
                  </a:lnTo>
                  <a:lnTo>
                    <a:pt x="1606" y="1878"/>
                  </a:lnTo>
                  <a:lnTo>
                    <a:pt x="1620" y="1836"/>
                  </a:lnTo>
                  <a:lnTo>
                    <a:pt x="1627" y="1825"/>
                  </a:lnTo>
                  <a:lnTo>
                    <a:pt x="1648" y="1808"/>
                  </a:lnTo>
                  <a:lnTo>
                    <a:pt x="1673" y="1794"/>
                  </a:lnTo>
                  <a:lnTo>
                    <a:pt x="1705" y="1779"/>
                  </a:lnTo>
                  <a:lnTo>
                    <a:pt x="1712" y="1776"/>
                  </a:lnTo>
                  <a:lnTo>
                    <a:pt x="1722" y="1769"/>
                  </a:lnTo>
                  <a:lnTo>
                    <a:pt x="1736" y="1755"/>
                  </a:lnTo>
                  <a:lnTo>
                    <a:pt x="1750" y="1730"/>
                  </a:lnTo>
                  <a:lnTo>
                    <a:pt x="1761" y="1698"/>
                  </a:lnTo>
                  <a:lnTo>
                    <a:pt x="1764" y="1653"/>
                  </a:lnTo>
                  <a:lnTo>
                    <a:pt x="1807" y="1579"/>
                  </a:lnTo>
                  <a:lnTo>
                    <a:pt x="1810" y="1579"/>
                  </a:lnTo>
                  <a:lnTo>
                    <a:pt x="1814" y="1575"/>
                  </a:lnTo>
                  <a:lnTo>
                    <a:pt x="1817" y="1568"/>
                  </a:lnTo>
                  <a:lnTo>
                    <a:pt x="1824" y="1558"/>
                  </a:lnTo>
                  <a:lnTo>
                    <a:pt x="1824" y="1547"/>
                  </a:lnTo>
                  <a:lnTo>
                    <a:pt x="1828" y="1533"/>
                  </a:lnTo>
                  <a:lnTo>
                    <a:pt x="1828" y="1529"/>
                  </a:lnTo>
                  <a:lnTo>
                    <a:pt x="1828" y="1529"/>
                  </a:lnTo>
                  <a:lnTo>
                    <a:pt x="1828" y="1522"/>
                  </a:lnTo>
                  <a:lnTo>
                    <a:pt x="1828" y="1519"/>
                  </a:lnTo>
                  <a:lnTo>
                    <a:pt x="1828" y="1512"/>
                  </a:lnTo>
                  <a:lnTo>
                    <a:pt x="1824" y="1505"/>
                  </a:lnTo>
                  <a:lnTo>
                    <a:pt x="1817" y="1501"/>
                  </a:lnTo>
                  <a:lnTo>
                    <a:pt x="1807" y="1494"/>
                  </a:lnTo>
                  <a:lnTo>
                    <a:pt x="1796" y="1491"/>
                  </a:lnTo>
                  <a:close/>
                  <a:moveTo>
                    <a:pt x="510" y="550"/>
                  </a:moveTo>
                  <a:lnTo>
                    <a:pt x="514" y="546"/>
                  </a:lnTo>
                  <a:lnTo>
                    <a:pt x="514" y="539"/>
                  </a:lnTo>
                  <a:lnTo>
                    <a:pt x="517" y="529"/>
                  </a:lnTo>
                  <a:lnTo>
                    <a:pt x="517" y="522"/>
                  </a:lnTo>
                  <a:lnTo>
                    <a:pt x="521" y="511"/>
                  </a:lnTo>
                  <a:lnTo>
                    <a:pt x="517" y="508"/>
                  </a:lnTo>
                  <a:lnTo>
                    <a:pt x="517" y="504"/>
                  </a:lnTo>
                  <a:lnTo>
                    <a:pt x="514" y="501"/>
                  </a:lnTo>
                  <a:lnTo>
                    <a:pt x="507" y="497"/>
                  </a:lnTo>
                  <a:lnTo>
                    <a:pt x="500" y="490"/>
                  </a:lnTo>
                  <a:lnTo>
                    <a:pt x="496" y="479"/>
                  </a:lnTo>
                  <a:lnTo>
                    <a:pt x="489" y="472"/>
                  </a:lnTo>
                  <a:lnTo>
                    <a:pt x="479" y="455"/>
                  </a:lnTo>
                  <a:lnTo>
                    <a:pt x="465" y="437"/>
                  </a:lnTo>
                  <a:lnTo>
                    <a:pt x="454" y="420"/>
                  </a:lnTo>
                  <a:lnTo>
                    <a:pt x="443" y="409"/>
                  </a:lnTo>
                  <a:lnTo>
                    <a:pt x="454" y="420"/>
                  </a:lnTo>
                  <a:lnTo>
                    <a:pt x="468" y="437"/>
                  </a:lnTo>
                  <a:lnTo>
                    <a:pt x="479" y="455"/>
                  </a:lnTo>
                  <a:lnTo>
                    <a:pt x="493" y="472"/>
                  </a:lnTo>
                  <a:lnTo>
                    <a:pt x="496" y="479"/>
                  </a:lnTo>
                  <a:lnTo>
                    <a:pt x="500" y="490"/>
                  </a:lnTo>
                  <a:lnTo>
                    <a:pt x="507" y="497"/>
                  </a:lnTo>
                  <a:lnTo>
                    <a:pt x="514" y="501"/>
                  </a:lnTo>
                  <a:lnTo>
                    <a:pt x="517" y="504"/>
                  </a:lnTo>
                  <a:lnTo>
                    <a:pt x="517" y="508"/>
                  </a:lnTo>
                  <a:lnTo>
                    <a:pt x="521" y="511"/>
                  </a:lnTo>
                  <a:lnTo>
                    <a:pt x="517" y="522"/>
                  </a:lnTo>
                  <a:lnTo>
                    <a:pt x="517" y="529"/>
                  </a:lnTo>
                  <a:lnTo>
                    <a:pt x="514" y="539"/>
                  </a:lnTo>
                  <a:lnTo>
                    <a:pt x="514" y="546"/>
                  </a:lnTo>
                  <a:lnTo>
                    <a:pt x="510" y="550"/>
                  </a:lnTo>
                  <a:close/>
                  <a:moveTo>
                    <a:pt x="1345" y="694"/>
                  </a:moveTo>
                  <a:lnTo>
                    <a:pt x="1345" y="694"/>
                  </a:lnTo>
                  <a:lnTo>
                    <a:pt x="1342" y="691"/>
                  </a:lnTo>
                  <a:lnTo>
                    <a:pt x="1345" y="694"/>
                  </a:lnTo>
                  <a:lnTo>
                    <a:pt x="1345" y="694"/>
                  </a:lnTo>
                  <a:close/>
                  <a:moveTo>
                    <a:pt x="1317" y="716"/>
                  </a:moveTo>
                  <a:lnTo>
                    <a:pt x="1314" y="719"/>
                  </a:lnTo>
                  <a:lnTo>
                    <a:pt x="1303" y="719"/>
                  </a:lnTo>
                  <a:lnTo>
                    <a:pt x="1289" y="723"/>
                  </a:lnTo>
                  <a:lnTo>
                    <a:pt x="1278" y="726"/>
                  </a:lnTo>
                  <a:lnTo>
                    <a:pt x="1289" y="723"/>
                  </a:lnTo>
                  <a:lnTo>
                    <a:pt x="1303" y="719"/>
                  </a:lnTo>
                  <a:lnTo>
                    <a:pt x="1314" y="716"/>
                  </a:lnTo>
                  <a:lnTo>
                    <a:pt x="1317" y="716"/>
                  </a:lnTo>
                  <a:close/>
                  <a:moveTo>
                    <a:pt x="1275" y="726"/>
                  </a:moveTo>
                  <a:lnTo>
                    <a:pt x="1275" y="726"/>
                  </a:lnTo>
                  <a:lnTo>
                    <a:pt x="1275" y="726"/>
                  </a:lnTo>
                  <a:lnTo>
                    <a:pt x="1275" y="726"/>
                  </a:lnTo>
                  <a:lnTo>
                    <a:pt x="1275" y="726"/>
                  </a:lnTo>
                  <a:close/>
                  <a:moveTo>
                    <a:pt x="1021" y="677"/>
                  </a:moveTo>
                  <a:lnTo>
                    <a:pt x="1025" y="680"/>
                  </a:lnTo>
                  <a:lnTo>
                    <a:pt x="1028" y="684"/>
                  </a:lnTo>
                  <a:lnTo>
                    <a:pt x="1032" y="684"/>
                  </a:lnTo>
                  <a:lnTo>
                    <a:pt x="1035" y="684"/>
                  </a:lnTo>
                  <a:lnTo>
                    <a:pt x="1039" y="684"/>
                  </a:lnTo>
                  <a:lnTo>
                    <a:pt x="1049" y="680"/>
                  </a:lnTo>
                  <a:lnTo>
                    <a:pt x="1056" y="677"/>
                  </a:lnTo>
                  <a:lnTo>
                    <a:pt x="1063" y="673"/>
                  </a:lnTo>
                  <a:lnTo>
                    <a:pt x="1063" y="673"/>
                  </a:lnTo>
                  <a:lnTo>
                    <a:pt x="1074" y="670"/>
                  </a:lnTo>
                  <a:lnTo>
                    <a:pt x="1085" y="670"/>
                  </a:lnTo>
                  <a:lnTo>
                    <a:pt x="1092" y="670"/>
                  </a:lnTo>
                  <a:lnTo>
                    <a:pt x="1095" y="673"/>
                  </a:lnTo>
                  <a:lnTo>
                    <a:pt x="1102" y="680"/>
                  </a:lnTo>
                  <a:lnTo>
                    <a:pt x="1102" y="680"/>
                  </a:lnTo>
                  <a:lnTo>
                    <a:pt x="1106" y="684"/>
                  </a:lnTo>
                  <a:lnTo>
                    <a:pt x="1113" y="684"/>
                  </a:lnTo>
                  <a:lnTo>
                    <a:pt x="1120" y="687"/>
                  </a:lnTo>
                  <a:lnTo>
                    <a:pt x="1123" y="691"/>
                  </a:lnTo>
                  <a:lnTo>
                    <a:pt x="1123" y="691"/>
                  </a:lnTo>
                  <a:lnTo>
                    <a:pt x="1123" y="694"/>
                  </a:lnTo>
                  <a:lnTo>
                    <a:pt x="1123" y="698"/>
                  </a:lnTo>
                  <a:lnTo>
                    <a:pt x="1120" y="698"/>
                  </a:lnTo>
                  <a:lnTo>
                    <a:pt x="1123" y="705"/>
                  </a:lnTo>
                  <a:lnTo>
                    <a:pt x="1127" y="712"/>
                  </a:lnTo>
                  <a:lnTo>
                    <a:pt x="1130" y="712"/>
                  </a:lnTo>
                  <a:lnTo>
                    <a:pt x="1134" y="712"/>
                  </a:lnTo>
                  <a:lnTo>
                    <a:pt x="1141" y="712"/>
                  </a:lnTo>
                  <a:lnTo>
                    <a:pt x="1148" y="712"/>
                  </a:lnTo>
                  <a:lnTo>
                    <a:pt x="1155" y="712"/>
                  </a:lnTo>
                  <a:lnTo>
                    <a:pt x="1159" y="712"/>
                  </a:lnTo>
                  <a:lnTo>
                    <a:pt x="1169" y="712"/>
                  </a:lnTo>
                  <a:lnTo>
                    <a:pt x="1173" y="716"/>
                  </a:lnTo>
                  <a:lnTo>
                    <a:pt x="1180" y="719"/>
                  </a:lnTo>
                  <a:lnTo>
                    <a:pt x="1183" y="723"/>
                  </a:lnTo>
                  <a:lnTo>
                    <a:pt x="1190" y="726"/>
                  </a:lnTo>
                  <a:lnTo>
                    <a:pt x="1190" y="730"/>
                  </a:lnTo>
                  <a:lnTo>
                    <a:pt x="1190" y="733"/>
                  </a:lnTo>
                  <a:lnTo>
                    <a:pt x="1190" y="733"/>
                  </a:lnTo>
                  <a:lnTo>
                    <a:pt x="1194" y="737"/>
                  </a:lnTo>
                  <a:lnTo>
                    <a:pt x="1190" y="740"/>
                  </a:lnTo>
                  <a:lnTo>
                    <a:pt x="1187" y="744"/>
                  </a:lnTo>
                  <a:lnTo>
                    <a:pt x="1183" y="744"/>
                  </a:lnTo>
                  <a:lnTo>
                    <a:pt x="1180" y="744"/>
                  </a:lnTo>
                  <a:lnTo>
                    <a:pt x="1176" y="744"/>
                  </a:lnTo>
                  <a:lnTo>
                    <a:pt x="1173" y="744"/>
                  </a:lnTo>
                  <a:lnTo>
                    <a:pt x="1173" y="740"/>
                  </a:lnTo>
                  <a:lnTo>
                    <a:pt x="1162" y="737"/>
                  </a:lnTo>
                  <a:lnTo>
                    <a:pt x="1166" y="737"/>
                  </a:lnTo>
                  <a:lnTo>
                    <a:pt x="1166" y="740"/>
                  </a:lnTo>
                  <a:lnTo>
                    <a:pt x="1169" y="747"/>
                  </a:lnTo>
                  <a:lnTo>
                    <a:pt x="1166" y="754"/>
                  </a:lnTo>
                  <a:lnTo>
                    <a:pt x="1162" y="758"/>
                  </a:lnTo>
                  <a:lnTo>
                    <a:pt x="1159" y="761"/>
                  </a:lnTo>
                  <a:lnTo>
                    <a:pt x="1152" y="761"/>
                  </a:lnTo>
                  <a:lnTo>
                    <a:pt x="1148" y="765"/>
                  </a:lnTo>
                  <a:lnTo>
                    <a:pt x="1152" y="768"/>
                  </a:lnTo>
                  <a:lnTo>
                    <a:pt x="1152" y="772"/>
                  </a:lnTo>
                  <a:lnTo>
                    <a:pt x="1152" y="772"/>
                  </a:lnTo>
                  <a:lnTo>
                    <a:pt x="1152" y="772"/>
                  </a:lnTo>
                  <a:lnTo>
                    <a:pt x="1155" y="772"/>
                  </a:lnTo>
                  <a:lnTo>
                    <a:pt x="1155" y="772"/>
                  </a:lnTo>
                  <a:lnTo>
                    <a:pt x="1159" y="779"/>
                  </a:lnTo>
                  <a:lnTo>
                    <a:pt x="1155" y="782"/>
                  </a:lnTo>
                  <a:lnTo>
                    <a:pt x="1155" y="782"/>
                  </a:lnTo>
                  <a:lnTo>
                    <a:pt x="1152" y="782"/>
                  </a:lnTo>
                  <a:lnTo>
                    <a:pt x="1152" y="786"/>
                  </a:lnTo>
                  <a:lnTo>
                    <a:pt x="1148" y="790"/>
                  </a:lnTo>
                  <a:lnTo>
                    <a:pt x="1148" y="790"/>
                  </a:lnTo>
                  <a:lnTo>
                    <a:pt x="1152" y="790"/>
                  </a:lnTo>
                  <a:lnTo>
                    <a:pt x="1155" y="790"/>
                  </a:lnTo>
                  <a:lnTo>
                    <a:pt x="1162" y="786"/>
                  </a:lnTo>
                  <a:lnTo>
                    <a:pt x="1166" y="779"/>
                  </a:lnTo>
                  <a:lnTo>
                    <a:pt x="1169" y="775"/>
                  </a:lnTo>
                  <a:lnTo>
                    <a:pt x="1173" y="772"/>
                  </a:lnTo>
                  <a:lnTo>
                    <a:pt x="1173" y="768"/>
                  </a:lnTo>
                  <a:lnTo>
                    <a:pt x="1176" y="765"/>
                  </a:lnTo>
                  <a:lnTo>
                    <a:pt x="1183" y="765"/>
                  </a:lnTo>
                  <a:lnTo>
                    <a:pt x="1190" y="765"/>
                  </a:lnTo>
                  <a:lnTo>
                    <a:pt x="1201" y="765"/>
                  </a:lnTo>
                  <a:lnTo>
                    <a:pt x="1204" y="765"/>
                  </a:lnTo>
                  <a:lnTo>
                    <a:pt x="1204" y="765"/>
                  </a:lnTo>
                  <a:lnTo>
                    <a:pt x="1201" y="761"/>
                  </a:lnTo>
                  <a:lnTo>
                    <a:pt x="1197" y="758"/>
                  </a:lnTo>
                  <a:lnTo>
                    <a:pt x="1201" y="754"/>
                  </a:lnTo>
                  <a:lnTo>
                    <a:pt x="1204" y="751"/>
                  </a:lnTo>
                  <a:lnTo>
                    <a:pt x="1208" y="744"/>
                  </a:lnTo>
                  <a:lnTo>
                    <a:pt x="1215" y="740"/>
                  </a:lnTo>
                  <a:lnTo>
                    <a:pt x="1222" y="737"/>
                  </a:lnTo>
                  <a:lnTo>
                    <a:pt x="1233" y="737"/>
                  </a:lnTo>
                  <a:lnTo>
                    <a:pt x="1240" y="737"/>
                  </a:lnTo>
                  <a:lnTo>
                    <a:pt x="1243" y="737"/>
                  </a:lnTo>
                  <a:lnTo>
                    <a:pt x="1247" y="740"/>
                  </a:lnTo>
                  <a:lnTo>
                    <a:pt x="1250" y="740"/>
                  </a:lnTo>
                  <a:lnTo>
                    <a:pt x="1254" y="740"/>
                  </a:lnTo>
                  <a:lnTo>
                    <a:pt x="1254" y="740"/>
                  </a:lnTo>
                  <a:lnTo>
                    <a:pt x="1261" y="737"/>
                  </a:lnTo>
                  <a:lnTo>
                    <a:pt x="1264" y="733"/>
                  </a:lnTo>
                  <a:lnTo>
                    <a:pt x="1261" y="737"/>
                  </a:lnTo>
                  <a:lnTo>
                    <a:pt x="1257" y="740"/>
                  </a:lnTo>
                  <a:lnTo>
                    <a:pt x="1254" y="747"/>
                  </a:lnTo>
                  <a:lnTo>
                    <a:pt x="1250" y="751"/>
                  </a:lnTo>
                  <a:lnTo>
                    <a:pt x="1243" y="754"/>
                  </a:lnTo>
                  <a:lnTo>
                    <a:pt x="1236" y="758"/>
                  </a:lnTo>
                  <a:lnTo>
                    <a:pt x="1225" y="758"/>
                  </a:lnTo>
                  <a:lnTo>
                    <a:pt x="1218" y="758"/>
                  </a:lnTo>
                  <a:lnTo>
                    <a:pt x="1211" y="761"/>
                  </a:lnTo>
                  <a:lnTo>
                    <a:pt x="1208" y="765"/>
                  </a:lnTo>
                  <a:lnTo>
                    <a:pt x="1208" y="768"/>
                  </a:lnTo>
                  <a:lnTo>
                    <a:pt x="1208" y="768"/>
                  </a:lnTo>
                  <a:lnTo>
                    <a:pt x="1208" y="772"/>
                  </a:lnTo>
                  <a:lnTo>
                    <a:pt x="1208" y="775"/>
                  </a:lnTo>
                  <a:lnTo>
                    <a:pt x="1204" y="779"/>
                  </a:lnTo>
                  <a:lnTo>
                    <a:pt x="1197" y="782"/>
                  </a:lnTo>
                  <a:lnTo>
                    <a:pt x="1190" y="790"/>
                  </a:lnTo>
                  <a:lnTo>
                    <a:pt x="1187" y="793"/>
                  </a:lnTo>
                  <a:lnTo>
                    <a:pt x="1180" y="797"/>
                  </a:lnTo>
                  <a:lnTo>
                    <a:pt x="1169" y="797"/>
                  </a:lnTo>
                  <a:lnTo>
                    <a:pt x="1159" y="797"/>
                  </a:lnTo>
                  <a:lnTo>
                    <a:pt x="1152" y="797"/>
                  </a:lnTo>
                  <a:lnTo>
                    <a:pt x="1148" y="797"/>
                  </a:lnTo>
                  <a:lnTo>
                    <a:pt x="1144" y="793"/>
                  </a:lnTo>
                  <a:lnTo>
                    <a:pt x="1144" y="793"/>
                  </a:lnTo>
                  <a:lnTo>
                    <a:pt x="1144" y="790"/>
                  </a:lnTo>
                  <a:lnTo>
                    <a:pt x="1148" y="786"/>
                  </a:lnTo>
                  <a:lnTo>
                    <a:pt x="1148" y="779"/>
                  </a:lnTo>
                  <a:lnTo>
                    <a:pt x="1148" y="772"/>
                  </a:lnTo>
                  <a:lnTo>
                    <a:pt x="1144" y="768"/>
                  </a:lnTo>
                  <a:lnTo>
                    <a:pt x="1141" y="761"/>
                  </a:lnTo>
                  <a:lnTo>
                    <a:pt x="1141" y="758"/>
                  </a:lnTo>
                  <a:lnTo>
                    <a:pt x="1137" y="754"/>
                  </a:lnTo>
                  <a:lnTo>
                    <a:pt x="1137" y="758"/>
                  </a:lnTo>
                  <a:lnTo>
                    <a:pt x="1134" y="758"/>
                  </a:lnTo>
                  <a:lnTo>
                    <a:pt x="1130" y="761"/>
                  </a:lnTo>
                  <a:lnTo>
                    <a:pt x="1130" y="758"/>
                  </a:lnTo>
                  <a:lnTo>
                    <a:pt x="1130" y="758"/>
                  </a:lnTo>
                  <a:lnTo>
                    <a:pt x="1130" y="754"/>
                  </a:lnTo>
                  <a:lnTo>
                    <a:pt x="1130" y="754"/>
                  </a:lnTo>
                  <a:lnTo>
                    <a:pt x="1134" y="744"/>
                  </a:lnTo>
                  <a:lnTo>
                    <a:pt x="1134" y="737"/>
                  </a:lnTo>
                  <a:lnTo>
                    <a:pt x="1130" y="733"/>
                  </a:lnTo>
                  <a:lnTo>
                    <a:pt x="1127" y="730"/>
                  </a:lnTo>
                  <a:lnTo>
                    <a:pt x="1123" y="730"/>
                  </a:lnTo>
                  <a:lnTo>
                    <a:pt x="1120" y="730"/>
                  </a:lnTo>
                  <a:lnTo>
                    <a:pt x="1120" y="730"/>
                  </a:lnTo>
                  <a:lnTo>
                    <a:pt x="1116" y="730"/>
                  </a:lnTo>
                  <a:lnTo>
                    <a:pt x="1113" y="730"/>
                  </a:lnTo>
                  <a:lnTo>
                    <a:pt x="1113" y="730"/>
                  </a:lnTo>
                  <a:lnTo>
                    <a:pt x="1109" y="737"/>
                  </a:lnTo>
                  <a:lnTo>
                    <a:pt x="1109" y="740"/>
                  </a:lnTo>
                  <a:lnTo>
                    <a:pt x="1109" y="744"/>
                  </a:lnTo>
                  <a:lnTo>
                    <a:pt x="1109" y="744"/>
                  </a:lnTo>
                  <a:lnTo>
                    <a:pt x="1102" y="747"/>
                  </a:lnTo>
                  <a:lnTo>
                    <a:pt x="1099" y="775"/>
                  </a:lnTo>
                  <a:lnTo>
                    <a:pt x="1095" y="786"/>
                  </a:lnTo>
                  <a:lnTo>
                    <a:pt x="1092" y="793"/>
                  </a:lnTo>
                  <a:lnTo>
                    <a:pt x="1088" y="800"/>
                  </a:lnTo>
                  <a:lnTo>
                    <a:pt x="1085" y="804"/>
                  </a:lnTo>
                  <a:lnTo>
                    <a:pt x="1081" y="804"/>
                  </a:lnTo>
                  <a:lnTo>
                    <a:pt x="1081" y="804"/>
                  </a:lnTo>
                  <a:lnTo>
                    <a:pt x="1078" y="797"/>
                  </a:lnTo>
                  <a:lnTo>
                    <a:pt x="1074" y="790"/>
                  </a:lnTo>
                  <a:lnTo>
                    <a:pt x="1074" y="782"/>
                  </a:lnTo>
                  <a:lnTo>
                    <a:pt x="1078" y="772"/>
                  </a:lnTo>
                  <a:lnTo>
                    <a:pt x="1078" y="765"/>
                  </a:lnTo>
                  <a:lnTo>
                    <a:pt x="1081" y="758"/>
                  </a:lnTo>
                  <a:lnTo>
                    <a:pt x="1081" y="758"/>
                  </a:lnTo>
                  <a:lnTo>
                    <a:pt x="1085" y="751"/>
                  </a:lnTo>
                  <a:lnTo>
                    <a:pt x="1085" y="744"/>
                  </a:lnTo>
                  <a:lnTo>
                    <a:pt x="1081" y="740"/>
                  </a:lnTo>
                  <a:lnTo>
                    <a:pt x="1078" y="737"/>
                  </a:lnTo>
                  <a:lnTo>
                    <a:pt x="1078" y="737"/>
                  </a:lnTo>
                  <a:lnTo>
                    <a:pt x="1081" y="730"/>
                  </a:lnTo>
                  <a:lnTo>
                    <a:pt x="1085" y="726"/>
                  </a:lnTo>
                  <a:lnTo>
                    <a:pt x="1088" y="723"/>
                  </a:lnTo>
                  <a:lnTo>
                    <a:pt x="1095" y="723"/>
                  </a:lnTo>
                  <a:lnTo>
                    <a:pt x="1099" y="723"/>
                  </a:lnTo>
                  <a:lnTo>
                    <a:pt x="1099" y="726"/>
                  </a:lnTo>
                  <a:lnTo>
                    <a:pt x="1106" y="723"/>
                  </a:lnTo>
                  <a:lnTo>
                    <a:pt x="1109" y="719"/>
                  </a:lnTo>
                  <a:lnTo>
                    <a:pt x="1113" y="716"/>
                  </a:lnTo>
                  <a:lnTo>
                    <a:pt x="1113" y="712"/>
                  </a:lnTo>
                  <a:lnTo>
                    <a:pt x="1113" y="708"/>
                  </a:lnTo>
                  <a:lnTo>
                    <a:pt x="1109" y="705"/>
                  </a:lnTo>
                  <a:lnTo>
                    <a:pt x="1102" y="705"/>
                  </a:lnTo>
                  <a:lnTo>
                    <a:pt x="1099" y="705"/>
                  </a:lnTo>
                  <a:lnTo>
                    <a:pt x="1092" y="708"/>
                  </a:lnTo>
                  <a:lnTo>
                    <a:pt x="1092" y="708"/>
                  </a:lnTo>
                  <a:lnTo>
                    <a:pt x="1081" y="708"/>
                  </a:lnTo>
                  <a:lnTo>
                    <a:pt x="1078" y="705"/>
                  </a:lnTo>
                  <a:lnTo>
                    <a:pt x="1074" y="705"/>
                  </a:lnTo>
                  <a:lnTo>
                    <a:pt x="1070" y="701"/>
                  </a:lnTo>
                  <a:lnTo>
                    <a:pt x="1070" y="701"/>
                  </a:lnTo>
                  <a:lnTo>
                    <a:pt x="1063" y="705"/>
                  </a:lnTo>
                  <a:lnTo>
                    <a:pt x="1056" y="708"/>
                  </a:lnTo>
                  <a:lnTo>
                    <a:pt x="1049" y="708"/>
                  </a:lnTo>
                  <a:lnTo>
                    <a:pt x="1039" y="708"/>
                  </a:lnTo>
                  <a:lnTo>
                    <a:pt x="1035" y="708"/>
                  </a:lnTo>
                  <a:lnTo>
                    <a:pt x="1032" y="708"/>
                  </a:lnTo>
                  <a:lnTo>
                    <a:pt x="1025" y="708"/>
                  </a:lnTo>
                  <a:lnTo>
                    <a:pt x="1021" y="705"/>
                  </a:lnTo>
                  <a:lnTo>
                    <a:pt x="1021" y="705"/>
                  </a:lnTo>
                  <a:lnTo>
                    <a:pt x="1021" y="701"/>
                  </a:lnTo>
                  <a:lnTo>
                    <a:pt x="1025" y="698"/>
                  </a:lnTo>
                  <a:lnTo>
                    <a:pt x="1028" y="694"/>
                  </a:lnTo>
                  <a:lnTo>
                    <a:pt x="1035" y="691"/>
                  </a:lnTo>
                  <a:lnTo>
                    <a:pt x="1039" y="684"/>
                  </a:lnTo>
                  <a:lnTo>
                    <a:pt x="1039" y="684"/>
                  </a:lnTo>
                  <a:lnTo>
                    <a:pt x="1035" y="684"/>
                  </a:lnTo>
                  <a:lnTo>
                    <a:pt x="1032" y="684"/>
                  </a:lnTo>
                  <a:lnTo>
                    <a:pt x="1028" y="684"/>
                  </a:lnTo>
                  <a:lnTo>
                    <a:pt x="1025" y="680"/>
                  </a:lnTo>
                  <a:lnTo>
                    <a:pt x="1021" y="677"/>
                  </a:lnTo>
                  <a:lnTo>
                    <a:pt x="996" y="673"/>
                  </a:lnTo>
                  <a:lnTo>
                    <a:pt x="1021" y="677"/>
                  </a:lnTo>
                  <a:close/>
                  <a:moveTo>
                    <a:pt x="1074" y="1219"/>
                  </a:moveTo>
                  <a:lnTo>
                    <a:pt x="1070" y="1223"/>
                  </a:lnTo>
                  <a:lnTo>
                    <a:pt x="1063" y="1223"/>
                  </a:lnTo>
                  <a:lnTo>
                    <a:pt x="1070" y="1223"/>
                  </a:lnTo>
                  <a:lnTo>
                    <a:pt x="1074" y="1219"/>
                  </a:lnTo>
                  <a:close/>
                  <a:moveTo>
                    <a:pt x="1063" y="1244"/>
                  </a:moveTo>
                  <a:lnTo>
                    <a:pt x="1063" y="1244"/>
                  </a:lnTo>
                  <a:lnTo>
                    <a:pt x="1063" y="1244"/>
                  </a:lnTo>
                  <a:lnTo>
                    <a:pt x="1063" y="1244"/>
                  </a:lnTo>
                  <a:lnTo>
                    <a:pt x="1063" y="1244"/>
                  </a:lnTo>
                  <a:close/>
                  <a:moveTo>
                    <a:pt x="1049" y="1237"/>
                  </a:moveTo>
                  <a:lnTo>
                    <a:pt x="1049" y="1237"/>
                  </a:lnTo>
                  <a:lnTo>
                    <a:pt x="1049" y="1237"/>
                  </a:lnTo>
                  <a:lnTo>
                    <a:pt x="1049" y="1233"/>
                  </a:lnTo>
                  <a:lnTo>
                    <a:pt x="1049" y="1233"/>
                  </a:lnTo>
                  <a:lnTo>
                    <a:pt x="1049" y="1237"/>
                  </a:lnTo>
                  <a:close/>
                  <a:moveTo>
                    <a:pt x="1067" y="1244"/>
                  </a:moveTo>
                  <a:lnTo>
                    <a:pt x="1067" y="1244"/>
                  </a:lnTo>
                  <a:lnTo>
                    <a:pt x="1063" y="1244"/>
                  </a:lnTo>
                  <a:lnTo>
                    <a:pt x="1067" y="1244"/>
                  </a:lnTo>
                  <a:lnTo>
                    <a:pt x="1067" y="1244"/>
                  </a:lnTo>
                  <a:lnTo>
                    <a:pt x="1070" y="1244"/>
                  </a:lnTo>
                  <a:lnTo>
                    <a:pt x="1070" y="1244"/>
                  </a:lnTo>
                  <a:lnTo>
                    <a:pt x="1070" y="1244"/>
                  </a:lnTo>
                  <a:lnTo>
                    <a:pt x="1070" y="1244"/>
                  </a:lnTo>
                  <a:lnTo>
                    <a:pt x="1067" y="1244"/>
                  </a:lnTo>
                  <a:lnTo>
                    <a:pt x="1067" y="1244"/>
                  </a:lnTo>
                  <a:close/>
                  <a:moveTo>
                    <a:pt x="1120" y="1223"/>
                  </a:moveTo>
                  <a:lnTo>
                    <a:pt x="1123" y="1223"/>
                  </a:lnTo>
                  <a:lnTo>
                    <a:pt x="1127" y="1219"/>
                  </a:lnTo>
                  <a:lnTo>
                    <a:pt x="1127" y="1219"/>
                  </a:lnTo>
                  <a:lnTo>
                    <a:pt x="1130" y="1219"/>
                  </a:lnTo>
                  <a:lnTo>
                    <a:pt x="1130" y="1219"/>
                  </a:lnTo>
                  <a:lnTo>
                    <a:pt x="1130" y="1219"/>
                  </a:lnTo>
                  <a:lnTo>
                    <a:pt x="1127" y="1219"/>
                  </a:lnTo>
                  <a:lnTo>
                    <a:pt x="1127" y="1219"/>
                  </a:lnTo>
                  <a:lnTo>
                    <a:pt x="1123" y="1223"/>
                  </a:lnTo>
                  <a:lnTo>
                    <a:pt x="1120" y="1223"/>
                  </a:lnTo>
                  <a:close/>
                  <a:moveTo>
                    <a:pt x="1349" y="1406"/>
                  </a:moveTo>
                  <a:lnTo>
                    <a:pt x="1349" y="1406"/>
                  </a:lnTo>
                  <a:lnTo>
                    <a:pt x="1349" y="1406"/>
                  </a:lnTo>
                  <a:lnTo>
                    <a:pt x="1349" y="1403"/>
                  </a:lnTo>
                  <a:lnTo>
                    <a:pt x="1349" y="1399"/>
                  </a:lnTo>
                  <a:lnTo>
                    <a:pt x="1345" y="1399"/>
                  </a:lnTo>
                  <a:lnTo>
                    <a:pt x="1345" y="1395"/>
                  </a:lnTo>
                  <a:lnTo>
                    <a:pt x="1345" y="1395"/>
                  </a:lnTo>
                  <a:lnTo>
                    <a:pt x="1345" y="1395"/>
                  </a:lnTo>
                  <a:lnTo>
                    <a:pt x="1349" y="1399"/>
                  </a:lnTo>
                  <a:lnTo>
                    <a:pt x="1349" y="1403"/>
                  </a:lnTo>
                  <a:lnTo>
                    <a:pt x="1349" y="1406"/>
                  </a:lnTo>
                  <a:close/>
                  <a:moveTo>
                    <a:pt x="1331" y="1417"/>
                  </a:moveTo>
                  <a:lnTo>
                    <a:pt x="1331" y="1417"/>
                  </a:lnTo>
                  <a:lnTo>
                    <a:pt x="1328" y="1413"/>
                  </a:lnTo>
                  <a:lnTo>
                    <a:pt x="1324" y="1413"/>
                  </a:lnTo>
                  <a:lnTo>
                    <a:pt x="1328" y="1413"/>
                  </a:lnTo>
                  <a:lnTo>
                    <a:pt x="1331" y="1417"/>
                  </a:lnTo>
                  <a:lnTo>
                    <a:pt x="1331" y="1417"/>
                  </a:lnTo>
                  <a:close/>
                  <a:moveTo>
                    <a:pt x="1338" y="1737"/>
                  </a:moveTo>
                  <a:lnTo>
                    <a:pt x="1338" y="1734"/>
                  </a:lnTo>
                  <a:lnTo>
                    <a:pt x="1338" y="1727"/>
                  </a:lnTo>
                  <a:lnTo>
                    <a:pt x="1338" y="1723"/>
                  </a:lnTo>
                  <a:lnTo>
                    <a:pt x="1335" y="1720"/>
                  </a:lnTo>
                  <a:lnTo>
                    <a:pt x="1335" y="1720"/>
                  </a:lnTo>
                  <a:lnTo>
                    <a:pt x="1331" y="1709"/>
                  </a:lnTo>
                  <a:lnTo>
                    <a:pt x="1335" y="1716"/>
                  </a:lnTo>
                  <a:lnTo>
                    <a:pt x="1338" y="1720"/>
                  </a:lnTo>
                  <a:lnTo>
                    <a:pt x="1338" y="1723"/>
                  </a:lnTo>
                  <a:lnTo>
                    <a:pt x="1338" y="1730"/>
                  </a:lnTo>
                  <a:lnTo>
                    <a:pt x="1338" y="1737"/>
                  </a:lnTo>
                  <a:close/>
                  <a:moveTo>
                    <a:pt x="1335" y="1656"/>
                  </a:moveTo>
                  <a:lnTo>
                    <a:pt x="1331" y="1656"/>
                  </a:lnTo>
                  <a:lnTo>
                    <a:pt x="1328" y="1660"/>
                  </a:lnTo>
                  <a:lnTo>
                    <a:pt x="1321" y="1663"/>
                  </a:lnTo>
                  <a:lnTo>
                    <a:pt x="1314" y="1667"/>
                  </a:lnTo>
                  <a:lnTo>
                    <a:pt x="1310" y="1667"/>
                  </a:lnTo>
                  <a:lnTo>
                    <a:pt x="1314" y="1663"/>
                  </a:lnTo>
                  <a:lnTo>
                    <a:pt x="1321" y="1660"/>
                  </a:lnTo>
                  <a:lnTo>
                    <a:pt x="1328" y="1660"/>
                  </a:lnTo>
                  <a:lnTo>
                    <a:pt x="1331" y="1656"/>
                  </a:lnTo>
                  <a:lnTo>
                    <a:pt x="1335" y="1656"/>
                  </a:lnTo>
                  <a:close/>
                  <a:moveTo>
                    <a:pt x="1314" y="1491"/>
                  </a:moveTo>
                  <a:lnTo>
                    <a:pt x="1314" y="1491"/>
                  </a:lnTo>
                  <a:lnTo>
                    <a:pt x="1310" y="1491"/>
                  </a:lnTo>
                  <a:lnTo>
                    <a:pt x="1307" y="1491"/>
                  </a:lnTo>
                  <a:lnTo>
                    <a:pt x="1310" y="1487"/>
                  </a:lnTo>
                  <a:lnTo>
                    <a:pt x="1314" y="1491"/>
                  </a:lnTo>
                  <a:lnTo>
                    <a:pt x="1314" y="1491"/>
                  </a:lnTo>
                  <a:lnTo>
                    <a:pt x="1314" y="1491"/>
                  </a:lnTo>
                  <a:close/>
                  <a:moveTo>
                    <a:pt x="1314" y="1484"/>
                  </a:moveTo>
                  <a:lnTo>
                    <a:pt x="1314" y="1484"/>
                  </a:lnTo>
                  <a:lnTo>
                    <a:pt x="1317" y="1484"/>
                  </a:lnTo>
                  <a:lnTo>
                    <a:pt x="1321" y="1484"/>
                  </a:lnTo>
                  <a:lnTo>
                    <a:pt x="1321" y="1484"/>
                  </a:lnTo>
                  <a:lnTo>
                    <a:pt x="1314" y="1484"/>
                  </a:lnTo>
                  <a:close/>
                  <a:moveTo>
                    <a:pt x="1310" y="1558"/>
                  </a:moveTo>
                  <a:lnTo>
                    <a:pt x="1310" y="1561"/>
                  </a:lnTo>
                  <a:lnTo>
                    <a:pt x="1307" y="1565"/>
                  </a:lnTo>
                  <a:lnTo>
                    <a:pt x="1303" y="1565"/>
                  </a:lnTo>
                  <a:lnTo>
                    <a:pt x="1299" y="1568"/>
                  </a:lnTo>
                  <a:lnTo>
                    <a:pt x="1299" y="1568"/>
                  </a:lnTo>
                  <a:lnTo>
                    <a:pt x="1299" y="1568"/>
                  </a:lnTo>
                  <a:lnTo>
                    <a:pt x="1296" y="1568"/>
                  </a:lnTo>
                  <a:lnTo>
                    <a:pt x="1299" y="1568"/>
                  </a:lnTo>
                  <a:lnTo>
                    <a:pt x="1303" y="1565"/>
                  </a:lnTo>
                  <a:lnTo>
                    <a:pt x="1307" y="1561"/>
                  </a:lnTo>
                  <a:lnTo>
                    <a:pt x="1310" y="1558"/>
                  </a:lnTo>
                  <a:close/>
                  <a:moveTo>
                    <a:pt x="1307" y="1670"/>
                  </a:moveTo>
                  <a:lnTo>
                    <a:pt x="1310" y="1674"/>
                  </a:lnTo>
                  <a:lnTo>
                    <a:pt x="1310" y="1674"/>
                  </a:lnTo>
                  <a:lnTo>
                    <a:pt x="1307" y="1670"/>
                  </a:lnTo>
                  <a:lnTo>
                    <a:pt x="1307" y="1670"/>
                  </a:lnTo>
                  <a:lnTo>
                    <a:pt x="1307" y="1670"/>
                  </a:lnTo>
                  <a:lnTo>
                    <a:pt x="1307" y="1670"/>
                  </a:lnTo>
                  <a:close/>
                  <a:moveTo>
                    <a:pt x="1345" y="1589"/>
                  </a:moveTo>
                  <a:lnTo>
                    <a:pt x="1324" y="1589"/>
                  </a:lnTo>
                  <a:lnTo>
                    <a:pt x="1321" y="1589"/>
                  </a:lnTo>
                  <a:lnTo>
                    <a:pt x="1317" y="1589"/>
                  </a:lnTo>
                  <a:lnTo>
                    <a:pt x="1317" y="1589"/>
                  </a:lnTo>
                  <a:lnTo>
                    <a:pt x="1317" y="1589"/>
                  </a:lnTo>
                  <a:lnTo>
                    <a:pt x="1324" y="1589"/>
                  </a:lnTo>
                  <a:lnTo>
                    <a:pt x="1331" y="1589"/>
                  </a:lnTo>
                  <a:lnTo>
                    <a:pt x="1338" y="1589"/>
                  </a:lnTo>
                  <a:lnTo>
                    <a:pt x="1342" y="1589"/>
                  </a:lnTo>
                  <a:lnTo>
                    <a:pt x="1345" y="1589"/>
                  </a:lnTo>
                  <a:lnTo>
                    <a:pt x="1349" y="1586"/>
                  </a:lnTo>
                  <a:lnTo>
                    <a:pt x="1352" y="1582"/>
                  </a:lnTo>
                  <a:lnTo>
                    <a:pt x="1356" y="1579"/>
                  </a:lnTo>
                  <a:lnTo>
                    <a:pt x="1359" y="1575"/>
                  </a:lnTo>
                  <a:lnTo>
                    <a:pt x="1363" y="1575"/>
                  </a:lnTo>
                  <a:lnTo>
                    <a:pt x="1366" y="1575"/>
                  </a:lnTo>
                  <a:lnTo>
                    <a:pt x="1359" y="1575"/>
                  </a:lnTo>
                  <a:lnTo>
                    <a:pt x="1356" y="1579"/>
                  </a:lnTo>
                  <a:lnTo>
                    <a:pt x="1352" y="1582"/>
                  </a:lnTo>
                  <a:lnTo>
                    <a:pt x="1349" y="1586"/>
                  </a:lnTo>
                  <a:lnTo>
                    <a:pt x="1345" y="1589"/>
                  </a:lnTo>
                  <a:lnTo>
                    <a:pt x="1345" y="1589"/>
                  </a:lnTo>
                  <a:close/>
                  <a:moveTo>
                    <a:pt x="1349" y="1783"/>
                  </a:moveTo>
                  <a:lnTo>
                    <a:pt x="1345" y="1755"/>
                  </a:lnTo>
                  <a:lnTo>
                    <a:pt x="1345" y="1762"/>
                  </a:lnTo>
                  <a:lnTo>
                    <a:pt x="1349" y="1783"/>
                  </a:lnTo>
                  <a:close/>
                  <a:moveTo>
                    <a:pt x="1518" y="1374"/>
                  </a:moveTo>
                  <a:lnTo>
                    <a:pt x="1518" y="1374"/>
                  </a:lnTo>
                  <a:lnTo>
                    <a:pt x="1518" y="1374"/>
                  </a:lnTo>
                  <a:lnTo>
                    <a:pt x="1518" y="1374"/>
                  </a:lnTo>
                  <a:lnTo>
                    <a:pt x="1518" y="1374"/>
                  </a:lnTo>
                  <a:close/>
                  <a:moveTo>
                    <a:pt x="1525" y="1797"/>
                  </a:moveTo>
                  <a:lnTo>
                    <a:pt x="1521" y="1797"/>
                  </a:lnTo>
                  <a:lnTo>
                    <a:pt x="1518" y="1797"/>
                  </a:lnTo>
                  <a:lnTo>
                    <a:pt x="1518" y="1797"/>
                  </a:lnTo>
                  <a:lnTo>
                    <a:pt x="1514" y="1797"/>
                  </a:lnTo>
                  <a:lnTo>
                    <a:pt x="1518" y="1797"/>
                  </a:lnTo>
                  <a:lnTo>
                    <a:pt x="1525" y="1797"/>
                  </a:lnTo>
                  <a:close/>
                  <a:moveTo>
                    <a:pt x="1497" y="1381"/>
                  </a:moveTo>
                  <a:lnTo>
                    <a:pt x="1497" y="1381"/>
                  </a:lnTo>
                  <a:lnTo>
                    <a:pt x="1493" y="1381"/>
                  </a:lnTo>
                  <a:lnTo>
                    <a:pt x="1490" y="1378"/>
                  </a:lnTo>
                  <a:lnTo>
                    <a:pt x="1483" y="1378"/>
                  </a:lnTo>
                  <a:lnTo>
                    <a:pt x="1486" y="1378"/>
                  </a:lnTo>
                  <a:lnTo>
                    <a:pt x="1493" y="1381"/>
                  </a:lnTo>
                  <a:lnTo>
                    <a:pt x="1497" y="1381"/>
                  </a:lnTo>
                  <a:close/>
                  <a:moveTo>
                    <a:pt x="1458" y="1371"/>
                  </a:moveTo>
                  <a:lnTo>
                    <a:pt x="1462" y="1371"/>
                  </a:lnTo>
                  <a:lnTo>
                    <a:pt x="1462" y="1364"/>
                  </a:lnTo>
                  <a:lnTo>
                    <a:pt x="1458" y="1360"/>
                  </a:lnTo>
                  <a:lnTo>
                    <a:pt x="1458" y="1353"/>
                  </a:lnTo>
                  <a:lnTo>
                    <a:pt x="1454" y="1353"/>
                  </a:lnTo>
                  <a:lnTo>
                    <a:pt x="1454" y="1353"/>
                  </a:lnTo>
                  <a:lnTo>
                    <a:pt x="1454" y="1353"/>
                  </a:lnTo>
                  <a:lnTo>
                    <a:pt x="1458" y="1353"/>
                  </a:lnTo>
                  <a:lnTo>
                    <a:pt x="1458" y="1357"/>
                  </a:lnTo>
                  <a:lnTo>
                    <a:pt x="1462" y="1360"/>
                  </a:lnTo>
                  <a:lnTo>
                    <a:pt x="1462" y="1367"/>
                  </a:lnTo>
                  <a:lnTo>
                    <a:pt x="1462" y="1367"/>
                  </a:lnTo>
                  <a:lnTo>
                    <a:pt x="1462" y="1374"/>
                  </a:lnTo>
                  <a:lnTo>
                    <a:pt x="1462" y="1378"/>
                  </a:lnTo>
                  <a:lnTo>
                    <a:pt x="1462" y="1385"/>
                  </a:lnTo>
                  <a:lnTo>
                    <a:pt x="1465" y="1381"/>
                  </a:lnTo>
                  <a:lnTo>
                    <a:pt x="1462" y="1385"/>
                  </a:lnTo>
                  <a:lnTo>
                    <a:pt x="1462" y="1385"/>
                  </a:lnTo>
                  <a:lnTo>
                    <a:pt x="1458" y="1381"/>
                  </a:lnTo>
                  <a:lnTo>
                    <a:pt x="1458" y="1378"/>
                  </a:lnTo>
                  <a:lnTo>
                    <a:pt x="1458" y="1371"/>
                  </a:lnTo>
                  <a:close/>
                  <a:moveTo>
                    <a:pt x="1447" y="1360"/>
                  </a:moveTo>
                  <a:lnTo>
                    <a:pt x="1447" y="1360"/>
                  </a:lnTo>
                  <a:lnTo>
                    <a:pt x="1447" y="1360"/>
                  </a:lnTo>
                  <a:lnTo>
                    <a:pt x="1447" y="1360"/>
                  </a:lnTo>
                  <a:lnTo>
                    <a:pt x="1447" y="1360"/>
                  </a:lnTo>
                  <a:lnTo>
                    <a:pt x="1447" y="1360"/>
                  </a:lnTo>
                  <a:close/>
                  <a:moveTo>
                    <a:pt x="1419" y="1617"/>
                  </a:moveTo>
                  <a:lnTo>
                    <a:pt x="1419" y="1617"/>
                  </a:lnTo>
                  <a:lnTo>
                    <a:pt x="1419" y="1617"/>
                  </a:lnTo>
                  <a:lnTo>
                    <a:pt x="1412" y="1617"/>
                  </a:lnTo>
                  <a:lnTo>
                    <a:pt x="1412" y="1617"/>
                  </a:lnTo>
                  <a:lnTo>
                    <a:pt x="1419" y="1617"/>
                  </a:lnTo>
                  <a:close/>
                  <a:moveTo>
                    <a:pt x="1409" y="1378"/>
                  </a:moveTo>
                  <a:lnTo>
                    <a:pt x="1409" y="1378"/>
                  </a:lnTo>
                  <a:lnTo>
                    <a:pt x="1405" y="1378"/>
                  </a:lnTo>
                  <a:lnTo>
                    <a:pt x="1409" y="1378"/>
                  </a:lnTo>
                  <a:lnTo>
                    <a:pt x="1409" y="1378"/>
                  </a:lnTo>
                  <a:lnTo>
                    <a:pt x="1409" y="1378"/>
                  </a:lnTo>
                  <a:close/>
                  <a:moveTo>
                    <a:pt x="1405" y="1378"/>
                  </a:moveTo>
                  <a:lnTo>
                    <a:pt x="1405" y="1378"/>
                  </a:lnTo>
                  <a:lnTo>
                    <a:pt x="1405" y="1378"/>
                  </a:lnTo>
                  <a:lnTo>
                    <a:pt x="1405" y="1378"/>
                  </a:lnTo>
                  <a:lnTo>
                    <a:pt x="1405" y="1378"/>
                  </a:lnTo>
                  <a:close/>
                  <a:moveTo>
                    <a:pt x="1426" y="1755"/>
                  </a:moveTo>
                  <a:lnTo>
                    <a:pt x="1433" y="1744"/>
                  </a:lnTo>
                  <a:lnTo>
                    <a:pt x="1437" y="1737"/>
                  </a:lnTo>
                  <a:lnTo>
                    <a:pt x="1444" y="1730"/>
                  </a:lnTo>
                  <a:lnTo>
                    <a:pt x="1451" y="1727"/>
                  </a:lnTo>
                  <a:lnTo>
                    <a:pt x="1451" y="1727"/>
                  </a:lnTo>
                  <a:lnTo>
                    <a:pt x="1454" y="1727"/>
                  </a:lnTo>
                  <a:lnTo>
                    <a:pt x="1462" y="1723"/>
                  </a:lnTo>
                  <a:lnTo>
                    <a:pt x="1454" y="1727"/>
                  </a:lnTo>
                  <a:lnTo>
                    <a:pt x="1447" y="1730"/>
                  </a:lnTo>
                  <a:lnTo>
                    <a:pt x="1437" y="1737"/>
                  </a:lnTo>
                  <a:lnTo>
                    <a:pt x="1430" y="1748"/>
                  </a:lnTo>
                  <a:lnTo>
                    <a:pt x="1430" y="1751"/>
                  </a:lnTo>
                  <a:lnTo>
                    <a:pt x="1426" y="1755"/>
                  </a:lnTo>
                  <a:close/>
                  <a:moveTo>
                    <a:pt x="1486" y="1737"/>
                  </a:moveTo>
                  <a:lnTo>
                    <a:pt x="1479" y="1730"/>
                  </a:lnTo>
                  <a:lnTo>
                    <a:pt x="1472" y="1727"/>
                  </a:lnTo>
                  <a:lnTo>
                    <a:pt x="1479" y="1730"/>
                  </a:lnTo>
                  <a:lnTo>
                    <a:pt x="1486" y="1737"/>
                  </a:lnTo>
                  <a:close/>
                  <a:moveTo>
                    <a:pt x="1539" y="1374"/>
                  </a:moveTo>
                  <a:lnTo>
                    <a:pt x="1539" y="1378"/>
                  </a:lnTo>
                  <a:lnTo>
                    <a:pt x="1539" y="1378"/>
                  </a:lnTo>
                  <a:lnTo>
                    <a:pt x="1539" y="1378"/>
                  </a:lnTo>
                  <a:lnTo>
                    <a:pt x="1536" y="1374"/>
                  </a:lnTo>
                  <a:lnTo>
                    <a:pt x="1536" y="1374"/>
                  </a:lnTo>
                  <a:lnTo>
                    <a:pt x="1532" y="1374"/>
                  </a:lnTo>
                  <a:lnTo>
                    <a:pt x="1532" y="1374"/>
                  </a:lnTo>
                  <a:lnTo>
                    <a:pt x="1532" y="1374"/>
                  </a:lnTo>
                  <a:lnTo>
                    <a:pt x="1536" y="1374"/>
                  </a:lnTo>
                  <a:lnTo>
                    <a:pt x="1539" y="1374"/>
                  </a:lnTo>
                  <a:close/>
                  <a:moveTo>
                    <a:pt x="1528" y="1374"/>
                  </a:moveTo>
                  <a:lnTo>
                    <a:pt x="1528" y="1374"/>
                  </a:lnTo>
                  <a:lnTo>
                    <a:pt x="1528" y="1374"/>
                  </a:lnTo>
                  <a:lnTo>
                    <a:pt x="1528" y="1374"/>
                  </a:lnTo>
                  <a:lnTo>
                    <a:pt x="1525" y="1374"/>
                  </a:lnTo>
                  <a:lnTo>
                    <a:pt x="1525" y="1374"/>
                  </a:lnTo>
                  <a:lnTo>
                    <a:pt x="1525" y="1374"/>
                  </a:lnTo>
                  <a:lnTo>
                    <a:pt x="1528" y="1374"/>
                  </a:lnTo>
                  <a:lnTo>
                    <a:pt x="1528" y="1374"/>
                  </a:lnTo>
                  <a:close/>
                  <a:moveTo>
                    <a:pt x="1514" y="1374"/>
                  </a:moveTo>
                  <a:lnTo>
                    <a:pt x="1514" y="1378"/>
                  </a:lnTo>
                  <a:lnTo>
                    <a:pt x="1518" y="1374"/>
                  </a:lnTo>
                  <a:lnTo>
                    <a:pt x="1518" y="1374"/>
                  </a:lnTo>
                  <a:lnTo>
                    <a:pt x="1521" y="1378"/>
                  </a:lnTo>
                  <a:lnTo>
                    <a:pt x="1518" y="1378"/>
                  </a:lnTo>
                  <a:lnTo>
                    <a:pt x="1514" y="1374"/>
                  </a:lnTo>
                  <a:lnTo>
                    <a:pt x="1514" y="1378"/>
                  </a:lnTo>
                  <a:lnTo>
                    <a:pt x="1514" y="1378"/>
                  </a:lnTo>
                  <a:lnTo>
                    <a:pt x="1511" y="1374"/>
                  </a:lnTo>
                  <a:lnTo>
                    <a:pt x="1511" y="1374"/>
                  </a:lnTo>
                  <a:lnTo>
                    <a:pt x="1511" y="1374"/>
                  </a:lnTo>
                  <a:lnTo>
                    <a:pt x="1514" y="1374"/>
                  </a:lnTo>
                  <a:close/>
                  <a:moveTo>
                    <a:pt x="1504" y="1374"/>
                  </a:moveTo>
                  <a:lnTo>
                    <a:pt x="1504" y="1374"/>
                  </a:lnTo>
                  <a:lnTo>
                    <a:pt x="1500" y="1374"/>
                  </a:lnTo>
                  <a:lnTo>
                    <a:pt x="1497" y="1374"/>
                  </a:lnTo>
                  <a:lnTo>
                    <a:pt x="1497" y="1374"/>
                  </a:lnTo>
                  <a:lnTo>
                    <a:pt x="1500" y="1374"/>
                  </a:lnTo>
                  <a:lnTo>
                    <a:pt x="1504" y="1374"/>
                  </a:lnTo>
                  <a:close/>
                  <a:moveTo>
                    <a:pt x="1444" y="1360"/>
                  </a:moveTo>
                  <a:lnTo>
                    <a:pt x="1440" y="1357"/>
                  </a:lnTo>
                  <a:lnTo>
                    <a:pt x="1440" y="1357"/>
                  </a:lnTo>
                  <a:lnTo>
                    <a:pt x="1444" y="1357"/>
                  </a:lnTo>
                  <a:lnTo>
                    <a:pt x="1444" y="1360"/>
                  </a:lnTo>
                  <a:close/>
                  <a:moveTo>
                    <a:pt x="1402" y="1360"/>
                  </a:moveTo>
                  <a:lnTo>
                    <a:pt x="1412" y="1364"/>
                  </a:lnTo>
                  <a:lnTo>
                    <a:pt x="1416" y="1367"/>
                  </a:lnTo>
                  <a:lnTo>
                    <a:pt x="1416" y="1367"/>
                  </a:lnTo>
                  <a:lnTo>
                    <a:pt x="1412" y="1364"/>
                  </a:lnTo>
                  <a:lnTo>
                    <a:pt x="1409" y="1360"/>
                  </a:lnTo>
                  <a:lnTo>
                    <a:pt x="1405" y="1360"/>
                  </a:lnTo>
                  <a:lnTo>
                    <a:pt x="1398" y="1360"/>
                  </a:lnTo>
                  <a:lnTo>
                    <a:pt x="1395" y="1357"/>
                  </a:lnTo>
                  <a:lnTo>
                    <a:pt x="1391" y="1357"/>
                  </a:lnTo>
                  <a:lnTo>
                    <a:pt x="1391" y="1357"/>
                  </a:lnTo>
                  <a:lnTo>
                    <a:pt x="1391" y="1357"/>
                  </a:lnTo>
                  <a:lnTo>
                    <a:pt x="1395" y="1357"/>
                  </a:lnTo>
                  <a:lnTo>
                    <a:pt x="1402" y="1360"/>
                  </a:lnTo>
                  <a:close/>
                  <a:moveTo>
                    <a:pt x="1363" y="1406"/>
                  </a:moveTo>
                  <a:lnTo>
                    <a:pt x="1384" y="1413"/>
                  </a:lnTo>
                  <a:lnTo>
                    <a:pt x="1384" y="1413"/>
                  </a:lnTo>
                  <a:lnTo>
                    <a:pt x="1363" y="1406"/>
                  </a:lnTo>
                  <a:lnTo>
                    <a:pt x="1359" y="1406"/>
                  </a:lnTo>
                  <a:lnTo>
                    <a:pt x="1356" y="1406"/>
                  </a:lnTo>
                  <a:lnTo>
                    <a:pt x="1349" y="1406"/>
                  </a:lnTo>
                  <a:lnTo>
                    <a:pt x="1352" y="1406"/>
                  </a:lnTo>
                  <a:lnTo>
                    <a:pt x="1363" y="1406"/>
                  </a:lnTo>
                  <a:close/>
                  <a:moveTo>
                    <a:pt x="1380" y="1568"/>
                  </a:moveTo>
                  <a:lnTo>
                    <a:pt x="1380" y="1568"/>
                  </a:lnTo>
                  <a:lnTo>
                    <a:pt x="1380" y="1568"/>
                  </a:lnTo>
                  <a:lnTo>
                    <a:pt x="1377" y="1572"/>
                  </a:lnTo>
                  <a:lnTo>
                    <a:pt x="1377" y="1575"/>
                  </a:lnTo>
                  <a:lnTo>
                    <a:pt x="1373" y="1575"/>
                  </a:lnTo>
                  <a:lnTo>
                    <a:pt x="1377" y="1572"/>
                  </a:lnTo>
                  <a:lnTo>
                    <a:pt x="1377" y="1568"/>
                  </a:lnTo>
                  <a:lnTo>
                    <a:pt x="1380" y="1568"/>
                  </a:lnTo>
                  <a:lnTo>
                    <a:pt x="1380" y="1568"/>
                  </a:lnTo>
                  <a:close/>
                  <a:moveTo>
                    <a:pt x="1307" y="1240"/>
                  </a:moveTo>
                  <a:lnTo>
                    <a:pt x="1303" y="1240"/>
                  </a:lnTo>
                  <a:lnTo>
                    <a:pt x="1303" y="1244"/>
                  </a:lnTo>
                  <a:lnTo>
                    <a:pt x="1307" y="1240"/>
                  </a:lnTo>
                  <a:lnTo>
                    <a:pt x="1307" y="1240"/>
                  </a:lnTo>
                  <a:close/>
                  <a:moveTo>
                    <a:pt x="1303" y="1244"/>
                  </a:moveTo>
                  <a:lnTo>
                    <a:pt x="1303" y="1244"/>
                  </a:lnTo>
                  <a:lnTo>
                    <a:pt x="1303" y="1244"/>
                  </a:lnTo>
                  <a:lnTo>
                    <a:pt x="1303" y="1244"/>
                  </a:lnTo>
                  <a:lnTo>
                    <a:pt x="1303" y="1244"/>
                  </a:lnTo>
                  <a:close/>
                  <a:moveTo>
                    <a:pt x="1236" y="1424"/>
                  </a:moveTo>
                  <a:lnTo>
                    <a:pt x="1236" y="1424"/>
                  </a:lnTo>
                  <a:lnTo>
                    <a:pt x="1236" y="1420"/>
                  </a:lnTo>
                  <a:lnTo>
                    <a:pt x="1233" y="1417"/>
                  </a:lnTo>
                  <a:lnTo>
                    <a:pt x="1229" y="1417"/>
                  </a:lnTo>
                  <a:lnTo>
                    <a:pt x="1233" y="1420"/>
                  </a:lnTo>
                  <a:lnTo>
                    <a:pt x="1236" y="1424"/>
                  </a:lnTo>
                  <a:close/>
                  <a:moveTo>
                    <a:pt x="1225" y="1410"/>
                  </a:moveTo>
                  <a:lnTo>
                    <a:pt x="1222" y="1410"/>
                  </a:lnTo>
                  <a:lnTo>
                    <a:pt x="1222" y="1410"/>
                  </a:lnTo>
                  <a:lnTo>
                    <a:pt x="1222" y="1410"/>
                  </a:lnTo>
                  <a:lnTo>
                    <a:pt x="1225" y="1410"/>
                  </a:lnTo>
                  <a:close/>
                  <a:moveTo>
                    <a:pt x="1225" y="1410"/>
                  </a:moveTo>
                  <a:lnTo>
                    <a:pt x="1225" y="1413"/>
                  </a:lnTo>
                  <a:lnTo>
                    <a:pt x="1225" y="1413"/>
                  </a:lnTo>
                  <a:lnTo>
                    <a:pt x="1225" y="1413"/>
                  </a:lnTo>
                  <a:lnTo>
                    <a:pt x="1225" y="1410"/>
                  </a:lnTo>
                  <a:close/>
                  <a:moveTo>
                    <a:pt x="1225" y="1413"/>
                  </a:moveTo>
                  <a:lnTo>
                    <a:pt x="1225" y="1413"/>
                  </a:lnTo>
                  <a:lnTo>
                    <a:pt x="1229" y="1417"/>
                  </a:lnTo>
                  <a:lnTo>
                    <a:pt x="1225" y="1413"/>
                  </a:lnTo>
                  <a:lnTo>
                    <a:pt x="1225" y="1413"/>
                  </a:lnTo>
                  <a:close/>
                  <a:moveTo>
                    <a:pt x="1236" y="1427"/>
                  </a:moveTo>
                  <a:lnTo>
                    <a:pt x="1236" y="1431"/>
                  </a:lnTo>
                  <a:lnTo>
                    <a:pt x="1236" y="1434"/>
                  </a:lnTo>
                  <a:lnTo>
                    <a:pt x="1236" y="1431"/>
                  </a:lnTo>
                  <a:lnTo>
                    <a:pt x="1236" y="1427"/>
                  </a:lnTo>
                  <a:close/>
                  <a:moveTo>
                    <a:pt x="1271" y="1565"/>
                  </a:moveTo>
                  <a:lnTo>
                    <a:pt x="1271" y="1561"/>
                  </a:lnTo>
                  <a:lnTo>
                    <a:pt x="1271" y="1561"/>
                  </a:lnTo>
                  <a:lnTo>
                    <a:pt x="1275" y="1561"/>
                  </a:lnTo>
                  <a:lnTo>
                    <a:pt x="1278" y="1561"/>
                  </a:lnTo>
                  <a:lnTo>
                    <a:pt x="1275" y="1561"/>
                  </a:lnTo>
                  <a:lnTo>
                    <a:pt x="1271" y="1561"/>
                  </a:lnTo>
                  <a:lnTo>
                    <a:pt x="1271" y="1565"/>
                  </a:lnTo>
                  <a:close/>
                  <a:moveTo>
                    <a:pt x="1289" y="1677"/>
                  </a:moveTo>
                  <a:lnTo>
                    <a:pt x="1292" y="1677"/>
                  </a:lnTo>
                  <a:lnTo>
                    <a:pt x="1299" y="1674"/>
                  </a:lnTo>
                  <a:lnTo>
                    <a:pt x="1307" y="1670"/>
                  </a:lnTo>
                  <a:lnTo>
                    <a:pt x="1296" y="1677"/>
                  </a:lnTo>
                  <a:lnTo>
                    <a:pt x="1289" y="1677"/>
                  </a:lnTo>
                  <a:close/>
                  <a:moveTo>
                    <a:pt x="1384" y="1765"/>
                  </a:moveTo>
                  <a:lnTo>
                    <a:pt x="1370" y="1765"/>
                  </a:lnTo>
                  <a:lnTo>
                    <a:pt x="1370" y="1765"/>
                  </a:lnTo>
                  <a:lnTo>
                    <a:pt x="1366" y="1772"/>
                  </a:lnTo>
                  <a:lnTo>
                    <a:pt x="1363" y="1776"/>
                  </a:lnTo>
                  <a:lnTo>
                    <a:pt x="1356" y="1783"/>
                  </a:lnTo>
                  <a:lnTo>
                    <a:pt x="1356" y="1783"/>
                  </a:lnTo>
                  <a:lnTo>
                    <a:pt x="1352" y="1783"/>
                  </a:lnTo>
                  <a:lnTo>
                    <a:pt x="1356" y="1783"/>
                  </a:lnTo>
                  <a:lnTo>
                    <a:pt x="1356" y="1779"/>
                  </a:lnTo>
                  <a:lnTo>
                    <a:pt x="1359" y="1779"/>
                  </a:lnTo>
                  <a:lnTo>
                    <a:pt x="1359" y="1776"/>
                  </a:lnTo>
                  <a:lnTo>
                    <a:pt x="1363" y="1772"/>
                  </a:lnTo>
                  <a:lnTo>
                    <a:pt x="1366" y="1769"/>
                  </a:lnTo>
                  <a:lnTo>
                    <a:pt x="1370" y="1765"/>
                  </a:lnTo>
                  <a:lnTo>
                    <a:pt x="1370" y="1765"/>
                  </a:lnTo>
                  <a:lnTo>
                    <a:pt x="1388" y="1765"/>
                  </a:lnTo>
                  <a:lnTo>
                    <a:pt x="1391" y="1769"/>
                  </a:lnTo>
                  <a:lnTo>
                    <a:pt x="1391" y="1769"/>
                  </a:lnTo>
                  <a:lnTo>
                    <a:pt x="1388" y="1769"/>
                  </a:lnTo>
                  <a:lnTo>
                    <a:pt x="1384" y="1765"/>
                  </a:lnTo>
                  <a:close/>
                  <a:moveTo>
                    <a:pt x="1402" y="1772"/>
                  </a:moveTo>
                  <a:lnTo>
                    <a:pt x="1405" y="1769"/>
                  </a:lnTo>
                  <a:lnTo>
                    <a:pt x="1405" y="1769"/>
                  </a:lnTo>
                  <a:lnTo>
                    <a:pt x="1395" y="1779"/>
                  </a:lnTo>
                  <a:lnTo>
                    <a:pt x="1402" y="1772"/>
                  </a:lnTo>
                  <a:close/>
                  <a:moveTo>
                    <a:pt x="1423" y="1772"/>
                  </a:moveTo>
                  <a:lnTo>
                    <a:pt x="1423" y="1776"/>
                  </a:lnTo>
                  <a:lnTo>
                    <a:pt x="1423" y="1779"/>
                  </a:lnTo>
                  <a:lnTo>
                    <a:pt x="1423" y="1776"/>
                  </a:lnTo>
                  <a:lnTo>
                    <a:pt x="1423" y="1772"/>
                  </a:lnTo>
                  <a:close/>
                  <a:moveTo>
                    <a:pt x="1483" y="1966"/>
                  </a:moveTo>
                  <a:lnTo>
                    <a:pt x="1483" y="1959"/>
                  </a:lnTo>
                  <a:lnTo>
                    <a:pt x="1479" y="1949"/>
                  </a:lnTo>
                  <a:lnTo>
                    <a:pt x="1483" y="1956"/>
                  </a:lnTo>
                  <a:lnTo>
                    <a:pt x="1483" y="1959"/>
                  </a:lnTo>
                  <a:lnTo>
                    <a:pt x="1483" y="1963"/>
                  </a:lnTo>
                  <a:lnTo>
                    <a:pt x="1483" y="1966"/>
                  </a:lnTo>
                  <a:close/>
                  <a:moveTo>
                    <a:pt x="1479" y="1942"/>
                  </a:moveTo>
                  <a:lnTo>
                    <a:pt x="1479" y="1934"/>
                  </a:lnTo>
                  <a:lnTo>
                    <a:pt x="1479" y="1927"/>
                  </a:lnTo>
                  <a:lnTo>
                    <a:pt x="1483" y="1924"/>
                  </a:lnTo>
                  <a:lnTo>
                    <a:pt x="1479" y="1931"/>
                  </a:lnTo>
                  <a:lnTo>
                    <a:pt x="1479" y="1942"/>
                  </a:lnTo>
                  <a:close/>
                  <a:moveTo>
                    <a:pt x="1511" y="1913"/>
                  </a:moveTo>
                  <a:lnTo>
                    <a:pt x="1518" y="1920"/>
                  </a:lnTo>
                  <a:lnTo>
                    <a:pt x="1514" y="1917"/>
                  </a:lnTo>
                  <a:lnTo>
                    <a:pt x="1511" y="1913"/>
                  </a:lnTo>
                  <a:close/>
                  <a:moveTo>
                    <a:pt x="1543" y="1934"/>
                  </a:moveTo>
                  <a:lnTo>
                    <a:pt x="1543" y="1934"/>
                  </a:lnTo>
                  <a:lnTo>
                    <a:pt x="1543" y="1931"/>
                  </a:lnTo>
                  <a:lnTo>
                    <a:pt x="1536" y="1927"/>
                  </a:lnTo>
                  <a:lnTo>
                    <a:pt x="1528" y="1924"/>
                  </a:lnTo>
                  <a:lnTo>
                    <a:pt x="1525" y="1924"/>
                  </a:lnTo>
                  <a:lnTo>
                    <a:pt x="1521" y="1920"/>
                  </a:lnTo>
                  <a:lnTo>
                    <a:pt x="1525" y="1924"/>
                  </a:lnTo>
                  <a:lnTo>
                    <a:pt x="1532" y="1927"/>
                  </a:lnTo>
                  <a:lnTo>
                    <a:pt x="1539" y="1931"/>
                  </a:lnTo>
                  <a:lnTo>
                    <a:pt x="1543" y="1934"/>
                  </a:lnTo>
                  <a:lnTo>
                    <a:pt x="1557" y="1949"/>
                  </a:lnTo>
                  <a:lnTo>
                    <a:pt x="1543" y="1934"/>
                  </a:lnTo>
                  <a:close/>
                </a:path>
              </a:pathLst>
            </a:custGeom>
            <a:gradFill rotWithShape="1">
              <a:gsLst>
                <a:gs pos="0">
                  <a:schemeClr val="bg2"/>
                </a:gs>
                <a:gs pos="100000">
                  <a:schemeClr val="bg2">
                    <a:gamma/>
                    <a:tint val="5882"/>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grpSp>
          <p:nvGrpSpPr>
            <p:cNvPr id="145" name="Group 341"/>
            <p:cNvGrpSpPr>
              <a:grpSpLocks/>
            </p:cNvGrpSpPr>
            <p:nvPr userDrawn="1"/>
          </p:nvGrpSpPr>
          <p:grpSpPr bwMode="auto">
            <a:xfrm>
              <a:off x="3794" y="346"/>
              <a:ext cx="1173" cy="782"/>
              <a:chOff x="698" y="-2896"/>
              <a:chExt cx="1216" cy="793"/>
            </a:xfrm>
          </p:grpSpPr>
          <p:sp>
            <p:nvSpPr>
              <p:cNvPr id="148" name="Freeform 342"/>
              <p:cNvSpPr>
                <a:spLocks/>
              </p:cNvSpPr>
              <p:nvPr userDrawn="1"/>
            </p:nvSpPr>
            <p:spPr bwMode="gray">
              <a:xfrm>
                <a:off x="1875" y="-2600"/>
                <a:ext cx="25" cy="18"/>
              </a:xfrm>
              <a:custGeom>
                <a:avLst/>
                <a:gdLst>
                  <a:gd name="T0" fmla="*/ 0 w 25"/>
                  <a:gd name="T1" fmla="*/ 7 h 18"/>
                  <a:gd name="T2" fmla="*/ 4 w 25"/>
                  <a:gd name="T3" fmla="*/ 14 h 18"/>
                  <a:gd name="T4" fmla="*/ 11 w 25"/>
                  <a:gd name="T5" fmla="*/ 18 h 18"/>
                  <a:gd name="T6" fmla="*/ 18 w 25"/>
                  <a:gd name="T7" fmla="*/ 18 h 18"/>
                  <a:gd name="T8" fmla="*/ 25 w 25"/>
                  <a:gd name="T9" fmla="*/ 14 h 18"/>
                  <a:gd name="T10" fmla="*/ 25 w 25"/>
                  <a:gd name="T11" fmla="*/ 14 h 18"/>
                  <a:gd name="T12" fmla="*/ 25 w 25"/>
                  <a:gd name="T13" fmla="*/ 11 h 18"/>
                  <a:gd name="T14" fmla="*/ 21 w 25"/>
                  <a:gd name="T15" fmla="*/ 7 h 18"/>
                  <a:gd name="T16" fmla="*/ 18 w 25"/>
                  <a:gd name="T17" fmla="*/ 0 h 18"/>
                  <a:gd name="T18" fmla="*/ 14 w 25"/>
                  <a:gd name="T19" fmla="*/ 0 h 18"/>
                  <a:gd name="T20" fmla="*/ 11 w 25"/>
                  <a:gd name="T21" fmla="*/ 0 h 18"/>
                  <a:gd name="T22" fmla="*/ 11 w 25"/>
                  <a:gd name="T23" fmla="*/ 0 h 18"/>
                  <a:gd name="T24" fmla="*/ 11 w 25"/>
                  <a:gd name="T25" fmla="*/ 0 h 18"/>
                  <a:gd name="T26" fmla="*/ 7 w 25"/>
                  <a:gd name="T27" fmla="*/ 0 h 18"/>
                  <a:gd name="T28" fmla="*/ 4 w 25"/>
                  <a:gd name="T29" fmla="*/ 4 h 18"/>
                  <a:gd name="T30" fmla="*/ 0 w 25"/>
                  <a:gd name="T31"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18">
                    <a:moveTo>
                      <a:pt x="0" y="7"/>
                    </a:moveTo>
                    <a:lnTo>
                      <a:pt x="4" y="14"/>
                    </a:lnTo>
                    <a:lnTo>
                      <a:pt x="11" y="18"/>
                    </a:lnTo>
                    <a:lnTo>
                      <a:pt x="18" y="18"/>
                    </a:lnTo>
                    <a:lnTo>
                      <a:pt x="25" y="14"/>
                    </a:lnTo>
                    <a:lnTo>
                      <a:pt x="25" y="14"/>
                    </a:lnTo>
                    <a:lnTo>
                      <a:pt x="25" y="11"/>
                    </a:lnTo>
                    <a:lnTo>
                      <a:pt x="21" y="7"/>
                    </a:lnTo>
                    <a:lnTo>
                      <a:pt x="18" y="0"/>
                    </a:lnTo>
                    <a:lnTo>
                      <a:pt x="14" y="0"/>
                    </a:lnTo>
                    <a:lnTo>
                      <a:pt x="11" y="0"/>
                    </a:lnTo>
                    <a:lnTo>
                      <a:pt x="11" y="0"/>
                    </a:lnTo>
                    <a:lnTo>
                      <a:pt x="11" y="0"/>
                    </a:lnTo>
                    <a:lnTo>
                      <a:pt x="7" y="0"/>
                    </a:lnTo>
                    <a:lnTo>
                      <a:pt x="4"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9" name="Freeform 343"/>
              <p:cNvSpPr>
                <a:spLocks/>
              </p:cNvSpPr>
              <p:nvPr userDrawn="1"/>
            </p:nvSpPr>
            <p:spPr bwMode="gray">
              <a:xfrm>
                <a:off x="1452" y="-2797"/>
                <a:ext cx="462" cy="694"/>
              </a:xfrm>
              <a:custGeom>
                <a:avLst/>
                <a:gdLst>
                  <a:gd name="T0" fmla="*/ 53 w 462"/>
                  <a:gd name="T1" fmla="*/ 162 h 694"/>
                  <a:gd name="T2" fmla="*/ 71 w 462"/>
                  <a:gd name="T3" fmla="*/ 179 h 694"/>
                  <a:gd name="T4" fmla="*/ 57 w 462"/>
                  <a:gd name="T5" fmla="*/ 208 h 694"/>
                  <a:gd name="T6" fmla="*/ 29 w 462"/>
                  <a:gd name="T7" fmla="*/ 222 h 694"/>
                  <a:gd name="T8" fmla="*/ 0 w 462"/>
                  <a:gd name="T9" fmla="*/ 236 h 694"/>
                  <a:gd name="T10" fmla="*/ 25 w 462"/>
                  <a:gd name="T11" fmla="*/ 267 h 694"/>
                  <a:gd name="T12" fmla="*/ 53 w 462"/>
                  <a:gd name="T13" fmla="*/ 271 h 694"/>
                  <a:gd name="T14" fmla="*/ 39 w 462"/>
                  <a:gd name="T15" fmla="*/ 285 h 694"/>
                  <a:gd name="T16" fmla="*/ 22 w 462"/>
                  <a:gd name="T17" fmla="*/ 285 h 694"/>
                  <a:gd name="T18" fmla="*/ 25 w 462"/>
                  <a:gd name="T19" fmla="*/ 310 h 694"/>
                  <a:gd name="T20" fmla="*/ 50 w 462"/>
                  <a:gd name="T21" fmla="*/ 334 h 694"/>
                  <a:gd name="T22" fmla="*/ 106 w 462"/>
                  <a:gd name="T23" fmla="*/ 317 h 694"/>
                  <a:gd name="T24" fmla="*/ 131 w 462"/>
                  <a:gd name="T25" fmla="*/ 334 h 694"/>
                  <a:gd name="T26" fmla="*/ 148 w 462"/>
                  <a:gd name="T27" fmla="*/ 405 h 694"/>
                  <a:gd name="T28" fmla="*/ 148 w 462"/>
                  <a:gd name="T29" fmla="*/ 430 h 694"/>
                  <a:gd name="T30" fmla="*/ 145 w 462"/>
                  <a:gd name="T31" fmla="*/ 454 h 694"/>
                  <a:gd name="T32" fmla="*/ 159 w 462"/>
                  <a:gd name="T33" fmla="*/ 454 h 694"/>
                  <a:gd name="T34" fmla="*/ 177 w 462"/>
                  <a:gd name="T35" fmla="*/ 472 h 694"/>
                  <a:gd name="T36" fmla="*/ 162 w 462"/>
                  <a:gd name="T37" fmla="*/ 479 h 694"/>
                  <a:gd name="T38" fmla="*/ 180 w 462"/>
                  <a:gd name="T39" fmla="*/ 496 h 694"/>
                  <a:gd name="T40" fmla="*/ 166 w 462"/>
                  <a:gd name="T41" fmla="*/ 532 h 694"/>
                  <a:gd name="T42" fmla="*/ 159 w 462"/>
                  <a:gd name="T43" fmla="*/ 570 h 694"/>
                  <a:gd name="T44" fmla="*/ 187 w 462"/>
                  <a:gd name="T45" fmla="*/ 651 h 694"/>
                  <a:gd name="T46" fmla="*/ 219 w 462"/>
                  <a:gd name="T47" fmla="*/ 680 h 694"/>
                  <a:gd name="T48" fmla="*/ 222 w 462"/>
                  <a:gd name="T49" fmla="*/ 683 h 694"/>
                  <a:gd name="T50" fmla="*/ 247 w 462"/>
                  <a:gd name="T51" fmla="*/ 669 h 694"/>
                  <a:gd name="T52" fmla="*/ 258 w 462"/>
                  <a:gd name="T53" fmla="*/ 637 h 694"/>
                  <a:gd name="T54" fmla="*/ 275 w 462"/>
                  <a:gd name="T55" fmla="*/ 595 h 694"/>
                  <a:gd name="T56" fmla="*/ 303 w 462"/>
                  <a:gd name="T57" fmla="*/ 577 h 694"/>
                  <a:gd name="T58" fmla="*/ 342 w 462"/>
                  <a:gd name="T59" fmla="*/ 542 h 694"/>
                  <a:gd name="T60" fmla="*/ 367 w 462"/>
                  <a:gd name="T61" fmla="*/ 532 h 694"/>
                  <a:gd name="T62" fmla="*/ 388 w 462"/>
                  <a:gd name="T63" fmla="*/ 514 h 694"/>
                  <a:gd name="T64" fmla="*/ 395 w 462"/>
                  <a:gd name="T65" fmla="*/ 489 h 694"/>
                  <a:gd name="T66" fmla="*/ 356 w 462"/>
                  <a:gd name="T67" fmla="*/ 496 h 694"/>
                  <a:gd name="T68" fmla="*/ 367 w 462"/>
                  <a:gd name="T69" fmla="*/ 493 h 694"/>
                  <a:gd name="T70" fmla="*/ 377 w 462"/>
                  <a:gd name="T71" fmla="*/ 458 h 694"/>
                  <a:gd name="T72" fmla="*/ 395 w 462"/>
                  <a:gd name="T73" fmla="*/ 472 h 694"/>
                  <a:gd name="T74" fmla="*/ 402 w 462"/>
                  <a:gd name="T75" fmla="*/ 440 h 694"/>
                  <a:gd name="T76" fmla="*/ 402 w 462"/>
                  <a:gd name="T77" fmla="*/ 405 h 694"/>
                  <a:gd name="T78" fmla="*/ 434 w 462"/>
                  <a:gd name="T79" fmla="*/ 384 h 694"/>
                  <a:gd name="T80" fmla="*/ 437 w 462"/>
                  <a:gd name="T81" fmla="*/ 334 h 694"/>
                  <a:gd name="T82" fmla="*/ 402 w 462"/>
                  <a:gd name="T83" fmla="*/ 324 h 694"/>
                  <a:gd name="T84" fmla="*/ 398 w 462"/>
                  <a:gd name="T85" fmla="*/ 282 h 694"/>
                  <a:gd name="T86" fmla="*/ 398 w 462"/>
                  <a:gd name="T87" fmla="*/ 246 h 694"/>
                  <a:gd name="T88" fmla="*/ 413 w 462"/>
                  <a:gd name="T89" fmla="*/ 179 h 694"/>
                  <a:gd name="T90" fmla="*/ 430 w 462"/>
                  <a:gd name="T91" fmla="*/ 158 h 694"/>
                  <a:gd name="T92" fmla="*/ 420 w 462"/>
                  <a:gd name="T93" fmla="*/ 144 h 694"/>
                  <a:gd name="T94" fmla="*/ 458 w 462"/>
                  <a:gd name="T95" fmla="*/ 95 h 694"/>
                  <a:gd name="T96" fmla="*/ 434 w 462"/>
                  <a:gd name="T97" fmla="*/ 77 h 694"/>
                  <a:gd name="T98" fmla="*/ 427 w 462"/>
                  <a:gd name="T99" fmla="*/ 102 h 694"/>
                  <a:gd name="T100" fmla="*/ 377 w 462"/>
                  <a:gd name="T101" fmla="*/ 141 h 694"/>
                  <a:gd name="T102" fmla="*/ 416 w 462"/>
                  <a:gd name="T103" fmla="*/ 67 h 694"/>
                  <a:gd name="T104" fmla="*/ 377 w 462"/>
                  <a:gd name="T105" fmla="*/ 88 h 694"/>
                  <a:gd name="T106" fmla="*/ 377 w 462"/>
                  <a:gd name="T107" fmla="*/ 60 h 694"/>
                  <a:gd name="T108" fmla="*/ 349 w 462"/>
                  <a:gd name="T109" fmla="*/ 63 h 694"/>
                  <a:gd name="T110" fmla="*/ 388 w 462"/>
                  <a:gd name="T111" fmla="*/ 45 h 694"/>
                  <a:gd name="T112" fmla="*/ 356 w 462"/>
                  <a:gd name="T113" fmla="*/ 17 h 694"/>
                  <a:gd name="T114" fmla="*/ 303 w 462"/>
                  <a:gd name="T115" fmla="*/ 38 h 694"/>
                  <a:gd name="T116" fmla="*/ 339 w 462"/>
                  <a:gd name="T117" fmla="*/ 10 h 694"/>
                  <a:gd name="T118" fmla="*/ 229 w 462"/>
                  <a:gd name="T119" fmla="*/ 35 h 694"/>
                  <a:gd name="T120" fmla="*/ 173 w 462"/>
                  <a:gd name="T121" fmla="*/ 56 h 694"/>
                  <a:gd name="T122" fmla="*/ 103 w 462"/>
                  <a:gd name="T123" fmla="*/ 84 h 694"/>
                  <a:gd name="T124" fmla="*/ 99 w 462"/>
                  <a:gd name="T125" fmla="*/ 127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62" h="694">
                    <a:moveTo>
                      <a:pt x="71" y="134"/>
                    </a:moveTo>
                    <a:lnTo>
                      <a:pt x="57" y="137"/>
                    </a:lnTo>
                    <a:lnTo>
                      <a:pt x="60" y="137"/>
                    </a:lnTo>
                    <a:lnTo>
                      <a:pt x="57" y="141"/>
                    </a:lnTo>
                    <a:lnTo>
                      <a:pt x="53" y="148"/>
                    </a:lnTo>
                    <a:lnTo>
                      <a:pt x="53" y="148"/>
                    </a:lnTo>
                    <a:lnTo>
                      <a:pt x="50" y="151"/>
                    </a:lnTo>
                    <a:lnTo>
                      <a:pt x="50" y="155"/>
                    </a:lnTo>
                    <a:lnTo>
                      <a:pt x="53" y="162"/>
                    </a:lnTo>
                    <a:lnTo>
                      <a:pt x="53" y="162"/>
                    </a:lnTo>
                    <a:lnTo>
                      <a:pt x="57" y="162"/>
                    </a:lnTo>
                    <a:lnTo>
                      <a:pt x="64" y="165"/>
                    </a:lnTo>
                    <a:lnTo>
                      <a:pt x="71" y="165"/>
                    </a:lnTo>
                    <a:lnTo>
                      <a:pt x="71" y="165"/>
                    </a:lnTo>
                    <a:lnTo>
                      <a:pt x="71" y="169"/>
                    </a:lnTo>
                    <a:lnTo>
                      <a:pt x="71" y="172"/>
                    </a:lnTo>
                    <a:lnTo>
                      <a:pt x="71" y="176"/>
                    </a:lnTo>
                    <a:lnTo>
                      <a:pt x="71" y="179"/>
                    </a:lnTo>
                    <a:lnTo>
                      <a:pt x="71" y="183"/>
                    </a:lnTo>
                    <a:lnTo>
                      <a:pt x="71" y="186"/>
                    </a:lnTo>
                    <a:lnTo>
                      <a:pt x="71" y="193"/>
                    </a:lnTo>
                    <a:lnTo>
                      <a:pt x="71" y="197"/>
                    </a:lnTo>
                    <a:lnTo>
                      <a:pt x="71" y="201"/>
                    </a:lnTo>
                    <a:lnTo>
                      <a:pt x="67" y="204"/>
                    </a:lnTo>
                    <a:lnTo>
                      <a:pt x="64" y="204"/>
                    </a:lnTo>
                    <a:lnTo>
                      <a:pt x="60" y="204"/>
                    </a:lnTo>
                    <a:lnTo>
                      <a:pt x="57" y="208"/>
                    </a:lnTo>
                    <a:lnTo>
                      <a:pt x="57" y="211"/>
                    </a:lnTo>
                    <a:lnTo>
                      <a:pt x="53" y="211"/>
                    </a:lnTo>
                    <a:lnTo>
                      <a:pt x="50" y="211"/>
                    </a:lnTo>
                    <a:lnTo>
                      <a:pt x="46" y="211"/>
                    </a:lnTo>
                    <a:lnTo>
                      <a:pt x="46" y="211"/>
                    </a:lnTo>
                    <a:lnTo>
                      <a:pt x="43" y="215"/>
                    </a:lnTo>
                    <a:lnTo>
                      <a:pt x="39" y="218"/>
                    </a:lnTo>
                    <a:lnTo>
                      <a:pt x="32" y="222"/>
                    </a:lnTo>
                    <a:lnTo>
                      <a:pt x="29" y="222"/>
                    </a:lnTo>
                    <a:lnTo>
                      <a:pt x="22" y="225"/>
                    </a:lnTo>
                    <a:lnTo>
                      <a:pt x="22" y="225"/>
                    </a:lnTo>
                    <a:lnTo>
                      <a:pt x="18" y="225"/>
                    </a:lnTo>
                    <a:lnTo>
                      <a:pt x="14" y="225"/>
                    </a:lnTo>
                    <a:lnTo>
                      <a:pt x="11" y="229"/>
                    </a:lnTo>
                    <a:lnTo>
                      <a:pt x="7" y="229"/>
                    </a:lnTo>
                    <a:lnTo>
                      <a:pt x="7" y="232"/>
                    </a:lnTo>
                    <a:lnTo>
                      <a:pt x="4" y="232"/>
                    </a:lnTo>
                    <a:lnTo>
                      <a:pt x="0" y="236"/>
                    </a:lnTo>
                    <a:lnTo>
                      <a:pt x="0" y="239"/>
                    </a:lnTo>
                    <a:lnTo>
                      <a:pt x="0" y="246"/>
                    </a:lnTo>
                    <a:lnTo>
                      <a:pt x="4" y="250"/>
                    </a:lnTo>
                    <a:lnTo>
                      <a:pt x="7" y="253"/>
                    </a:lnTo>
                    <a:lnTo>
                      <a:pt x="18" y="257"/>
                    </a:lnTo>
                    <a:lnTo>
                      <a:pt x="18" y="260"/>
                    </a:lnTo>
                    <a:lnTo>
                      <a:pt x="22" y="260"/>
                    </a:lnTo>
                    <a:lnTo>
                      <a:pt x="25" y="264"/>
                    </a:lnTo>
                    <a:lnTo>
                      <a:pt x="25" y="267"/>
                    </a:lnTo>
                    <a:lnTo>
                      <a:pt x="29" y="267"/>
                    </a:lnTo>
                    <a:lnTo>
                      <a:pt x="32" y="267"/>
                    </a:lnTo>
                    <a:lnTo>
                      <a:pt x="39" y="267"/>
                    </a:lnTo>
                    <a:lnTo>
                      <a:pt x="39" y="267"/>
                    </a:lnTo>
                    <a:lnTo>
                      <a:pt x="43" y="264"/>
                    </a:lnTo>
                    <a:lnTo>
                      <a:pt x="46" y="264"/>
                    </a:lnTo>
                    <a:lnTo>
                      <a:pt x="46" y="264"/>
                    </a:lnTo>
                    <a:lnTo>
                      <a:pt x="50" y="267"/>
                    </a:lnTo>
                    <a:lnTo>
                      <a:pt x="53" y="271"/>
                    </a:lnTo>
                    <a:lnTo>
                      <a:pt x="53" y="271"/>
                    </a:lnTo>
                    <a:lnTo>
                      <a:pt x="50" y="274"/>
                    </a:lnTo>
                    <a:lnTo>
                      <a:pt x="46" y="278"/>
                    </a:lnTo>
                    <a:lnTo>
                      <a:pt x="43" y="278"/>
                    </a:lnTo>
                    <a:lnTo>
                      <a:pt x="46" y="285"/>
                    </a:lnTo>
                    <a:lnTo>
                      <a:pt x="46" y="285"/>
                    </a:lnTo>
                    <a:lnTo>
                      <a:pt x="46" y="289"/>
                    </a:lnTo>
                    <a:lnTo>
                      <a:pt x="43" y="289"/>
                    </a:lnTo>
                    <a:lnTo>
                      <a:pt x="39" y="285"/>
                    </a:lnTo>
                    <a:lnTo>
                      <a:pt x="36" y="282"/>
                    </a:lnTo>
                    <a:lnTo>
                      <a:pt x="32" y="282"/>
                    </a:lnTo>
                    <a:lnTo>
                      <a:pt x="32" y="282"/>
                    </a:lnTo>
                    <a:lnTo>
                      <a:pt x="32" y="285"/>
                    </a:lnTo>
                    <a:lnTo>
                      <a:pt x="32" y="289"/>
                    </a:lnTo>
                    <a:lnTo>
                      <a:pt x="29" y="292"/>
                    </a:lnTo>
                    <a:lnTo>
                      <a:pt x="29" y="292"/>
                    </a:lnTo>
                    <a:lnTo>
                      <a:pt x="25" y="289"/>
                    </a:lnTo>
                    <a:lnTo>
                      <a:pt x="22" y="285"/>
                    </a:lnTo>
                    <a:lnTo>
                      <a:pt x="18" y="285"/>
                    </a:lnTo>
                    <a:lnTo>
                      <a:pt x="11" y="289"/>
                    </a:lnTo>
                    <a:lnTo>
                      <a:pt x="7" y="292"/>
                    </a:lnTo>
                    <a:lnTo>
                      <a:pt x="7" y="296"/>
                    </a:lnTo>
                    <a:lnTo>
                      <a:pt x="7" y="296"/>
                    </a:lnTo>
                    <a:lnTo>
                      <a:pt x="11" y="299"/>
                    </a:lnTo>
                    <a:lnTo>
                      <a:pt x="14" y="306"/>
                    </a:lnTo>
                    <a:lnTo>
                      <a:pt x="22" y="310"/>
                    </a:lnTo>
                    <a:lnTo>
                      <a:pt x="25" y="310"/>
                    </a:lnTo>
                    <a:lnTo>
                      <a:pt x="25" y="310"/>
                    </a:lnTo>
                    <a:lnTo>
                      <a:pt x="25" y="320"/>
                    </a:lnTo>
                    <a:lnTo>
                      <a:pt x="29" y="320"/>
                    </a:lnTo>
                    <a:lnTo>
                      <a:pt x="36" y="320"/>
                    </a:lnTo>
                    <a:lnTo>
                      <a:pt x="39" y="324"/>
                    </a:lnTo>
                    <a:lnTo>
                      <a:pt x="43" y="327"/>
                    </a:lnTo>
                    <a:lnTo>
                      <a:pt x="46" y="331"/>
                    </a:lnTo>
                    <a:lnTo>
                      <a:pt x="46" y="334"/>
                    </a:lnTo>
                    <a:lnTo>
                      <a:pt x="50" y="334"/>
                    </a:lnTo>
                    <a:lnTo>
                      <a:pt x="53" y="334"/>
                    </a:lnTo>
                    <a:lnTo>
                      <a:pt x="60" y="331"/>
                    </a:lnTo>
                    <a:lnTo>
                      <a:pt x="71" y="327"/>
                    </a:lnTo>
                    <a:lnTo>
                      <a:pt x="74" y="324"/>
                    </a:lnTo>
                    <a:lnTo>
                      <a:pt x="81" y="320"/>
                    </a:lnTo>
                    <a:lnTo>
                      <a:pt x="85" y="320"/>
                    </a:lnTo>
                    <a:lnTo>
                      <a:pt x="92" y="320"/>
                    </a:lnTo>
                    <a:lnTo>
                      <a:pt x="99" y="317"/>
                    </a:lnTo>
                    <a:lnTo>
                      <a:pt x="106" y="317"/>
                    </a:lnTo>
                    <a:lnTo>
                      <a:pt x="113" y="317"/>
                    </a:lnTo>
                    <a:lnTo>
                      <a:pt x="113" y="317"/>
                    </a:lnTo>
                    <a:lnTo>
                      <a:pt x="117" y="317"/>
                    </a:lnTo>
                    <a:lnTo>
                      <a:pt x="117" y="320"/>
                    </a:lnTo>
                    <a:lnTo>
                      <a:pt x="120" y="324"/>
                    </a:lnTo>
                    <a:lnTo>
                      <a:pt x="124" y="331"/>
                    </a:lnTo>
                    <a:lnTo>
                      <a:pt x="124" y="331"/>
                    </a:lnTo>
                    <a:lnTo>
                      <a:pt x="127" y="331"/>
                    </a:lnTo>
                    <a:lnTo>
                      <a:pt x="131" y="334"/>
                    </a:lnTo>
                    <a:lnTo>
                      <a:pt x="134" y="338"/>
                    </a:lnTo>
                    <a:lnTo>
                      <a:pt x="138" y="345"/>
                    </a:lnTo>
                    <a:lnTo>
                      <a:pt x="138" y="366"/>
                    </a:lnTo>
                    <a:lnTo>
                      <a:pt x="141" y="366"/>
                    </a:lnTo>
                    <a:lnTo>
                      <a:pt x="141" y="373"/>
                    </a:lnTo>
                    <a:lnTo>
                      <a:pt x="145" y="380"/>
                    </a:lnTo>
                    <a:lnTo>
                      <a:pt x="148" y="391"/>
                    </a:lnTo>
                    <a:lnTo>
                      <a:pt x="148" y="398"/>
                    </a:lnTo>
                    <a:lnTo>
                      <a:pt x="148" y="405"/>
                    </a:lnTo>
                    <a:lnTo>
                      <a:pt x="148" y="412"/>
                    </a:lnTo>
                    <a:lnTo>
                      <a:pt x="152" y="419"/>
                    </a:lnTo>
                    <a:lnTo>
                      <a:pt x="155" y="422"/>
                    </a:lnTo>
                    <a:lnTo>
                      <a:pt x="155" y="426"/>
                    </a:lnTo>
                    <a:lnTo>
                      <a:pt x="155" y="430"/>
                    </a:lnTo>
                    <a:lnTo>
                      <a:pt x="152" y="430"/>
                    </a:lnTo>
                    <a:lnTo>
                      <a:pt x="152" y="430"/>
                    </a:lnTo>
                    <a:lnTo>
                      <a:pt x="152" y="430"/>
                    </a:lnTo>
                    <a:lnTo>
                      <a:pt x="148" y="430"/>
                    </a:lnTo>
                    <a:lnTo>
                      <a:pt x="148" y="433"/>
                    </a:lnTo>
                    <a:lnTo>
                      <a:pt x="145" y="433"/>
                    </a:lnTo>
                    <a:lnTo>
                      <a:pt x="145" y="437"/>
                    </a:lnTo>
                    <a:lnTo>
                      <a:pt x="148" y="440"/>
                    </a:lnTo>
                    <a:lnTo>
                      <a:pt x="148" y="444"/>
                    </a:lnTo>
                    <a:lnTo>
                      <a:pt x="152" y="444"/>
                    </a:lnTo>
                    <a:lnTo>
                      <a:pt x="152" y="447"/>
                    </a:lnTo>
                    <a:lnTo>
                      <a:pt x="148" y="451"/>
                    </a:lnTo>
                    <a:lnTo>
                      <a:pt x="145" y="454"/>
                    </a:lnTo>
                    <a:lnTo>
                      <a:pt x="141" y="458"/>
                    </a:lnTo>
                    <a:lnTo>
                      <a:pt x="138" y="458"/>
                    </a:lnTo>
                    <a:lnTo>
                      <a:pt x="138" y="461"/>
                    </a:lnTo>
                    <a:lnTo>
                      <a:pt x="138" y="461"/>
                    </a:lnTo>
                    <a:lnTo>
                      <a:pt x="145" y="461"/>
                    </a:lnTo>
                    <a:lnTo>
                      <a:pt x="152" y="461"/>
                    </a:lnTo>
                    <a:lnTo>
                      <a:pt x="152" y="461"/>
                    </a:lnTo>
                    <a:lnTo>
                      <a:pt x="155" y="458"/>
                    </a:lnTo>
                    <a:lnTo>
                      <a:pt x="159" y="454"/>
                    </a:lnTo>
                    <a:lnTo>
                      <a:pt x="162" y="447"/>
                    </a:lnTo>
                    <a:lnTo>
                      <a:pt x="162" y="447"/>
                    </a:lnTo>
                    <a:lnTo>
                      <a:pt x="166" y="447"/>
                    </a:lnTo>
                    <a:lnTo>
                      <a:pt x="170" y="451"/>
                    </a:lnTo>
                    <a:lnTo>
                      <a:pt x="170" y="458"/>
                    </a:lnTo>
                    <a:lnTo>
                      <a:pt x="170" y="461"/>
                    </a:lnTo>
                    <a:lnTo>
                      <a:pt x="173" y="468"/>
                    </a:lnTo>
                    <a:lnTo>
                      <a:pt x="173" y="472"/>
                    </a:lnTo>
                    <a:lnTo>
                      <a:pt x="177" y="472"/>
                    </a:lnTo>
                    <a:lnTo>
                      <a:pt x="184" y="475"/>
                    </a:lnTo>
                    <a:lnTo>
                      <a:pt x="187" y="479"/>
                    </a:lnTo>
                    <a:lnTo>
                      <a:pt x="187" y="486"/>
                    </a:lnTo>
                    <a:lnTo>
                      <a:pt x="187" y="486"/>
                    </a:lnTo>
                    <a:lnTo>
                      <a:pt x="184" y="489"/>
                    </a:lnTo>
                    <a:lnTo>
                      <a:pt x="180" y="486"/>
                    </a:lnTo>
                    <a:lnTo>
                      <a:pt x="173" y="482"/>
                    </a:lnTo>
                    <a:lnTo>
                      <a:pt x="166" y="479"/>
                    </a:lnTo>
                    <a:lnTo>
                      <a:pt x="162" y="479"/>
                    </a:lnTo>
                    <a:lnTo>
                      <a:pt x="155" y="479"/>
                    </a:lnTo>
                    <a:lnTo>
                      <a:pt x="155" y="479"/>
                    </a:lnTo>
                    <a:lnTo>
                      <a:pt x="155" y="479"/>
                    </a:lnTo>
                    <a:lnTo>
                      <a:pt x="155" y="482"/>
                    </a:lnTo>
                    <a:lnTo>
                      <a:pt x="159" y="486"/>
                    </a:lnTo>
                    <a:lnTo>
                      <a:pt x="162" y="489"/>
                    </a:lnTo>
                    <a:lnTo>
                      <a:pt x="173" y="493"/>
                    </a:lnTo>
                    <a:lnTo>
                      <a:pt x="177" y="493"/>
                    </a:lnTo>
                    <a:lnTo>
                      <a:pt x="180" y="496"/>
                    </a:lnTo>
                    <a:lnTo>
                      <a:pt x="184" y="500"/>
                    </a:lnTo>
                    <a:lnTo>
                      <a:pt x="187" y="503"/>
                    </a:lnTo>
                    <a:lnTo>
                      <a:pt x="184" y="507"/>
                    </a:lnTo>
                    <a:lnTo>
                      <a:pt x="180" y="514"/>
                    </a:lnTo>
                    <a:lnTo>
                      <a:pt x="177" y="521"/>
                    </a:lnTo>
                    <a:lnTo>
                      <a:pt x="173" y="525"/>
                    </a:lnTo>
                    <a:lnTo>
                      <a:pt x="170" y="528"/>
                    </a:lnTo>
                    <a:lnTo>
                      <a:pt x="166" y="528"/>
                    </a:lnTo>
                    <a:lnTo>
                      <a:pt x="166" y="532"/>
                    </a:lnTo>
                    <a:lnTo>
                      <a:pt x="166" y="532"/>
                    </a:lnTo>
                    <a:lnTo>
                      <a:pt x="170" y="535"/>
                    </a:lnTo>
                    <a:lnTo>
                      <a:pt x="170" y="535"/>
                    </a:lnTo>
                    <a:lnTo>
                      <a:pt x="162" y="542"/>
                    </a:lnTo>
                    <a:lnTo>
                      <a:pt x="155" y="553"/>
                    </a:lnTo>
                    <a:lnTo>
                      <a:pt x="155" y="556"/>
                    </a:lnTo>
                    <a:lnTo>
                      <a:pt x="155" y="560"/>
                    </a:lnTo>
                    <a:lnTo>
                      <a:pt x="159" y="563"/>
                    </a:lnTo>
                    <a:lnTo>
                      <a:pt x="159" y="570"/>
                    </a:lnTo>
                    <a:lnTo>
                      <a:pt x="162" y="581"/>
                    </a:lnTo>
                    <a:lnTo>
                      <a:pt x="162" y="592"/>
                    </a:lnTo>
                    <a:lnTo>
                      <a:pt x="166" y="602"/>
                    </a:lnTo>
                    <a:lnTo>
                      <a:pt x="170" y="609"/>
                    </a:lnTo>
                    <a:lnTo>
                      <a:pt x="170" y="616"/>
                    </a:lnTo>
                    <a:lnTo>
                      <a:pt x="173" y="623"/>
                    </a:lnTo>
                    <a:lnTo>
                      <a:pt x="173" y="630"/>
                    </a:lnTo>
                    <a:lnTo>
                      <a:pt x="173" y="630"/>
                    </a:lnTo>
                    <a:lnTo>
                      <a:pt x="187" y="651"/>
                    </a:lnTo>
                    <a:lnTo>
                      <a:pt x="187" y="655"/>
                    </a:lnTo>
                    <a:lnTo>
                      <a:pt x="191" y="662"/>
                    </a:lnTo>
                    <a:lnTo>
                      <a:pt x="191" y="669"/>
                    </a:lnTo>
                    <a:lnTo>
                      <a:pt x="194" y="673"/>
                    </a:lnTo>
                    <a:lnTo>
                      <a:pt x="194" y="676"/>
                    </a:lnTo>
                    <a:lnTo>
                      <a:pt x="198" y="680"/>
                    </a:lnTo>
                    <a:lnTo>
                      <a:pt x="205" y="680"/>
                    </a:lnTo>
                    <a:lnTo>
                      <a:pt x="212" y="680"/>
                    </a:lnTo>
                    <a:lnTo>
                      <a:pt x="219" y="680"/>
                    </a:lnTo>
                    <a:lnTo>
                      <a:pt x="222" y="676"/>
                    </a:lnTo>
                    <a:lnTo>
                      <a:pt x="226" y="676"/>
                    </a:lnTo>
                    <a:lnTo>
                      <a:pt x="229" y="673"/>
                    </a:lnTo>
                    <a:lnTo>
                      <a:pt x="229" y="673"/>
                    </a:lnTo>
                    <a:lnTo>
                      <a:pt x="233" y="676"/>
                    </a:lnTo>
                    <a:lnTo>
                      <a:pt x="229" y="680"/>
                    </a:lnTo>
                    <a:lnTo>
                      <a:pt x="226" y="680"/>
                    </a:lnTo>
                    <a:lnTo>
                      <a:pt x="222" y="683"/>
                    </a:lnTo>
                    <a:lnTo>
                      <a:pt x="222" y="683"/>
                    </a:lnTo>
                    <a:lnTo>
                      <a:pt x="222" y="687"/>
                    </a:lnTo>
                    <a:lnTo>
                      <a:pt x="226" y="687"/>
                    </a:lnTo>
                    <a:lnTo>
                      <a:pt x="229" y="690"/>
                    </a:lnTo>
                    <a:lnTo>
                      <a:pt x="236" y="694"/>
                    </a:lnTo>
                    <a:lnTo>
                      <a:pt x="240" y="694"/>
                    </a:lnTo>
                    <a:lnTo>
                      <a:pt x="243" y="690"/>
                    </a:lnTo>
                    <a:lnTo>
                      <a:pt x="247" y="687"/>
                    </a:lnTo>
                    <a:lnTo>
                      <a:pt x="247" y="676"/>
                    </a:lnTo>
                    <a:lnTo>
                      <a:pt x="247" y="669"/>
                    </a:lnTo>
                    <a:lnTo>
                      <a:pt x="251" y="662"/>
                    </a:lnTo>
                    <a:lnTo>
                      <a:pt x="251" y="659"/>
                    </a:lnTo>
                    <a:lnTo>
                      <a:pt x="251" y="651"/>
                    </a:lnTo>
                    <a:lnTo>
                      <a:pt x="251" y="648"/>
                    </a:lnTo>
                    <a:lnTo>
                      <a:pt x="251" y="648"/>
                    </a:lnTo>
                    <a:lnTo>
                      <a:pt x="251" y="644"/>
                    </a:lnTo>
                    <a:lnTo>
                      <a:pt x="254" y="641"/>
                    </a:lnTo>
                    <a:lnTo>
                      <a:pt x="258" y="641"/>
                    </a:lnTo>
                    <a:lnTo>
                      <a:pt x="258" y="637"/>
                    </a:lnTo>
                    <a:lnTo>
                      <a:pt x="265" y="623"/>
                    </a:lnTo>
                    <a:lnTo>
                      <a:pt x="265" y="606"/>
                    </a:lnTo>
                    <a:lnTo>
                      <a:pt x="265" y="606"/>
                    </a:lnTo>
                    <a:lnTo>
                      <a:pt x="265" y="602"/>
                    </a:lnTo>
                    <a:lnTo>
                      <a:pt x="265" y="599"/>
                    </a:lnTo>
                    <a:lnTo>
                      <a:pt x="268" y="595"/>
                    </a:lnTo>
                    <a:lnTo>
                      <a:pt x="272" y="595"/>
                    </a:lnTo>
                    <a:lnTo>
                      <a:pt x="275" y="595"/>
                    </a:lnTo>
                    <a:lnTo>
                      <a:pt x="275" y="595"/>
                    </a:lnTo>
                    <a:lnTo>
                      <a:pt x="279" y="595"/>
                    </a:lnTo>
                    <a:lnTo>
                      <a:pt x="282" y="595"/>
                    </a:lnTo>
                    <a:lnTo>
                      <a:pt x="286" y="592"/>
                    </a:lnTo>
                    <a:lnTo>
                      <a:pt x="286" y="588"/>
                    </a:lnTo>
                    <a:lnTo>
                      <a:pt x="293" y="588"/>
                    </a:lnTo>
                    <a:lnTo>
                      <a:pt x="296" y="585"/>
                    </a:lnTo>
                    <a:lnTo>
                      <a:pt x="300" y="585"/>
                    </a:lnTo>
                    <a:lnTo>
                      <a:pt x="300" y="585"/>
                    </a:lnTo>
                    <a:lnTo>
                      <a:pt x="303" y="577"/>
                    </a:lnTo>
                    <a:lnTo>
                      <a:pt x="307" y="574"/>
                    </a:lnTo>
                    <a:lnTo>
                      <a:pt x="314" y="567"/>
                    </a:lnTo>
                    <a:lnTo>
                      <a:pt x="321" y="560"/>
                    </a:lnTo>
                    <a:lnTo>
                      <a:pt x="328" y="553"/>
                    </a:lnTo>
                    <a:lnTo>
                      <a:pt x="332" y="549"/>
                    </a:lnTo>
                    <a:lnTo>
                      <a:pt x="335" y="546"/>
                    </a:lnTo>
                    <a:lnTo>
                      <a:pt x="339" y="542"/>
                    </a:lnTo>
                    <a:lnTo>
                      <a:pt x="342" y="546"/>
                    </a:lnTo>
                    <a:lnTo>
                      <a:pt x="342" y="542"/>
                    </a:lnTo>
                    <a:lnTo>
                      <a:pt x="346" y="539"/>
                    </a:lnTo>
                    <a:lnTo>
                      <a:pt x="346" y="532"/>
                    </a:lnTo>
                    <a:lnTo>
                      <a:pt x="349" y="532"/>
                    </a:lnTo>
                    <a:lnTo>
                      <a:pt x="349" y="528"/>
                    </a:lnTo>
                    <a:lnTo>
                      <a:pt x="353" y="525"/>
                    </a:lnTo>
                    <a:lnTo>
                      <a:pt x="356" y="525"/>
                    </a:lnTo>
                    <a:lnTo>
                      <a:pt x="360" y="528"/>
                    </a:lnTo>
                    <a:lnTo>
                      <a:pt x="363" y="532"/>
                    </a:lnTo>
                    <a:lnTo>
                      <a:pt x="367" y="532"/>
                    </a:lnTo>
                    <a:lnTo>
                      <a:pt x="367" y="528"/>
                    </a:lnTo>
                    <a:lnTo>
                      <a:pt x="370" y="525"/>
                    </a:lnTo>
                    <a:lnTo>
                      <a:pt x="374" y="525"/>
                    </a:lnTo>
                    <a:lnTo>
                      <a:pt x="377" y="525"/>
                    </a:lnTo>
                    <a:lnTo>
                      <a:pt x="377" y="525"/>
                    </a:lnTo>
                    <a:lnTo>
                      <a:pt x="377" y="525"/>
                    </a:lnTo>
                    <a:lnTo>
                      <a:pt x="381" y="521"/>
                    </a:lnTo>
                    <a:lnTo>
                      <a:pt x="384" y="518"/>
                    </a:lnTo>
                    <a:lnTo>
                      <a:pt x="388" y="514"/>
                    </a:lnTo>
                    <a:lnTo>
                      <a:pt x="391" y="511"/>
                    </a:lnTo>
                    <a:lnTo>
                      <a:pt x="398" y="507"/>
                    </a:lnTo>
                    <a:lnTo>
                      <a:pt x="406" y="500"/>
                    </a:lnTo>
                    <a:lnTo>
                      <a:pt x="409" y="500"/>
                    </a:lnTo>
                    <a:lnTo>
                      <a:pt x="413" y="496"/>
                    </a:lnTo>
                    <a:lnTo>
                      <a:pt x="409" y="493"/>
                    </a:lnTo>
                    <a:lnTo>
                      <a:pt x="406" y="489"/>
                    </a:lnTo>
                    <a:lnTo>
                      <a:pt x="402" y="489"/>
                    </a:lnTo>
                    <a:lnTo>
                      <a:pt x="395" y="489"/>
                    </a:lnTo>
                    <a:lnTo>
                      <a:pt x="388" y="489"/>
                    </a:lnTo>
                    <a:lnTo>
                      <a:pt x="384" y="489"/>
                    </a:lnTo>
                    <a:lnTo>
                      <a:pt x="381" y="489"/>
                    </a:lnTo>
                    <a:lnTo>
                      <a:pt x="381" y="489"/>
                    </a:lnTo>
                    <a:lnTo>
                      <a:pt x="377" y="493"/>
                    </a:lnTo>
                    <a:lnTo>
                      <a:pt x="374" y="496"/>
                    </a:lnTo>
                    <a:lnTo>
                      <a:pt x="367" y="500"/>
                    </a:lnTo>
                    <a:lnTo>
                      <a:pt x="363" y="500"/>
                    </a:lnTo>
                    <a:lnTo>
                      <a:pt x="356" y="496"/>
                    </a:lnTo>
                    <a:lnTo>
                      <a:pt x="353" y="496"/>
                    </a:lnTo>
                    <a:lnTo>
                      <a:pt x="353" y="496"/>
                    </a:lnTo>
                    <a:lnTo>
                      <a:pt x="353" y="496"/>
                    </a:lnTo>
                    <a:lnTo>
                      <a:pt x="353" y="493"/>
                    </a:lnTo>
                    <a:lnTo>
                      <a:pt x="353" y="489"/>
                    </a:lnTo>
                    <a:lnTo>
                      <a:pt x="356" y="489"/>
                    </a:lnTo>
                    <a:lnTo>
                      <a:pt x="360" y="493"/>
                    </a:lnTo>
                    <a:lnTo>
                      <a:pt x="363" y="493"/>
                    </a:lnTo>
                    <a:lnTo>
                      <a:pt x="367" y="493"/>
                    </a:lnTo>
                    <a:lnTo>
                      <a:pt x="377" y="486"/>
                    </a:lnTo>
                    <a:lnTo>
                      <a:pt x="384" y="475"/>
                    </a:lnTo>
                    <a:lnTo>
                      <a:pt x="374" y="472"/>
                    </a:lnTo>
                    <a:lnTo>
                      <a:pt x="377" y="468"/>
                    </a:lnTo>
                    <a:lnTo>
                      <a:pt x="381" y="468"/>
                    </a:lnTo>
                    <a:lnTo>
                      <a:pt x="381" y="465"/>
                    </a:lnTo>
                    <a:lnTo>
                      <a:pt x="381" y="461"/>
                    </a:lnTo>
                    <a:lnTo>
                      <a:pt x="377" y="461"/>
                    </a:lnTo>
                    <a:lnTo>
                      <a:pt x="377" y="458"/>
                    </a:lnTo>
                    <a:lnTo>
                      <a:pt x="374" y="454"/>
                    </a:lnTo>
                    <a:lnTo>
                      <a:pt x="374" y="454"/>
                    </a:lnTo>
                    <a:lnTo>
                      <a:pt x="377" y="451"/>
                    </a:lnTo>
                    <a:lnTo>
                      <a:pt x="381" y="451"/>
                    </a:lnTo>
                    <a:lnTo>
                      <a:pt x="384" y="451"/>
                    </a:lnTo>
                    <a:lnTo>
                      <a:pt x="388" y="454"/>
                    </a:lnTo>
                    <a:lnTo>
                      <a:pt x="391" y="458"/>
                    </a:lnTo>
                    <a:lnTo>
                      <a:pt x="391" y="468"/>
                    </a:lnTo>
                    <a:lnTo>
                      <a:pt x="395" y="472"/>
                    </a:lnTo>
                    <a:lnTo>
                      <a:pt x="398" y="479"/>
                    </a:lnTo>
                    <a:lnTo>
                      <a:pt x="398" y="479"/>
                    </a:lnTo>
                    <a:lnTo>
                      <a:pt x="416" y="482"/>
                    </a:lnTo>
                    <a:lnTo>
                      <a:pt x="416" y="458"/>
                    </a:lnTo>
                    <a:lnTo>
                      <a:pt x="416" y="454"/>
                    </a:lnTo>
                    <a:lnTo>
                      <a:pt x="413" y="451"/>
                    </a:lnTo>
                    <a:lnTo>
                      <a:pt x="409" y="447"/>
                    </a:lnTo>
                    <a:lnTo>
                      <a:pt x="406" y="444"/>
                    </a:lnTo>
                    <a:lnTo>
                      <a:pt x="402" y="440"/>
                    </a:lnTo>
                    <a:lnTo>
                      <a:pt x="402" y="437"/>
                    </a:lnTo>
                    <a:lnTo>
                      <a:pt x="402" y="433"/>
                    </a:lnTo>
                    <a:lnTo>
                      <a:pt x="402" y="433"/>
                    </a:lnTo>
                    <a:lnTo>
                      <a:pt x="409" y="433"/>
                    </a:lnTo>
                    <a:lnTo>
                      <a:pt x="406" y="415"/>
                    </a:lnTo>
                    <a:lnTo>
                      <a:pt x="406" y="415"/>
                    </a:lnTo>
                    <a:lnTo>
                      <a:pt x="406" y="412"/>
                    </a:lnTo>
                    <a:lnTo>
                      <a:pt x="402" y="408"/>
                    </a:lnTo>
                    <a:lnTo>
                      <a:pt x="402" y="405"/>
                    </a:lnTo>
                    <a:lnTo>
                      <a:pt x="406" y="405"/>
                    </a:lnTo>
                    <a:lnTo>
                      <a:pt x="413" y="401"/>
                    </a:lnTo>
                    <a:lnTo>
                      <a:pt x="416" y="401"/>
                    </a:lnTo>
                    <a:lnTo>
                      <a:pt x="420" y="401"/>
                    </a:lnTo>
                    <a:lnTo>
                      <a:pt x="420" y="401"/>
                    </a:lnTo>
                    <a:lnTo>
                      <a:pt x="423" y="398"/>
                    </a:lnTo>
                    <a:lnTo>
                      <a:pt x="423" y="394"/>
                    </a:lnTo>
                    <a:lnTo>
                      <a:pt x="423" y="391"/>
                    </a:lnTo>
                    <a:lnTo>
                      <a:pt x="434" y="384"/>
                    </a:lnTo>
                    <a:lnTo>
                      <a:pt x="444" y="370"/>
                    </a:lnTo>
                    <a:lnTo>
                      <a:pt x="448" y="359"/>
                    </a:lnTo>
                    <a:lnTo>
                      <a:pt x="448" y="356"/>
                    </a:lnTo>
                    <a:lnTo>
                      <a:pt x="448" y="352"/>
                    </a:lnTo>
                    <a:lnTo>
                      <a:pt x="444" y="345"/>
                    </a:lnTo>
                    <a:lnTo>
                      <a:pt x="441" y="341"/>
                    </a:lnTo>
                    <a:lnTo>
                      <a:pt x="437" y="341"/>
                    </a:lnTo>
                    <a:lnTo>
                      <a:pt x="437" y="338"/>
                    </a:lnTo>
                    <a:lnTo>
                      <a:pt x="437" y="334"/>
                    </a:lnTo>
                    <a:lnTo>
                      <a:pt x="434" y="331"/>
                    </a:lnTo>
                    <a:lnTo>
                      <a:pt x="430" y="327"/>
                    </a:lnTo>
                    <a:lnTo>
                      <a:pt x="427" y="324"/>
                    </a:lnTo>
                    <a:lnTo>
                      <a:pt x="420" y="324"/>
                    </a:lnTo>
                    <a:lnTo>
                      <a:pt x="413" y="324"/>
                    </a:lnTo>
                    <a:lnTo>
                      <a:pt x="406" y="324"/>
                    </a:lnTo>
                    <a:lnTo>
                      <a:pt x="402" y="324"/>
                    </a:lnTo>
                    <a:lnTo>
                      <a:pt x="402" y="324"/>
                    </a:lnTo>
                    <a:lnTo>
                      <a:pt x="402" y="324"/>
                    </a:lnTo>
                    <a:lnTo>
                      <a:pt x="402" y="313"/>
                    </a:lnTo>
                    <a:lnTo>
                      <a:pt x="402" y="310"/>
                    </a:lnTo>
                    <a:lnTo>
                      <a:pt x="402" y="306"/>
                    </a:lnTo>
                    <a:lnTo>
                      <a:pt x="402" y="299"/>
                    </a:lnTo>
                    <a:lnTo>
                      <a:pt x="402" y="292"/>
                    </a:lnTo>
                    <a:lnTo>
                      <a:pt x="402" y="285"/>
                    </a:lnTo>
                    <a:lnTo>
                      <a:pt x="402" y="285"/>
                    </a:lnTo>
                    <a:lnTo>
                      <a:pt x="398" y="282"/>
                    </a:lnTo>
                    <a:lnTo>
                      <a:pt x="398" y="282"/>
                    </a:lnTo>
                    <a:lnTo>
                      <a:pt x="395" y="278"/>
                    </a:lnTo>
                    <a:lnTo>
                      <a:pt x="391" y="274"/>
                    </a:lnTo>
                    <a:lnTo>
                      <a:pt x="391" y="271"/>
                    </a:lnTo>
                    <a:lnTo>
                      <a:pt x="391" y="267"/>
                    </a:lnTo>
                    <a:lnTo>
                      <a:pt x="395" y="267"/>
                    </a:lnTo>
                    <a:lnTo>
                      <a:pt x="395" y="264"/>
                    </a:lnTo>
                    <a:lnTo>
                      <a:pt x="398" y="260"/>
                    </a:lnTo>
                    <a:lnTo>
                      <a:pt x="398" y="257"/>
                    </a:lnTo>
                    <a:lnTo>
                      <a:pt x="398" y="246"/>
                    </a:lnTo>
                    <a:lnTo>
                      <a:pt x="402" y="236"/>
                    </a:lnTo>
                    <a:lnTo>
                      <a:pt x="398" y="222"/>
                    </a:lnTo>
                    <a:lnTo>
                      <a:pt x="398" y="197"/>
                    </a:lnTo>
                    <a:lnTo>
                      <a:pt x="398" y="193"/>
                    </a:lnTo>
                    <a:lnTo>
                      <a:pt x="398" y="190"/>
                    </a:lnTo>
                    <a:lnTo>
                      <a:pt x="402" y="186"/>
                    </a:lnTo>
                    <a:lnTo>
                      <a:pt x="406" y="183"/>
                    </a:lnTo>
                    <a:lnTo>
                      <a:pt x="409" y="179"/>
                    </a:lnTo>
                    <a:lnTo>
                      <a:pt x="413" y="179"/>
                    </a:lnTo>
                    <a:lnTo>
                      <a:pt x="413" y="179"/>
                    </a:lnTo>
                    <a:lnTo>
                      <a:pt x="416" y="183"/>
                    </a:lnTo>
                    <a:lnTo>
                      <a:pt x="420" y="183"/>
                    </a:lnTo>
                    <a:lnTo>
                      <a:pt x="423" y="183"/>
                    </a:lnTo>
                    <a:lnTo>
                      <a:pt x="427" y="179"/>
                    </a:lnTo>
                    <a:lnTo>
                      <a:pt x="430" y="172"/>
                    </a:lnTo>
                    <a:lnTo>
                      <a:pt x="430" y="169"/>
                    </a:lnTo>
                    <a:lnTo>
                      <a:pt x="430" y="165"/>
                    </a:lnTo>
                    <a:lnTo>
                      <a:pt x="430" y="158"/>
                    </a:lnTo>
                    <a:lnTo>
                      <a:pt x="430" y="155"/>
                    </a:lnTo>
                    <a:lnTo>
                      <a:pt x="434" y="148"/>
                    </a:lnTo>
                    <a:lnTo>
                      <a:pt x="437" y="148"/>
                    </a:lnTo>
                    <a:lnTo>
                      <a:pt x="437" y="144"/>
                    </a:lnTo>
                    <a:lnTo>
                      <a:pt x="434" y="144"/>
                    </a:lnTo>
                    <a:lnTo>
                      <a:pt x="427" y="144"/>
                    </a:lnTo>
                    <a:lnTo>
                      <a:pt x="423" y="144"/>
                    </a:lnTo>
                    <a:lnTo>
                      <a:pt x="420" y="144"/>
                    </a:lnTo>
                    <a:lnTo>
                      <a:pt x="420" y="144"/>
                    </a:lnTo>
                    <a:lnTo>
                      <a:pt x="420" y="141"/>
                    </a:lnTo>
                    <a:lnTo>
                      <a:pt x="423" y="141"/>
                    </a:lnTo>
                    <a:lnTo>
                      <a:pt x="434" y="134"/>
                    </a:lnTo>
                    <a:lnTo>
                      <a:pt x="444" y="130"/>
                    </a:lnTo>
                    <a:lnTo>
                      <a:pt x="451" y="123"/>
                    </a:lnTo>
                    <a:lnTo>
                      <a:pt x="458" y="112"/>
                    </a:lnTo>
                    <a:lnTo>
                      <a:pt x="458" y="105"/>
                    </a:lnTo>
                    <a:lnTo>
                      <a:pt x="458" y="98"/>
                    </a:lnTo>
                    <a:lnTo>
                      <a:pt x="458" y="95"/>
                    </a:lnTo>
                    <a:lnTo>
                      <a:pt x="458" y="91"/>
                    </a:lnTo>
                    <a:lnTo>
                      <a:pt x="462" y="88"/>
                    </a:lnTo>
                    <a:lnTo>
                      <a:pt x="444" y="74"/>
                    </a:lnTo>
                    <a:lnTo>
                      <a:pt x="444" y="77"/>
                    </a:lnTo>
                    <a:lnTo>
                      <a:pt x="444" y="81"/>
                    </a:lnTo>
                    <a:lnTo>
                      <a:pt x="441" y="81"/>
                    </a:lnTo>
                    <a:lnTo>
                      <a:pt x="437" y="84"/>
                    </a:lnTo>
                    <a:lnTo>
                      <a:pt x="437" y="81"/>
                    </a:lnTo>
                    <a:lnTo>
                      <a:pt x="434" y="77"/>
                    </a:lnTo>
                    <a:lnTo>
                      <a:pt x="430" y="74"/>
                    </a:lnTo>
                    <a:lnTo>
                      <a:pt x="430" y="77"/>
                    </a:lnTo>
                    <a:lnTo>
                      <a:pt x="427" y="81"/>
                    </a:lnTo>
                    <a:lnTo>
                      <a:pt x="430" y="84"/>
                    </a:lnTo>
                    <a:lnTo>
                      <a:pt x="430" y="88"/>
                    </a:lnTo>
                    <a:lnTo>
                      <a:pt x="430" y="88"/>
                    </a:lnTo>
                    <a:lnTo>
                      <a:pt x="430" y="91"/>
                    </a:lnTo>
                    <a:lnTo>
                      <a:pt x="430" y="95"/>
                    </a:lnTo>
                    <a:lnTo>
                      <a:pt x="427" y="102"/>
                    </a:lnTo>
                    <a:lnTo>
                      <a:pt x="423" y="109"/>
                    </a:lnTo>
                    <a:lnTo>
                      <a:pt x="413" y="116"/>
                    </a:lnTo>
                    <a:lnTo>
                      <a:pt x="406" y="123"/>
                    </a:lnTo>
                    <a:lnTo>
                      <a:pt x="395" y="130"/>
                    </a:lnTo>
                    <a:lnTo>
                      <a:pt x="384" y="137"/>
                    </a:lnTo>
                    <a:lnTo>
                      <a:pt x="377" y="144"/>
                    </a:lnTo>
                    <a:lnTo>
                      <a:pt x="374" y="144"/>
                    </a:lnTo>
                    <a:lnTo>
                      <a:pt x="374" y="144"/>
                    </a:lnTo>
                    <a:lnTo>
                      <a:pt x="377" y="141"/>
                    </a:lnTo>
                    <a:lnTo>
                      <a:pt x="384" y="134"/>
                    </a:lnTo>
                    <a:lnTo>
                      <a:pt x="388" y="127"/>
                    </a:lnTo>
                    <a:lnTo>
                      <a:pt x="395" y="119"/>
                    </a:lnTo>
                    <a:lnTo>
                      <a:pt x="398" y="112"/>
                    </a:lnTo>
                    <a:lnTo>
                      <a:pt x="402" y="105"/>
                    </a:lnTo>
                    <a:lnTo>
                      <a:pt x="409" y="91"/>
                    </a:lnTo>
                    <a:lnTo>
                      <a:pt x="420" y="67"/>
                    </a:lnTo>
                    <a:lnTo>
                      <a:pt x="420" y="67"/>
                    </a:lnTo>
                    <a:lnTo>
                      <a:pt x="416" y="67"/>
                    </a:lnTo>
                    <a:lnTo>
                      <a:pt x="409" y="63"/>
                    </a:lnTo>
                    <a:lnTo>
                      <a:pt x="406" y="67"/>
                    </a:lnTo>
                    <a:lnTo>
                      <a:pt x="398" y="70"/>
                    </a:lnTo>
                    <a:lnTo>
                      <a:pt x="395" y="70"/>
                    </a:lnTo>
                    <a:lnTo>
                      <a:pt x="391" y="74"/>
                    </a:lnTo>
                    <a:lnTo>
                      <a:pt x="388" y="77"/>
                    </a:lnTo>
                    <a:lnTo>
                      <a:pt x="384" y="81"/>
                    </a:lnTo>
                    <a:lnTo>
                      <a:pt x="381" y="84"/>
                    </a:lnTo>
                    <a:lnTo>
                      <a:pt x="377" y="88"/>
                    </a:lnTo>
                    <a:lnTo>
                      <a:pt x="374" y="88"/>
                    </a:lnTo>
                    <a:lnTo>
                      <a:pt x="374" y="84"/>
                    </a:lnTo>
                    <a:lnTo>
                      <a:pt x="374" y="84"/>
                    </a:lnTo>
                    <a:lnTo>
                      <a:pt x="377" y="81"/>
                    </a:lnTo>
                    <a:lnTo>
                      <a:pt x="384" y="77"/>
                    </a:lnTo>
                    <a:lnTo>
                      <a:pt x="388" y="70"/>
                    </a:lnTo>
                    <a:lnTo>
                      <a:pt x="384" y="60"/>
                    </a:lnTo>
                    <a:lnTo>
                      <a:pt x="381" y="60"/>
                    </a:lnTo>
                    <a:lnTo>
                      <a:pt x="377" y="60"/>
                    </a:lnTo>
                    <a:lnTo>
                      <a:pt x="370" y="60"/>
                    </a:lnTo>
                    <a:lnTo>
                      <a:pt x="363" y="63"/>
                    </a:lnTo>
                    <a:lnTo>
                      <a:pt x="356" y="67"/>
                    </a:lnTo>
                    <a:lnTo>
                      <a:pt x="349" y="74"/>
                    </a:lnTo>
                    <a:lnTo>
                      <a:pt x="342" y="81"/>
                    </a:lnTo>
                    <a:lnTo>
                      <a:pt x="342" y="81"/>
                    </a:lnTo>
                    <a:lnTo>
                      <a:pt x="342" y="74"/>
                    </a:lnTo>
                    <a:lnTo>
                      <a:pt x="346" y="70"/>
                    </a:lnTo>
                    <a:lnTo>
                      <a:pt x="349" y="63"/>
                    </a:lnTo>
                    <a:lnTo>
                      <a:pt x="353" y="60"/>
                    </a:lnTo>
                    <a:lnTo>
                      <a:pt x="360" y="60"/>
                    </a:lnTo>
                    <a:lnTo>
                      <a:pt x="367" y="56"/>
                    </a:lnTo>
                    <a:lnTo>
                      <a:pt x="374" y="56"/>
                    </a:lnTo>
                    <a:lnTo>
                      <a:pt x="377" y="56"/>
                    </a:lnTo>
                    <a:lnTo>
                      <a:pt x="381" y="56"/>
                    </a:lnTo>
                    <a:lnTo>
                      <a:pt x="381" y="53"/>
                    </a:lnTo>
                    <a:lnTo>
                      <a:pt x="384" y="49"/>
                    </a:lnTo>
                    <a:lnTo>
                      <a:pt x="388" y="45"/>
                    </a:lnTo>
                    <a:lnTo>
                      <a:pt x="388" y="42"/>
                    </a:lnTo>
                    <a:lnTo>
                      <a:pt x="388" y="38"/>
                    </a:lnTo>
                    <a:lnTo>
                      <a:pt x="381" y="31"/>
                    </a:lnTo>
                    <a:lnTo>
                      <a:pt x="374" y="28"/>
                    </a:lnTo>
                    <a:lnTo>
                      <a:pt x="367" y="28"/>
                    </a:lnTo>
                    <a:lnTo>
                      <a:pt x="367" y="28"/>
                    </a:lnTo>
                    <a:lnTo>
                      <a:pt x="360" y="28"/>
                    </a:lnTo>
                    <a:lnTo>
                      <a:pt x="360" y="17"/>
                    </a:lnTo>
                    <a:lnTo>
                      <a:pt x="356" y="17"/>
                    </a:lnTo>
                    <a:lnTo>
                      <a:pt x="353" y="17"/>
                    </a:lnTo>
                    <a:lnTo>
                      <a:pt x="346" y="21"/>
                    </a:lnTo>
                    <a:lnTo>
                      <a:pt x="342" y="24"/>
                    </a:lnTo>
                    <a:lnTo>
                      <a:pt x="339" y="24"/>
                    </a:lnTo>
                    <a:lnTo>
                      <a:pt x="335" y="24"/>
                    </a:lnTo>
                    <a:lnTo>
                      <a:pt x="328" y="24"/>
                    </a:lnTo>
                    <a:lnTo>
                      <a:pt x="321" y="28"/>
                    </a:lnTo>
                    <a:lnTo>
                      <a:pt x="317" y="31"/>
                    </a:lnTo>
                    <a:lnTo>
                      <a:pt x="303" y="38"/>
                    </a:lnTo>
                    <a:lnTo>
                      <a:pt x="303" y="35"/>
                    </a:lnTo>
                    <a:lnTo>
                      <a:pt x="310" y="31"/>
                    </a:lnTo>
                    <a:lnTo>
                      <a:pt x="314" y="28"/>
                    </a:lnTo>
                    <a:lnTo>
                      <a:pt x="321" y="21"/>
                    </a:lnTo>
                    <a:lnTo>
                      <a:pt x="328" y="17"/>
                    </a:lnTo>
                    <a:lnTo>
                      <a:pt x="335" y="14"/>
                    </a:lnTo>
                    <a:lnTo>
                      <a:pt x="339" y="14"/>
                    </a:lnTo>
                    <a:lnTo>
                      <a:pt x="339" y="10"/>
                    </a:lnTo>
                    <a:lnTo>
                      <a:pt x="339" y="10"/>
                    </a:lnTo>
                    <a:lnTo>
                      <a:pt x="339" y="7"/>
                    </a:lnTo>
                    <a:lnTo>
                      <a:pt x="335" y="3"/>
                    </a:lnTo>
                    <a:lnTo>
                      <a:pt x="328" y="0"/>
                    </a:lnTo>
                    <a:lnTo>
                      <a:pt x="307" y="0"/>
                    </a:lnTo>
                    <a:lnTo>
                      <a:pt x="279" y="0"/>
                    </a:lnTo>
                    <a:lnTo>
                      <a:pt x="254" y="10"/>
                    </a:lnTo>
                    <a:lnTo>
                      <a:pt x="222" y="31"/>
                    </a:lnTo>
                    <a:lnTo>
                      <a:pt x="226" y="31"/>
                    </a:lnTo>
                    <a:lnTo>
                      <a:pt x="229" y="35"/>
                    </a:lnTo>
                    <a:lnTo>
                      <a:pt x="233" y="38"/>
                    </a:lnTo>
                    <a:lnTo>
                      <a:pt x="236" y="45"/>
                    </a:lnTo>
                    <a:lnTo>
                      <a:pt x="240" y="56"/>
                    </a:lnTo>
                    <a:lnTo>
                      <a:pt x="219" y="38"/>
                    </a:lnTo>
                    <a:lnTo>
                      <a:pt x="205" y="38"/>
                    </a:lnTo>
                    <a:lnTo>
                      <a:pt x="212" y="63"/>
                    </a:lnTo>
                    <a:lnTo>
                      <a:pt x="194" y="49"/>
                    </a:lnTo>
                    <a:lnTo>
                      <a:pt x="173" y="56"/>
                    </a:lnTo>
                    <a:lnTo>
                      <a:pt x="173" y="56"/>
                    </a:lnTo>
                    <a:lnTo>
                      <a:pt x="170" y="60"/>
                    </a:lnTo>
                    <a:lnTo>
                      <a:pt x="170" y="63"/>
                    </a:lnTo>
                    <a:lnTo>
                      <a:pt x="173" y="70"/>
                    </a:lnTo>
                    <a:lnTo>
                      <a:pt x="180" y="77"/>
                    </a:lnTo>
                    <a:lnTo>
                      <a:pt x="159" y="63"/>
                    </a:lnTo>
                    <a:lnTo>
                      <a:pt x="134" y="70"/>
                    </a:lnTo>
                    <a:lnTo>
                      <a:pt x="110" y="81"/>
                    </a:lnTo>
                    <a:lnTo>
                      <a:pt x="106" y="81"/>
                    </a:lnTo>
                    <a:lnTo>
                      <a:pt x="103" y="84"/>
                    </a:lnTo>
                    <a:lnTo>
                      <a:pt x="99" y="91"/>
                    </a:lnTo>
                    <a:lnTo>
                      <a:pt x="99" y="95"/>
                    </a:lnTo>
                    <a:lnTo>
                      <a:pt x="99" y="98"/>
                    </a:lnTo>
                    <a:lnTo>
                      <a:pt x="99" y="105"/>
                    </a:lnTo>
                    <a:lnTo>
                      <a:pt x="103" y="112"/>
                    </a:lnTo>
                    <a:lnTo>
                      <a:pt x="103" y="116"/>
                    </a:lnTo>
                    <a:lnTo>
                      <a:pt x="103" y="119"/>
                    </a:lnTo>
                    <a:lnTo>
                      <a:pt x="99" y="123"/>
                    </a:lnTo>
                    <a:lnTo>
                      <a:pt x="99" y="127"/>
                    </a:lnTo>
                    <a:lnTo>
                      <a:pt x="92" y="127"/>
                    </a:lnTo>
                    <a:lnTo>
                      <a:pt x="78" y="127"/>
                    </a:lnTo>
                    <a:lnTo>
                      <a:pt x="78" y="127"/>
                    </a:lnTo>
                    <a:lnTo>
                      <a:pt x="74" y="130"/>
                    </a:lnTo>
                    <a:lnTo>
                      <a:pt x="71" y="134"/>
                    </a:lnTo>
                    <a:lnTo>
                      <a:pt x="71" y="13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0" name="Freeform 344"/>
              <p:cNvSpPr>
                <a:spLocks/>
              </p:cNvSpPr>
              <p:nvPr userDrawn="1"/>
            </p:nvSpPr>
            <p:spPr bwMode="gray">
              <a:xfrm>
                <a:off x="1886" y="-2628"/>
                <a:ext cx="21" cy="14"/>
              </a:xfrm>
              <a:custGeom>
                <a:avLst/>
                <a:gdLst>
                  <a:gd name="T0" fmla="*/ 17 w 21"/>
                  <a:gd name="T1" fmla="*/ 14 h 14"/>
                  <a:gd name="T2" fmla="*/ 17 w 21"/>
                  <a:gd name="T3" fmla="*/ 10 h 14"/>
                  <a:gd name="T4" fmla="*/ 21 w 21"/>
                  <a:gd name="T5" fmla="*/ 7 h 14"/>
                  <a:gd name="T6" fmla="*/ 21 w 21"/>
                  <a:gd name="T7" fmla="*/ 3 h 14"/>
                  <a:gd name="T8" fmla="*/ 21 w 21"/>
                  <a:gd name="T9" fmla="*/ 0 h 14"/>
                  <a:gd name="T10" fmla="*/ 17 w 21"/>
                  <a:gd name="T11" fmla="*/ 0 h 14"/>
                  <a:gd name="T12" fmla="*/ 14 w 21"/>
                  <a:gd name="T13" fmla="*/ 0 h 14"/>
                  <a:gd name="T14" fmla="*/ 10 w 21"/>
                  <a:gd name="T15" fmla="*/ 0 h 14"/>
                  <a:gd name="T16" fmla="*/ 7 w 21"/>
                  <a:gd name="T17" fmla="*/ 0 h 14"/>
                  <a:gd name="T18" fmla="*/ 7 w 21"/>
                  <a:gd name="T19" fmla="*/ 0 h 14"/>
                  <a:gd name="T20" fmla="*/ 3 w 21"/>
                  <a:gd name="T21" fmla="*/ 3 h 14"/>
                  <a:gd name="T22" fmla="*/ 3 w 21"/>
                  <a:gd name="T23" fmla="*/ 7 h 14"/>
                  <a:gd name="T24" fmla="*/ 0 w 21"/>
                  <a:gd name="T25" fmla="*/ 10 h 14"/>
                  <a:gd name="T26" fmla="*/ 0 w 21"/>
                  <a:gd name="T27" fmla="*/ 10 h 14"/>
                  <a:gd name="T28" fmla="*/ 7 w 21"/>
                  <a:gd name="T29" fmla="*/ 14 h 14"/>
                  <a:gd name="T30" fmla="*/ 10 w 21"/>
                  <a:gd name="T31" fmla="*/ 14 h 14"/>
                  <a:gd name="T32" fmla="*/ 17 w 21"/>
                  <a:gd name="T33" fmla="*/ 14 h 14"/>
                  <a:gd name="T34" fmla="*/ 17 w 21"/>
                  <a:gd name="T3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14">
                    <a:moveTo>
                      <a:pt x="17" y="14"/>
                    </a:moveTo>
                    <a:lnTo>
                      <a:pt x="17" y="10"/>
                    </a:lnTo>
                    <a:lnTo>
                      <a:pt x="21" y="7"/>
                    </a:lnTo>
                    <a:lnTo>
                      <a:pt x="21" y="3"/>
                    </a:lnTo>
                    <a:lnTo>
                      <a:pt x="21" y="0"/>
                    </a:lnTo>
                    <a:lnTo>
                      <a:pt x="17" y="0"/>
                    </a:lnTo>
                    <a:lnTo>
                      <a:pt x="14" y="0"/>
                    </a:lnTo>
                    <a:lnTo>
                      <a:pt x="10" y="0"/>
                    </a:lnTo>
                    <a:lnTo>
                      <a:pt x="7" y="0"/>
                    </a:lnTo>
                    <a:lnTo>
                      <a:pt x="7" y="0"/>
                    </a:lnTo>
                    <a:lnTo>
                      <a:pt x="3" y="3"/>
                    </a:lnTo>
                    <a:lnTo>
                      <a:pt x="3" y="7"/>
                    </a:lnTo>
                    <a:lnTo>
                      <a:pt x="0" y="10"/>
                    </a:lnTo>
                    <a:lnTo>
                      <a:pt x="0" y="10"/>
                    </a:lnTo>
                    <a:lnTo>
                      <a:pt x="7" y="14"/>
                    </a:lnTo>
                    <a:lnTo>
                      <a:pt x="10" y="14"/>
                    </a:lnTo>
                    <a:lnTo>
                      <a:pt x="17" y="14"/>
                    </a:lnTo>
                    <a:lnTo>
                      <a:pt x="1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1" name="Freeform 345"/>
              <p:cNvSpPr>
                <a:spLocks/>
              </p:cNvSpPr>
              <p:nvPr userDrawn="1"/>
            </p:nvSpPr>
            <p:spPr bwMode="gray">
              <a:xfrm>
                <a:off x="1861" y="-2579"/>
                <a:ext cx="10" cy="7"/>
              </a:xfrm>
              <a:custGeom>
                <a:avLst/>
                <a:gdLst>
                  <a:gd name="T0" fmla="*/ 14 w 14"/>
                  <a:gd name="T1" fmla="*/ 18 h 21"/>
                  <a:gd name="T2" fmla="*/ 14 w 14"/>
                  <a:gd name="T3" fmla="*/ 14 h 21"/>
                  <a:gd name="T4" fmla="*/ 14 w 14"/>
                  <a:gd name="T5" fmla="*/ 11 h 21"/>
                  <a:gd name="T6" fmla="*/ 14 w 14"/>
                  <a:gd name="T7" fmla="*/ 7 h 21"/>
                  <a:gd name="T8" fmla="*/ 14 w 14"/>
                  <a:gd name="T9" fmla="*/ 4 h 21"/>
                  <a:gd name="T10" fmla="*/ 11 w 14"/>
                  <a:gd name="T11" fmla="*/ 0 h 21"/>
                  <a:gd name="T12" fmla="*/ 11 w 14"/>
                  <a:gd name="T13" fmla="*/ 0 h 21"/>
                  <a:gd name="T14" fmla="*/ 7 w 14"/>
                  <a:gd name="T15" fmla="*/ 0 h 21"/>
                  <a:gd name="T16" fmla="*/ 7 w 14"/>
                  <a:gd name="T17" fmla="*/ 0 h 21"/>
                  <a:gd name="T18" fmla="*/ 4 w 14"/>
                  <a:gd name="T19" fmla="*/ 4 h 21"/>
                  <a:gd name="T20" fmla="*/ 0 w 14"/>
                  <a:gd name="T21" fmla="*/ 11 h 21"/>
                  <a:gd name="T22" fmla="*/ 0 w 14"/>
                  <a:gd name="T23" fmla="*/ 14 h 21"/>
                  <a:gd name="T24" fmla="*/ 0 w 14"/>
                  <a:gd name="T25" fmla="*/ 14 h 21"/>
                  <a:gd name="T26" fmla="*/ 4 w 14"/>
                  <a:gd name="T27" fmla="*/ 18 h 21"/>
                  <a:gd name="T28" fmla="*/ 4 w 14"/>
                  <a:gd name="T29" fmla="*/ 18 h 21"/>
                  <a:gd name="T30" fmla="*/ 7 w 14"/>
                  <a:gd name="T31" fmla="*/ 18 h 21"/>
                  <a:gd name="T32" fmla="*/ 7 w 14"/>
                  <a:gd name="T33" fmla="*/ 18 h 21"/>
                  <a:gd name="T34" fmla="*/ 11 w 14"/>
                  <a:gd name="T35" fmla="*/ 21 h 21"/>
                  <a:gd name="T36" fmla="*/ 11 w 14"/>
                  <a:gd name="T37" fmla="*/ 21 h 21"/>
                  <a:gd name="T38" fmla="*/ 11 w 14"/>
                  <a:gd name="T39" fmla="*/ 21 h 21"/>
                  <a:gd name="T40" fmla="*/ 14 w 14"/>
                  <a:gd name="T41" fmla="*/ 18 h 21"/>
                  <a:gd name="T42" fmla="*/ 14 w 14"/>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14" y="18"/>
                    </a:moveTo>
                    <a:lnTo>
                      <a:pt x="14" y="14"/>
                    </a:lnTo>
                    <a:lnTo>
                      <a:pt x="14" y="11"/>
                    </a:lnTo>
                    <a:lnTo>
                      <a:pt x="14" y="7"/>
                    </a:lnTo>
                    <a:lnTo>
                      <a:pt x="14" y="4"/>
                    </a:lnTo>
                    <a:lnTo>
                      <a:pt x="11" y="0"/>
                    </a:lnTo>
                    <a:lnTo>
                      <a:pt x="11" y="0"/>
                    </a:lnTo>
                    <a:lnTo>
                      <a:pt x="7" y="0"/>
                    </a:lnTo>
                    <a:lnTo>
                      <a:pt x="7" y="0"/>
                    </a:lnTo>
                    <a:lnTo>
                      <a:pt x="4" y="4"/>
                    </a:lnTo>
                    <a:lnTo>
                      <a:pt x="0" y="11"/>
                    </a:lnTo>
                    <a:lnTo>
                      <a:pt x="0" y="14"/>
                    </a:lnTo>
                    <a:lnTo>
                      <a:pt x="0" y="14"/>
                    </a:lnTo>
                    <a:lnTo>
                      <a:pt x="4" y="18"/>
                    </a:lnTo>
                    <a:lnTo>
                      <a:pt x="4" y="18"/>
                    </a:lnTo>
                    <a:lnTo>
                      <a:pt x="7" y="18"/>
                    </a:lnTo>
                    <a:lnTo>
                      <a:pt x="7" y="18"/>
                    </a:lnTo>
                    <a:lnTo>
                      <a:pt x="11" y="21"/>
                    </a:lnTo>
                    <a:lnTo>
                      <a:pt x="11" y="21"/>
                    </a:lnTo>
                    <a:lnTo>
                      <a:pt x="11" y="21"/>
                    </a:lnTo>
                    <a:lnTo>
                      <a:pt x="14" y="18"/>
                    </a:lnTo>
                    <a:lnTo>
                      <a:pt x="14"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2" name="Freeform 346"/>
              <p:cNvSpPr>
                <a:spLocks/>
              </p:cNvSpPr>
              <p:nvPr userDrawn="1"/>
            </p:nvSpPr>
            <p:spPr bwMode="gray">
              <a:xfrm>
                <a:off x="1868" y="-2537"/>
                <a:ext cx="31" cy="50"/>
              </a:xfrm>
              <a:custGeom>
                <a:avLst/>
                <a:gdLst>
                  <a:gd name="T0" fmla="*/ 11 w 39"/>
                  <a:gd name="T1" fmla="*/ 46 h 50"/>
                  <a:gd name="T2" fmla="*/ 14 w 39"/>
                  <a:gd name="T3" fmla="*/ 43 h 50"/>
                  <a:gd name="T4" fmla="*/ 14 w 39"/>
                  <a:gd name="T5" fmla="*/ 39 h 50"/>
                  <a:gd name="T6" fmla="*/ 18 w 39"/>
                  <a:gd name="T7" fmla="*/ 39 h 50"/>
                  <a:gd name="T8" fmla="*/ 21 w 39"/>
                  <a:gd name="T9" fmla="*/ 39 h 50"/>
                  <a:gd name="T10" fmla="*/ 25 w 39"/>
                  <a:gd name="T11" fmla="*/ 43 h 50"/>
                  <a:gd name="T12" fmla="*/ 28 w 39"/>
                  <a:gd name="T13" fmla="*/ 46 h 50"/>
                  <a:gd name="T14" fmla="*/ 32 w 39"/>
                  <a:gd name="T15" fmla="*/ 50 h 50"/>
                  <a:gd name="T16" fmla="*/ 35 w 39"/>
                  <a:gd name="T17" fmla="*/ 50 h 50"/>
                  <a:gd name="T18" fmla="*/ 39 w 39"/>
                  <a:gd name="T19" fmla="*/ 50 h 50"/>
                  <a:gd name="T20" fmla="*/ 39 w 39"/>
                  <a:gd name="T21" fmla="*/ 46 h 50"/>
                  <a:gd name="T22" fmla="*/ 39 w 39"/>
                  <a:gd name="T23" fmla="*/ 39 h 50"/>
                  <a:gd name="T24" fmla="*/ 35 w 39"/>
                  <a:gd name="T25" fmla="*/ 36 h 50"/>
                  <a:gd name="T26" fmla="*/ 35 w 39"/>
                  <a:gd name="T27" fmla="*/ 32 h 50"/>
                  <a:gd name="T28" fmla="*/ 35 w 39"/>
                  <a:gd name="T29" fmla="*/ 29 h 50"/>
                  <a:gd name="T30" fmla="*/ 32 w 39"/>
                  <a:gd name="T31" fmla="*/ 29 h 50"/>
                  <a:gd name="T32" fmla="*/ 32 w 39"/>
                  <a:gd name="T33" fmla="*/ 25 h 50"/>
                  <a:gd name="T34" fmla="*/ 32 w 39"/>
                  <a:gd name="T35" fmla="*/ 25 h 50"/>
                  <a:gd name="T36" fmla="*/ 28 w 39"/>
                  <a:gd name="T37" fmla="*/ 25 h 50"/>
                  <a:gd name="T38" fmla="*/ 25 w 39"/>
                  <a:gd name="T39" fmla="*/ 25 h 50"/>
                  <a:gd name="T40" fmla="*/ 21 w 39"/>
                  <a:gd name="T41" fmla="*/ 25 h 50"/>
                  <a:gd name="T42" fmla="*/ 18 w 39"/>
                  <a:gd name="T43" fmla="*/ 22 h 50"/>
                  <a:gd name="T44" fmla="*/ 14 w 39"/>
                  <a:gd name="T45" fmla="*/ 18 h 50"/>
                  <a:gd name="T46" fmla="*/ 14 w 39"/>
                  <a:gd name="T47" fmla="*/ 18 h 50"/>
                  <a:gd name="T48" fmla="*/ 18 w 39"/>
                  <a:gd name="T49" fmla="*/ 14 h 50"/>
                  <a:gd name="T50" fmla="*/ 28 w 39"/>
                  <a:gd name="T51" fmla="*/ 14 h 50"/>
                  <a:gd name="T52" fmla="*/ 28 w 39"/>
                  <a:gd name="T53" fmla="*/ 4 h 50"/>
                  <a:gd name="T54" fmla="*/ 25 w 39"/>
                  <a:gd name="T55" fmla="*/ 4 h 50"/>
                  <a:gd name="T56" fmla="*/ 21 w 39"/>
                  <a:gd name="T57" fmla="*/ 4 h 50"/>
                  <a:gd name="T58" fmla="*/ 14 w 39"/>
                  <a:gd name="T59" fmla="*/ 4 h 50"/>
                  <a:gd name="T60" fmla="*/ 7 w 39"/>
                  <a:gd name="T61" fmla="*/ 0 h 50"/>
                  <a:gd name="T62" fmla="*/ 7 w 39"/>
                  <a:gd name="T63" fmla="*/ 0 h 50"/>
                  <a:gd name="T64" fmla="*/ 7 w 39"/>
                  <a:gd name="T65" fmla="*/ 0 h 50"/>
                  <a:gd name="T66" fmla="*/ 4 w 39"/>
                  <a:gd name="T67" fmla="*/ 4 h 50"/>
                  <a:gd name="T68" fmla="*/ 4 w 39"/>
                  <a:gd name="T69" fmla="*/ 11 h 50"/>
                  <a:gd name="T70" fmla="*/ 4 w 39"/>
                  <a:gd name="T71" fmla="*/ 18 h 50"/>
                  <a:gd name="T72" fmla="*/ 0 w 39"/>
                  <a:gd name="T73" fmla="*/ 25 h 50"/>
                  <a:gd name="T74" fmla="*/ 0 w 39"/>
                  <a:gd name="T75" fmla="*/ 25 h 50"/>
                  <a:gd name="T76" fmla="*/ 4 w 39"/>
                  <a:gd name="T77" fmla="*/ 29 h 50"/>
                  <a:gd name="T78" fmla="*/ 7 w 39"/>
                  <a:gd name="T79" fmla="*/ 29 h 50"/>
                  <a:gd name="T80" fmla="*/ 7 w 39"/>
                  <a:gd name="T81" fmla="*/ 29 h 50"/>
                  <a:gd name="T82" fmla="*/ 4 w 39"/>
                  <a:gd name="T83" fmla="*/ 32 h 50"/>
                  <a:gd name="T84" fmla="*/ 0 w 39"/>
                  <a:gd name="T85" fmla="*/ 36 h 50"/>
                  <a:gd name="T86" fmla="*/ 0 w 39"/>
                  <a:gd name="T87" fmla="*/ 39 h 50"/>
                  <a:gd name="T88" fmla="*/ 0 w 39"/>
                  <a:gd name="T89" fmla="*/ 43 h 50"/>
                  <a:gd name="T90" fmla="*/ 0 w 39"/>
                  <a:gd name="T91" fmla="*/ 43 h 50"/>
                  <a:gd name="T92" fmla="*/ 4 w 39"/>
                  <a:gd name="T93" fmla="*/ 46 h 50"/>
                  <a:gd name="T94" fmla="*/ 4 w 39"/>
                  <a:gd name="T95" fmla="*/ 46 h 50"/>
                  <a:gd name="T96" fmla="*/ 7 w 39"/>
                  <a:gd name="T97" fmla="*/ 46 h 50"/>
                  <a:gd name="T98" fmla="*/ 11 w 39"/>
                  <a:gd name="T99" fmla="*/ 4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 h="50">
                    <a:moveTo>
                      <a:pt x="11" y="46"/>
                    </a:moveTo>
                    <a:lnTo>
                      <a:pt x="14" y="43"/>
                    </a:lnTo>
                    <a:lnTo>
                      <a:pt x="14" y="39"/>
                    </a:lnTo>
                    <a:lnTo>
                      <a:pt x="18" y="39"/>
                    </a:lnTo>
                    <a:lnTo>
                      <a:pt x="21" y="39"/>
                    </a:lnTo>
                    <a:lnTo>
                      <a:pt x="25" y="43"/>
                    </a:lnTo>
                    <a:lnTo>
                      <a:pt x="28" y="46"/>
                    </a:lnTo>
                    <a:lnTo>
                      <a:pt x="32" y="50"/>
                    </a:lnTo>
                    <a:lnTo>
                      <a:pt x="35" y="50"/>
                    </a:lnTo>
                    <a:lnTo>
                      <a:pt x="39" y="50"/>
                    </a:lnTo>
                    <a:lnTo>
                      <a:pt x="39" y="46"/>
                    </a:lnTo>
                    <a:lnTo>
                      <a:pt x="39" y="39"/>
                    </a:lnTo>
                    <a:lnTo>
                      <a:pt x="35" y="36"/>
                    </a:lnTo>
                    <a:lnTo>
                      <a:pt x="35" y="32"/>
                    </a:lnTo>
                    <a:lnTo>
                      <a:pt x="35" y="29"/>
                    </a:lnTo>
                    <a:lnTo>
                      <a:pt x="32" y="29"/>
                    </a:lnTo>
                    <a:lnTo>
                      <a:pt x="32" y="25"/>
                    </a:lnTo>
                    <a:lnTo>
                      <a:pt x="32" y="25"/>
                    </a:lnTo>
                    <a:lnTo>
                      <a:pt x="28" y="25"/>
                    </a:lnTo>
                    <a:lnTo>
                      <a:pt x="25" y="25"/>
                    </a:lnTo>
                    <a:lnTo>
                      <a:pt x="21" y="25"/>
                    </a:lnTo>
                    <a:lnTo>
                      <a:pt x="18" y="22"/>
                    </a:lnTo>
                    <a:lnTo>
                      <a:pt x="14" y="18"/>
                    </a:lnTo>
                    <a:lnTo>
                      <a:pt x="14" y="18"/>
                    </a:lnTo>
                    <a:lnTo>
                      <a:pt x="18" y="14"/>
                    </a:lnTo>
                    <a:lnTo>
                      <a:pt x="28" y="14"/>
                    </a:lnTo>
                    <a:lnTo>
                      <a:pt x="28" y="4"/>
                    </a:lnTo>
                    <a:lnTo>
                      <a:pt x="25" y="4"/>
                    </a:lnTo>
                    <a:lnTo>
                      <a:pt x="21" y="4"/>
                    </a:lnTo>
                    <a:lnTo>
                      <a:pt x="14" y="4"/>
                    </a:lnTo>
                    <a:lnTo>
                      <a:pt x="7" y="0"/>
                    </a:lnTo>
                    <a:lnTo>
                      <a:pt x="7" y="0"/>
                    </a:lnTo>
                    <a:lnTo>
                      <a:pt x="7" y="0"/>
                    </a:lnTo>
                    <a:lnTo>
                      <a:pt x="4" y="4"/>
                    </a:lnTo>
                    <a:lnTo>
                      <a:pt x="4" y="11"/>
                    </a:lnTo>
                    <a:lnTo>
                      <a:pt x="4" y="18"/>
                    </a:lnTo>
                    <a:lnTo>
                      <a:pt x="0" y="25"/>
                    </a:lnTo>
                    <a:lnTo>
                      <a:pt x="0" y="25"/>
                    </a:lnTo>
                    <a:lnTo>
                      <a:pt x="4" y="29"/>
                    </a:lnTo>
                    <a:lnTo>
                      <a:pt x="7" y="29"/>
                    </a:lnTo>
                    <a:lnTo>
                      <a:pt x="7" y="29"/>
                    </a:lnTo>
                    <a:lnTo>
                      <a:pt x="4" y="32"/>
                    </a:lnTo>
                    <a:lnTo>
                      <a:pt x="0" y="36"/>
                    </a:lnTo>
                    <a:lnTo>
                      <a:pt x="0" y="39"/>
                    </a:lnTo>
                    <a:lnTo>
                      <a:pt x="0" y="43"/>
                    </a:lnTo>
                    <a:lnTo>
                      <a:pt x="0" y="43"/>
                    </a:lnTo>
                    <a:lnTo>
                      <a:pt x="4" y="46"/>
                    </a:lnTo>
                    <a:lnTo>
                      <a:pt x="4" y="46"/>
                    </a:lnTo>
                    <a:lnTo>
                      <a:pt x="7" y="46"/>
                    </a:lnTo>
                    <a:lnTo>
                      <a:pt x="11"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3" name="Freeform 347"/>
              <p:cNvSpPr>
                <a:spLocks/>
              </p:cNvSpPr>
              <p:nvPr userDrawn="1"/>
            </p:nvSpPr>
            <p:spPr bwMode="gray">
              <a:xfrm>
                <a:off x="1252" y="-2491"/>
                <a:ext cx="292" cy="352"/>
              </a:xfrm>
              <a:custGeom>
                <a:avLst/>
                <a:gdLst>
                  <a:gd name="T0" fmla="*/ 236 w 292"/>
                  <a:gd name="T1" fmla="*/ 240 h 338"/>
                  <a:gd name="T2" fmla="*/ 243 w 292"/>
                  <a:gd name="T3" fmla="*/ 261 h 338"/>
                  <a:gd name="T4" fmla="*/ 260 w 292"/>
                  <a:gd name="T5" fmla="*/ 257 h 338"/>
                  <a:gd name="T6" fmla="*/ 285 w 292"/>
                  <a:gd name="T7" fmla="*/ 247 h 338"/>
                  <a:gd name="T8" fmla="*/ 285 w 292"/>
                  <a:gd name="T9" fmla="*/ 233 h 338"/>
                  <a:gd name="T10" fmla="*/ 288 w 292"/>
                  <a:gd name="T11" fmla="*/ 222 h 338"/>
                  <a:gd name="T12" fmla="*/ 278 w 292"/>
                  <a:gd name="T13" fmla="*/ 208 h 338"/>
                  <a:gd name="T14" fmla="*/ 264 w 292"/>
                  <a:gd name="T15" fmla="*/ 208 h 338"/>
                  <a:gd name="T16" fmla="*/ 229 w 292"/>
                  <a:gd name="T17" fmla="*/ 176 h 338"/>
                  <a:gd name="T18" fmla="*/ 214 w 292"/>
                  <a:gd name="T19" fmla="*/ 173 h 338"/>
                  <a:gd name="T20" fmla="*/ 229 w 292"/>
                  <a:gd name="T21" fmla="*/ 155 h 338"/>
                  <a:gd name="T22" fmla="*/ 229 w 292"/>
                  <a:gd name="T23" fmla="*/ 134 h 338"/>
                  <a:gd name="T24" fmla="*/ 218 w 292"/>
                  <a:gd name="T25" fmla="*/ 124 h 338"/>
                  <a:gd name="T26" fmla="*/ 204 w 292"/>
                  <a:gd name="T27" fmla="*/ 99 h 338"/>
                  <a:gd name="T28" fmla="*/ 190 w 292"/>
                  <a:gd name="T29" fmla="*/ 102 h 338"/>
                  <a:gd name="T30" fmla="*/ 186 w 292"/>
                  <a:gd name="T31" fmla="*/ 92 h 338"/>
                  <a:gd name="T32" fmla="*/ 176 w 292"/>
                  <a:gd name="T33" fmla="*/ 81 h 338"/>
                  <a:gd name="T34" fmla="*/ 155 w 292"/>
                  <a:gd name="T35" fmla="*/ 60 h 338"/>
                  <a:gd name="T36" fmla="*/ 116 w 292"/>
                  <a:gd name="T37" fmla="*/ 50 h 338"/>
                  <a:gd name="T38" fmla="*/ 81 w 292"/>
                  <a:gd name="T39" fmla="*/ 46 h 338"/>
                  <a:gd name="T40" fmla="*/ 88 w 292"/>
                  <a:gd name="T41" fmla="*/ 25 h 338"/>
                  <a:gd name="T42" fmla="*/ 77 w 292"/>
                  <a:gd name="T43" fmla="*/ 7 h 338"/>
                  <a:gd name="T44" fmla="*/ 56 w 292"/>
                  <a:gd name="T45" fmla="*/ 35 h 338"/>
                  <a:gd name="T46" fmla="*/ 74 w 292"/>
                  <a:gd name="T47" fmla="*/ 88 h 338"/>
                  <a:gd name="T48" fmla="*/ 67 w 292"/>
                  <a:gd name="T49" fmla="*/ 92 h 338"/>
                  <a:gd name="T50" fmla="*/ 45 w 292"/>
                  <a:gd name="T51" fmla="*/ 39 h 338"/>
                  <a:gd name="T52" fmla="*/ 52 w 292"/>
                  <a:gd name="T53" fmla="*/ 4 h 338"/>
                  <a:gd name="T54" fmla="*/ 17 w 292"/>
                  <a:gd name="T55" fmla="*/ 18 h 338"/>
                  <a:gd name="T56" fmla="*/ 0 w 292"/>
                  <a:gd name="T57" fmla="*/ 60 h 338"/>
                  <a:gd name="T58" fmla="*/ 3 w 292"/>
                  <a:gd name="T59" fmla="*/ 74 h 338"/>
                  <a:gd name="T60" fmla="*/ 24 w 292"/>
                  <a:gd name="T61" fmla="*/ 109 h 338"/>
                  <a:gd name="T62" fmla="*/ 35 w 292"/>
                  <a:gd name="T63" fmla="*/ 116 h 338"/>
                  <a:gd name="T64" fmla="*/ 81 w 292"/>
                  <a:gd name="T65" fmla="*/ 131 h 338"/>
                  <a:gd name="T66" fmla="*/ 102 w 292"/>
                  <a:gd name="T67" fmla="*/ 131 h 338"/>
                  <a:gd name="T68" fmla="*/ 144 w 292"/>
                  <a:gd name="T69" fmla="*/ 148 h 338"/>
                  <a:gd name="T70" fmla="*/ 151 w 292"/>
                  <a:gd name="T71" fmla="*/ 159 h 338"/>
                  <a:gd name="T72" fmla="*/ 162 w 292"/>
                  <a:gd name="T73" fmla="*/ 180 h 338"/>
                  <a:gd name="T74" fmla="*/ 158 w 292"/>
                  <a:gd name="T75" fmla="*/ 229 h 338"/>
                  <a:gd name="T76" fmla="*/ 137 w 292"/>
                  <a:gd name="T77" fmla="*/ 254 h 338"/>
                  <a:gd name="T78" fmla="*/ 112 w 292"/>
                  <a:gd name="T79" fmla="*/ 264 h 338"/>
                  <a:gd name="T80" fmla="*/ 130 w 292"/>
                  <a:gd name="T81" fmla="*/ 282 h 338"/>
                  <a:gd name="T82" fmla="*/ 169 w 292"/>
                  <a:gd name="T83" fmla="*/ 289 h 338"/>
                  <a:gd name="T84" fmla="*/ 190 w 292"/>
                  <a:gd name="T85" fmla="*/ 314 h 338"/>
                  <a:gd name="T86" fmla="*/ 214 w 292"/>
                  <a:gd name="T87" fmla="*/ 328 h 338"/>
                  <a:gd name="T88" fmla="*/ 232 w 292"/>
                  <a:gd name="T89" fmla="*/ 335 h 338"/>
                  <a:gd name="T90" fmla="*/ 218 w 292"/>
                  <a:gd name="T91" fmla="*/ 307 h 338"/>
                  <a:gd name="T92" fmla="*/ 218 w 292"/>
                  <a:gd name="T93" fmla="*/ 300 h 338"/>
                  <a:gd name="T94" fmla="*/ 250 w 292"/>
                  <a:gd name="T95" fmla="*/ 321 h 338"/>
                  <a:gd name="T96" fmla="*/ 257 w 292"/>
                  <a:gd name="T97" fmla="*/ 321 h 338"/>
                  <a:gd name="T98" fmla="*/ 257 w 292"/>
                  <a:gd name="T99" fmla="*/ 293 h 338"/>
                  <a:gd name="T100" fmla="*/ 232 w 292"/>
                  <a:gd name="T101" fmla="*/ 271 h 338"/>
                  <a:gd name="T102" fmla="*/ 222 w 292"/>
                  <a:gd name="T103" fmla="*/ 261 h 338"/>
                  <a:gd name="T104" fmla="*/ 214 w 292"/>
                  <a:gd name="T105" fmla="*/ 236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2" h="338">
                    <a:moveTo>
                      <a:pt x="222" y="219"/>
                    </a:moveTo>
                    <a:lnTo>
                      <a:pt x="225" y="222"/>
                    </a:lnTo>
                    <a:lnTo>
                      <a:pt x="225" y="222"/>
                    </a:lnTo>
                    <a:lnTo>
                      <a:pt x="229" y="226"/>
                    </a:lnTo>
                    <a:lnTo>
                      <a:pt x="232" y="233"/>
                    </a:lnTo>
                    <a:lnTo>
                      <a:pt x="236" y="240"/>
                    </a:lnTo>
                    <a:lnTo>
                      <a:pt x="236" y="243"/>
                    </a:lnTo>
                    <a:lnTo>
                      <a:pt x="236" y="247"/>
                    </a:lnTo>
                    <a:lnTo>
                      <a:pt x="239" y="250"/>
                    </a:lnTo>
                    <a:lnTo>
                      <a:pt x="243" y="257"/>
                    </a:lnTo>
                    <a:lnTo>
                      <a:pt x="243" y="261"/>
                    </a:lnTo>
                    <a:lnTo>
                      <a:pt x="243" y="261"/>
                    </a:lnTo>
                    <a:lnTo>
                      <a:pt x="243" y="264"/>
                    </a:lnTo>
                    <a:lnTo>
                      <a:pt x="246" y="264"/>
                    </a:lnTo>
                    <a:lnTo>
                      <a:pt x="246" y="264"/>
                    </a:lnTo>
                    <a:lnTo>
                      <a:pt x="253" y="261"/>
                    </a:lnTo>
                    <a:lnTo>
                      <a:pt x="257" y="257"/>
                    </a:lnTo>
                    <a:lnTo>
                      <a:pt x="260" y="257"/>
                    </a:lnTo>
                    <a:lnTo>
                      <a:pt x="264" y="254"/>
                    </a:lnTo>
                    <a:lnTo>
                      <a:pt x="271" y="250"/>
                    </a:lnTo>
                    <a:lnTo>
                      <a:pt x="274" y="250"/>
                    </a:lnTo>
                    <a:lnTo>
                      <a:pt x="278" y="247"/>
                    </a:lnTo>
                    <a:lnTo>
                      <a:pt x="281" y="247"/>
                    </a:lnTo>
                    <a:lnTo>
                      <a:pt x="285" y="247"/>
                    </a:lnTo>
                    <a:lnTo>
                      <a:pt x="288" y="247"/>
                    </a:lnTo>
                    <a:lnTo>
                      <a:pt x="288" y="243"/>
                    </a:lnTo>
                    <a:lnTo>
                      <a:pt x="292" y="240"/>
                    </a:lnTo>
                    <a:lnTo>
                      <a:pt x="288" y="233"/>
                    </a:lnTo>
                    <a:lnTo>
                      <a:pt x="288" y="233"/>
                    </a:lnTo>
                    <a:lnTo>
                      <a:pt x="285" y="233"/>
                    </a:lnTo>
                    <a:lnTo>
                      <a:pt x="281" y="233"/>
                    </a:lnTo>
                    <a:lnTo>
                      <a:pt x="278" y="229"/>
                    </a:lnTo>
                    <a:lnTo>
                      <a:pt x="278" y="229"/>
                    </a:lnTo>
                    <a:lnTo>
                      <a:pt x="288" y="226"/>
                    </a:lnTo>
                    <a:lnTo>
                      <a:pt x="288" y="222"/>
                    </a:lnTo>
                    <a:lnTo>
                      <a:pt x="288" y="222"/>
                    </a:lnTo>
                    <a:lnTo>
                      <a:pt x="288" y="219"/>
                    </a:lnTo>
                    <a:lnTo>
                      <a:pt x="285" y="215"/>
                    </a:lnTo>
                    <a:lnTo>
                      <a:pt x="285" y="215"/>
                    </a:lnTo>
                    <a:lnTo>
                      <a:pt x="285" y="212"/>
                    </a:lnTo>
                    <a:lnTo>
                      <a:pt x="281" y="212"/>
                    </a:lnTo>
                    <a:lnTo>
                      <a:pt x="278" y="208"/>
                    </a:lnTo>
                    <a:lnTo>
                      <a:pt x="274" y="212"/>
                    </a:lnTo>
                    <a:lnTo>
                      <a:pt x="274" y="212"/>
                    </a:lnTo>
                    <a:lnTo>
                      <a:pt x="271" y="212"/>
                    </a:lnTo>
                    <a:lnTo>
                      <a:pt x="267" y="212"/>
                    </a:lnTo>
                    <a:lnTo>
                      <a:pt x="267" y="212"/>
                    </a:lnTo>
                    <a:lnTo>
                      <a:pt x="264" y="208"/>
                    </a:lnTo>
                    <a:lnTo>
                      <a:pt x="267" y="208"/>
                    </a:lnTo>
                    <a:lnTo>
                      <a:pt x="264" y="205"/>
                    </a:lnTo>
                    <a:lnTo>
                      <a:pt x="260" y="197"/>
                    </a:lnTo>
                    <a:lnTo>
                      <a:pt x="257" y="194"/>
                    </a:lnTo>
                    <a:lnTo>
                      <a:pt x="239" y="187"/>
                    </a:lnTo>
                    <a:lnTo>
                      <a:pt x="229" y="176"/>
                    </a:lnTo>
                    <a:lnTo>
                      <a:pt x="225" y="176"/>
                    </a:lnTo>
                    <a:lnTo>
                      <a:pt x="225" y="176"/>
                    </a:lnTo>
                    <a:lnTo>
                      <a:pt x="222" y="176"/>
                    </a:lnTo>
                    <a:lnTo>
                      <a:pt x="218" y="176"/>
                    </a:lnTo>
                    <a:lnTo>
                      <a:pt x="214" y="176"/>
                    </a:lnTo>
                    <a:lnTo>
                      <a:pt x="214" y="173"/>
                    </a:lnTo>
                    <a:lnTo>
                      <a:pt x="214" y="169"/>
                    </a:lnTo>
                    <a:lnTo>
                      <a:pt x="218" y="166"/>
                    </a:lnTo>
                    <a:lnTo>
                      <a:pt x="218" y="162"/>
                    </a:lnTo>
                    <a:lnTo>
                      <a:pt x="218" y="159"/>
                    </a:lnTo>
                    <a:lnTo>
                      <a:pt x="229" y="155"/>
                    </a:lnTo>
                    <a:lnTo>
                      <a:pt x="229" y="155"/>
                    </a:lnTo>
                    <a:lnTo>
                      <a:pt x="232" y="152"/>
                    </a:lnTo>
                    <a:lnTo>
                      <a:pt x="232" y="148"/>
                    </a:lnTo>
                    <a:lnTo>
                      <a:pt x="229" y="145"/>
                    </a:lnTo>
                    <a:lnTo>
                      <a:pt x="229" y="141"/>
                    </a:lnTo>
                    <a:lnTo>
                      <a:pt x="229" y="138"/>
                    </a:lnTo>
                    <a:lnTo>
                      <a:pt x="229" y="134"/>
                    </a:lnTo>
                    <a:lnTo>
                      <a:pt x="229" y="134"/>
                    </a:lnTo>
                    <a:lnTo>
                      <a:pt x="229" y="131"/>
                    </a:lnTo>
                    <a:lnTo>
                      <a:pt x="229" y="127"/>
                    </a:lnTo>
                    <a:lnTo>
                      <a:pt x="229" y="127"/>
                    </a:lnTo>
                    <a:lnTo>
                      <a:pt x="225" y="124"/>
                    </a:lnTo>
                    <a:lnTo>
                      <a:pt x="218" y="124"/>
                    </a:lnTo>
                    <a:lnTo>
                      <a:pt x="218" y="109"/>
                    </a:lnTo>
                    <a:lnTo>
                      <a:pt x="214" y="109"/>
                    </a:lnTo>
                    <a:lnTo>
                      <a:pt x="211" y="109"/>
                    </a:lnTo>
                    <a:lnTo>
                      <a:pt x="204" y="102"/>
                    </a:lnTo>
                    <a:lnTo>
                      <a:pt x="204" y="102"/>
                    </a:lnTo>
                    <a:lnTo>
                      <a:pt x="204" y="99"/>
                    </a:lnTo>
                    <a:lnTo>
                      <a:pt x="200" y="99"/>
                    </a:lnTo>
                    <a:lnTo>
                      <a:pt x="200" y="99"/>
                    </a:lnTo>
                    <a:lnTo>
                      <a:pt x="193" y="99"/>
                    </a:lnTo>
                    <a:lnTo>
                      <a:pt x="193" y="99"/>
                    </a:lnTo>
                    <a:lnTo>
                      <a:pt x="193" y="102"/>
                    </a:lnTo>
                    <a:lnTo>
                      <a:pt x="190" y="102"/>
                    </a:lnTo>
                    <a:lnTo>
                      <a:pt x="186" y="102"/>
                    </a:lnTo>
                    <a:lnTo>
                      <a:pt x="186" y="102"/>
                    </a:lnTo>
                    <a:lnTo>
                      <a:pt x="183" y="99"/>
                    </a:lnTo>
                    <a:lnTo>
                      <a:pt x="186" y="95"/>
                    </a:lnTo>
                    <a:lnTo>
                      <a:pt x="186" y="95"/>
                    </a:lnTo>
                    <a:lnTo>
                      <a:pt x="186" y="92"/>
                    </a:lnTo>
                    <a:lnTo>
                      <a:pt x="190" y="88"/>
                    </a:lnTo>
                    <a:lnTo>
                      <a:pt x="186" y="85"/>
                    </a:lnTo>
                    <a:lnTo>
                      <a:pt x="186" y="81"/>
                    </a:lnTo>
                    <a:lnTo>
                      <a:pt x="179" y="81"/>
                    </a:lnTo>
                    <a:lnTo>
                      <a:pt x="179" y="81"/>
                    </a:lnTo>
                    <a:lnTo>
                      <a:pt x="176" y="81"/>
                    </a:lnTo>
                    <a:lnTo>
                      <a:pt x="172" y="81"/>
                    </a:lnTo>
                    <a:lnTo>
                      <a:pt x="169" y="81"/>
                    </a:lnTo>
                    <a:lnTo>
                      <a:pt x="165" y="74"/>
                    </a:lnTo>
                    <a:lnTo>
                      <a:pt x="158" y="64"/>
                    </a:lnTo>
                    <a:lnTo>
                      <a:pt x="158" y="64"/>
                    </a:lnTo>
                    <a:lnTo>
                      <a:pt x="155" y="60"/>
                    </a:lnTo>
                    <a:lnTo>
                      <a:pt x="151" y="57"/>
                    </a:lnTo>
                    <a:lnTo>
                      <a:pt x="144" y="53"/>
                    </a:lnTo>
                    <a:lnTo>
                      <a:pt x="133" y="50"/>
                    </a:lnTo>
                    <a:lnTo>
                      <a:pt x="119" y="50"/>
                    </a:lnTo>
                    <a:lnTo>
                      <a:pt x="119" y="50"/>
                    </a:lnTo>
                    <a:lnTo>
                      <a:pt x="116" y="50"/>
                    </a:lnTo>
                    <a:lnTo>
                      <a:pt x="112" y="53"/>
                    </a:lnTo>
                    <a:lnTo>
                      <a:pt x="105" y="53"/>
                    </a:lnTo>
                    <a:lnTo>
                      <a:pt x="102" y="50"/>
                    </a:lnTo>
                    <a:lnTo>
                      <a:pt x="98" y="46"/>
                    </a:lnTo>
                    <a:lnTo>
                      <a:pt x="95" y="42"/>
                    </a:lnTo>
                    <a:lnTo>
                      <a:pt x="81" y="46"/>
                    </a:lnTo>
                    <a:lnTo>
                      <a:pt x="81" y="46"/>
                    </a:lnTo>
                    <a:lnTo>
                      <a:pt x="84" y="42"/>
                    </a:lnTo>
                    <a:lnTo>
                      <a:pt x="84" y="35"/>
                    </a:lnTo>
                    <a:lnTo>
                      <a:pt x="84" y="28"/>
                    </a:lnTo>
                    <a:lnTo>
                      <a:pt x="84" y="28"/>
                    </a:lnTo>
                    <a:lnTo>
                      <a:pt x="88" y="25"/>
                    </a:lnTo>
                    <a:lnTo>
                      <a:pt x="88" y="18"/>
                    </a:lnTo>
                    <a:lnTo>
                      <a:pt x="88" y="11"/>
                    </a:lnTo>
                    <a:lnTo>
                      <a:pt x="88" y="7"/>
                    </a:lnTo>
                    <a:lnTo>
                      <a:pt x="81" y="4"/>
                    </a:lnTo>
                    <a:lnTo>
                      <a:pt x="81" y="4"/>
                    </a:lnTo>
                    <a:lnTo>
                      <a:pt x="77" y="7"/>
                    </a:lnTo>
                    <a:lnTo>
                      <a:pt x="74" y="7"/>
                    </a:lnTo>
                    <a:lnTo>
                      <a:pt x="67" y="11"/>
                    </a:lnTo>
                    <a:lnTo>
                      <a:pt x="59" y="18"/>
                    </a:lnTo>
                    <a:lnTo>
                      <a:pt x="56" y="25"/>
                    </a:lnTo>
                    <a:lnTo>
                      <a:pt x="56" y="28"/>
                    </a:lnTo>
                    <a:lnTo>
                      <a:pt x="56" y="35"/>
                    </a:lnTo>
                    <a:lnTo>
                      <a:pt x="56" y="42"/>
                    </a:lnTo>
                    <a:lnTo>
                      <a:pt x="56" y="53"/>
                    </a:lnTo>
                    <a:lnTo>
                      <a:pt x="59" y="60"/>
                    </a:lnTo>
                    <a:lnTo>
                      <a:pt x="74" y="81"/>
                    </a:lnTo>
                    <a:lnTo>
                      <a:pt x="74" y="85"/>
                    </a:lnTo>
                    <a:lnTo>
                      <a:pt x="74" y="88"/>
                    </a:lnTo>
                    <a:lnTo>
                      <a:pt x="74" y="92"/>
                    </a:lnTo>
                    <a:lnTo>
                      <a:pt x="74" y="95"/>
                    </a:lnTo>
                    <a:lnTo>
                      <a:pt x="74" y="99"/>
                    </a:lnTo>
                    <a:lnTo>
                      <a:pt x="70" y="95"/>
                    </a:lnTo>
                    <a:lnTo>
                      <a:pt x="67" y="95"/>
                    </a:lnTo>
                    <a:lnTo>
                      <a:pt x="67" y="92"/>
                    </a:lnTo>
                    <a:lnTo>
                      <a:pt x="59" y="85"/>
                    </a:lnTo>
                    <a:lnTo>
                      <a:pt x="56" y="78"/>
                    </a:lnTo>
                    <a:lnTo>
                      <a:pt x="49" y="67"/>
                    </a:lnTo>
                    <a:lnTo>
                      <a:pt x="45" y="53"/>
                    </a:lnTo>
                    <a:lnTo>
                      <a:pt x="45" y="39"/>
                    </a:lnTo>
                    <a:lnTo>
                      <a:pt x="45" y="39"/>
                    </a:lnTo>
                    <a:lnTo>
                      <a:pt x="45" y="32"/>
                    </a:lnTo>
                    <a:lnTo>
                      <a:pt x="45" y="25"/>
                    </a:lnTo>
                    <a:lnTo>
                      <a:pt x="49" y="14"/>
                    </a:lnTo>
                    <a:lnTo>
                      <a:pt x="52" y="4"/>
                    </a:lnTo>
                    <a:lnTo>
                      <a:pt x="52" y="4"/>
                    </a:lnTo>
                    <a:lnTo>
                      <a:pt x="52" y="4"/>
                    </a:lnTo>
                    <a:lnTo>
                      <a:pt x="49" y="0"/>
                    </a:lnTo>
                    <a:lnTo>
                      <a:pt x="42" y="0"/>
                    </a:lnTo>
                    <a:lnTo>
                      <a:pt x="35" y="4"/>
                    </a:lnTo>
                    <a:lnTo>
                      <a:pt x="28" y="7"/>
                    </a:lnTo>
                    <a:lnTo>
                      <a:pt x="17" y="14"/>
                    </a:lnTo>
                    <a:lnTo>
                      <a:pt x="17" y="18"/>
                    </a:lnTo>
                    <a:lnTo>
                      <a:pt x="14" y="21"/>
                    </a:lnTo>
                    <a:lnTo>
                      <a:pt x="10" y="28"/>
                    </a:lnTo>
                    <a:lnTo>
                      <a:pt x="7" y="35"/>
                    </a:lnTo>
                    <a:lnTo>
                      <a:pt x="3" y="42"/>
                    </a:lnTo>
                    <a:lnTo>
                      <a:pt x="0" y="53"/>
                    </a:lnTo>
                    <a:lnTo>
                      <a:pt x="0" y="60"/>
                    </a:lnTo>
                    <a:lnTo>
                      <a:pt x="0" y="60"/>
                    </a:lnTo>
                    <a:lnTo>
                      <a:pt x="0" y="60"/>
                    </a:lnTo>
                    <a:lnTo>
                      <a:pt x="0" y="64"/>
                    </a:lnTo>
                    <a:lnTo>
                      <a:pt x="0" y="67"/>
                    </a:lnTo>
                    <a:lnTo>
                      <a:pt x="3" y="71"/>
                    </a:lnTo>
                    <a:lnTo>
                      <a:pt x="3" y="74"/>
                    </a:lnTo>
                    <a:lnTo>
                      <a:pt x="7" y="78"/>
                    </a:lnTo>
                    <a:lnTo>
                      <a:pt x="10" y="85"/>
                    </a:lnTo>
                    <a:lnTo>
                      <a:pt x="14" y="92"/>
                    </a:lnTo>
                    <a:lnTo>
                      <a:pt x="21" y="99"/>
                    </a:lnTo>
                    <a:lnTo>
                      <a:pt x="21" y="106"/>
                    </a:lnTo>
                    <a:lnTo>
                      <a:pt x="24" y="109"/>
                    </a:lnTo>
                    <a:lnTo>
                      <a:pt x="21" y="113"/>
                    </a:lnTo>
                    <a:lnTo>
                      <a:pt x="24" y="120"/>
                    </a:lnTo>
                    <a:lnTo>
                      <a:pt x="28" y="116"/>
                    </a:lnTo>
                    <a:lnTo>
                      <a:pt x="28" y="116"/>
                    </a:lnTo>
                    <a:lnTo>
                      <a:pt x="31" y="116"/>
                    </a:lnTo>
                    <a:lnTo>
                      <a:pt x="35" y="116"/>
                    </a:lnTo>
                    <a:lnTo>
                      <a:pt x="38" y="120"/>
                    </a:lnTo>
                    <a:lnTo>
                      <a:pt x="42" y="120"/>
                    </a:lnTo>
                    <a:lnTo>
                      <a:pt x="49" y="124"/>
                    </a:lnTo>
                    <a:lnTo>
                      <a:pt x="59" y="127"/>
                    </a:lnTo>
                    <a:lnTo>
                      <a:pt x="70" y="131"/>
                    </a:lnTo>
                    <a:lnTo>
                      <a:pt x="81" y="131"/>
                    </a:lnTo>
                    <a:lnTo>
                      <a:pt x="95" y="134"/>
                    </a:lnTo>
                    <a:lnTo>
                      <a:pt x="95" y="131"/>
                    </a:lnTo>
                    <a:lnTo>
                      <a:pt x="95" y="131"/>
                    </a:lnTo>
                    <a:lnTo>
                      <a:pt x="98" y="131"/>
                    </a:lnTo>
                    <a:lnTo>
                      <a:pt x="102" y="131"/>
                    </a:lnTo>
                    <a:lnTo>
                      <a:pt x="102" y="131"/>
                    </a:lnTo>
                    <a:lnTo>
                      <a:pt x="109" y="134"/>
                    </a:lnTo>
                    <a:lnTo>
                      <a:pt x="112" y="138"/>
                    </a:lnTo>
                    <a:lnTo>
                      <a:pt x="119" y="138"/>
                    </a:lnTo>
                    <a:lnTo>
                      <a:pt x="141" y="148"/>
                    </a:lnTo>
                    <a:lnTo>
                      <a:pt x="141" y="148"/>
                    </a:lnTo>
                    <a:lnTo>
                      <a:pt x="144" y="148"/>
                    </a:lnTo>
                    <a:lnTo>
                      <a:pt x="144" y="152"/>
                    </a:lnTo>
                    <a:lnTo>
                      <a:pt x="144" y="155"/>
                    </a:lnTo>
                    <a:lnTo>
                      <a:pt x="141" y="159"/>
                    </a:lnTo>
                    <a:lnTo>
                      <a:pt x="144" y="159"/>
                    </a:lnTo>
                    <a:lnTo>
                      <a:pt x="144" y="159"/>
                    </a:lnTo>
                    <a:lnTo>
                      <a:pt x="151" y="159"/>
                    </a:lnTo>
                    <a:lnTo>
                      <a:pt x="155" y="159"/>
                    </a:lnTo>
                    <a:lnTo>
                      <a:pt x="158" y="159"/>
                    </a:lnTo>
                    <a:lnTo>
                      <a:pt x="158" y="166"/>
                    </a:lnTo>
                    <a:lnTo>
                      <a:pt x="162" y="166"/>
                    </a:lnTo>
                    <a:lnTo>
                      <a:pt x="162" y="173"/>
                    </a:lnTo>
                    <a:lnTo>
                      <a:pt x="162" y="180"/>
                    </a:lnTo>
                    <a:lnTo>
                      <a:pt x="162" y="190"/>
                    </a:lnTo>
                    <a:lnTo>
                      <a:pt x="162" y="201"/>
                    </a:lnTo>
                    <a:lnTo>
                      <a:pt x="162" y="212"/>
                    </a:lnTo>
                    <a:lnTo>
                      <a:pt x="158" y="222"/>
                    </a:lnTo>
                    <a:lnTo>
                      <a:pt x="158" y="222"/>
                    </a:lnTo>
                    <a:lnTo>
                      <a:pt x="158" y="229"/>
                    </a:lnTo>
                    <a:lnTo>
                      <a:pt x="155" y="236"/>
                    </a:lnTo>
                    <a:lnTo>
                      <a:pt x="151" y="243"/>
                    </a:lnTo>
                    <a:lnTo>
                      <a:pt x="148" y="247"/>
                    </a:lnTo>
                    <a:lnTo>
                      <a:pt x="144" y="250"/>
                    </a:lnTo>
                    <a:lnTo>
                      <a:pt x="141" y="250"/>
                    </a:lnTo>
                    <a:lnTo>
                      <a:pt x="137" y="254"/>
                    </a:lnTo>
                    <a:lnTo>
                      <a:pt x="130" y="250"/>
                    </a:lnTo>
                    <a:lnTo>
                      <a:pt x="130" y="250"/>
                    </a:lnTo>
                    <a:lnTo>
                      <a:pt x="126" y="250"/>
                    </a:lnTo>
                    <a:lnTo>
                      <a:pt x="123" y="250"/>
                    </a:lnTo>
                    <a:lnTo>
                      <a:pt x="119" y="257"/>
                    </a:lnTo>
                    <a:lnTo>
                      <a:pt x="112" y="264"/>
                    </a:lnTo>
                    <a:lnTo>
                      <a:pt x="112" y="264"/>
                    </a:lnTo>
                    <a:lnTo>
                      <a:pt x="112" y="268"/>
                    </a:lnTo>
                    <a:lnTo>
                      <a:pt x="116" y="271"/>
                    </a:lnTo>
                    <a:lnTo>
                      <a:pt x="119" y="275"/>
                    </a:lnTo>
                    <a:lnTo>
                      <a:pt x="123" y="279"/>
                    </a:lnTo>
                    <a:lnTo>
                      <a:pt x="130" y="282"/>
                    </a:lnTo>
                    <a:lnTo>
                      <a:pt x="141" y="282"/>
                    </a:lnTo>
                    <a:lnTo>
                      <a:pt x="141" y="282"/>
                    </a:lnTo>
                    <a:lnTo>
                      <a:pt x="148" y="279"/>
                    </a:lnTo>
                    <a:lnTo>
                      <a:pt x="151" y="275"/>
                    </a:lnTo>
                    <a:lnTo>
                      <a:pt x="151" y="271"/>
                    </a:lnTo>
                    <a:lnTo>
                      <a:pt x="169" y="289"/>
                    </a:lnTo>
                    <a:lnTo>
                      <a:pt x="179" y="293"/>
                    </a:lnTo>
                    <a:lnTo>
                      <a:pt x="179" y="293"/>
                    </a:lnTo>
                    <a:lnTo>
                      <a:pt x="179" y="296"/>
                    </a:lnTo>
                    <a:lnTo>
                      <a:pt x="183" y="303"/>
                    </a:lnTo>
                    <a:lnTo>
                      <a:pt x="186" y="307"/>
                    </a:lnTo>
                    <a:lnTo>
                      <a:pt x="190" y="314"/>
                    </a:lnTo>
                    <a:lnTo>
                      <a:pt x="200" y="317"/>
                    </a:lnTo>
                    <a:lnTo>
                      <a:pt x="204" y="317"/>
                    </a:lnTo>
                    <a:lnTo>
                      <a:pt x="207" y="317"/>
                    </a:lnTo>
                    <a:lnTo>
                      <a:pt x="211" y="324"/>
                    </a:lnTo>
                    <a:lnTo>
                      <a:pt x="214" y="328"/>
                    </a:lnTo>
                    <a:lnTo>
                      <a:pt x="214" y="328"/>
                    </a:lnTo>
                    <a:lnTo>
                      <a:pt x="218" y="331"/>
                    </a:lnTo>
                    <a:lnTo>
                      <a:pt x="222" y="335"/>
                    </a:lnTo>
                    <a:lnTo>
                      <a:pt x="225" y="335"/>
                    </a:lnTo>
                    <a:lnTo>
                      <a:pt x="229" y="338"/>
                    </a:lnTo>
                    <a:lnTo>
                      <a:pt x="232" y="338"/>
                    </a:lnTo>
                    <a:lnTo>
                      <a:pt x="232" y="335"/>
                    </a:lnTo>
                    <a:lnTo>
                      <a:pt x="232" y="328"/>
                    </a:lnTo>
                    <a:lnTo>
                      <a:pt x="232" y="328"/>
                    </a:lnTo>
                    <a:lnTo>
                      <a:pt x="229" y="324"/>
                    </a:lnTo>
                    <a:lnTo>
                      <a:pt x="229" y="317"/>
                    </a:lnTo>
                    <a:lnTo>
                      <a:pt x="222" y="310"/>
                    </a:lnTo>
                    <a:lnTo>
                      <a:pt x="218" y="307"/>
                    </a:lnTo>
                    <a:lnTo>
                      <a:pt x="218" y="307"/>
                    </a:lnTo>
                    <a:lnTo>
                      <a:pt x="214" y="307"/>
                    </a:lnTo>
                    <a:lnTo>
                      <a:pt x="214" y="303"/>
                    </a:lnTo>
                    <a:lnTo>
                      <a:pt x="214" y="303"/>
                    </a:lnTo>
                    <a:lnTo>
                      <a:pt x="214" y="300"/>
                    </a:lnTo>
                    <a:lnTo>
                      <a:pt x="218" y="300"/>
                    </a:lnTo>
                    <a:lnTo>
                      <a:pt x="222" y="300"/>
                    </a:lnTo>
                    <a:lnTo>
                      <a:pt x="225" y="303"/>
                    </a:lnTo>
                    <a:lnTo>
                      <a:pt x="232" y="307"/>
                    </a:lnTo>
                    <a:lnTo>
                      <a:pt x="239" y="310"/>
                    </a:lnTo>
                    <a:lnTo>
                      <a:pt x="246" y="317"/>
                    </a:lnTo>
                    <a:lnTo>
                      <a:pt x="250" y="321"/>
                    </a:lnTo>
                    <a:lnTo>
                      <a:pt x="250" y="324"/>
                    </a:lnTo>
                    <a:lnTo>
                      <a:pt x="250" y="324"/>
                    </a:lnTo>
                    <a:lnTo>
                      <a:pt x="253" y="324"/>
                    </a:lnTo>
                    <a:lnTo>
                      <a:pt x="253" y="324"/>
                    </a:lnTo>
                    <a:lnTo>
                      <a:pt x="257" y="321"/>
                    </a:lnTo>
                    <a:lnTo>
                      <a:pt x="257" y="321"/>
                    </a:lnTo>
                    <a:lnTo>
                      <a:pt x="260" y="314"/>
                    </a:lnTo>
                    <a:lnTo>
                      <a:pt x="260" y="310"/>
                    </a:lnTo>
                    <a:lnTo>
                      <a:pt x="264" y="303"/>
                    </a:lnTo>
                    <a:lnTo>
                      <a:pt x="260" y="300"/>
                    </a:lnTo>
                    <a:lnTo>
                      <a:pt x="257" y="293"/>
                    </a:lnTo>
                    <a:lnTo>
                      <a:pt x="257" y="293"/>
                    </a:lnTo>
                    <a:lnTo>
                      <a:pt x="253" y="289"/>
                    </a:lnTo>
                    <a:lnTo>
                      <a:pt x="246" y="282"/>
                    </a:lnTo>
                    <a:lnTo>
                      <a:pt x="243" y="279"/>
                    </a:lnTo>
                    <a:lnTo>
                      <a:pt x="239" y="275"/>
                    </a:lnTo>
                    <a:lnTo>
                      <a:pt x="236" y="275"/>
                    </a:lnTo>
                    <a:lnTo>
                      <a:pt x="232" y="271"/>
                    </a:lnTo>
                    <a:lnTo>
                      <a:pt x="232" y="271"/>
                    </a:lnTo>
                    <a:lnTo>
                      <a:pt x="229" y="268"/>
                    </a:lnTo>
                    <a:lnTo>
                      <a:pt x="229" y="264"/>
                    </a:lnTo>
                    <a:lnTo>
                      <a:pt x="229" y="264"/>
                    </a:lnTo>
                    <a:lnTo>
                      <a:pt x="225" y="264"/>
                    </a:lnTo>
                    <a:lnTo>
                      <a:pt x="222" y="261"/>
                    </a:lnTo>
                    <a:lnTo>
                      <a:pt x="222" y="257"/>
                    </a:lnTo>
                    <a:lnTo>
                      <a:pt x="218" y="254"/>
                    </a:lnTo>
                    <a:lnTo>
                      <a:pt x="218" y="243"/>
                    </a:lnTo>
                    <a:lnTo>
                      <a:pt x="218" y="243"/>
                    </a:lnTo>
                    <a:lnTo>
                      <a:pt x="218" y="240"/>
                    </a:lnTo>
                    <a:lnTo>
                      <a:pt x="214" y="236"/>
                    </a:lnTo>
                    <a:lnTo>
                      <a:pt x="214" y="229"/>
                    </a:lnTo>
                    <a:lnTo>
                      <a:pt x="218" y="226"/>
                    </a:lnTo>
                    <a:lnTo>
                      <a:pt x="218" y="222"/>
                    </a:lnTo>
                    <a:lnTo>
                      <a:pt x="222" y="21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4" name="Freeform 348"/>
              <p:cNvSpPr>
                <a:spLocks/>
              </p:cNvSpPr>
              <p:nvPr userDrawn="1"/>
            </p:nvSpPr>
            <p:spPr bwMode="gray">
              <a:xfrm>
                <a:off x="1181" y="-2241"/>
                <a:ext cx="85" cy="64"/>
              </a:xfrm>
              <a:custGeom>
                <a:avLst/>
                <a:gdLst>
                  <a:gd name="T0" fmla="*/ 85 w 85"/>
                  <a:gd name="T1" fmla="*/ 46 h 64"/>
                  <a:gd name="T2" fmla="*/ 85 w 85"/>
                  <a:gd name="T3" fmla="*/ 46 h 64"/>
                  <a:gd name="T4" fmla="*/ 81 w 85"/>
                  <a:gd name="T5" fmla="*/ 39 h 64"/>
                  <a:gd name="T6" fmla="*/ 78 w 85"/>
                  <a:gd name="T7" fmla="*/ 36 h 64"/>
                  <a:gd name="T8" fmla="*/ 71 w 85"/>
                  <a:gd name="T9" fmla="*/ 32 h 64"/>
                  <a:gd name="T10" fmla="*/ 67 w 85"/>
                  <a:gd name="T11" fmla="*/ 29 h 64"/>
                  <a:gd name="T12" fmla="*/ 64 w 85"/>
                  <a:gd name="T13" fmla="*/ 25 h 64"/>
                  <a:gd name="T14" fmla="*/ 60 w 85"/>
                  <a:gd name="T15" fmla="*/ 21 h 64"/>
                  <a:gd name="T16" fmla="*/ 57 w 85"/>
                  <a:gd name="T17" fmla="*/ 18 h 64"/>
                  <a:gd name="T18" fmla="*/ 49 w 85"/>
                  <a:gd name="T19" fmla="*/ 14 h 64"/>
                  <a:gd name="T20" fmla="*/ 42 w 85"/>
                  <a:gd name="T21" fmla="*/ 14 h 64"/>
                  <a:gd name="T22" fmla="*/ 39 w 85"/>
                  <a:gd name="T23" fmla="*/ 11 h 64"/>
                  <a:gd name="T24" fmla="*/ 35 w 85"/>
                  <a:gd name="T25" fmla="*/ 0 h 64"/>
                  <a:gd name="T26" fmla="*/ 25 w 85"/>
                  <a:gd name="T27" fmla="*/ 14 h 64"/>
                  <a:gd name="T28" fmla="*/ 21 w 85"/>
                  <a:gd name="T29" fmla="*/ 18 h 64"/>
                  <a:gd name="T30" fmla="*/ 18 w 85"/>
                  <a:gd name="T31" fmla="*/ 18 h 64"/>
                  <a:gd name="T32" fmla="*/ 14 w 85"/>
                  <a:gd name="T33" fmla="*/ 21 h 64"/>
                  <a:gd name="T34" fmla="*/ 11 w 85"/>
                  <a:gd name="T35" fmla="*/ 25 h 64"/>
                  <a:gd name="T36" fmla="*/ 7 w 85"/>
                  <a:gd name="T37" fmla="*/ 32 h 64"/>
                  <a:gd name="T38" fmla="*/ 7 w 85"/>
                  <a:gd name="T39" fmla="*/ 39 h 64"/>
                  <a:gd name="T40" fmla="*/ 0 w 85"/>
                  <a:gd name="T41" fmla="*/ 50 h 64"/>
                  <a:gd name="T42" fmla="*/ 4 w 85"/>
                  <a:gd name="T43" fmla="*/ 50 h 64"/>
                  <a:gd name="T44" fmla="*/ 7 w 85"/>
                  <a:gd name="T45" fmla="*/ 50 h 64"/>
                  <a:gd name="T46" fmla="*/ 11 w 85"/>
                  <a:gd name="T47" fmla="*/ 50 h 64"/>
                  <a:gd name="T48" fmla="*/ 14 w 85"/>
                  <a:gd name="T49" fmla="*/ 50 h 64"/>
                  <a:gd name="T50" fmla="*/ 18 w 85"/>
                  <a:gd name="T51" fmla="*/ 50 h 64"/>
                  <a:gd name="T52" fmla="*/ 18 w 85"/>
                  <a:gd name="T53" fmla="*/ 57 h 64"/>
                  <a:gd name="T54" fmla="*/ 18 w 85"/>
                  <a:gd name="T55" fmla="*/ 57 h 64"/>
                  <a:gd name="T56" fmla="*/ 21 w 85"/>
                  <a:gd name="T57" fmla="*/ 60 h 64"/>
                  <a:gd name="T58" fmla="*/ 25 w 85"/>
                  <a:gd name="T59" fmla="*/ 60 h 64"/>
                  <a:gd name="T60" fmla="*/ 28 w 85"/>
                  <a:gd name="T61" fmla="*/ 64 h 64"/>
                  <a:gd name="T62" fmla="*/ 32 w 85"/>
                  <a:gd name="T63" fmla="*/ 64 h 64"/>
                  <a:gd name="T64" fmla="*/ 39 w 85"/>
                  <a:gd name="T65" fmla="*/ 60 h 64"/>
                  <a:gd name="T66" fmla="*/ 60 w 85"/>
                  <a:gd name="T67" fmla="*/ 50 h 64"/>
                  <a:gd name="T68" fmla="*/ 78 w 85"/>
                  <a:gd name="T69" fmla="*/ 53 h 64"/>
                  <a:gd name="T70" fmla="*/ 85 w 85"/>
                  <a:gd name="T71"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 h="64">
                    <a:moveTo>
                      <a:pt x="85" y="46"/>
                    </a:moveTo>
                    <a:lnTo>
                      <a:pt x="85" y="46"/>
                    </a:lnTo>
                    <a:lnTo>
                      <a:pt x="81" y="39"/>
                    </a:lnTo>
                    <a:lnTo>
                      <a:pt x="78" y="36"/>
                    </a:lnTo>
                    <a:lnTo>
                      <a:pt x="71" y="32"/>
                    </a:lnTo>
                    <a:lnTo>
                      <a:pt x="67" y="29"/>
                    </a:lnTo>
                    <a:lnTo>
                      <a:pt x="64" y="25"/>
                    </a:lnTo>
                    <a:lnTo>
                      <a:pt x="60" y="21"/>
                    </a:lnTo>
                    <a:lnTo>
                      <a:pt x="57" y="18"/>
                    </a:lnTo>
                    <a:lnTo>
                      <a:pt x="49" y="14"/>
                    </a:lnTo>
                    <a:lnTo>
                      <a:pt x="42" y="14"/>
                    </a:lnTo>
                    <a:lnTo>
                      <a:pt x="39" y="11"/>
                    </a:lnTo>
                    <a:lnTo>
                      <a:pt x="35" y="0"/>
                    </a:lnTo>
                    <a:lnTo>
                      <a:pt x="25" y="14"/>
                    </a:lnTo>
                    <a:lnTo>
                      <a:pt x="21" y="18"/>
                    </a:lnTo>
                    <a:lnTo>
                      <a:pt x="18" y="18"/>
                    </a:lnTo>
                    <a:lnTo>
                      <a:pt x="14" y="21"/>
                    </a:lnTo>
                    <a:lnTo>
                      <a:pt x="11" y="25"/>
                    </a:lnTo>
                    <a:lnTo>
                      <a:pt x="7" y="32"/>
                    </a:lnTo>
                    <a:lnTo>
                      <a:pt x="7" y="39"/>
                    </a:lnTo>
                    <a:lnTo>
                      <a:pt x="0" y="50"/>
                    </a:lnTo>
                    <a:lnTo>
                      <a:pt x="4" y="50"/>
                    </a:lnTo>
                    <a:lnTo>
                      <a:pt x="7" y="50"/>
                    </a:lnTo>
                    <a:lnTo>
                      <a:pt x="11" y="50"/>
                    </a:lnTo>
                    <a:lnTo>
                      <a:pt x="14" y="50"/>
                    </a:lnTo>
                    <a:lnTo>
                      <a:pt x="18" y="50"/>
                    </a:lnTo>
                    <a:lnTo>
                      <a:pt x="18" y="57"/>
                    </a:lnTo>
                    <a:lnTo>
                      <a:pt x="18" y="57"/>
                    </a:lnTo>
                    <a:lnTo>
                      <a:pt x="21" y="60"/>
                    </a:lnTo>
                    <a:lnTo>
                      <a:pt x="25" y="60"/>
                    </a:lnTo>
                    <a:lnTo>
                      <a:pt x="28" y="64"/>
                    </a:lnTo>
                    <a:lnTo>
                      <a:pt x="32" y="64"/>
                    </a:lnTo>
                    <a:lnTo>
                      <a:pt x="39" y="60"/>
                    </a:lnTo>
                    <a:lnTo>
                      <a:pt x="60" y="50"/>
                    </a:lnTo>
                    <a:lnTo>
                      <a:pt x="78" y="53"/>
                    </a:lnTo>
                    <a:lnTo>
                      <a:pt x="8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5" name="Freeform 349"/>
              <p:cNvSpPr>
                <a:spLocks/>
              </p:cNvSpPr>
              <p:nvPr userDrawn="1"/>
            </p:nvSpPr>
            <p:spPr bwMode="gray">
              <a:xfrm>
                <a:off x="1139" y="-2783"/>
                <a:ext cx="32" cy="10"/>
              </a:xfrm>
              <a:custGeom>
                <a:avLst/>
                <a:gdLst>
                  <a:gd name="T0" fmla="*/ 3 w 32"/>
                  <a:gd name="T1" fmla="*/ 7 h 10"/>
                  <a:gd name="T2" fmla="*/ 3 w 32"/>
                  <a:gd name="T3" fmla="*/ 7 h 10"/>
                  <a:gd name="T4" fmla="*/ 7 w 32"/>
                  <a:gd name="T5" fmla="*/ 7 h 10"/>
                  <a:gd name="T6" fmla="*/ 14 w 32"/>
                  <a:gd name="T7" fmla="*/ 10 h 10"/>
                  <a:gd name="T8" fmla="*/ 21 w 32"/>
                  <a:gd name="T9" fmla="*/ 10 h 10"/>
                  <a:gd name="T10" fmla="*/ 28 w 32"/>
                  <a:gd name="T11" fmla="*/ 10 h 10"/>
                  <a:gd name="T12" fmla="*/ 32 w 32"/>
                  <a:gd name="T13" fmla="*/ 7 h 10"/>
                  <a:gd name="T14" fmla="*/ 32 w 32"/>
                  <a:gd name="T15" fmla="*/ 3 h 10"/>
                  <a:gd name="T16" fmla="*/ 32 w 32"/>
                  <a:gd name="T17" fmla="*/ 0 h 10"/>
                  <a:gd name="T18" fmla="*/ 28 w 32"/>
                  <a:gd name="T19" fmla="*/ 0 h 10"/>
                  <a:gd name="T20" fmla="*/ 21 w 32"/>
                  <a:gd name="T21" fmla="*/ 0 h 10"/>
                  <a:gd name="T22" fmla="*/ 14 w 32"/>
                  <a:gd name="T23" fmla="*/ 0 h 10"/>
                  <a:gd name="T24" fmla="*/ 10 w 32"/>
                  <a:gd name="T25" fmla="*/ 0 h 10"/>
                  <a:gd name="T26" fmla="*/ 10 w 32"/>
                  <a:gd name="T27" fmla="*/ 0 h 10"/>
                  <a:gd name="T28" fmla="*/ 10 w 32"/>
                  <a:gd name="T29" fmla="*/ 0 h 10"/>
                  <a:gd name="T30" fmla="*/ 7 w 32"/>
                  <a:gd name="T31" fmla="*/ 0 h 10"/>
                  <a:gd name="T32" fmla="*/ 3 w 32"/>
                  <a:gd name="T33" fmla="*/ 0 h 10"/>
                  <a:gd name="T34" fmla="*/ 0 w 32"/>
                  <a:gd name="T35" fmla="*/ 0 h 10"/>
                  <a:gd name="T36" fmla="*/ 0 w 32"/>
                  <a:gd name="T37" fmla="*/ 3 h 10"/>
                  <a:gd name="T38" fmla="*/ 3 w 32"/>
                  <a:gd name="T3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10">
                    <a:moveTo>
                      <a:pt x="3" y="7"/>
                    </a:moveTo>
                    <a:lnTo>
                      <a:pt x="3" y="7"/>
                    </a:lnTo>
                    <a:lnTo>
                      <a:pt x="7" y="7"/>
                    </a:lnTo>
                    <a:lnTo>
                      <a:pt x="14" y="10"/>
                    </a:lnTo>
                    <a:lnTo>
                      <a:pt x="21" y="10"/>
                    </a:lnTo>
                    <a:lnTo>
                      <a:pt x="28" y="10"/>
                    </a:lnTo>
                    <a:lnTo>
                      <a:pt x="32" y="7"/>
                    </a:lnTo>
                    <a:lnTo>
                      <a:pt x="32" y="3"/>
                    </a:lnTo>
                    <a:lnTo>
                      <a:pt x="32" y="0"/>
                    </a:lnTo>
                    <a:lnTo>
                      <a:pt x="28" y="0"/>
                    </a:lnTo>
                    <a:lnTo>
                      <a:pt x="21" y="0"/>
                    </a:lnTo>
                    <a:lnTo>
                      <a:pt x="14" y="0"/>
                    </a:lnTo>
                    <a:lnTo>
                      <a:pt x="10" y="0"/>
                    </a:lnTo>
                    <a:lnTo>
                      <a:pt x="10" y="0"/>
                    </a:lnTo>
                    <a:lnTo>
                      <a:pt x="10" y="0"/>
                    </a:lnTo>
                    <a:lnTo>
                      <a:pt x="7" y="0"/>
                    </a:lnTo>
                    <a:lnTo>
                      <a:pt x="3" y="0"/>
                    </a:lnTo>
                    <a:lnTo>
                      <a:pt x="0" y="0"/>
                    </a:lnTo>
                    <a:lnTo>
                      <a:pt x="0" y="3"/>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6" name="Freeform 350"/>
              <p:cNvSpPr>
                <a:spLocks/>
              </p:cNvSpPr>
              <p:nvPr userDrawn="1"/>
            </p:nvSpPr>
            <p:spPr bwMode="gray">
              <a:xfrm>
                <a:off x="970" y="-2582"/>
                <a:ext cx="88" cy="130"/>
              </a:xfrm>
              <a:custGeom>
                <a:avLst/>
                <a:gdLst>
                  <a:gd name="T0" fmla="*/ 84 w 88"/>
                  <a:gd name="T1" fmla="*/ 59 h 130"/>
                  <a:gd name="T2" fmla="*/ 77 w 88"/>
                  <a:gd name="T3" fmla="*/ 59 h 130"/>
                  <a:gd name="T4" fmla="*/ 67 w 88"/>
                  <a:gd name="T5" fmla="*/ 59 h 130"/>
                  <a:gd name="T6" fmla="*/ 63 w 88"/>
                  <a:gd name="T7" fmla="*/ 52 h 130"/>
                  <a:gd name="T8" fmla="*/ 67 w 88"/>
                  <a:gd name="T9" fmla="*/ 49 h 130"/>
                  <a:gd name="T10" fmla="*/ 74 w 88"/>
                  <a:gd name="T11" fmla="*/ 38 h 130"/>
                  <a:gd name="T12" fmla="*/ 81 w 88"/>
                  <a:gd name="T13" fmla="*/ 38 h 130"/>
                  <a:gd name="T14" fmla="*/ 81 w 88"/>
                  <a:gd name="T15" fmla="*/ 28 h 130"/>
                  <a:gd name="T16" fmla="*/ 81 w 88"/>
                  <a:gd name="T17" fmla="*/ 17 h 130"/>
                  <a:gd name="T18" fmla="*/ 77 w 88"/>
                  <a:gd name="T19" fmla="*/ 10 h 130"/>
                  <a:gd name="T20" fmla="*/ 70 w 88"/>
                  <a:gd name="T21" fmla="*/ 0 h 130"/>
                  <a:gd name="T22" fmla="*/ 56 w 88"/>
                  <a:gd name="T23" fmla="*/ 3 h 130"/>
                  <a:gd name="T24" fmla="*/ 49 w 88"/>
                  <a:gd name="T25" fmla="*/ 7 h 130"/>
                  <a:gd name="T26" fmla="*/ 39 w 88"/>
                  <a:gd name="T27" fmla="*/ 3 h 130"/>
                  <a:gd name="T28" fmla="*/ 28 w 88"/>
                  <a:gd name="T29" fmla="*/ 3 h 130"/>
                  <a:gd name="T30" fmla="*/ 21 w 88"/>
                  <a:gd name="T31" fmla="*/ 14 h 130"/>
                  <a:gd name="T32" fmla="*/ 21 w 88"/>
                  <a:gd name="T33" fmla="*/ 21 h 130"/>
                  <a:gd name="T34" fmla="*/ 21 w 88"/>
                  <a:gd name="T35" fmla="*/ 35 h 130"/>
                  <a:gd name="T36" fmla="*/ 28 w 88"/>
                  <a:gd name="T37" fmla="*/ 42 h 130"/>
                  <a:gd name="T38" fmla="*/ 35 w 88"/>
                  <a:gd name="T39" fmla="*/ 49 h 130"/>
                  <a:gd name="T40" fmla="*/ 31 w 88"/>
                  <a:gd name="T41" fmla="*/ 59 h 130"/>
                  <a:gd name="T42" fmla="*/ 28 w 88"/>
                  <a:gd name="T43" fmla="*/ 63 h 130"/>
                  <a:gd name="T44" fmla="*/ 17 w 88"/>
                  <a:gd name="T45" fmla="*/ 56 h 130"/>
                  <a:gd name="T46" fmla="*/ 14 w 88"/>
                  <a:gd name="T47" fmla="*/ 49 h 130"/>
                  <a:gd name="T48" fmla="*/ 7 w 88"/>
                  <a:gd name="T49" fmla="*/ 49 h 130"/>
                  <a:gd name="T50" fmla="*/ 0 w 88"/>
                  <a:gd name="T51" fmla="*/ 49 h 130"/>
                  <a:gd name="T52" fmla="*/ 0 w 88"/>
                  <a:gd name="T53" fmla="*/ 56 h 130"/>
                  <a:gd name="T54" fmla="*/ 0 w 88"/>
                  <a:gd name="T55" fmla="*/ 67 h 130"/>
                  <a:gd name="T56" fmla="*/ 3 w 88"/>
                  <a:gd name="T57" fmla="*/ 77 h 130"/>
                  <a:gd name="T58" fmla="*/ 14 w 88"/>
                  <a:gd name="T59" fmla="*/ 88 h 130"/>
                  <a:gd name="T60" fmla="*/ 21 w 88"/>
                  <a:gd name="T61" fmla="*/ 95 h 130"/>
                  <a:gd name="T62" fmla="*/ 31 w 88"/>
                  <a:gd name="T63" fmla="*/ 109 h 130"/>
                  <a:gd name="T64" fmla="*/ 35 w 88"/>
                  <a:gd name="T65" fmla="*/ 112 h 130"/>
                  <a:gd name="T66" fmla="*/ 39 w 88"/>
                  <a:gd name="T67" fmla="*/ 123 h 130"/>
                  <a:gd name="T68" fmla="*/ 49 w 88"/>
                  <a:gd name="T69" fmla="*/ 130 h 130"/>
                  <a:gd name="T70" fmla="*/ 67 w 88"/>
                  <a:gd name="T71" fmla="*/ 126 h 130"/>
                  <a:gd name="T72" fmla="*/ 74 w 88"/>
                  <a:gd name="T73" fmla="*/ 126 h 130"/>
                  <a:gd name="T74" fmla="*/ 84 w 88"/>
                  <a:gd name="T75" fmla="*/ 116 h 130"/>
                  <a:gd name="T76" fmla="*/ 88 w 88"/>
                  <a:gd name="T77" fmla="*/ 109 h 130"/>
                  <a:gd name="T78" fmla="*/ 88 w 88"/>
                  <a:gd name="T79" fmla="*/ 95 h 130"/>
                  <a:gd name="T80" fmla="*/ 84 w 88"/>
                  <a:gd name="T81" fmla="*/ 7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8" h="130">
                    <a:moveTo>
                      <a:pt x="84" y="70"/>
                    </a:moveTo>
                    <a:lnTo>
                      <a:pt x="84" y="59"/>
                    </a:lnTo>
                    <a:lnTo>
                      <a:pt x="81" y="59"/>
                    </a:lnTo>
                    <a:lnTo>
                      <a:pt x="77" y="59"/>
                    </a:lnTo>
                    <a:lnTo>
                      <a:pt x="74" y="59"/>
                    </a:lnTo>
                    <a:lnTo>
                      <a:pt x="67" y="59"/>
                    </a:lnTo>
                    <a:lnTo>
                      <a:pt x="63" y="56"/>
                    </a:lnTo>
                    <a:lnTo>
                      <a:pt x="63" y="52"/>
                    </a:lnTo>
                    <a:lnTo>
                      <a:pt x="63" y="52"/>
                    </a:lnTo>
                    <a:lnTo>
                      <a:pt x="67" y="49"/>
                    </a:lnTo>
                    <a:lnTo>
                      <a:pt x="70" y="42"/>
                    </a:lnTo>
                    <a:lnTo>
                      <a:pt x="74" y="38"/>
                    </a:lnTo>
                    <a:lnTo>
                      <a:pt x="81" y="38"/>
                    </a:lnTo>
                    <a:lnTo>
                      <a:pt x="81" y="38"/>
                    </a:lnTo>
                    <a:lnTo>
                      <a:pt x="81" y="35"/>
                    </a:lnTo>
                    <a:lnTo>
                      <a:pt x="81" y="28"/>
                    </a:lnTo>
                    <a:lnTo>
                      <a:pt x="84" y="24"/>
                    </a:lnTo>
                    <a:lnTo>
                      <a:pt x="81" y="17"/>
                    </a:lnTo>
                    <a:lnTo>
                      <a:pt x="81" y="14"/>
                    </a:lnTo>
                    <a:lnTo>
                      <a:pt x="77" y="10"/>
                    </a:lnTo>
                    <a:lnTo>
                      <a:pt x="70" y="0"/>
                    </a:lnTo>
                    <a:lnTo>
                      <a:pt x="70" y="0"/>
                    </a:lnTo>
                    <a:lnTo>
                      <a:pt x="63" y="3"/>
                    </a:lnTo>
                    <a:lnTo>
                      <a:pt x="56" y="3"/>
                    </a:lnTo>
                    <a:lnTo>
                      <a:pt x="49" y="7"/>
                    </a:lnTo>
                    <a:lnTo>
                      <a:pt x="49" y="7"/>
                    </a:lnTo>
                    <a:lnTo>
                      <a:pt x="42" y="3"/>
                    </a:lnTo>
                    <a:lnTo>
                      <a:pt x="39" y="3"/>
                    </a:lnTo>
                    <a:lnTo>
                      <a:pt x="31" y="3"/>
                    </a:lnTo>
                    <a:lnTo>
                      <a:pt x="28" y="3"/>
                    </a:lnTo>
                    <a:lnTo>
                      <a:pt x="21" y="7"/>
                    </a:lnTo>
                    <a:lnTo>
                      <a:pt x="21" y="14"/>
                    </a:lnTo>
                    <a:lnTo>
                      <a:pt x="21" y="17"/>
                    </a:lnTo>
                    <a:lnTo>
                      <a:pt x="21" y="21"/>
                    </a:lnTo>
                    <a:lnTo>
                      <a:pt x="21" y="28"/>
                    </a:lnTo>
                    <a:lnTo>
                      <a:pt x="21" y="35"/>
                    </a:lnTo>
                    <a:lnTo>
                      <a:pt x="28" y="38"/>
                    </a:lnTo>
                    <a:lnTo>
                      <a:pt x="28" y="42"/>
                    </a:lnTo>
                    <a:lnTo>
                      <a:pt x="31" y="45"/>
                    </a:lnTo>
                    <a:lnTo>
                      <a:pt x="35" y="49"/>
                    </a:lnTo>
                    <a:lnTo>
                      <a:pt x="35" y="52"/>
                    </a:lnTo>
                    <a:lnTo>
                      <a:pt x="31" y="59"/>
                    </a:lnTo>
                    <a:lnTo>
                      <a:pt x="28" y="63"/>
                    </a:lnTo>
                    <a:lnTo>
                      <a:pt x="28" y="63"/>
                    </a:lnTo>
                    <a:lnTo>
                      <a:pt x="24" y="59"/>
                    </a:lnTo>
                    <a:lnTo>
                      <a:pt x="17" y="56"/>
                    </a:lnTo>
                    <a:lnTo>
                      <a:pt x="14" y="49"/>
                    </a:lnTo>
                    <a:lnTo>
                      <a:pt x="14" y="49"/>
                    </a:lnTo>
                    <a:lnTo>
                      <a:pt x="10" y="49"/>
                    </a:lnTo>
                    <a:lnTo>
                      <a:pt x="7" y="49"/>
                    </a:lnTo>
                    <a:lnTo>
                      <a:pt x="3" y="49"/>
                    </a:lnTo>
                    <a:lnTo>
                      <a:pt x="0" y="49"/>
                    </a:lnTo>
                    <a:lnTo>
                      <a:pt x="0" y="52"/>
                    </a:lnTo>
                    <a:lnTo>
                      <a:pt x="0" y="56"/>
                    </a:lnTo>
                    <a:lnTo>
                      <a:pt x="0" y="67"/>
                    </a:lnTo>
                    <a:lnTo>
                      <a:pt x="0" y="67"/>
                    </a:lnTo>
                    <a:lnTo>
                      <a:pt x="3" y="74"/>
                    </a:lnTo>
                    <a:lnTo>
                      <a:pt x="3" y="77"/>
                    </a:lnTo>
                    <a:lnTo>
                      <a:pt x="7" y="84"/>
                    </a:lnTo>
                    <a:lnTo>
                      <a:pt x="14" y="88"/>
                    </a:lnTo>
                    <a:lnTo>
                      <a:pt x="21" y="91"/>
                    </a:lnTo>
                    <a:lnTo>
                      <a:pt x="21" y="95"/>
                    </a:lnTo>
                    <a:lnTo>
                      <a:pt x="28" y="98"/>
                    </a:lnTo>
                    <a:lnTo>
                      <a:pt x="31" y="109"/>
                    </a:lnTo>
                    <a:lnTo>
                      <a:pt x="31" y="109"/>
                    </a:lnTo>
                    <a:lnTo>
                      <a:pt x="35" y="112"/>
                    </a:lnTo>
                    <a:lnTo>
                      <a:pt x="35" y="119"/>
                    </a:lnTo>
                    <a:lnTo>
                      <a:pt x="39" y="123"/>
                    </a:lnTo>
                    <a:lnTo>
                      <a:pt x="42" y="126"/>
                    </a:lnTo>
                    <a:lnTo>
                      <a:pt x="49" y="130"/>
                    </a:lnTo>
                    <a:lnTo>
                      <a:pt x="56" y="130"/>
                    </a:lnTo>
                    <a:lnTo>
                      <a:pt x="67" y="126"/>
                    </a:lnTo>
                    <a:lnTo>
                      <a:pt x="67" y="126"/>
                    </a:lnTo>
                    <a:lnTo>
                      <a:pt x="74" y="126"/>
                    </a:lnTo>
                    <a:lnTo>
                      <a:pt x="77" y="123"/>
                    </a:lnTo>
                    <a:lnTo>
                      <a:pt x="84" y="116"/>
                    </a:lnTo>
                    <a:lnTo>
                      <a:pt x="88" y="112"/>
                    </a:lnTo>
                    <a:lnTo>
                      <a:pt x="88" y="109"/>
                    </a:lnTo>
                    <a:lnTo>
                      <a:pt x="88" y="102"/>
                    </a:lnTo>
                    <a:lnTo>
                      <a:pt x="88" y="95"/>
                    </a:lnTo>
                    <a:lnTo>
                      <a:pt x="88" y="84"/>
                    </a:lnTo>
                    <a:lnTo>
                      <a:pt x="84" y="77"/>
                    </a:lnTo>
                    <a:lnTo>
                      <a:pt x="84"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7" name="Freeform 351"/>
              <p:cNvSpPr>
                <a:spLocks/>
              </p:cNvSpPr>
              <p:nvPr userDrawn="1"/>
            </p:nvSpPr>
            <p:spPr bwMode="gray">
              <a:xfrm>
                <a:off x="1121" y="-2568"/>
                <a:ext cx="72" cy="134"/>
              </a:xfrm>
              <a:custGeom>
                <a:avLst/>
                <a:gdLst>
                  <a:gd name="T0" fmla="*/ 57 w 71"/>
                  <a:gd name="T1" fmla="*/ 7 h 112"/>
                  <a:gd name="T2" fmla="*/ 50 w 71"/>
                  <a:gd name="T3" fmla="*/ 7 h 112"/>
                  <a:gd name="T4" fmla="*/ 39 w 71"/>
                  <a:gd name="T5" fmla="*/ 3 h 112"/>
                  <a:gd name="T6" fmla="*/ 35 w 71"/>
                  <a:gd name="T7" fmla="*/ 0 h 112"/>
                  <a:gd name="T8" fmla="*/ 25 w 71"/>
                  <a:gd name="T9" fmla="*/ 0 h 112"/>
                  <a:gd name="T10" fmla="*/ 21 w 71"/>
                  <a:gd name="T11" fmla="*/ 3 h 112"/>
                  <a:gd name="T12" fmla="*/ 21 w 71"/>
                  <a:gd name="T13" fmla="*/ 0 h 112"/>
                  <a:gd name="T14" fmla="*/ 14 w 71"/>
                  <a:gd name="T15" fmla="*/ 3 h 112"/>
                  <a:gd name="T16" fmla="*/ 7 w 71"/>
                  <a:gd name="T17" fmla="*/ 14 h 112"/>
                  <a:gd name="T18" fmla="*/ 7 w 71"/>
                  <a:gd name="T19" fmla="*/ 21 h 112"/>
                  <a:gd name="T20" fmla="*/ 0 w 71"/>
                  <a:gd name="T21" fmla="*/ 31 h 112"/>
                  <a:gd name="T22" fmla="*/ 4 w 71"/>
                  <a:gd name="T23" fmla="*/ 35 h 112"/>
                  <a:gd name="T24" fmla="*/ 4 w 71"/>
                  <a:gd name="T25" fmla="*/ 42 h 112"/>
                  <a:gd name="T26" fmla="*/ 4 w 71"/>
                  <a:gd name="T27" fmla="*/ 49 h 112"/>
                  <a:gd name="T28" fmla="*/ 0 w 71"/>
                  <a:gd name="T29" fmla="*/ 56 h 112"/>
                  <a:gd name="T30" fmla="*/ 7 w 71"/>
                  <a:gd name="T31" fmla="*/ 77 h 112"/>
                  <a:gd name="T32" fmla="*/ 11 w 71"/>
                  <a:gd name="T33" fmla="*/ 109 h 112"/>
                  <a:gd name="T34" fmla="*/ 14 w 71"/>
                  <a:gd name="T35" fmla="*/ 112 h 112"/>
                  <a:gd name="T36" fmla="*/ 25 w 71"/>
                  <a:gd name="T37" fmla="*/ 109 h 112"/>
                  <a:gd name="T38" fmla="*/ 28 w 71"/>
                  <a:gd name="T39" fmla="*/ 95 h 112"/>
                  <a:gd name="T40" fmla="*/ 25 w 71"/>
                  <a:gd name="T41" fmla="*/ 91 h 112"/>
                  <a:gd name="T42" fmla="*/ 25 w 71"/>
                  <a:gd name="T43" fmla="*/ 81 h 112"/>
                  <a:gd name="T44" fmla="*/ 25 w 71"/>
                  <a:gd name="T45" fmla="*/ 74 h 112"/>
                  <a:gd name="T46" fmla="*/ 35 w 71"/>
                  <a:gd name="T47" fmla="*/ 70 h 112"/>
                  <a:gd name="T48" fmla="*/ 43 w 71"/>
                  <a:gd name="T49" fmla="*/ 70 h 112"/>
                  <a:gd name="T50" fmla="*/ 53 w 71"/>
                  <a:gd name="T51" fmla="*/ 63 h 112"/>
                  <a:gd name="T52" fmla="*/ 57 w 71"/>
                  <a:gd name="T53" fmla="*/ 53 h 112"/>
                  <a:gd name="T54" fmla="*/ 64 w 71"/>
                  <a:gd name="T55" fmla="*/ 42 h 112"/>
                  <a:gd name="T56" fmla="*/ 67 w 71"/>
                  <a:gd name="T57" fmla="*/ 24 h 112"/>
                  <a:gd name="T58" fmla="*/ 71 w 71"/>
                  <a:gd name="T59" fmla="*/ 21 h 112"/>
                  <a:gd name="T60" fmla="*/ 71 w 71"/>
                  <a:gd name="T61" fmla="*/ 14 h 112"/>
                  <a:gd name="T62" fmla="*/ 67 w 71"/>
                  <a:gd name="T63" fmla="*/ 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 h="112">
                    <a:moveTo>
                      <a:pt x="60" y="7"/>
                    </a:moveTo>
                    <a:lnTo>
                      <a:pt x="57" y="7"/>
                    </a:lnTo>
                    <a:lnTo>
                      <a:pt x="53" y="7"/>
                    </a:lnTo>
                    <a:lnTo>
                      <a:pt x="50" y="7"/>
                    </a:lnTo>
                    <a:lnTo>
                      <a:pt x="43" y="7"/>
                    </a:lnTo>
                    <a:lnTo>
                      <a:pt x="39" y="3"/>
                    </a:lnTo>
                    <a:lnTo>
                      <a:pt x="35" y="0"/>
                    </a:lnTo>
                    <a:lnTo>
                      <a:pt x="35" y="0"/>
                    </a:lnTo>
                    <a:lnTo>
                      <a:pt x="28" y="0"/>
                    </a:lnTo>
                    <a:lnTo>
                      <a:pt x="25" y="0"/>
                    </a:lnTo>
                    <a:lnTo>
                      <a:pt x="21" y="3"/>
                    </a:lnTo>
                    <a:lnTo>
                      <a:pt x="21" y="3"/>
                    </a:lnTo>
                    <a:lnTo>
                      <a:pt x="21" y="3"/>
                    </a:lnTo>
                    <a:lnTo>
                      <a:pt x="21" y="0"/>
                    </a:lnTo>
                    <a:lnTo>
                      <a:pt x="18" y="0"/>
                    </a:lnTo>
                    <a:lnTo>
                      <a:pt x="14" y="3"/>
                    </a:lnTo>
                    <a:lnTo>
                      <a:pt x="11" y="7"/>
                    </a:lnTo>
                    <a:lnTo>
                      <a:pt x="7" y="14"/>
                    </a:lnTo>
                    <a:lnTo>
                      <a:pt x="7" y="17"/>
                    </a:lnTo>
                    <a:lnTo>
                      <a:pt x="7" y="21"/>
                    </a:lnTo>
                    <a:lnTo>
                      <a:pt x="4" y="28"/>
                    </a:lnTo>
                    <a:lnTo>
                      <a:pt x="0" y="31"/>
                    </a:lnTo>
                    <a:lnTo>
                      <a:pt x="0" y="31"/>
                    </a:lnTo>
                    <a:lnTo>
                      <a:pt x="4" y="35"/>
                    </a:lnTo>
                    <a:lnTo>
                      <a:pt x="4" y="38"/>
                    </a:lnTo>
                    <a:lnTo>
                      <a:pt x="4" y="42"/>
                    </a:lnTo>
                    <a:lnTo>
                      <a:pt x="4" y="49"/>
                    </a:lnTo>
                    <a:lnTo>
                      <a:pt x="4" y="49"/>
                    </a:lnTo>
                    <a:lnTo>
                      <a:pt x="0" y="53"/>
                    </a:lnTo>
                    <a:lnTo>
                      <a:pt x="0" y="56"/>
                    </a:lnTo>
                    <a:lnTo>
                      <a:pt x="4" y="67"/>
                    </a:lnTo>
                    <a:lnTo>
                      <a:pt x="7" y="77"/>
                    </a:lnTo>
                    <a:lnTo>
                      <a:pt x="7" y="109"/>
                    </a:lnTo>
                    <a:lnTo>
                      <a:pt x="11" y="109"/>
                    </a:lnTo>
                    <a:lnTo>
                      <a:pt x="11" y="112"/>
                    </a:lnTo>
                    <a:lnTo>
                      <a:pt x="14" y="112"/>
                    </a:lnTo>
                    <a:lnTo>
                      <a:pt x="18" y="112"/>
                    </a:lnTo>
                    <a:lnTo>
                      <a:pt x="25" y="109"/>
                    </a:lnTo>
                    <a:lnTo>
                      <a:pt x="25" y="102"/>
                    </a:lnTo>
                    <a:lnTo>
                      <a:pt x="28" y="95"/>
                    </a:lnTo>
                    <a:lnTo>
                      <a:pt x="25" y="95"/>
                    </a:lnTo>
                    <a:lnTo>
                      <a:pt x="25" y="91"/>
                    </a:lnTo>
                    <a:lnTo>
                      <a:pt x="25" y="88"/>
                    </a:lnTo>
                    <a:lnTo>
                      <a:pt x="25" y="81"/>
                    </a:lnTo>
                    <a:lnTo>
                      <a:pt x="25" y="77"/>
                    </a:lnTo>
                    <a:lnTo>
                      <a:pt x="25" y="74"/>
                    </a:lnTo>
                    <a:lnTo>
                      <a:pt x="28" y="70"/>
                    </a:lnTo>
                    <a:lnTo>
                      <a:pt x="35" y="70"/>
                    </a:lnTo>
                    <a:lnTo>
                      <a:pt x="39" y="70"/>
                    </a:lnTo>
                    <a:lnTo>
                      <a:pt x="43" y="70"/>
                    </a:lnTo>
                    <a:lnTo>
                      <a:pt x="46" y="67"/>
                    </a:lnTo>
                    <a:lnTo>
                      <a:pt x="53" y="63"/>
                    </a:lnTo>
                    <a:lnTo>
                      <a:pt x="57" y="53"/>
                    </a:lnTo>
                    <a:lnTo>
                      <a:pt x="57" y="53"/>
                    </a:lnTo>
                    <a:lnTo>
                      <a:pt x="60" y="49"/>
                    </a:lnTo>
                    <a:lnTo>
                      <a:pt x="64" y="42"/>
                    </a:lnTo>
                    <a:lnTo>
                      <a:pt x="67" y="35"/>
                    </a:lnTo>
                    <a:lnTo>
                      <a:pt x="67" y="24"/>
                    </a:lnTo>
                    <a:lnTo>
                      <a:pt x="67" y="24"/>
                    </a:lnTo>
                    <a:lnTo>
                      <a:pt x="71" y="21"/>
                    </a:lnTo>
                    <a:lnTo>
                      <a:pt x="71" y="17"/>
                    </a:lnTo>
                    <a:lnTo>
                      <a:pt x="71" y="14"/>
                    </a:lnTo>
                    <a:lnTo>
                      <a:pt x="71" y="10"/>
                    </a:lnTo>
                    <a:lnTo>
                      <a:pt x="67" y="7"/>
                    </a:lnTo>
                    <a:lnTo>
                      <a:pt x="6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8" name="Freeform 352"/>
              <p:cNvSpPr>
                <a:spLocks/>
              </p:cNvSpPr>
              <p:nvPr userDrawn="1"/>
            </p:nvSpPr>
            <p:spPr bwMode="gray">
              <a:xfrm>
                <a:off x="698" y="-2596"/>
                <a:ext cx="110" cy="119"/>
              </a:xfrm>
              <a:custGeom>
                <a:avLst/>
                <a:gdLst>
                  <a:gd name="T0" fmla="*/ 8 w 110"/>
                  <a:gd name="T1" fmla="*/ 98 h 119"/>
                  <a:gd name="T2" fmla="*/ 15 w 110"/>
                  <a:gd name="T3" fmla="*/ 105 h 119"/>
                  <a:gd name="T4" fmla="*/ 18 w 110"/>
                  <a:gd name="T5" fmla="*/ 116 h 119"/>
                  <a:gd name="T6" fmla="*/ 22 w 110"/>
                  <a:gd name="T7" fmla="*/ 119 h 119"/>
                  <a:gd name="T8" fmla="*/ 32 w 110"/>
                  <a:gd name="T9" fmla="*/ 119 h 119"/>
                  <a:gd name="T10" fmla="*/ 36 w 110"/>
                  <a:gd name="T11" fmla="*/ 112 h 119"/>
                  <a:gd name="T12" fmla="*/ 39 w 110"/>
                  <a:gd name="T13" fmla="*/ 109 h 119"/>
                  <a:gd name="T14" fmla="*/ 50 w 110"/>
                  <a:gd name="T15" fmla="*/ 109 h 119"/>
                  <a:gd name="T16" fmla="*/ 53 w 110"/>
                  <a:gd name="T17" fmla="*/ 109 h 119"/>
                  <a:gd name="T18" fmla="*/ 57 w 110"/>
                  <a:gd name="T19" fmla="*/ 102 h 119"/>
                  <a:gd name="T20" fmla="*/ 60 w 110"/>
                  <a:gd name="T21" fmla="*/ 95 h 119"/>
                  <a:gd name="T22" fmla="*/ 64 w 110"/>
                  <a:gd name="T23" fmla="*/ 81 h 119"/>
                  <a:gd name="T24" fmla="*/ 71 w 110"/>
                  <a:gd name="T25" fmla="*/ 63 h 119"/>
                  <a:gd name="T26" fmla="*/ 89 w 110"/>
                  <a:gd name="T27" fmla="*/ 49 h 119"/>
                  <a:gd name="T28" fmla="*/ 110 w 110"/>
                  <a:gd name="T29" fmla="*/ 31 h 119"/>
                  <a:gd name="T30" fmla="*/ 106 w 110"/>
                  <a:gd name="T31" fmla="*/ 31 h 119"/>
                  <a:gd name="T32" fmla="*/ 96 w 110"/>
                  <a:gd name="T33" fmla="*/ 21 h 119"/>
                  <a:gd name="T34" fmla="*/ 92 w 110"/>
                  <a:gd name="T35" fmla="*/ 17 h 119"/>
                  <a:gd name="T36" fmla="*/ 85 w 110"/>
                  <a:gd name="T37" fmla="*/ 10 h 119"/>
                  <a:gd name="T38" fmla="*/ 78 w 110"/>
                  <a:gd name="T39" fmla="*/ 17 h 119"/>
                  <a:gd name="T40" fmla="*/ 74 w 110"/>
                  <a:gd name="T41" fmla="*/ 21 h 119"/>
                  <a:gd name="T42" fmla="*/ 71 w 110"/>
                  <a:gd name="T43" fmla="*/ 21 h 119"/>
                  <a:gd name="T44" fmla="*/ 67 w 110"/>
                  <a:gd name="T45" fmla="*/ 14 h 119"/>
                  <a:gd name="T46" fmla="*/ 64 w 110"/>
                  <a:gd name="T47" fmla="*/ 7 h 119"/>
                  <a:gd name="T48" fmla="*/ 57 w 110"/>
                  <a:gd name="T49" fmla="*/ 7 h 119"/>
                  <a:gd name="T50" fmla="*/ 46 w 110"/>
                  <a:gd name="T51" fmla="*/ 7 h 119"/>
                  <a:gd name="T52" fmla="*/ 46 w 110"/>
                  <a:gd name="T53" fmla="*/ 7 h 119"/>
                  <a:gd name="T54" fmla="*/ 50 w 110"/>
                  <a:gd name="T55" fmla="*/ 0 h 119"/>
                  <a:gd name="T56" fmla="*/ 43 w 110"/>
                  <a:gd name="T57" fmla="*/ 0 h 119"/>
                  <a:gd name="T58" fmla="*/ 29 w 110"/>
                  <a:gd name="T59" fmla="*/ 3 h 119"/>
                  <a:gd name="T60" fmla="*/ 29 w 110"/>
                  <a:gd name="T61" fmla="*/ 7 h 119"/>
                  <a:gd name="T62" fmla="*/ 25 w 110"/>
                  <a:gd name="T63" fmla="*/ 7 h 119"/>
                  <a:gd name="T64" fmla="*/ 18 w 110"/>
                  <a:gd name="T65" fmla="*/ 7 h 119"/>
                  <a:gd name="T66" fmla="*/ 15 w 110"/>
                  <a:gd name="T67" fmla="*/ 17 h 119"/>
                  <a:gd name="T68" fmla="*/ 18 w 110"/>
                  <a:gd name="T69" fmla="*/ 24 h 119"/>
                  <a:gd name="T70" fmla="*/ 18 w 110"/>
                  <a:gd name="T71" fmla="*/ 31 h 119"/>
                  <a:gd name="T72" fmla="*/ 18 w 110"/>
                  <a:gd name="T73" fmla="*/ 38 h 119"/>
                  <a:gd name="T74" fmla="*/ 15 w 110"/>
                  <a:gd name="T75" fmla="*/ 45 h 119"/>
                  <a:gd name="T76" fmla="*/ 8 w 110"/>
                  <a:gd name="T77" fmla="*/ 63 h 119"/>
                  <a:gd name="T78" fmla="*/ 4 w 110"/>
                  <a:gd name="T79" fmla="*/ 84 h 119"/>
                  <a:gd name="T80" fmla="*/ 0 w 110"/>
                  <a:gd name="T81" fmla="*/ 88 h 119"/>
                  <a:gd name="T82" fmla="*/ 4 w 110"/>
                  <a:gd name="T83" fmla="*/ 9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119">
                    <a:moveTo>
                      <a:pt x="4" y="95"/>
                    </a:moveTo>
                    <a:lnTo>
                      <a:pt x="8" y="98"/>
                    </a:lnTo>
                    <a:lnTo>
                      <a:pt x="11" y="102"/>
                    </a:lnTo>
                    <a:lnTo>
                      <a:pt x="15" y="105"/>
                    </a:lnTo>
                    <a:lnTo>
                      <a:pt x="15" y="112"/>
                    </a:lnTo>
                    <a:lnTo>
                      <a:pt x="18" y="116"/>
                    </a:lnTo>
                    <a:lnTo>
                      <a:pt x="18" y="116"/>
                    </a:lnTo>
                    <a:lnTo>
                      <a:pt x="22" y="119"/>
                    </a:lnTo>
                    <a:lnTo>
                      <a:pt x="29" y="119"/>
                    </a:lnTo>
                    <a:lnTo>
                      <a:pt x="32" y="119"/>
                    </a:lnTo>
                    <a:lnTo>
                      <a:pt x="36" y="112"/>
                    </a:lnTo>
                    <a:lnTo>
                      <a:pt x="36" y="112"/>
                    </a:lnTo>
                    <a:lnTo>
                      <a:pt x="36" y="112"/>
                    </a:lnTo>
                    <a:lnTo>
                      <a:pt x="39" y="109"/>
                    </a:lnTo>
                    <a:lnTo>
                      <a:pt x="43" y="109"/>
                    </a:lnTo>
                    <a:lnTo>
                      <a:pt x="50" y="109"/>
                    </a:lnTo>
                    <a:lnTo>
                      <a:pt x="50" y="109"/>
                    </a:lnTo>
                    <a:lnTo>
                      <a:pt x="53" y="109"/>
                    </a:lnTo>
                    <a:lnTo>
                      <a:pt x="57" y="109"/>
                    </a:lnTo>
                    <a:lnTo>
                      <a:pt x="57" y="102"/>
                    </a:lnTo>
                    <a:lnTo>
                      <a:pt x="57" y="95"/>
                    </a:lnTo>
                    <a:lnTo>
                      <a:pt x="60" y="95"/>
                    </a:lnTo>
                    <a:lnTo>
                      <a:pt x="60" y="88"/>
                    </a:lnTo>
                    <a:lnTo>
                      <a:pt x="64" y="81"/>
                    </a:lnTo>
                    <a:lnTo>
                      <a:pt x="67" y="73"/>
                    </a:lnTo>
                    <a:lnTo>
                      <a:pt x="71" y="63"/>
                    </a:lnTo>
                    <a:lnTo>
                      <a:pt x="78" y="56"/>
                    </a:lnTo>
                    <a:lnTo>
                      <a:pt x="89" y="49"/>
                    </a:lnTo>
                    <a:lnTo>
                      <a:pt x="110" y="38"/>
                    </a:lnTo>
                    <a:lnTo>
                      <a:pt x="110" y="31"/>
                    </a:lnTo>
                    <a:lnTo>
                      <a:pt x="110" y="31"/>
                    </a:lnTo>
                    <a:lnTo>
                      <a:pt x="106" y="31"/>
                    </a:lnTo>
                    <a:lnTo>
                      <a:pt x="103" y="28"/>
                    </a:lnTo>
                    <a:lnTo>
                      <a:pt x="96" y="21"/>
                    </a:lnTo>
                    <a:lnTo>
                      <a:pt x="92" y="17"/>
                    </a:lnTo>
                    <a:lnTo>
                      <a:pt x="92" y="17"/>
                    </a:lnTo>
                    <a:lnTo>
                      <a:pt x="89" y="14"/>
                    </a:lnTo>
                    <a:lnTo>
                      <a:pt x="85" y="10"/>
                    </a:lnTo>
                    <a:lnTo>
                      <a:pt x="82" y="14"/>
                    </a:lnTo>
                    <a:lnTo>
                      <a:pt x="78" y="17"/>
                    </a:lnTo>
                    <a:lnTo>
                      <a:pt x="74" y="21"/>
                    </a:lnTo>
                    <a:lnTo>
                      <a:pt x="74" y="21"/>
                    </a:lnTo>
                    <a:lnTo>
                      <a:pt x="71" y="21"/>
                    </a:lnTo>
                    <a:lnTo>
                      <a:pt x="71" y="21"/>
                    </a:lnTo>
                    <a:lnTo>
                      <a:pt x="71" y="17"/>
                    </a:lnTo>
                    <a:lnTo>
                      <a:pt x="67" y="14"/>
                    </a:lnTo>
                    <a:lnTo>
                      <a:pt x="67" y="10"/>
                    </a:lnTo>
                    <a:lnTo>
                      <a:pt x="64" y="7"/>
                    </a:lnTo>
                    <a:lnTo>
                      <a:pt x="60" y="7"/>
                    </a:lnTo>
                    <a:lnTo>
                      <a:pt x="57" y="7"/>
                    </a:lnTo>
                    <a:lnTo>
                      <a:pt x="53" y="10"/>
                    </a:lnTo>
                    <a:lnTo>
                      <a:pt x="46" y="7"/>
                    </a:lnTo>
                    <a:lnTo>
                      <a:pt x="46" y="7"/>
                    </a:lnTo>
                    <a:lnTo>
                      <a:pt x="46" y="7"/>
                    </a:lnTo>
                    <a:lnTo>
                      <a:pt x="50" y="3"/>
                    </a:lnTo>
                    <a:lnTo>
                      <a:pt x="50" y="0"/>
                    </a:lnTo>
                    <a:lnTo>
                      <a:pt x="46" y="0"/>
                    </a:lnTo>
                    <a:lnTo>
                      <a:pt x="43" y="0"/>
                    </a:lnTo>
                    <a:lnTo>
                      <a:pt x="32" y="0"/>
                    </a:lnTo>
                    <a:lnTo>
                      <a:pt x="29" y="3"/>
                    </a:lnTo>
                    <a:lnTo>
                      <a:pt x="29" y="7"/>
                    </a:lnTo>
                    <a:lnTo>
                      <a:pt x="29" y="7"/>
                    </a:lnTo>
                    <a:lnTo>
                      <a:pt x="25" y="7"/>
                    </a:lnTo>
                    <a:lnTo>
                      <a:pt x="25" y="7"/>
                    </a:lnTo>
                    <a:lnTo>
                      <a:pt x="22" y="7"/>
                    </a:lnTo>
                    <a:lnTo>
                      <a:pt x="18" y="7"/>
                    </a:lnTo>
                    <a:lnTo>
                      <a:pt x="18" y="10"/>
                    </a:lnTo>
                    <a:lnTo>
                      <a:pt x="15" y="17"/>
                    </a:lnTo>
                    <a:lnTo>
                      <a:pt x="15" y="24"/>
                    </a:lnTo>
                    <a:lnTo>
                      <a:pt x="18" y="24"/>
                    </a:lnTo>
                    <a:lnTo>
                      <a:pt x="18" y="28"/>
                    </a:lnTo>
                    <a:lnTo>
                      <a:pt x="18" y="31"/>
                    </a:lnTo>
                    <a:lnTo>
                      <a:pt x="18" y="35"/>
                    </a:lnTo>
                    <a:lnTo>
                      <a:pt x="18" y="38"/>
                    </a:lnTo>
                    <a:lnTo>
                      <a:pt x="18" y="42"/>
                    </a:lnTo>
                    <a:lnTo>
                      <a:pt x="15" y="45"/>
                    </a:lnTo>
                    <a:lnTo>
                      <a:pt x="11" y="52"/>
                    </a:lnTo>
                    <a:lnTo>
                      <a:pt x="8" y="63"/>
                    </a:lnTo>
                    <a:lnTo>
                      <a:pt x="4" y="81"/>
                    </a:lnTo>
                    <a:lnTo>
                      <a:pt x="4" y="84"/>
                    </a:lnTo>
                    <a:lnTo>
                      <a:pt x="0" y="84"/>
                    </a:lnTo>
                    <a:lnTo>
                      <a:pt x="0" y="88"/>
                    </a:lnTo>
                    <a:lnTo>
                      <a:pt x="0" y="91"/>
                    </a:lnTo>
                    <a:lnTo>
                      <a:pt x="4" y="9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9" name="Freeform 353"/>
              <p:cNvSpPr>
                <a:spLocks/>
              </p:cNvSpPr>
              <p:nvPr userDrawn="1"/>
            </p:nvSpPr>
            <p:spPr bwMode="gray">
              <a:xfrm>
                <a:off x="758" y="-2540"/>
                <a:ext cx="243" cy="197"/>
              </a:xfrm>
              <a:custGeom>
                <a:avLst/>
                <a:gdLst>
                  <a:gd name="T0" fmla="*/ 219 w 243"/>
                  <a:gd name="T1" fmla="*/ 151 h 197"/>
                  <a:gd name="T2" fmla="*/ 240 w 243"/>
                  <a:gd name="T3" fmla="*/ 151 h 197"/>
                  <a:gd name="T4" fmla="*/ 243 w 243"/>
                  <a:gd name="T5" fmla="*/ 148 h 197"/>
                  <a:gd name="T6" fmla="*/ 240 w 243"/>
                  <a:gd name="T7" fmla="*/ 134 h 197"/>
                  <a:gd name="T8" fmla="*/ 222 w 243"/>
                  <a:gd name="T9" fmla="*/ 127 h 197"/>
                  <a:gd name="T10" fmla="*/ 198 w 243"/>
                  <a:gd name="T11" fmla="*/ 120 h 197"/>
                  <a:gd name="T12" fmla="*/ 184 w 243"/>
                  <a:gd name="T13" fmla="*/ 84 h 197"/>
                  <a:gd name="T14" fmla="*/ 180 w 243"/>
                  <a:gd name="T15" fmla="*/ 49 h 197"/>
                  <a:gd name="T16" fmla="*/ 177 w 243"/>
                  <a:gd name="T17" fmla="*/ 28 h 197"/>
                  <a:gd name="T18" fmla="*/ 159 w 243"/>
                  <a:gd name="T19" fmla="*/ 21 h 197"/>
                  <a:gd name="T20" fmla="*/ 148 w 243"/>
                  <a:gd name="T21" fmla="*/ 32 h 197"/>
                  <a:gd name="T22" fmla="*/ 134 w 243"/>
                  <a:gd name="T23" fmla="*/ 25 h 197"/>
                  <a:gd name="T24" fmla="*/ 127 w 243"/>
                  <a:gd name="T25" fmla="*/ 17 h 197"/>
                  <a:gd name="T26" fmla="*/ 117 w 243"/>
                  <a:gd name="T27" fmla="*/ 28 h 197"/>
                  <a:gd name="T28" fmla="*/ 106 w 243"/>
                  <a:gd name="T29" fmla="*/ 32 h 197"/>
                  <a:gd name="T30" fmla="*/ 96 w 243"/>
                  <a:gd name="T31" fmla="*/ 14 h 197"/>
                  <a:gd name="T32" fmla="*/ 85 w 243"/>
                  <a:gd name="T33" fmla="*/ 7 h 197"/>
                  <a:gd name="T34" fmla="*/ 85 w 243"/>
                  <a:gd name="T35" fmla="*/ 25 h 197"/>
                  <a:gd name="T36" fmla="*/ 78 w 243"/>
                  <a:gd name="T37" fmla="*/ 39 h 197"/>
                  <a:gd name="T38" fmla="*/ 67 w 243"/>
                  <a:gd name="T39" fmla="*/ 28 h 197"/>
                  <a:gd name="T40" fmla="*/ 67 w 243"/>
                  <a:gd name="T41" fmla="*/ 10 h 197"/>
                  <a:gd name="T42" fmla="*/ 67 w 243"/>
                  <a:gd name="T43" fmla="*/ 7 h 197"/>
                  <a:gd name="T44" fmla="*/ 57 w 243"/>
                  <a:gd name="T45" fmla="*/ 0 h 197"/>
                  <a:gd name="T46" fmla="*/ 39 w 243"/>
                  <a:gd name="T47" fmla="*/ 10 h 197"/>
                  <a:gd name="T48" fmla="*/ 14 w 243"/>
                  <a:gd name="T49" fmla="*/ 25 h 197"/>
                  <a:gd name="T50" fmla="*/ 7 w 243"/>
                  <a:gd name="T51" fmla="*/ 39 h 197"/>
                  <a:gd name="T52" fmla="*/ 4 w 243"/>
                  <a:gd name="T53" fmla="*/ 56 h 197"/>
                  <a:gd name="T54" fmla="*/ 0 w 243"/>
                  <a:gd name="T55" fmla="*/ 63 h 197"/>
                  <a:gd name="T56" fmla="*/ 0 w 243"/>
                  <a:gd name="T57" fmla="*/ 74 h 197"/>
                  <a:gd name="T58" fmla="*/ 25 w 243"/>
                  <a:gd name="T59" fmla="*/ 81 h 197"/>
                  <a:gd name="T60" fmla="*/ 39 w 243"/>
                  <a:gd name="T61" fmla="*/ 81 h 197"/>
                  <a:gd name="T62" fmla="*/ 46 w 243"/>
                  <a:gd name="T63" fmla="*/ 77 h 197"/>
                  <a:gd name="T64" fmla="*/ 46 w 243"/>
                  <a:gd name="T65" fmla="*/ 88 h 197"/>
                  <a:gd name="T66" fmla="*/ 29 w 243"/>
                  <a:gd name="T67" fmla="*/ 95 h 197"/>
                  <a:gd name="T68" fmla="*/ 22 w 243"/>
                  <a:gd name="T69" fmla="*/ 91 h 197"/>
                  <a:gd name="T70" fmla="*/ 11 w 243"/>
                  <a:gd name="T71" fmla="*/ 95 h 197"/>
                  <a:gd name="T72" fmla="*/ 7 w 243"/>
                  <a:gd name="T73" fmla="*/ 106 h 197"/>
                  <a:gd name="T74" fmla="*/ 25 w 243"/>
                  <a:gd name="T75" fmla="*/ 113 h 197"/>
                  <a:gd name="T76" fmla="*/ 46 w 243"/>
                  <a:gd name="T77" fmla="*/ 113 h 197"/>
                  <a:gd name="T78" fmla="*/ 74 w 243"/>
                  <a:gd name="T79" fmla="*/ 109 h 197"/>
                  <a:gd name="T80" fmla="*/ 88 w 243"/>
                  <a:gd name="T81" fmla="*/ 120 h 197"/>
                  <a:gd name="T82" fmla="*/ 88 w 243"/>
                  <a:gd name="T83" fmla="*/ 127 h 197"/>
                  <a:gd name="T84" fmla="*/ 85 w 243"/>
                  <a:gd name="T85" fmla="*/ 141 h 197"/>
                  <a:gd name="T86" fmla="*/ 71 w 243"/>
                  <a:gd name="T87" fmla="*/ 137 h 197"/>
                  <a:gd name="T88" fmla="*/ 53 w 243"/>
                  <a:gd name="T89" fmla="*/ 137 h 197"/>
                  <a:gd name="T90" fmla="*/ 39 w 243"/>
                  <a:gd name="T91" fmla="*/ 137 h 197"/>
                  <a:gd name="T92" fmla="*/ 25 w 243"/>
                  <a:gd name="T93" fmla="*/ 141 h 197"/>
                  <a:gd name="T94" fmla="*/ 22 w 243"/>
                  <a:gd name="T95" fmla="*/ 151 h 197"/>
                  <a:gd name="T96" fmla="*/ 32 w 243"/>
                  <a:gd name="T97" fmla="*/ 162 h 197"/>
                  <a:gd name="T98" fmla="*/ 53 w 243"/>
                  <a:gd name="T99" fmla="*/ 173 h 197"/>
                  <a:gd name="T100" fmla="*/ 67 w 243"/>
                  <a:gd name="T101" fmla="*/ 183 h 197"/>
                  <a:gd name="T102" fmla="*/ 81 w 243"/>
                  <a:gd name="T103" fmla="*/ 194 h 197"/>
                  <a:gd name="T104" fmla="*/ 155 w 243"/>
                  <a:gd name="T105" fmla="*/ 173 h 197"/>
                  <a:gd name="T106" fmla="*/ 169 w 243"/>
                  <a:gd name="T107" fmla="*/ 173 h 197"/>
                  <a:gd name="T108" fmla="*/ 187 w 243"/>
                  <a:gd name="T109" fmla="*/ 183 h 197"/>
                  <a:gd name="T110" fmla="*/ 194 w 243"/>
                  <a:gd name="T111" fmla="*/ 180 h 197"/>
                  <a:gd name="T112" fmla="*/ 198 w 243"/>
                  <a:gd name="T113" fmla="*/ 180 h 197"/>
                  <a:gd name="T114" fmla="*/ 212 w 243"/>
                  <a:gd name="T115" fmla="*/ 180 h 197"/>
                  <a:gd name="T116" fmla="*/ 222 w 243"/>
                  <a:gd name="T117" fmla="*/ 173 h 197"/>
                  <a:gd name="T118" fmla="*/ 219 w 243"/>
                  <a:gd name="T119" fmla="*/ 165 h 197"/>
                  <a:gd name="T120" fmla="*/ 208 w 243"/>
                  <a:gd name="T121" fmla="*/ 162 h 197"/>
                  <a:gd name="T122" fmla="*/ 205 w 243"/>
                  <a:gd name="T123" fmla="*/ 158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3" h="197">
                    <a:moveTo>
                      <a:pt x="212" y="155"/>
                    </a:moveTo>
                    <a:lnTo>
                      <a:pt x="212" y="151"/>
                    </a:lnTo>
                    <a:lnTo>
                      <a:pt x="219" y="151"/>
                    </a:lnTo>
                    <a:lnTo>
                      <a:pt x="226" y="151"/>
                    </a:lnTo>
                    <a:lnTo>
                      <a:pt x="233" y="148"/>
                    </a:lnTo>
                    <a:lnTo>
                      <a:pt x="240" y="151"/>
                    </a:lnTo>
                    <a:lnTo>
                      <a:pt x="240" y="151"/>
                    </a:lnTo>
                    <a:lnTo>
                      <a:pt x="240" y="148"/>
                    </a:lnTo>
                    <a:lnTo>
                      <a:pt x="243" y="148"/>
                    </a:lnTo>
                    <a:lnTo>
                      <a:pt x="243" y="144"/>
                    </a:lnTo>
                    <a:lnTo>
                      <a:pt x="243" y="137"/>
                    </a:lnTo>
                    <a:lnTo>
                      <a:pt x="240" y="134"/>
                    </a:lnTo>
                    <a:lnTo>
                      <a:pt x="233" y="130"/>
                    </a:lnTo>
                    <a:lnTo>
                      <a:pt x="229" y="130"/>
                    </a:lnTo>
                    <a:lnTo>
                      <a:pt x="222" y="127"/>
                    </a:lnTo>
                    <a:lnTo>
                      <a:pt x="219" y="123"/>
                    </a:lnTo>
                    <a:lnTo>
                      <a:pt x="208" y="123"/>
                    </a:lnTo>
                    <a:lnTo>
                      <a:pt x="198" y="120"/>
                    </a:lnTo>
                    <a:lnTo>
                      <a:pt x="194" y="116"/>
                    </a:lnTo>
                    <a:lnTo>
                      <a:pt x="187" y="106"/>
                    </a:lnTo>
                    <a:lnTo>
                      <a:pt x="184" y="84"/>
                    </a:lnTo>
                    <a:lnTo>
                      <a:pt x="184" y="56"/>
                    </a:lnTo>
                    <a:lnTo>
                      <a:pt x="184" y="53"/>
                    </a:lnTo>
                    <a:lnTo>
                      <a:pt x="180" y="49"/>
                    </a:lnTo>
                    <a:lnTo>
                      <a:pt x="180" y="42"/>
                    </a:lnTo>
                    <a:lnTo>
                      <a:pt x="177" y="35"/>
                    </a:lnTo>
                    <a:lnTo>
                      <a:pt x="177" y="28"/>
                    </a:lnTo>
                    <a:lnTo>
                      <a:pt x="169" y="25"/>
                    </a:lnTo>
                    <a:lnTo>
                      <a:pt x="166" y="21"/>
                    </a:lnTo>
                    <a:lnTo>
                      <a:pt x="159" y="21"/>
                    </a:lnTo>
                    <a:lnTo>
                      <a:pt x="155" y="21"/>
                    </a:lnTo>
                    <a:lnTo>
                      <a:pt x="152" y="25"/>
                    </a:lnTo>
                    <a:lnTo>
                      <a:pt x="148" y="32"/>
                    </a:lnTo>
                    <a:lnTo>
                      <a:pt x="148" y="39"/>
                    </a:lnTo>
                    <a:lnTo>
                      <a:pt x="145" y="46"/>
                    </a:lnTo>
                    <a:lnTo>
                      <a:pt x="134" y="25"/>
                    </a:lnTo>
                    <a:lnTo>
                      <a:pt x="131" y="25"/>
                    </a:lnTo>
                    <a:lnTo>
                      <a:pt x="131" y="21"/>
                    </a:lnTo>
                    <a:lnTo>
                      <a:pt x="127" y="17"/>
                    </a:lnTo>
                    <a:lnTo>
                      <a:pt x="124" y="17"/>
                    </a:lnTo>
                    <a:lnTo>
                      <a:pt x="120" y="21"/>
                    </a:lnTo>
                    <a:lnTo>
                      <a:pt x="117" y="28"/>
                    </a:lnTo>
                    <a:lnTo>
                      <a:pt x="113" y="32"/>
                    </a:lnTo>
                    <a:lnTo>
                      <a:pt x="110" y="35"/>
                    </a:lnTo>
                    <a:lnTo>
                      <a:pt x="106" y="32"/>
                    </a:lnTo>
                    <a:lnTo>
                      <a:pt x="103" y="28"/>
                    </a:lnTo>
                    <a:lnTo>
                      <a:pt x="99" y="21"/>
                    </a:lnTo>
                    <a:lnTo>
                      <a:pt x="96" y="14"/>
                    </a:lnTo>
                    <a:lnTo>
                      <a:pt x="92" y="10"/>
                    </a:lnTo>
                    <a:lnTo>
                      <a:pt x="88" y="7"/>
                    </a:lnTo>
                    <a:lnTo>
                      <a:pt x="85" y="7"/>
                    </a:lnTo>
                    <a:lnTo>
                      <a:pt x="85" y="14"/>
                    </a:lnTo>
                    <a:lnTo>
                      <a:pt x="85" y="17"/>
                    </a:lnTo>
                    <a:lnTo>
                      <a:pt x="85" y="25"/>
                    </a:lnTo>
                    <a:lnTo>
                      <a:pt x="81" y="32"/>
                    </a:lnTo>
                    <a:lnTo>
                      <a:pt x="81" y="35"/>
                    </a:lnTo>
                    <a:lnTo>
                      <a:pt x="78" y="39"/>
                    </a:lnTo>
                    <a:lnTo>
                      <a:pt x="74" y="35"/>
                    </a:lnTo>
                    <a:lnTo>
                      <a:pt x="67" y="35"/>
                    </a:lnTo>
                    <a:lnTo>
                      <a:pt x="67" y="28"/>
                    </a:lnTo>
                    <a:lnTo>
                      <a:pt x="64" y="25"/>
                    </a:lnTo>
                    <a:lnTo>
                      <a:pt x="67" y="17"/>
                    </a:lnTo>
                    <a:lnTo>
                      <a:pt x="67" y="10"/>
                    </a:lnTo>
                    <a:lnTo>
                      <a:pt x="67" y="7"/>
                    </a:lnTo>
                    <a:lnTo>
                      <a:pt x="67" y="7"/>
                    </a:lnTo>
                    <a:lnTo>
                      <a:pt x="67" y="7"/>
                    </a:lnTo>
                    <a:lnTo>
                      <a:pt x="64" y="3"/>
                    </a:lnTo>
                    <a:lnTo>
                      <a:pt x="60" y="0"/>
                    </a:lnTo>
                    <a:lnTo>
                      <a:pt x="57" y="0"/>
                    </a:lnTo>
                    <a:lnTo>
                      <a:pt x="53" y="3"/>
                    </a:lnTo>
                    <a:lnTo>
                      <a:pt x="46" y="7"/>
                    </a:lnTo>
                    <a:lnTo>
                      <a:pt x="39" y="10"/>
                    </a:lnTo>
                    <a:lnTo>
                      <a:pt x="32" y="14"/>
                    </a:lnTo>
                    <a:lnTo>
                      <a:pt x="25" y="21"/>
                    </a:lnTo>
                    <a:lnTo>
                      <a:pt x="14" y="25"/>
                    </a:lnTo>
                    <a:lnTo>
                      <a:pt x="11" y="32"/>
                    </a:lnTo>
                    <a:lnTo>
                      <a:pt x="7" y="39"/>
                    </a:lnTo>
                    <a:lnTo>
                      <a:pt x="7" y="39"/>
                    </a:lnTo>
                    <a:lnTo>
                      <a:pt x="7" y="46"/>
                    </a:lnTo>
                    <a:lnTo>
                      <a:pt x="7" y="49"/>
                    </a:lnTo>
                    <a:lnTo>
                      <a:pt x="4" y="56"/>
                    </a:lnTo>
                    <a:lnTo>
                      <a:pt x="0" y="60"/>
                    </a:lnTo>
                    <a:lnTo>
                      <a:pt x="0" y="60"/>
                    </a:lnTo>
                    <a:lnTo>
                      <a:pt x="0" y="63"/>
                    </a:lnTo>
                    <a:lnTo>
                      <a:pt x="0" y="67"/>
                    </a:lnTo>
                    <a:lnTo>
                      <a:pt x="0" y="70"/>
                    </a:lnTo>
                    <a:lnTo>
                      <a:pt x="0" y="74"/>
                    </a:lnTo>
                    <a:lnTo>
                      <a:pt x="7" y="77"/>
                    </a:lnTo>
                    <a:lnTo>
                      <a:pt x="14" y="81"/>
                    </a:lnTo>
                    <a:lnTo>
                      <a:pt x="25" y="81"/>
                    </a:lnTo>
                    <a:lnTo>
                      <a:pt x="25" y="81"/>
                    </a:lnTo>
                    <a:lnTo>
                      <a:pt x="32" y="81"/>
                    </a:lnTo>
                    <a:lnTo>
                      <a:pt x="39" y="81"/>
                    </a:lnTo>
                    <a:lnTo>
                      <a:pt x="43" y="81"/>
                    </a:lnTo>
                    <a:lnTo>
                      <a:pt x="46" y="77"/>
                    </a:lnTo>
                    <a:lnTo>
                      <a:pt x="46" y="77"/>
                    </a:lnTo>
                    <a:lnTo>
                      <a:pt x="50" y="81"/>
                    </a:lnTo>
                    <a:lnTo>
                      <a:pt x="50" y="84"/>
                    </a:lnTo>
                    <a:lnTo>
                      <a:pt x="46" y="88"/>
                    </a:lnTo>
                    <a:lnTo>
                      <a:pt x="46" y="88"/>
                    </a:lnTo>
                    <a:lnTo>
                      <a:pt x="39" y="91"/>
                    </a:lnTo>
                    <a:lnTo>
                      <a:pt x="29" y="95"/>
                    </a:lnTo>
                    <a:lnTo>
                      <a:pt x="29" y="91"/>
                    </a:lnTo>
                    <a:lnTo>
                      <a:pt x="25" y="91"/>
                    </a:lnTo>
                    <a:lnTo>
                      <a:pt x="22" y="91"/>
                    </a:lnTo>
                    <a:lnTo>
                      <a:pt x="18" y="91"/>
                    </a:lnTo>
                    <a:lnTo>
                      <a:pt x="14" y="91"/>
                    </a:lnTo>
                    <a:lnTo>
                      <a:pt x="11" y="95"/>
                    </a:lnTo>
                    <a:lnTo>
                      <a:pt x="7" y="99"/>
                    </a:lnTo>
                    <a:lnTo>
                      <a:pt x="7" y="106"/>
                    </a:lnTo>
                    <a:lnTo>
                      <a:pt x="7" y="106"/>
                    </a:lnTo>
                    <a:lnTo>
                      <a:pt x="11" y="109"/>
                    </a:lnTo>
                    <a:lnTo>
                      <a:pt x="14" y="109"/>
                    </a:lnTo>
                    <a:lnTo>
                      <a:pt x="25" y="113"/>
                    </a:lnTo>
                    <a:lnTo>
                      <a:pt x="39" y="113"/>
                    </a:lnTo>
                    <a:lnTo>
                      <a:pt x="43" y="113"/>
                    </a:lnTo>
                    <a:lnTo>
                      <a:pt x="46" y="113"/>
                    </a:lnTo>
                    <a:lnTo>
                      <a:pt x="57" y="109"/>
                    </a:lnTo>
                    <a:lnTo>
                      <a:pt x="64" y="109"/>
                    </a:lnTo>
                    <a:lnTo>
                      <a:pt x="74" y="109"/>
                    </a:lnTo>
                    <a:lnTo>
                      <a:pt x="81" y="113"/>
                    </a:lnTo>
                    <a:lnTo>
                      <a:pt x="88" y="116"/>
                    </a:lnTo>
                    <a:lnTo>
                      <a:pt x="88" y="120"/>
                    </a:lnTo>
                    <a:lnTo>
                      <a:pt x="88" y="120"/>
                    </a:lnTo>
                    <a:lnTo>
                      <a:pt x="92" y="123"/>
                    </a:lnTo>
                    <a:lnTo>
                      <a:pt x="88" y="127"/>
                    </a:lnTo>
                    <a:lnTo>
                      <a:pt x="88" y="134"/>
                    </a:lnTo>
                    <a:lnTo>
                      <a:pt x="88" y="137"/>
                    </a:lnTo>
                    <a:lnTo>
                      <a:pt x="85" y="141"/>
                    </a:lnTo>
                    <a:lnTo>
                      <a:pt x="81" y="141"/>
                    </a:lnTo>
                    <a:lnTo>
                      <a:pt x="74" y="137"/>
                    </a:lnTo>
                    <a:lnTo>
                      <a:pt x="71" y="137"/>
                    </a:lnTo>
                    <a:lnTo>
                      <a:pt x="67" y="137"/>
                    </a:lnTo>
                    <a:lnTo>
                      <a:pt x="64" y="137"/>
                    </a:lnTo>
                    <a:lnTo>
                      <a:pt x="53" y="137"/>
                    </a:lnTo>
                    <a:lnTo>
                      <a:pt x="43" y="141"/>
                    </a:lnTo>
                    <a:lnTo>
                      <a:pt x="43" y="141"/>
                    </a:lnTo>
                    <a:lnTo>
                      <a:pt x="39" y="137"/>
                    </a:lnTo>
                    <a:lnTo>
                      <a:pt x="36" y="137"/>
                    </a:lnTo>
                    <a:lnTo>
                      <a:pt x="29" y="137"/>
                    </a:lnTo>
                    <a:lnTo>
                      <a:pt x="25" y="141"/>
                    </a:lnTo>
                    <a:lnTo>
                      <a:pt x="22" y="144"/>
                    </a:lnTo>
                    <a:lnTo>
                      <a:pt x="22" y="151"/>
                    </a:lnTo>
                    <a:lnTo>
                      <a:pt x="22" y="151"/>
                    </a:lnTo>
                    <a:lnTo>
                      <a:pt x="22" y="155"/>
                    </a:lnTo>
                    <a:lnTo>
                      <a:pt x="25" y="158"/>
                    </a:lnTo>
                    <a:lnTo>
                      <a:pt x="32" y="162"/>
                    </a:lnTo>
                    <a:lnTo>
                      <a:pt x="39" y="165"/>
                    </a:lnTo>
                    <a:lnTo>
                      <a:pt x="50" y="169"/>
                    </a:lnTo>
                    <a:lnTo>
                      <a:pt x="53" y="173"/>
                    </a:lnTo>
                    <a:lnTo>
                      <a:pt x="57" y="173"/>
                    </a:lnTo>
                    <a:lnTo>
                      <a:pt x="64" y="176"/>
                    </a:lnTo>
                    <a:lnTo>
                      <a:pt x="67" y="183"/>
                    </a:lnTo>
                    <a:lnTo>
                      <a:pt x="71" y="190"/>
                    </a:lnTo>
                    <a:lnTo>
                      <a:pt x="74" y="197"/>
                    </a:lnTo>
                    <a:lnTo>
                      <a:pt x="81" y="194"/>
                    </a:lnTo>
                    <a:lnTo>
                      <a:pt x="106" y="190"/>
                    </a:lnTo>
                    <a:lnTo>
                      <a:pt x="131" y="183"/>
                    </a:lnTo>
                    <a:lnTo>
                      <a:pt x="155" y="173"/>
                    </a:lnTo>
                    <a:lnTo>
                      <a:pt x="155" y="173"/>
                    </a:lnTo>
                    <a:lnTo>
                      <a:pt x="162" y="173"/>
                    </a:lnTo>
                    <a:lnTo>
                      <a:pt x="169" y="173"/>
                    </a:lnTo>
                    <a:lnTo>
                      <a:pt x="177" y="173"/>
                    </a:lnTo>
                    <a:lnTo>
                      <a:pt x="184" y="180"/>
                    </a:lnTo>
                    <a:lnTo>
                      <a:pt x="187" y="183"/>
                    </a:lnTo>
                    <a:lnTo>
                      <a:pt x="187" y="183"/>
                    </a:lnTo>
                    <a:lnTo>
                      <a:pt x="191" y="183"/>
                    </a:lnTo>
                    <a:lnTo>
                      <a:pt x="194" y="180"/>
                    </a:lnTo>
                    <a:lnTo>
                      <a:pt x="198" y="180"/>
                    </a:lnTo>
                    <a:lnTo>
                      <a:pt x="198" y="180"/>
                    </a:lnTo>
                    <a:lnTo>
                      <a:pt x="198" y="180"/>
                    </a:lnTo>
                    <a:lnTo>
                      <a:pt x="201" y="183"/>
                    </a:lnTo>
                    <a:lnTo>
                      <a:pt x="205" y="183"/>
                    </a:lnTo>
                    <a:lnTo>
                      <a:pt x="212" y="180"/>
                    </a:lnTo>
                    <a:lnTo>
                      <a:pt x="219" y="173"/>
                    </a:lnTo>
                    <a:lnTo>
                      <a:pt x="219" y="173"/>
                    </a:lnTo>
                    <a:lnTo>
                      <a:pt x="222" y="173"/>
                    </a:lnTo>
                    <a:lnTo>
                      <a:pt x="222" y="169"/>
                    </a:lnTo>
                    <a:lnTo>
                      <a:pt x="222" y="165"/>
                    </a:lnTo>
                    <a:lnTo>
                      <a:pt x="219" y="165"/>
                    </a:lnTo>
                    <a:lnTo>
                      <a:pt x="215" y="162"/>
                    </a:lnTo>
                    <a:lnTo>
                      <a:pt x="208" y="162"/>
                    </a:lnTo>
                    <a:lnTo>
                      <a:pt x="208" y="162"/>
                    </a:lnTo>
                    <a:lnTo>
                      <a:pt x="205" y="162"/>
                    </a:lnTo>
                    <a:lnTo>
                      <a:pt x="205" y="158"/>
                    </a:lnTo>
                    <a:lnTo>
                      <a:pt x="205" y="158"/>
                    </a:lnTo>
                    <a:lnTo>
                      <a:pt x="205" y="155"/>
                    </a:lnTo>
                    <a:lnTo>
                      <a:pt x="212" y="15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0" name="Freeform 354"/>
              <p:cNvSpPr>
                <a:spLocks/>
              </p:cNvSpPr>
              <p:nvPr userDrawn="1"/>
            </p:nvSpPr>
            <p:spPr bwMode="gray">
              <a:xfrm>
                <a:off x="765" y="-2766"/>
                <a:ext cx="116" cy="96"/>
              </a:xfrm>
              <a:custGeom>
                <a:avLst/>
                <a:gdLst>
                  <a:gd name="T0" fmla="*/ 43 w 124"/>
                  <a:gd name="T1" fmla="*/ 92 h 96"/>
                  <a:gd name="T2" fmla="*/ 50 w 124"/>
                  <a:gd name="T3" fmla="*/ 96 h 96"/>
                  <a:gd name="T4" fmla="*/ 60 w 124"/>
                  <a:gd name="T5" fmla="*/ 96 h 96"/>
                  <a:gd name="T6" fmla="*/ 64 w 124"/>
                  <a:gd name="T7" fmla="*/ 88 h 96"/>
                  <a:gd name="T8" fmla="*/ 74 w 124"/>
                  <a:gd name="T9" fmla="*/ 78 h 96"/>
                  <a:gd name="T10" fmla="*/ 81 w 124"/>
                  <a:gd name="T11" fmla="*/ 60 h 96"/>
                  <a:gd name="T12" fmla="*/ 85 w 124"/>
                  <a:gd name="T13" fmla="*/ 64 h 96"/>
                  <a:gd name="T14" fmla="*/ 96 w 124"/>
                  <a:gd name="T15" fmla="*/ 67 h 96"/>
                  <a:gd name="T16" fmla="*/ 110 w 124"/>
                  <a:gd name="T17" fmla="*/ 60 h 96"/>
                  <a:gd name="T18" fmla="*/ 110 w 124"/>
                  <a:gd name="T19" fmla="*/ 57 h 96"/>
                  <a:gd name="T20" fmla="*/ 113 w 124"/>
                  <a:gd name="T21" fmla="*/ 50 h 96"/>
                  <a:gd name="T22" fmla="*/ 110 w 124"/>
                  <a:gd name="T23" fmla="*/ 46 h 96"/>
                  <a:gd name="T24" fmla="*/ 113 w 124"/>
                  <a:gd name="T25" fmla="*/ 43 h 96"/>
                  <a:gd name="T26" fmla="*/ 117 w 124"/>
                  <a:gd name="T27" fmla="*/ 36 h 96"/>
                  <a:gd name="T28" fmla="*/ 113 w 124"/>
                  <a:gd name="T29" fmla="*/ 29 h 96"/>
                  <a:gd name="T30" fmla="*/ 117 w 124"/>
                  <a:gd name="T31" fmla="*/ 22 h 96"/>
                  <a:gd name="T32" fmla="*/ 124 w 124"/>
                  <a:gd name="T33" fmla="*/ 14 h 96"/>
                  <a:gd name="T34" fmla="*/ 124 w 124"/>
                  <a:gd name="T35" fmla="*/ 11 h 96"/>
                  <a:gd name="T36" fmla="*/ 117 w 124"/>
                  <a:gd name="T37" fmla="*/ 7 h 96"/>
                  <a:gd name="T38" fmla="*/ 110 w 124"/>
                  <a:gd name="T39" fmla="*/ 0 h 96"/>
                  <a:gd name="T40" fmla="*/ 92 w 124"/>
                  <a:gd name="T41" fmla="*/ 14 h 96"/>
                  <a:gd name="T42" fmla="*/ 85 w 124"/>
                  <a:gd name="T43" fmla="*/ 14 h 96"/>
                  <a:gd name="T44" fmla="*/ 71 w 124"/>
                  <a:gd name="T45" fmla="*/ 18 h 96"/>
                  <a:gd name="T46" fmla="*/ 64 w 124"/>
                  <a:gd name="T47" fmla="*/ 22 h 96"/>
                  <a:gd name="T48" fmla="*/ 53 w 124"/>
                  <a:gd name="T49" fmla="*/ 36 h 96"/>
                  <a:gd name="T50" fmla="*/ 39 w 124"/>
                  <a:gd name="T51" fmla="*/ 53 h 96"/>
                  <a:gd name="T52" fmla="*/ 25 w 124"/>
                  <a:gd name="T53" fmla="*/ 67 h 96"/>
                  <a:gd name="T54" fmla="*/ 15 w 124"/>
                  <a:gd name="T55" fmla="*/ 71 h 96"/>
                  <a:gd name="T56" fmla="*/ 7 w 124"/>
                  <a:gd name="T57" fmla="*/ 71 h 96"/>
                  <a:gd name="T58" fmla="*/ 0 w 124"/>
                  <a:gd name="T59" fmla="*/ 74 h 96"/>
                  <a:gd name="T60" fmla="*/ 4 w 124"/>
                  <a:gd name="T61" fmla="*/ 81 h 96"/>
                  <a:gd name="T62" fmla="*/ 7 w 124"/>
                  <a:gd name="T63" fmla="*/ 88 h 96"/>
                  <a:gd name="T64" fmla="*/ 18 w 124"/>
                  <a:gd name="T65" fmla="*/ 96 h 96"/>
                  <a:gd name="T66" fmla="*/ 36 w 124"/>
                  <a:gd name="T6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4" h="96">
                    <a:moveTo>
                      <a:pt x="43" y="92"/>
                    </a:moveTo>
                    <a:lnTo>
                      <a:pt x="43" y="92"/>
                    </a:lnTo>
                    <a:lnTo>
                      <a:pt x="46" y="92"/>
                    </a:lnTo>
                    <a:lnTo>
                      <a:pt x="50" y="96"/>
                    </a:lnTo>
                    <a:lnTo>
                      <a:pt x="53" y="96"/>
                    </a:lnTo>
                    <a:lnTo>
                      <a:pt x="60" y="96"/>
                    </a:lnTo>
                    <a:lnTo>
                      <a:pt x="60" y="92"/>
                    </a:lnTo>
                    <a:lnTo>
                      <a:pt x="64" y="88"/>
                    </a:lnTo>
                    <a:lnTo>
                      <a:pt x="71" y="85"/>
                    </a:lnTo>
                    <a:lnTo>
                      <a:pt x="74" y="78"/>
                    </a:lnTo>
                    <a:lnTo>
                      <a:pt x="81" y="71"/>
                    </a:lnTo>
                    <a:lnTo>
                      <a:pt x="81" y="60"/>
                    </a:lnTo>
                    <a:lnTo>
                      <a:pt x="85" y="64"/>
                    </a:lnTo>
                    <a:lnTo>
                      <a:pt x="85" y="64"/>
                    </a:lnTo>
                    <a:lnTo>
                      <a:pt x="92" y="67"/>
                    </a:lnTo>
                    <a:lnTo>
                      <a:pt x="96" y="67"/>
                    </a:lnTo>
                    <a:lnTo>
                      <a:pt x="103" y="67"/>
                    </a:lnTo>
                    <a:lnTo>
                      <a:pt x="110" y="60"/>
                    </a:lnTo>
                    <a:lnTo>
                      <a:pt x="110" y="60"/>
                    </a:lnTo>
                    <a:lnTo>
                      <a:pt x="110" y="57"/>
                    </a:lnTo>
                    <a:lnTo>
                      <a:pt x="113" y="53"/>
                    </a:lnTo>
                    <a:lnTo>
                      <a:pt x="113" y="50"/>
                    </a:lnTo>
                    <a:lnTo>
                      <a:pt x="113" y="46"/>
                    </a:lnTo>
                    <a:lnTo>
                      <a:pt x="110" y="46"/>
                    </a:lnTo>
                    <a:lnTo>
                      <a:pt x="110" y="43"/>
                    </a:lnTo>
                    <a:lnTo>
                      <a:pt x="113" y="43"/>
                    </a:lnTo>
                    <a:lnTo>
                      <a:pt x="113" y="39"/>
                    </a:lnTo>
                    <a:lnTo>
                      <a:pt x="117" y="36"/>
                    </a:lnTo>
                    <a:lnTo>
                      <a:pt x="117" y="32"/>
                    </a:lnTo>
                    <a:lnTo>
                      <a:pt x="113" y="29"/>
                    </a:lnTo>
                    <a:lnTo>
                      <a:pt x="117" y="25"/>
                    </a:lnTo>
                    <a:lnTo>
                      <a:pt x="117" y="22"/>
                    </a:lnTo>
                    <a:lnTo>
                      <a:pt x="120" y="18"/>
                    </a:lnTo>
                    <a:lnTo>
                      <a:pt x="124" y="14"/>
                    </a:lnTo>
                    <a:lnTo>
                      <a:pt x="124" y="14"/>
                    </a:lnTo>
                    <a:lnTo>
                      <a:pt x="124" y="11"/>
                    </a:lnTo>
                    <a:lnTo>
                      <a:pt x="120" y="7"/>
                    </a:lnTo>
                    <a:lnTo>
                      <a:pt x="117" y="7"/>
                    </a:lnTo>
                    <a:lnTo>
                      <a:pt x="113" y="4"/>
                    </a:lnTo>
                    <a:lnTo>
                      <a:pt x="110" y="0"/>
                    </a:lnTo>
                    <a:lnTo>
                      <a:pt x="106" y="0"/>
                    </a:lnTo>
                    <a:lnTo>
                      <a:pt x="92" y="14"/>
                    </a:lnTo>
                    <a:lnTo>
                      <a:pt x="89" y="14"/>
                    </a:lnTo>
                    <a:lnTo>
                      <a:pt x="85" y="14"/>
                    </a:lnTo>
                    <a:lnTo>
                      <a:pt x="78" y="14"/>
                    </a:lnTo>
                    <a:lnTo>
                      <a:pt x="71" y="18"/>
                    </a:lnTo>
                    <a:lnTo>
                      <a:pt x="64" y="22"/>
                    </a:lnTo>
                    <a:lnTo>
                      <a:pt x="64" y="22"/>
                    </a:lnTo>
                    <a:lnTo>
                      <a:pt x="60" y="29"/>
                    </a:lnTo>
                    <a:lnTo>
                      <a:pt x="53" y="36"/>
                    </a:lnTo>
                    <a:lnTo>
                      <a:pt x="46" y="43"/>
                    </a:lnTo>
                    <a:lnTo>
                      <a:pt x="39" y="53"/>
                    </a:lnTo>
                    <a:lnTo>
                      <a:pt x="32" y="60"/>
                    </a:lnTo>
                    <a:lnTo>
                      <a:pt x="25" y="67"/>
                    </a:lnTo>
                    <a:lnTo>
                      <a:pt x="22" y="71"/>
                    </a:lnTo>
                    <a:lnTo>
                      <a:pt x="15" y="71"/>
                    </a:lnTo>
                    <a:lnTo>
                      <a:pt x="11" y="71"/>
                    </a:lnTo>
                    <a:lnTo>
                      <a:pt x="7" y="71"/>
                    </a:lnTo>
                    <a:lnTo>
                      <a:pt x="4" y="74"/>
                    </a:lnTo>
                    <a:lnTo>
                      <a:pt x="0" y="74"/>
                    </a:lnTo>
                    <a:lnTo>
                      <a:pt x="0" y="78"/>
                    </a:lnTo>
                    <a:lnTo>
                      <a:pt x="4" y="81"/>
                    </a:lnTo>
                    <a:lnTo>
                      <a:pt x="7" y="88"/>
                    </a:lnTo>
                    <a:lnTo>
                      <a:pt x="7" y="88"/>
                    </a:lnTo>
                    <a:lnTo>
                      <a:pt x="15" y="92"/>
                    </a:lnTo>
                    <a:lnTo>
                      <a:pt x="18" y="96"/>
                    </a:lnTo>
                    <a:lnTo>
                      <a:pt x="29" y="96"/>
                    </a:lnTo>
                    <a:lnTo>
                      <a:pt x="36" y="96"/>
                    </a:lnTo>
                    <a:lnTo>
                      <a:pt x="43" y="9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1" name="Freeform 355"/>
              <p:cNvSpPr>
                <a:spLocks/>
              </p:cNvSpPr>
              <p:nvPr userDrawn="1"/>
            </p:nvSpPr>
            <p:spPr bwMode="gray">
              <a:xfrm>
                <a:off x="885" y="-2808"/>
                <a:ext cx="26" cy="20"/>
              </a:xfrm>
              <a:custGeom>
                <a:avLst/>
                <a:gdLst>
                  <a:gd name="T0" fmla="*/ 25 w 25"/>
                  <a:gd name="T1" fmla="*/ 21 h 28"/>
                  <a:gd name="T2" fmla="*/ 21 w 25"/>
                  <a:gd name="T3" fmla="*/ 14 h 28"/>
                  <a:gd name="T4" fmla="*/ 21 w 25"/>
                  <a:gd name="T5" fmla="*/ 7 h 28"/>
                  <a:gd name="T6" fmla="*/ 18 w 25"/>
                  <a:gd name="T7" fmla="*/ 4 h 28"/>
                  <a:gd name="T8" fmla="*/ 18 w 25"/>
                  <a:gd name="T9" fmla="*/ 4 h 28"/>
                  <a:gd name="T10" fmla="*/ 14 w 25"/>
                  <a:gd name="T11" fmla="*/ 4 h 28"/>
                  <a:gd name="T12" fmla="*/ 14 w 25"/>
                  <a:gd name="T13" fmla="*/ 4 h 28"/>
                  <a:gd name="T14" fmla="*/ 11 w 25"/>
                  <a:gd name="T15" fmla="*/ 0 h 28"/>
                  <a:gd name="T16" fmla="*/ 11 w 25"/>
                  <a:gd name="T17" fmla="*/ 0 h 28"/>
                  <a:gd name="T18" fmla="*/ 7 w 25"/>
                  <a:gd name="T19" fmla="*/ 0 h 28"/>
                  <a:gd name="T20" fmla="*/ 4 w 25"/>
                  <a:gd name="T21" fmla="*/ 4 h 28"/>
                  <a:gd name="T22" fmla="*/ 0 w 25"/>
                  <a:gd name="T23" fmla="*/ 7 h 28"/>
                  <a:gd name="T24" fmla="*/ 0 w 25"/>
                  <a:gd name="T25" fmla="*/ 11 h 28"/>
                  <a:gd name="T26" fmla="*/ 0 w 25"/>
                  <a:gd name="T27" fmla="*/ 21 h 28"/>
                  <a:gd name="T28" fmla="*/ 0 w 25"/>
                  <a:gd name="T29" fmla="*/ 21 h 28"/>
                  <a:gd name="T30" fmla="*/ 4 w 25"/>
                  <a:gd name="T31" fmla="*/ 25 h 28"/>
                  <a:gd name="T32" fmla="*/ 7 w 25"/>
                  <a:gd name="T33" fmla="*/ 28 h 28"/>
                  <a:gd name="T34" fmla="*/ 14 w 25"/>
                  <a:gd name="T35" fmla="*/ 28 h 28"/>
                  <a:gd name="T36" fmla="*/ 18 w 25"/>
                  <a:gd name="T37" fmla="*/ 28 h 28"/>
                  <a:gd name="T38" fmla="*/ 21 w 25"/>
                  <a:gd name="T39" fmla="*/ 28 h 28"/>
                  <a:gd name="T40" fmla="*/ 25 w 25"/>
                  <a:gd name="T41"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28">
                    <a:moveTo>
                      <a:pt x="25" y="21"/>
                    </a:moveTo>
                    <a:lnTo>
                      <a:pt x="21" y="14"/>
                    </a:lnTo>
                    <a:lnTo>
                      <a:pt x="21" y="7"/>
                    </a:lnTo>
                    <a:lnTo>
                      <a:pt x="18" y="4"/>
                    </a:lnTo>
                    <a:lnTo>
                      <a:pt x="18" y="4"/>
                    </a:lnTo>
                    <a:lnTo>
                      <a:pt x="14" y="4"/>
                    </a:lnTo>
                    <a:lnTo>
                      <a:pt x="14" y="4"/>
                    </a:lnTo>
                    <a:lnTo>
                      <a:pt x="11" y="0"/>
                    </a:lnTo>
                    <a:lnTo>
                      <a:pt x="11" y="0"/>
                    </a:lnTo>
                    <a:lnTo>
                      <a:pt x="7" y="0"/>
                    </a:lnTo>
                    <a:lnTo>
                      <a:pt x="4" y="4"/>
                    </a:lnTo>
                    <a:lnTo>
                      <a:pt x="0" y="7"/>
                    </a:lnTo>
                    <a:lnTo>
                      <a:pt x="0" y="11"/>
                    </a:lnTo>
                    <a:lnTo>
                      <a:pt x="0" y="21"/>
                    </a:lnTo>
                    <a:lnTo>
                      <a:pt x="0" y="21"/>
                    </a:lnTo>
                    <a:lnTo>
                      <a:pt x="4" y="25"/>
                    </a:lnTo>
                    <a:lnTo>
                      <a:pt x="7" y="28"/>
                    </a:lnTo>
                    <a:lnTo>
                      <a:pt x="14" y="28"/>
                    </a:lnTo>
                    <a:lnTo>
                      <a:pt x="18" y="28"/>
                    </a:lnTo>
                    <a:lnTo>
                      <a:pt x="21" y="28"/>
                    </a:lnTo>
                    <a:lnTo>
                      <a:pt x="25"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2" name="Freeform 356"/>
              <p:cNvSpPr>
                <a:spLocks/>
              </p:cNvSpPr>
              <p:nvPr userDrawn="1"/>
            </p:nvSpPr>
            <p:spPr bwMode="gray">
              <a:xfrm>
                <a:off x="913" y="-2847"/>
                <a:ext cx="82" cy="60"/>
              </a:xfrm>
              <a:custGeom>
                <a:avLst/>
                <a:gdLst>
                  <a:gd name="T0" fmla="*/ 11 w 71"/>
                  <a:gd name="T1" fmla="*/ 39 h 43"/>
                  <a:gd name="T2" fmla="*/ 11 w 71"/>
                  <a:gd name="T3" fmla="*/ 36 h 43"/>
                  <a:gd name="T4" fmla="*/ 14 w 71"/>
                  <a:gd name="T5" fmla="*/ 32 h 43"/>
                  <a:gd name="T6" fmla="*/ 18 w 71"/>
                  <a:gd name="T7" fmla="*/ 29 h 43"/>
                  <a:gd name="T8" fmla="*/ 22 w 71"/>
                  <a:gd name="T9" fmla="*/ 29 h 43"/>
                  <a:gd name="T10" fmla="*/ 25 w 71"/>
                  <a:gd name="T11" fmla="*/ 29 h 43"/>
                  <a:gd name="T12" fmla="*/ 32 w 71"/>
                  <a:gd name="T13" fmla="*/ 32 h 43"/>
                  <a:gd name="T14" fmla="*/ 32 w 71"/>
                  <a:gd name="T15" fmla="*/ 32 h 43"/>
                  <a:gd name="T16" fmla="*/ 32 w 71"/>
                  <a:gd name="T17" fmla="*/ 36 h 43"/>
                  <a:gd name="T18" fmla="*/ 39 w 71"/>
                  <a:gd name="T19" fmla="*/ 39 h 43"/>
                  <a:gd name="T20" fmla="*/ 43 w 71"/>
                  <a:gd name="T21" fmla="*/ 43 h 43"/>
                  <a:gd name="T22" fmla="*/ 50 w 71"/>
                  <a:gd name="T23" fmla="*/ 43 h 43"/>
                  <a:gd name="T24" fmla="*/ 57 w 71"/>
                  <a:gd name="T25" fmla="*/ 39 h 43"/>
                  <a:gd name="T26" fmla="*/ 64 w 71"/>
                  <a:gd name="T27" fmla="*/ 32 h 43"/>
                  <a:gd name="T28" fmla="*/ 67 w 71"/>
                  <a:gd name="T29" fmla="*/ 32 h 43"/>
                  <a:gd name="T30" fmla="*/ 67 w 71"/>
                  <a:gd name="T31" fmla="*/ 29 h 43"/>
                  <a:gd name="T32" fmla="*/ 71 w 71"/>
                  <a:gd name="T33" fmla="*/ 25 h 43"/>
                  <a:gd name="T34" fmla="*/ 71 w 71"/>
                  <a:gd name="T35" fmla="*/ 22 h 43"/>
                  <a:gd name="T36" fmla="*/ 67 w 71"/>
                  <a:gd name="T37" fmla="*/ 18 h 43"/>
                  <a:gd name="T38" fmla="*/ 60 w 71"/>
                  <a:gd name="T39" fmla="*/ 14 h 43"/>
                  <a:gd name="T40" fmla="*/ 39 w 71"/>
                  <a:gd name="T41" fmla="*/ 4 h 43"/>
                  <a:gd name="T42" fmla="*/ 39 w 71"/>
                  <a:gd name="T43" fmla="*/ 0 h 43"/>
                  <a:gd name="T44" fmla="*/ 36 w 71"/>
                  <a:gd name="T45" fmla="*/ 0 h 43"/>
                  <a:gd name="T46" fmla="*/ 32 w 71"/>
                  <a:gd name="T47" fmla="*/ 0 h 43"/>
                  <a:gd name="T48" fmla="*/ 25 w 71"/>
                  <a:gd name="T49" fmla="*/ 0 h 43"/>
                  <a:gd name="T50" fmla="*/ 18 w 71"/>
                  <a:gd name="T51" fmla="*/ 4 h 43"/>
                  <a:gd name="T52" fmla="*/ 11 w 71"/>
                  <a:gd name="T53" fmla="*/ 11 h 43"/>
                  <a:gd name="T54" fmla="*/ 11 w 71"/>
                  <a:gd name="T55" fmla="*/ 11 h 43"/>
                  <a:gd name="T56" fmla="*/ 7 w 71"/>
                  <a:gd name="T57" fmla="*/ 14 h 43"/>
                  <a:gd name="T58" fmla="*/ 4 w 71"/>
                  <a:gd name="T59" fmla="*/ 18 h 43"/>
                  <a:gd name="T60" fmla="*/ 0 w 71"/>
                  <a:gd name="T61" fmla="*/ 22 h 43"/>
                  <a:gd name="T62" fmla="*/ 0 w 71"/>
                  <a:gd name="T63" fmla="*/ 25 h 43"/>
                  <a:gd name="T64" fmla="*/ 0 w 71"/>
                  <a:gd name="T65" fmla="*/ 29 h 43"/>
                  <a:gd name="T66" fmla="*/ 4 w 71"/>
                  <a:gd name="T67" fmla="*/ 32 h 43"/>
                  <a:gd name="T68" fmla="*/ 11 w 71"/>
                  <a:gd name="T69" fmla="*/ 3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 h="43">
                    <a:moveTo>
                      <a:pt x="11" y="39"/>
                    </a:moveTo>
                    <a:lnTo>
                      <a:pt x="11" y="36"/>
                    </a:lnTo>
                    <a:lnTo>
                      <a:pt x="14" y="32"/>
                    </a:lnTo>
                    <a:lnTo>
                      <a:pt x="18" y="29"/>
                    </a:lnTo>
                    <a:lnTo>
                      <a:pt x="22" y="29"/>
                    </a:lnTo>
                    <a:lnTo>
                      <a:pt x="25" y="29"/>
                    </a:lnTo>
                    <a:lnTo>
                      <a:pt x="32" y="32"/>
                    </a:lnTo>
                    <a:lnTo>
                      <a:pt x="32" y="32"/>
                    </a:lnTo>
                    <a:lnTo>
                      <a:pt x="32" y="36"/>
                    </a:lnTo>
                    <a:lnTo>
                      <a:pt x="39" y="39"/>
                    </a:lnTo>
                    <a:lnTo>
                      <a:pt x="43" y="43"/>
                    </a:lnTo>
                    <a:lnTo>
                      <a:pt x="50" y="43"/>
                    </a:lnTo>
                    <a:lnTo>
                      <a:pt x="57" y="39"/>
                    </a:lnTo>
                    <a:lnTo>
                      <a:pt x="64" y="32"/>
                    </a:lnTo>
                    <a:lnTo>
                      <a:pt x="67" y="32"/>
                    </a:lnTo>
                    <a:lnTo>
                      <a:pt x="67" y="29"/>
                    </a:lnTo>
                    <a:lnTo>
                      <a:pt x="71" y="25"/>
                    </a:lnTo>
                    <a:lnTo>
                      <a:pt x="71" y="22"/>
                    </a:lnTo>
                    <a:lnTo>
                      <a:pt x="67" y="18"/>
                    </a:lnTo>
                    <a:lnTo>
                      <a:pt x="60" y="14"/>
                    </a:lnTo>
                    <a:lnTo>
                      <a:pt x="39" y="4"/>
                    </a:lnTo>
                    <a:lnTo>
                      <a:pt x="39" y="0"/>
                    </a:lnTo>
                    <a:lnTo>
                      <a:pt x="36" y="0"/>
                    </a:lnTo>
                    <a:lnTo>
                      <a:pt x="32" y="0"/>
                    </a:lnTo>
                    <a:lnTo>
                      <a:pt x="25" y="0"/>
                    </a:lnTo>
                    <a:lnTo>
                      <a:pt x="18" y="4"/>
                    </a:lnTo>
                    <a:lnTo>
                      <a:pt x="11" y="11"/>
                    </a:lnTo>
                    <a:lnTo>
                      <a:pt x="11" y="11"/>
                    </a:lnTo>
                    <a:lnTo>
                      <a:pt x="7" y="14"/>
                    </a:lnTo>
                    <a:lnTo>
                      <a:pt x="4" y="18"/>
                    </a:lnTo>
                    <a:lnTo>
                      <a:pt x="0" y="22"/>
                    </a:lnTo>
                    <a:lnTo>
                      <a:pt x="0" y="25"/>
                    </a:lnTo>
                    <a:lnTo>
                      <a:pt x="0" y="29"/>
                    </a:lnTo>
                    <a:lnTo>
                      <a:pt x="4" y="32"/>
                    </a:lnTo>
                    <a:lnTo>
                      <a:pt x="11"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3" name="Freeform 357"/>
              <p:cNvSpPr>
                <a:spLocks/>
              </p:cNvSpPr>
              <p:nvPr userDrawn="1"/>
            </p:nvSpPr>
            <p:spPr bwMode="gray">
              <a:xfrm>
                <a:off x="911" y="-2790"/>
                <a:ext cx="62" cy="13"/>
              </a:xfrm>
              <a:custGeom>
                <a:avLst/>
                <a:gdLst>
                  <a:gd name="T0" fmla="*/ 10 w 63"/>
                  <a:gd name="T1" fmla="*/ 35 h 35"/>
                  <a:gd name="T2" fmla="*/ 10 w 63"/>
                  <a:gd name="T3" fmla="*/ 35 h 35"/>
                  <a:gd name="T4" fmla="*/ 17 w 63"/>
                  <a:gd name="T5" fmla="*/ 35 h 35"/>
                  <a:gd name="T6" fmla="*/ 25 w 63"/>
                  <a:gd name="T7" fmla="*/ 35 h 35"/>
                  <a:gd name="T8" fmla="*/ 35 w 63"/>
                  <a:gd name="T9" fmla="*/ 35 h 35"/>
                  <a:gd name="T10" fmla="*/ 39 w 63"/>
                  <a:gd name="T11" fmla="*/ 31 h 35"/>
                  <a:gd name="T12" fmla="*/ 42 w 63"/>
                  <a:gd name="T13" fmla="*/ 28 h 35"/>
                  <a:gd name="T14" fmla="*/ 49 w 63"/>
                  <a:gd name="T15" fmla="*/ 21 h 35"/>
                  <a:gd name="T16" fmla="*/ 53 w 63"/>
                  <a:gd name="T17" fmla="*/ 17 h 35"/>
                  <a:gd name="T18" fmla="*/ 56 w 63"/>
                  <a:gd name="T19" fmla="*/ 17 h 35"/>
                  <a:gd name="T20" fmla="*/ 60 w 63"/>
                  <a:gd name="T21" fmla="*/ 17 h 35"/>
                  <a:gd name="T22" fmla="*/ 63 w 63"/>
                  <a:gd name="T23" fmla="*/ 17 h 35"/>
                  <a:gd name="T24" fmla="*/ 63 w 63"/>
                  <a:gd name="T25" fmla="*/ 14 h 35"/>
                  <a:gd name="T26" fmla="*/ 63 w 63"/>
                  <a:gd name="T27" fmla="*/ 10 h 35"/>
                  <a:gd name="T28" fmla="*/ 60 w 63"/>
                  <a:gd name="T29" fmla="*/ 7 h 35"/>
                  <a:gd name="T30" fmla="*/ 53 w 63"/>
                  <a:gd name="T31" fmla="*/ 3 h 35"/>
                  <a:gd name="T32" fmla="*/ 42 w 63"/>
                  <a:gd name="T33" fmla="*/ 3 h 35"/>
                  <a:gd name="T34" fmla="*/ 32 w 63"/>
                  <a:gd name="T35" fmla="*/ 0 h 35"/>
                  <a:gd name="T36" fmla="*/ 25 w 63"/>
                  <a:gd name="T37" fmla="*/ 0 h 35"/>
                  <a:gd name="T38" fmla="*/ 17 w 63"/>
                  <a:gd name="T39" fmla="*/ 0 h 35"/>
                  <a:gd name="T40" fmla="*/ 14 w 63"/>
                  <a:gd name="T41" fmla="*/ 0 h 35"/>
                  <a:gd name="T42" fmla="*/ 14 w 63"/>
                  <a:gd name="T43" fmla="*/ 0 h 35"/>
                  <a:gd name="T44" fmla="*/ 10 w 63"/>
                  <a:gd name="T45" fmla="*/ 3 h 35"/>
                  <a:gd name="T46" fmla="*/ 7 w 63"/>
                  <a:gd name="T47" fmla="*/ 10 h 35"/>
                  <a:gd name="T48" fmla="*/ 3 w 63"/>
                  <a:gd name="T49" fmla="*/ 14 h 35"/>
                  <a:gd name="T50" fmla="*/ 0 w 63"/>
                  <a:gd name="T51" fmla="*/ 21 h 35"/>
                  <a:gd name="T52" fmla="*/ 3 w 63"/>
                  <a:gd name="T53" fmla="*/ 28 h 35"/>
                  <a:gd name="T54" fmla="*/ 10 w 63"/>
                  <a:gd name="T5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 h="35">
                    <a:moveTo>
                      <a:pt x="10" y="35"/>
                    </a:moveTo>
                    <a:lnTo>
                      <a:pt x="10" y="35"/>
                    </a:lnTo>
                    <a:lnTo>
                      <a:pt x="17" y="35"/>
                    </a:lnTo>
                    <a:lnTo>
                      <a:pt x="25" y="35"/>
                    </a:lnTo>
                    <a:lnTo>
                      <a:pt x="35" y="35"/>
                    </a:lnTo>
                    <a:lnTo>
                      <a:pt x="39" y="31"/>
                    </a:lnTo>
                    <a:lnTo>
                      <a:pt x="42" y="28"/>
                    </a:lnTo>
                    <a:lnTo>
                      <a:pt x="49" y="21"/>
                    </a:lnTo>
                    <a:lnTo>
                      <a:pt x="53" y="17"/>
                    </a:lnTo>
                    <a:lnTo>
                      <a:pt x="56" y="17"/>
                    </a:lnTo>
                    <a:lnTo>
                      <a:pt x="60" y="17"/>
                    </a:lnTo>
                    <a:lnTo>
                      <a:pt x="63" y="17"/>
                    </a:lnTo>
                    <a:lnTo>
                      <a:pt x="63" y="14"/>
                    </a:lnTo>
                    <a:lnTo>
                      <a:pt x="63" y="10"/>
                    </a:lnTo>
                    <a:lnTo>
                      <a:pt x="60" y="7"/>
                    </a:lnTo>
                    <a:lnTo>
                      <a:pt x="53" y="3"/>
                    </a:lnTo>
                    <a:lnTo>
                      <a:pt x="42" y="3"/>
                    </a:lnTo>
                    <a:lnTo>
                      <a:pt x="32" y="0"/>
                    </a:lnTo>
                    <a:lnTo>
                      <a:pt x="25" y="0"/>
                    </a:lnTo>
                    <a:lnTo>
                      <a:pt x="17" y="0"/>
                    </a:lnTo>
                    <a:lnTo>
                      <a:pt x="14" y="0"/>
                    </a:lnTo>
                    <a:lnTo>
                      <a:pt x="14" y="0"/>
                    </a:lnTo>
                    <a:lnTo>
                      <a:pt x="10" y="3"/>
                    </a:lnTo>
                    <a:lnTo>
                      <a:pt x="7" y="10"/>
                    </a:lnTo>
                    <a:lnTo>
                      <a:pt x="3" y="14"/>
                    </a:lnTo>
                    <a:lnTo>
                      <a:pt x="0" y="21"/>
                    </a:lnTo>
                    <a:lnTo>
                      <a:pt x="3" y="28"/>
                    </a:lnTo>
                    <a:lnTo>
                      <a:pt x="10"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4" name="Freeform 358"/>
              <p:cNvSpPr>
                <a:spLocks/>
              </p:cNvSpPr>
              <p:nvPr userDrawn="1"/>
            </p:nvSpPr>
            <p:spPr bwMode="gray">
              <a:xfrm>
                <a:off x="836" y="-2678"/>
                <a:ext cx="18" cy="29"/>
              </a:xfrm>
              <a:custGeom>
                <a:avLst/>
                <a:gdLst>
                  <a:gd name="T0" fmla="*/ 18 w 18"/>
                  <a:gd name="T1" fmla="*/ 15 h 29"/>
                  <a:gd name="T2" fmla="*/ 18 w 18"/>
                  <a:gd name="T3" fmla="*/ 15 h 29"/>
                  <a:gd name="T4" fmla="*/ 18 w 18"/>
                  <a:gd name="T5" fmla="*/ 11 h 29"/>
                  <a:gd name="T6" fmla="*/ 18 w 18"/>
                  <a:gd name="T7" fmla="*/ 8 h 29"/>
                  <a:gd name="T8" fmla="*/ 18 w 18"/>
                  <a:gd name="T9" fmla="*/ 4 h 29"/>
                  <a:gd name="T10" fmla="*/ 18 w 18"/>
                  <a:gd name="T11" fmla="*/ 0 h 29"/>
                  <a:gd name="T12" fmla="*/ 14 w 18"/>
                  <a:gd name="T13" fmla="*/ 0 h 29"/>
                  <a:gd name="T14" fmla="*/ 10 w 18"/>
                  <a:gd name="T15" fmla="*/ 0 h 29"/>
                  <a:gd name="T16" fmla="*/ 7 w 18"/>
                  <a:gd name="T17" fmla="*/ 4 h 29"/>
                  <a:gd name="T18" fmla="*/ 3 w 18"/>
                  <a:gd name="T19" fmla="*/ 11 h 29"/>
                  <a:gd name="T20" fmla="*/ 0 w 18"/>
                  <a:gd name="T21" fmla="*/ 15 h 29"/>
                  <a:gd name="T22" fmla="*/ 0 w 18"/>
                  <a:gd name="T23" fmla="*/ 22 h 29"/>
                  <a:gd name="T24" fmla="*/ 0 w 18"/>
                  <a:gd name="T25" fmla="*/ 29 h 29"/>
                  <a:gd name="T26" fmla="*/ 0 w 18"/>
                  <a:gd name="T27" fmla="*/ 29 h 29"/>
                  <a:gd name="T28" fmla="*/ 3 w 18"/>
                  <a:gd name="T29" fmla="*/ 29 h 29"/>
                  <a:gd name="T30" fmla="*/ 7 w 18"/>
                  <a:gd name="T31" fmla="*/ 29 h 29"/>
                  <a:gd name="T32" fmla="*/ 10 w 18"/>
                  <a:gd name="T33" fmla="*/ 29 h 29"/>
                  <a:gd name="T34" fmla="*/ 14 w 18"/>
                  <a:gd name="T35" fmla="*/ 22 h 29"/>
                  <a:gd name="T36" fmla="*/ 18 w 18"/>
                  <a:gd name="T3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9">
                    <a:moveTo>
                      <a:pt x="18" y="15"/>
                    </a:moveTo>
                    <a:lnTo>
                      <a:pt x="18" y="15"/>
                    </a:lnTo>
                    <a:lnTo>
                      <a:pt x="18" y="11"/>
                    </a:lnTo>
                    <a:lnTo>
                      <a:pt x="18" y="8"/>
                    </a:lnTo>
                    <a:lnTo>
                      <a:pt x="18" y="4"/>
                    </a:lnTo>
                    <a:lnTo>
                      <a:pt x="18" y="0"/>
                    </a:lnTo>
                    <a:lnTo>
                      <a:pt x="14" y="0"/>
                    </a:lnTo>
                    <a:lnTo>
                      <a:pt x="10" y="0"/>
                    </a:lnTo>
                    <a:lnTo>
                      <a:pt x="7" y="4"/>
                    </a:lnTo>
                    <a:lnTo>
                      <a:pt x="3" y="11"/>
                    </a:lnTo>
                    <a:lnTo>
                      <a:pt x="0" y="15"/>
                    </a:lnTo>
                    <a:lnTo>
                      <a:pt x="0" y="22"/>
                    </a:lnTo>
                    <a:lnTo>
                      <a:pt x="0" y="29"/>
                    </a:lnTo>
                    <a:lnTo>
                      <a:pt x="0" y="29"/>
                    </a:lnTo>
                    <a:lnTo>
                      <a:pt x="3" y="29"/>
                    </a:lnTo>
                    <a:lnTo>
                      <a:pt x="7" y="29"/>
                    </a:lnTo>
                    <a:lnTo>
                      <a:pt x="10" y="29"/>
                    </a:lnTo>
                    <a:lnTo>
                      <a:pt x="14" y="22"/>
                    </a:lnTo>
                    <a:lnTo>
                      <a:pt x="18"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5" name="Freeform 359"/>
              <p:cNvSpPr>
                <a:spLocks/>
              </p:cNvSpPr>
              <p:nvPr userDrawn="1"/>
            </p:nvSpPr>
            <p:spPr bwMode="gray">
              <a:xfrm>
                <a:off x="832" y="-2656"/>
                <a:ext cx="120" cy="84"/>
              </a:xfrm>
              <a:custGeom>
                <a:avLst/>
                <a:gdLst>
                  <a:gd name="T0" fmla="*/ 7 w 120"/>
                  <a:gd name="T1" fmla="*/ 70 h 95"/>
                  <a:gd name="T2" fmla="*/ 14 w 120"/>
                  <a:gd name="T3" fmla="*/ 74 h 95"/>
                  <a:gd name="T4" fmla="*/ 25 w 120"/>
                  <a:gd name="T5" fmla="*/ 74 h 95"/>
                  <a:gd name="T6" fmla="*/ 29 w 120"/>
                  <a:gd name="T7" fmla="*/ 70 h 95"/>
                  <a:gd name="T8" fmla="*/ 32 w 120"/>
                  <a:gd name="T9" fmla="*/ 67 h 95"/>
                  <a:gd name="T10" fmla="*/ 39 w 120"/>
                  <a:gd name="T11" fmla="*/ 70 h 95"/>
                  <a:gd name="T12" fmla="*/ 50 w 120"/>
                  <a:gd name="T13" fmla="*/ 70 h 95"/>
                  <a:gd name="T14" fmla="*/ 53 w 120"/>
                  <a:gd name="T15" fmla="*/ 67 h 95"/>
                  <a:gd name="T16" fmla="*/ 60 w 120"/>
                  <a:gd name="T17" fmla="*/ 67 h 95"/>
                  <a:gd name="T18" fmla="*/ 60 w 120"/>
                  <a:gd name="T19" fmla="*/ 70 h 95"/>
                  <a:gd name="T20" fmla="*/ 57 w 120"/>
                  <a:gd name="T21" fmla="*/ 74 h 95"/>
                  <a:gd name="T22" fmla="*/ 43 w 120"/>
                  <a:gd name="T23" fmla="*/ 81 h 95"/>
                  <a:gd name="T24" fmla="*/ 29 w 120"/>
                  <a:gd name="T25" fmla="*/ 88 h 95"/>
                  <a:gd name="T26" fmla="*/ 29 w 120"/>
                  <a:gd name="T27" fmla="*/ 91 h 95"/>
                  <a:gd name="T28" fmla="*/ 39 w 120"/>
                  <a:gd name="T29" fmla="*/ 95 h 95"/>
                  <a:gd name="T30" fmla="*/ 57 w 120"/>
                  <a:gd name="T31" fmla="*/ 91 h 95"/>
                  <a:gd name="T32" fmla="*/ 71 w 120"/>
                  <a:gd name="T33" fmla="*/ 81 h 95"/>
                  <a:gd name="T34" fmla="*/ 78 w 120"/>
                  <a:gd name="T35" fmla="*/ 77 h 95"/>
                  <a:gd name="T36" fmla="*/ 81 w 120"/>
                  <a:gd name="T37" fmla="*/ 74 h 95"/>
                  <a:gd name="T38" fmla="*/ 85 w 120"/>
                  <a:gd name="T39" fmla="*/ 77 h 95"/>
                  <a:gd name="T40" fmla="*/ 88 w 120"/>
                  <a:gd name="T41" fmla="*/ 77 h 95"/>
                  <a:gd name="T42" fmla="*/ 95 w 120"/>
                  <a:gd name="T43" fmla="*/ 74 h 95"/>
                  <a:gd name="T44" fmla="*/ 99 w 120"/>
                  <a:gd name="T45" fmla="*/ 74 h 95"/>
                  <a:gd name="T46" fmla="*/ 110 w 120"/>
                  <a:gd name="T47" fmla="*/ 74 h 95"/>
                  <a:gd name="T48" fmla="*/ 113 w 120"/>
                  <a:gd name="T49" fmla="*/ 70 h 95"/>
                  <a:gd name="T50" fmla="*/ 117 w 120"/>
                  <a:gd name="T51" fmla="*/ 60 h 95"/>
                  <a:gd name="T52" fmla="*/ 120 w 120"/>
                  <a:gd name="T53" fmla="*/ 45 h 95"/>
                  <a:gd name="T54" fmla="*/ 117 w 120"/>
                  <a:gd name="T55" fmla="*/ 35 h 95"/>
                  <a:gd name="T56" fmla="*/ 113 w 120"/>
                  <a:gd name="T57" fmla="*/ 35 h 95"/>
                  <a:gd name="T58" fmla="*/ 106 w 120"/>
                  <a:gd name="T59" fmla="*/ 38 h 95"/>
                  <a:gd name="T60" fmla="*/ 99 w 120"/>
                  <a:gd name="T61" fmla="*/ 38 h 95"/>
                  <a:gd name="T62" fmla="*/ 95 w 120"/>
                  <a:gd name="T63" fmla="*/ 31 h 95"/>
                  <a:gd name="T64" fmla="*/ 88 w 120"/>
                  <a:gd name="T65" fmla="*/ 17 h 95"/>
                  <a:gd name="T66" fmla="*/ 88 w 120"/>
                  <a:gd name="T67" fmla="*/ 7 h 95"/>
                  <a:gd name="T68" fmla="*/ 85 w 120"/>
                  <a:gd name="T69" fmla="*/ 0 h 95"/>
                  <a:gd name="T70" fmla="*/ 81 w 120"/>
                  <a:gd name="T71" fmla="*/ 0 h 95"/>
                  <a:gd name="T72" fmla="*/ 74 w 120"/>
                  <a:gd name="T73" fmla="*/ 3 h 95"/>
                  <a:gd name="T74" fmla="*/ 67 w 120"/>
                  <a:gd name="T75" fmla="*/ 14 h 95"/>
                  <a:gd name="T76" fmla="*/ 67 w 120"/>
                  <a:gd name="T77" fmla="*/ 21 h 95"/>
                  <a:gd name="T78" fmla="*/ 67 w 120"/>
                  <a:gd name="T79" fmla="*/ 28 h 95"/>
                  <a:gd name="T80" fmla="*/ 74 w 120"/>
                  <a:gd name="T81" fmla="*/ 31 h 95"/>
                  <a:gd name="T82" fmla="*/ 67 w 120"/>
                  <a:gd name="T83" fmla="*/ 38 h 95"/>
                  <a:gd name="T84" fmla="*/ 64 w 120"/>
                  <a:gd name="T85" fmla="*/ 45 h 95"/>
                  <a:gd name="T86" fmla="*/ 57 w 120"/>
                  <a:gd name="T87" fmla="*/ 49 h 95"/>
                  <a:gd name="T88" fmla="*/ 57 w 120"/>
                  <a:gd name="T89" fmla="*/ 38 h 95"/>
                  <a:gd name="T90" fmla="*/ 53 w 120"/>
                  <a:gd name="T91" fmla="*/ 28 h 95"/>
                  <a:gd name="T92" fmla="*/ 46 w 120"/>
                  <a:gd name="T93" fmla="*/ 24 h 95"/>
                  <a:gd name="T94" fmla="*/ 39 w 120"/>
                  <a:gd name="T95" fmla="*/ 28 h 95"/>
                  <a:gd name="T96" fmla="*/ 32 w 120"/>
                  <a:gd name="T97" fmla="*/ 24 h 95"/>
                  <a:gd name="T98" fmla="*/ 32 w 120"/>
                  <a:gd name="T99" fmla="*/ 21 h 95"/>
                  <a:gd name="T100" fmla="*/ 25 w 120"/>
                  <a:gd name="T101" fmla="*/ 17 h 95"/>
                  <a:gd name="T102" fmla="*/ 14 w 120"/>
                  <a:gd name="T103" fmla="*/ 17 h 95"/>
                  <a:gd name="T104" fmla="*/ 11 w 120"/>
                  <a:gd name="T105" fmla="*/ 24 h 95"/>
                  <a:gd name="T106" fmla="*/ 7 w 120"/>
                  <a:gd name="T107" fmla="*/ 35 h 95"/>
                  <a:gd name="T108" fmla="*/ 7 w 120"/>
                  <a:gd name="T109" fmla="*/ 35 h 95"/>
                  <a:gd name="T110" fmla="*/ 7 w 120"/>
                  <a:gd name="T111" fmla="*/ 45 h 95"/>
                  <a:gd name="T112" fmla="*/ 4 w 120"/>
                  <a:gd name="T113" fmla="*/ 49 h 95"/>
                  <a:gd name="T114" fmla="*/ 0 w 120"/>
                  <a:gd name="T115" fmla="*/ 56 h 95"/>
                  <a:gd name="T116" fmla="*/ 0 w 120"/>
                  <a:gd name="T117" fmla="*/ 6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0" h="95">
                    <a:moveTo>
                      <a:pt x="7" y="70"/>
                    </a:moveTo>
                    <a:lnTo>
                      <a:pt x="7" y="70"/>
                    </a:lnTo>
                    <a:lnTo>
                      <a:pt x="11" y="74"/>
                    </a:lnTo>
                    <a:lnTo>
                      <a:pt x="14" y="74"/>
                    </a:lnTo>
                    <a:lnTo>
                      <a:pt x="22" y="77"/>
                    </a:lnTo>
                    <a:lnTo>
                      <a:pt x="25" y="74"/>
                    </a:lnTo>
                    <a:lnTo>
                      <a:pt x="25" y="74"/>
                    </a:lnTo>
                    <a:lnTo>
                      <a:pt x="29" y="70"/>
                    </a:lnTo>
                    <a:lnTo>
                      <a:pt x="32" y="67"/>
                    </a:lnTo>
                    <a:lnTo>
                      <a:pt x="32" y="67"/>
                    </a:lnTo>
                    <a:lnTo>
                      <a:pt x="36" y="70"/>
                    </a:lnTo>
                    <a:lnTo>
                      <a:pt x="39" y="70"/>
                    </a:lnTo>
                    <a:lnTo>
                      <a:pt x="46" y="70"/>
                    </a:lnTo>
                    <a:lnTo>
                      <a:pt x="50" y="70"/>
                    </a:lnTo>
                    <a:lnTo>
                      <a:pt x="50" y="67"/>
                    </a:lnTo>
                    <a:lnTo>
                      <a:pt x="53" y="67"/>
                    </a:lnTo>
                    <a:lnTo>
                      <a:pt x="57" y="67"/>
                    </a:lnTo>
                    <a:lnTo>
                      <a:pt x="60" y="67"/>
                    </a:lnTo>
                    <a:lnTo>
                      <a:pt x="64" y="67"/>
                    </a:lnTo>
                    <a:lnTo>
                      <a:pt x="60" y="70"/>
                    </a:lnTo>
                    <a:lnTo>
                      <a:pt x="60" y="74"/>
                    </a:lnTo>
                    <a:lnTo>
                      <a:pt x="57" y="74"/>
                    </a:lnTo>
                    <a:lnTo>
                      <a:pt x="50" y="77"/>
                    </a:lnTo>
                    <a:lnTo>
                      <a:pt x="43" y="81"/>
                    </a:lnTo>
                    <a:lnTo>
                      <a:pt x="36" y="84"/>
                    </a:lnTo>
                    <a:lnTo>
                      <a:pt x="29" y="88"/>
                    </a:lnTo>
                    <a:lnTo>
                      <a:pt x="29" y="91"/>
                    </a:lnTo>
                    <a:lnTo>
                      <a:pt x="29" y="91"/>
                    </a:lnTo>
                    <a:lnTo>
                      <a:pt x="32" y="91"/>
                    </a:lnTo>
                    <a:lnTo>
                      <a:pt x="39" y="95"/>
                    </a:lnTo>
                    <a:lnTo>
                      <a:pt x="50" y="95"/>
                    </a:lnTo>
                    <a:lnTo>
                      <a:pt x="57" y="91"/>
                    </a:lnTo>
                    <a:lnTo>
                      <a:pt x="64" y="84"/>
                    </a:lnTo>
                    <a:lnTo>
                      <a:pt x="71" y="81"/>
                    </a:lnTo>
                    <a:lnTo>
                      <a:pt x="78" y="77"/>
                    </a:lnTo>
                    <a:lnTo>
                      <a:pt x="78" y="77"/>
                    </a:lnTo>
                    <a:lnTo>
                      <a:pt x="78" y="74"/>
                    </a:lnTo>
                    <a:lnTo>
                      <a:pt x="81" y="74"/>
                    </a:lnTo>
                    <a:lnTo>
                      <a:pt x="85" y="74"/>
                    </a:lnTo>
                    <a:lnTo>
                      <a:pt x="85" y="77"/>
                    </a:lnTo>
                    <a:lnTo>
                      <a:pt x="88" y="77"/>
                    </a:lnTo>
                    <a:lnTo>
                      <a:pt x="88" y="77"/>
                    </a:lnTo>
                    <a:lnTo>
                      <a:pt x="92" y="77"/>
                    </a:lnTo>
                    <a:lnTo>
                      <a:pt x="95" y="74"/>
                    </a:lnTo>
                    <a:lnTo>
                      <a:pt x="99" y="74"/>
                    </a:lnTo>
                    <a:lnTo>
                      <a:pt x="99" y="74"/>
                    </a:lnTo>
                    <a:lnTo>
                      <a:pt x="106" y="77"/>
                    </a:lnTo>
                    <a:lnTo>
                      <a:pt x="110" y="74"/>
                    </a:lnTo>
                    <a:lnTo>
                      <a:pt x="113" y="70"/>
                    </a:lnTo>
                    <a:lnTo>
                      <a:pt x="113" y="70"/>
                    </a:lnTo>
                    <a:lnTo>
                      <a:pt x="117" y="63"/>
                    </a:lnTo>
                    <a:lnTo>
                      <a:pt x="117" y="60"/>
                    </a:lnTo>
                    <a:lnTo>
                      <a:pt x="120" y="52"/>
                    </a:lnTo>
                    <a:lnTo>
                      <a:pt x="120" y="45"/>
                    </a:lnTo>
                    <a:lnTo>
                      <a:pt x="120" y="42"/>
                    </a:lnTo>
                    <a:lnTo>
                      <a:pt x="117" y="35"/>
                    </a:lnTo>
                    <a:lnTo>
                      <a:pt x="113" y="35"/>
                    </a:lnTo>
                    <a:lnTo>
                      <a:pt x="113" y="35"/>
                    </a:lnTo>
                    <a:lnTo>
                      <a:pt x="110" y="35"/>
                    </a:lnTo>
                    <a:lnTo>
                      <a:pt x="106" y="38"/>
                    </a:lnTo>
                    <a:lnTo>
                      <a:pt x="103" y="38"/>
                    </a:lnTo>
                    <a:lnTo>
                      <a:pt x="99" y="38"/>
                    </a:lnTo>
                    <a:lnTo>
                      <a:pt x="95" y="31"/>
                    </a:lnTo>
                    <a:lnTo>
                      <a:pt x="95" y="31"/>
                    </a:lnTo>
                    <a:lnTo>
                      <a:pt x="92" y="24"/>
                    </a:lnTo>
                    <a:lnTo>
                      <a:pt x="88" y="17"/>
                    </a:lnTo>
                    <a:lnTo>
                      <a:pt x="88" y="10"/>
                    </a:lnTo>
                    <a:lnTo>
                      <a:pt x="88" y="7"/>
                    </a:lnTo>
                    <a:lnTo>
                      <a:pt x="85" y="0"/>
                    </a:lnTo>
                    <a:lnTo>
                      <a:pt x="85" y="0"/>
                    </a:lnTo>
                    <a:lnTo>
                      <a:pt x="85" y="0"/>
                    </a:lnTo>
                    <a:lnTo>
                      <a:pt x="81" y="0"/>
                    </a:lnTo>
                    <a:lnTo>
                      <a:pt x="78" y="0"/>
                    </a:lnTo>
                    <a:lnTo>
                      <a:pt x="74" y="3"/>
                    </a:lnTo>
                    <a:lnTo>
                      <a:pt x="71" y="7"/>
                    </a:lnTo>
                    <a:lnTo>
                      <a:pt x="67" y="14"/>
                    </a:lnTo>
                    <a:lnTo>
                      <a:pt x="67" y="21"/>
                    </a:lnTo>
                    <a:lnTo>
                      <a:pt x="67" y="21"/>
                    </a:lnTo>
                    <a:lnTo>
                      <a:pt x="67" y="24"/>
                    </a:lnTo>
                    <a:lnTo>
                      <a:pt x="67" y="28"/>
                    </a:lnTo>
                    <a:lnTo>
                      <a:pt x="74" y="28"/>
                    </a:lnTo>
                    <a:lnTo>
                      <a:pt x="74" y="31"/>
                    </a:lnTo>
                    <a:lnTo>
                      <a:pt x="71" y="35"/>
                    </a:lnTo>
                    <a:lnTo>
                      <a:pt x="67" y="38"/>
                    </a:lnTo>
                    <a:lnTo>
                      <a:pt x="67" y="42"/>
                    </a:lnTo>
                    <a:lnTo>
                      <a:pt x="64" y="45"/>
                    </a:lnTo>
                    <a:lnTo>
                      <a:pt x="60" y="49"/>
                    </a:lnTo>
                    <a:lnTo>
                      <a:pt x="57" y="49"/>
                    </a:lnTo>
                    <a:lnTo>
                      <a:pt x="57" y="45"/>
                    </a:lnTo>
                    <a:lnTo>
                      <a:pt x="57" y="38"/>
                    </a:lnTo>
                    <a:lnTo>
                      <a:pt x="57" y="35"/>
                    </a:lnTo>
                    <a:lnTo>
                      <a:pt x="53" y="28"/>
                    </a:lnTo>
                    <a:lnTo>
                      <a:pt x="50" y="24"/>
                    </a:lnTo>
                    <a:lnTo>
                      <a:pt x="46" y="24"/>
                    </a:lnTo>
                    <a:lnTo>
                      <a:pt x="43" y="24"/>
                    </a:lnTo>
                    <a:lnTo>
                      <a:pt x="39" y="28"/>
                    </a:lnTo>
                    <a:lnTo>
                      <a:pt x="36" y="28"/>
                    </a:lnTo>
                    <a:lnTo>
                      <a:pt x="32" y="24"/>
                    </a:lnTo>
                    <a:lnTo>
                      <a:pt x="32" y="21"/>
                    </a:lnTo>
                    <a:lnTo>
                      <a:pt x="32" y="21"/>
                    </a:lnTo>
                    <a:lnTo>
                      <a:pt x="29" y="17"/>
                    </a:lnTo>
                    <a:lnTo>
                      <a:pt x="25" y="17"/>
                    </a:lnTo>
                    <a:lnTo>
                      <a:pt x="22" y="17"/>
                    </a:lnTo>
                    <a:lnTo>
                      <a:pt x="14" y="17"/>
                    </a:lnTo>
                    <a:lnTo>
                      <a:pt x="11" y="21"/>
                    </a:lnTo>
                    <a:lnTo>
                      <a:pt x="11" y="24"/>
                    </a:lnTo>
                    <a:lnTo>
                      <a:pt x="11" y="35"/>
                    </a:lnTo>
                    <a:lnTo>
                      <a:pt x="7" y="35"/>
                    </a:lnTo>
                    <a:lnTo>
                      <a:pt x="7" y="35"/>
                    </a:lnTo>
                    <a:lnTo>
                      <a:pt x="7" y="35"/>
                    </a:lnTo>
                    <a:lnTo>
                      <a:pt x="7" y="38"/>
                    </a:lnTo>
                    <a:lnTo>
                      <a:pt x="7" y="45"/>
                    </a:lnTo>
                    <a:lnTo>
                      <a:pt x="7" y="49"/>
                    </a:lnTo>
                    <a:lnTo>
                      <a:pt x="4" y="49"/>
                    </a:lnTo>
                    <a:lnTo>
                      <a:pt x="0" y="52"/>
                    </a:lnTo>
                    <a:lnTo>
                      <a:pt x="0" y="56"/>
                    </a:lnTo>
                    <a:lnTo>
                      <a:pt x="0" y="60"/>
                    </a:lnTo>
                    <a:lnTo>
                      <a:pt x="0" y="63"/>
                    </a:lnTo>
                    <a:lnTo>
                      <a:pt x="7"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6" name="Freeform 360"/>
              <p:cNvSpPr>
                <a:spLocks/>
              </p:cNvSpPr>
              <p:nvPr userDrawn="1"/>
            </p:nvSpPr>
            <p:spPr bwMode="gray">
              <a:xfrm>
                <a:off x="1024" y="-2797"/>
                <a:ext cx="28" cy="53"/>
              </a:xfrm>
              <a:custGeom>
                <a:avLst/>
                <a:gdLst>
                  <a:gd name="T0" fmla="*/ 17 w 21"/>
                  <a:gd name="T1" fmla="*/ 38 h 53"/>
                  <a:gd name="T2" fmla="*/ 10 w 21"/>
                  <a:gd name="T3" fmla="*/ 10 h 53"/>
                  <a:gd name="T4" fmla="*/ 10 w 21"/>
                  <a:gd name="T5" fmla="*/ 10 h 53"/>
                  <a:gd name="T6" fmla="*/ 7 w 21"/>
                  <a:gd name="T7" fmla="*/ 7 h 53"/>
                  <a:gd name="T8" fmla="*/ 7 w 21"/>
                  <a:gd name="T9" fmla="*/ 3 h 53"/>
                  <a:gd name="T10" fmla="*/ 7 w 21"/>
                  <a:gd name="T11" fmla="*/ 3 h 53"/>
                  <a:gd name="T12" fmla="*/ 3 w 21"/>
                  <a:gd name="T13" fmla="*/ 0 h 53"/>
                  <a:gd name="T14" fmla="*/ 3 w 21"/>
                  <a:gd name="T15" fmla="*/ 3 h 53"/>
                  <a:gd name="T16" fmla="*/ 0 w 21"/>
                  <a:gd name="T17" fmla="*/ 7 h 53"/>
                  <a:gd name="T18" fmla="*/ 0 w 21"/>
                  <a:gd name="T19" fmla="*/ 14 h 53"/>
                  <a:gd name="T20" fmla="*/ 0 w 21"/>
                  <a:gd name="T21" fmla="*/ 24 h 53"/>
                  <a:gd name="T22" fmla="*/ 0 w 21"/>
                  <a:gd name="T23" fmla="*/ 28 h 53"/>
                  <a:gd name="T24" fmla="*/ 0 w 21"/>
                  <a:gd name="T25" fmla="*/ 31 h 53"/>
                  <a:gd name="T26" fmla="*/ 3 w 21"/>
                  <a:gd name="T27" fmla="*/ 38 h 53"/>
                  <a:gd name="T28" fmla="*/ 3 w 21"/>
                  <a:gd name="T29" fmla="*/ 42 h 53"/>
                  <a:gd name="T30" fmla="*/ 10 w 21"/>
                  <a:gd name="T31" fmla="*/ 49 h 53"/>
                  <a:gd name="T32" fmla="*/ 17 w 21"/>
                  <a:gd name="T33" fmla="*/ 53 h 53"/>
                  <a:gd name="T34" fmla="*/ 17 w 21"/>
                  <a:gd name="T35" fmla="*/ 53 h 53"/>
                  <a:gd name="T36" fmla="*/ 17 w 21"/>
                  <a:gd name="T37" fmla="*/ 53 h 53"/>
                  <a:gd name="T38" fmla="*/ 21 w 21"/>
                  <a:gd name="T39" fmla="*/ 49 h 53"/>
                  <a:gd name="T40" fmla="*/ 21 w 21"/>
                  <a:gd name="T41" fmla="*/ 49 h 53"/>
                  <a:gd name="T42" fmla="*/ 21 w 21"/>
                  <a:gd name="T43" fmla="*/ 42 h 53"/>
                  <a:gd name="T44" fmla="*/ 17 w 21"/>
                  <a:gd name="T45" fmla="*/ 38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53">
                    <a:moveTo>
                      <a:pt x="17" y="38"/>
                    </a:moveTo>
                    <a:lnTo>
                      <a:pt x="10" y="10"/>
                    </a:lnTo>
                    <a:lnTo>
                      <a:pt x="10" y="10"/>
                    </a:lnTo>
                    <a:lnTo>
                      <a:pt x="7" y="7"/>
                    </a:lnTo>
                    <a:lnTo>
                      <a:pt x="7" y="3"/>
                    </a:lnTo>
                    <a:lnTo>
                      <a:pt x="7" y="3"/>
                    </a:lnTo>
                    <a:lnTo>
                      <a:pt x="3" y="0"/>
                    </a:lnTo>
                    <a:lnTo>
                      <a:pt x="3" y="3"/>
                    </a:lnTo>
                    <a:lnTo>
                      <a:pt x="0" y="7"/>
                    </a:lnTo>
                    <a:lnTo>
                      <a:pt x="0" y="14"/>
                    </a:lnTo>
                    <a:lnTo>
                      <a:pt x="0" y="24"/>
                    </a:lnTo>
                    <a:lnTo>
                      <a:pt x="0" y="28"/>
                    </a:lnTo>
                    <a:lnTo>
                      <a:pt x="0" y="31"/>
                    </a:lnTo>
                    <a:lnTo>
                      <a:pt x="3" y="38"/>
                    </a:lnTo>
                    <a:lnTo>
                      <a:pt x="3" y="42"/>
                    </a:lnTo>
                    <a:lnTo>
                      <a:pt x="10" y="49"/>
                    </a:lnTo>
                    <a:lnTo>
                      <a:pt x="17" y="53"/>
                    </a:lnTo>
                    <a:lnTo>
                      <a:pt x="17" y="53"/>
                    </a:lnTo>
                    <a:lnTo>
                      <a:pt x="17" y="53"/>
                    </a:lnTo>
                    <a:lnTo>
                      <a:pt x="21" y="49"/>
                    </a:lnTo>
                    <a:lnTo>
                      <a:pt x="21" y="49"/>
                    </a:lnTo>
                    <a:lnTo>
                      <a:pt x="21" y="42"/>
                    </a:lnTo>
                    <a:lnTo>
                      <a:pt x="17" y="3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7" name="Freeform 361"/>
              <p:cNvSpPr>
                <a:spLocks/>
              </p:cNvSpPr>
              <p:nvPr userDrawn="1"/>
            </p:nvSpPr>
            <p:spPr bwMode="gray">
              <a:xfrm>
                <a:off x="970" y="-2723"/>
                <a:ext cx="82" cy="79"/>
              </a:xfrm>
              <a:custGeom>
                <a:avLst/>
                <a:gdLst>
                  <a:gd name="T0" fmla="*/ 0 w 77"/>
                  <a:gd name="T1" fmla="*/ 24 h 95"/>
                  <a:gd name="T2" fmla="*/ 7 w 77"/>
                  <a:gd name="T3" fmla="*/ 35 h 95"/>
                  <a:gd name="T4" fmla="*/ 14 w 77"/>
                  <a:gd name="T5" fmla="*/ 53 h 95"/>
                  <a:gd name="T6" fmla="*/ 21 w 77"/>
                  <a:gd name="T7" fmla="*/ 53 h 95"/>
                  <a:gd name="T8" fmla="*/ 31 w 77"/>
                  <a:gd name="T9" fmla="*/ 56 h 95"/>
                  <a:gd name="T10" fmla="*/ 39 w 77"/>
                  <a:gd name="T11" fmla="*/ 60 h 95"/>
                  <a:gd name="T12" fmla="*/ 39 w 77"/>
                  <a:gd name="T13" fmla="*/ 77 h 95"/>
                  <a:gd name="T14" fmla="*/ 49 w 77"/>
                  <a:gd name="T15" fmla="*/ 91 h 95"/>
                  <a:gd name="T16" fmla="*/ 63 w 77"/>
                  <a:gd name="T17" fmla="*/ 95 h 95"/>
                  <a:gd name="T18" fmla="*/ 77 w 77"/>
                  <a:gd name="T19" fmla="*/ 88 h 95"/>
                  <a:gd name="T20" fmla="*/ 77 w 77"/>
                  <a:gd name="T21" fmla="*/ 88 h 95"/>
                  <a:gd name="T22" fmla="*/ 70 w 77"/>
                  <a:gd name="T23" fmla="*/ 88 h 95"/>
                  <a:gd name="T24" fmla="*/ 67 w 77"/>
                  <a:gd name="T25" fmla="*/ 91 h 95"/>
                  <a:gd name="T26" fmla="*/ 67 w 77"/>
                  <a:gd name="T27" fmla="*/ 91 h 95"/>
                  <a:gd name="T28" fmla="*/ 67 w 77"/>
                  <a:gd name="T29" fmla="*/ 77 h 95"/>
                  <a:gd name="T30" fmla="*/ 63 w 77"/>
                  <a:gd name="T31" fmla="*/ 56 h 95"/>
                  <a:gd name="T32" fmla="*/ 60 w 77"/>
                  <a:gd name="T33" fmla="*/ 45 h 95"/>
                  <a:gd name="T34" fmla="*/ 63 w 77"/>
                  <a:gd name="T35" fmla="*/ 35 h 95"/>
                  <a:gd name="T36" fmla="*/ 70 w 77"/>
                  <a:gd name="T37" fmla="*/ 24 h 95"/>
                  <a:gd name="T38" fmla="*/ 70 w 77"/>
                  <a:gd name="T39" fmla="*/ 10 h 95"/>
                  <a:gd name="T40" fmla="*/ 63 w 77"/>
                  <a:gd name="T41" fmla="*/ 3 h 95"/>
                  <a:gd name="T42" fmla="*/ 56 w 77"/>
                  <a:gd name="T43" fmla="*/ 3 h 95"/>
                  <a:gd name="T44" fmla="*/ 46 w 77"/>
                  <a:gd name="T45" fmla="*/ 0 h 95"/>
                  <a:gd name="T46" fmla="*/ 39 w 77"/>
                  <a:gd name="T47" fmla="*/ 0 h 95"/>
                  <a:gd name="T48" fmla="*/ 39 w 77"/>
                  <a:gd name="T49" fmla="*/ 10 h 95"/>
                  <a:gd name="T50" fmla="*/ 42 w 77"/>
                  <a:gd name="T51" fmla="*/ 24 h 95"/>
                  <a:gd name="T52" fmla="*/ 46 w 77"/>
                  <a:gd name="T53" fmla="*/ 35 h 95"/>
                  <a:gd name="T54" fmla="*/ 42 w 77"/>
                  <a:gd name="T55" fmla="*/ 42 h 95"/>
                  <a:gd name="T56" fmla="*/ 31 w 77"/>
                  <a:gd name="T57" fmla="*/ 35 h 95"/>
                  <a:gd name="T58" fmla="*/ 17 w 77"/>
                  <a:gd name="T59" fmla="*/ 21 h 95"/>
                  <a:gd name="T60" fmla="*/ 14 w 77"/>
                  <a:gd name="T61" fmla="*/ 10 h 95"/>
                  <a:gd name="T62" fmla="*/ 10 w 77"/>
                  <a:gd name="T63" fmla="*/ 7 h 95"/>
                  <a:gd name="T64" fmla="*/ 3 w 77"/>
                  <a:gd name="T65" fmla="*/ 7 h 95"/>
                  <a:gd name="T66" fmla="*/ 0 w 77"/>
                  <a:gd name="T67" fmla="*/ 10 h 95"/>
                  <a:gd name="T68" fmla="*/ 0 w 77"/>
                  <a:gd name="T69" fmla="*/ 2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95">
                    <a:moveTo>
                      <a:pt x="0" y="21"/>
                    </a:moveTo>
                    <a:lnTo>
                      <a:pt x="0" y="24"/>
                    </a:lnTo>
                    <a:lnTo>
                      <a:pt x="3" y="28"/>
                    </a:lnTo>
                    <a:lnTo>
                      <a:pt x="7" y="35"/>
                    </a:lnTo>
                    <a:lnTo>
                      <a:pt x="14" y="45"/>
                    </a:lnTo>
                    <a:lnTo>
                      <a:pt x="14" y="53"/>
                    </a:lnTo>
                    <a:lnTo>
                      <a:pt x="17" y="53"/>
                    </a:lnTo>
                    <a:lnTo>
                      <a:pt x="21" y="53"/>
                    </a:lnTo>
                    <a:lnTo>
                      <a:pt x="24" y="53"/>
                    </a:lnTo>
                    <a:lnTo>
                      <a:pt x="31" y="56"/>
                    </a:lnTo>
                    <a:lnTo>
                      <a:pt x="35" y="56"/>
                    </a:lnTo>
                    <a:lnTo>
                      <a:pt x="39" y="60"/>
                    </a:lnTo>
                    <a:lnTo>
                      <a:pt x="39" y="67"/>
                    </a:lnTo>
                    <a:lnTo>
                      <a:pt x="39" y="77"/>
                    </a:lnTo>
                    <a:lnTo>
                      <a:pt x="42" y="84"/>
                    </a:lnTo>
                    <a:lnTo>
                      <a:pt x="49" y="91"/>
                    </a:lnTo>
                    <a:lnTo>
                      <a:pt x="56" y="95"/>
                    </a:lnTo>
                    <a:lnTo>
                      <a:pt x="63" y="95"/>
                    </a:lnTo>
                    <a:lnTo>
                      <a:pt x="70" y="91"/>
                    </a:lnTo>
                    <a:lnTo>
                      <a:pt x="77" y="88"/>
                    </a:lnTo>
                    <a:lnTo>
                      <a:pt x="77" y="88"/>
                    </a:lnTo>
                    <a:lnTo>
                      <a:pt x="77" y="88"/>
                    </a:lnTo>
                    <a:lnTo>
                      <a:pt x="74" y="88"/>
                    </a:lnTo>
                    <a:lnTo>
                      <a:pt x="70" y="88"/>
                    </a:lnTo>
                    <a:lnTo>
                      <a:pt x="70" y="91"/>
                    </a:lnTo>
                    <a:lnTo>
                      <a:pt x="67" y="91"/>
                    </a:lnTo>
                    <a:lnTo>
                      <a:pt x="67" y="91"/>
                    </a:lnTo>
                    <a:lnTo>
                      <a:pt x="67" y="91"/>
                    </a:lnTo>
                    <a:lnTo>
                      <a:pt x="67" y="84"/>
                    </a:lnTo>
                    <a:lnTo>
                      <a:pt x="67" y="77"/>
                    </a:lnTo>
                    <a:lnTo>
                      <a:pt x="63" y="67"/>
                    </a:lnTo>
                    <a:lnTo>
                      <a:pt x="63" y="56"/>
                    </a:lnTo>
                    <a:lnTo>
                      <a:pt x="60" y="45"/>
                    </a:lnTo>
                    <a:lnTo>
                      <a:pt x="60" y="45"/>
                    </a:lnTo>
                    <a:lnTo>
                      <a:pt x="63" y="42"/>
                    </a:lnTo>
                    <a:lnTo>
                      <a:pt x="63" y="35"/>
                    </a:lnTo>
                    <a:lnTo>
                      <a:pt x="67" y="31"/>
                    </a:lnTo>
                    <a:lnTo>
                      <a:pt x="70" y="24"/>
                    </a:lnTo>
                    <a:lnTo>
                      <a:pt x="70" y="17"/>
                    </a:lnTo>
                    <a:lnTo>
                      <a:pt x="70" y="10"/>
                    </a:lnTo>
                    <a:lnTo>
                      <a:pt x="67" y="7"/>
                    </a:lnTo>
                    <a:lnTo>
                      <a:pt x="63" y="3"/>
                    </a:lnTo>
                    <a:lnTo>
                      <a:pt x="60" y="3"/>
                    </a:lnTo>
                    <a:lnTo>
                      <a:pt x="56" y="3"/>
                    </a:lnTo>
                    <a:lnTo>
                      <a:pt x="53" y="0"/>
                    </a:lnTo>
                    <a:lnTo>
                      <a:pt x="46" y="0"/>
                    </a:lnTo>
                    <a:lnTo>
                      <a:pt x="42" y="0"/>
                    </a:lnTo>
                    <a:lnTo>
                      <a:pt x="39" y="0"/>
                    </a:lnTo>
                    <a:lnTo>
                      <a:pt x="35" y="7"/>
                    </a:lnTo>
                    <a:lnTo>
                      <a:pt x="39" y="10"/>
                    </a:lnTo>
                    <a:lnTo>
                      <a:pt x="39" y="17"/>
                    </a:lnTo>
                    <a:lnTo>
                      <a:pt x="42" y="24"/>
                    </a:lnTo>
                    <a:lnTo>
                      <a:pt x="42" y="31"/>
                    </a:lnTo>
                    <a:lnTo>
                      <a:pt x="46" y="35"/>
                    </a:lnTo>
                    <a:lnTo>
                      <a:pt x="46" y="38"/>
                    </a:lnTo>
                    <a:lnTo>
                      <a:pt x="42" y="42"/>
                    </a:lnTo>
                    <a:lnTo>
                      <a:pt x="39" y="38"/>
                    </a:lnTo>
                    <a:lnTo>
                      <a:pt x="31" y="35"/>
                    </a:lnTo>
                    <a:lnTo>
                      <a:pt x="21" y="28"/>
                    </a:lnTo>
                    <a:lnTo>
                      <a:pt x="17" y="21"/>
                    </a:lnTo>
                    <a:lnTo>
                      <a:pt x="14" y="10"/>
                    </a:lnTo>
                    <a:lnTo>
                      <a:pt x="14" y="10"/>
                    </a:lnTo>
                    <a:lnTo>
                      <a:pt x="14" y="10"/>
                    </a:lnTo>
                    <a:lnTo>
                      <a:pt x="10" y="7"/>
                    </a:lnTo>
                    <a:lnTo>
                      <a:pt x="7" y="7"/>
                    </a:lnTo>
                    <a:lnTo>
                      <a:pt x="3" y="7"/>
                    </a:lnTo>
                    <a:lnTo>
                      <a:pt x="0" y="7"/>
                    </a:lnTo>
                    <a:lnTo>
                      <a:pt x="0" y="10"/>
                    </a:lnTo>
                    <a:lnTo>
                      <a:pt x="0" y="14"/>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8" name="Freeform 362"/>
              <p:cNvSpPr>
                <a:spLocks/>
              </p:cNvSpPr>
              <p:nvPr userDrawn="1"/>
            </p:nvSpPr>
            <p:spPr bwMode="gray">
              <a:xfrm>
                <a:off x="1052" y="-2663"/>
                <a:ext cx="41" cy="49"/>
              </a:xfrm>
              <a:custGeom>
                <a:avLst/>
                <a:gdLst>
                  <a:gd name="T0" fmla="*/ 24 w 42"/>
                  <a:gd name="T1" fmla="*/ 49 h 49"/>
                  <a:gd name="T2" fmla="*/ 24 w 42"/>
                  <a:gd name="T3" fmla="*/ 49 h 49"/>
                  <a:gd name="T4" fmla="*/ 31 w 42"/>
                  <a:gd name="T5" fmla="*/ 45 h 49"/>
                  <a:gd name="T6" fmla="*/ 35 w 42"/>
                  <a:gd name="T7" fmla="*/ 45 h 49"/>
                  <a:gd name="T8" fmla="*/ 39 w 42"/>
                  <a:gd name="T9" fmla="*/ 38 h 49"/>
                  <a:gd name="T10" fmla="*/ 42 w 42"/>
                  <a:gd name="T11" fmla="*/ 38 h 49"/>
                  <a:gd name="T12" fmla="*/ 42 w 42"/>
                  <a:gd name="T13" fmla="*/ 35 h 49"/>
                  <a:gd name="T14" fmla="*/ 42 w 42"/>
                  <a:gd name="T15" fmla="*/ 28 h 49"/>
                  <a:gd name="T16" fmla="*/ 42 w 42"/>
                  <a:gd name="T17" fmla="*/ 21 h 49"/>
                  <a:gd name="T18" fmla="*/ 39 w 42"/>
                  <a:gd name="T19" fmla="*/ 14 h 49"/>
                  <a:gd name="T20" fmla="*/ 39 w 42"/>
                  <a:gd name="T21" fmla="*/ 14 h 49"/>
                  <a:gd name="T22" fmla="*/ 35 w 42"/>
                  <a:gd name="T23" fmla="*/ 10 h 49"/>
                  <a:gd name="T24" fmla="*/ 31 w 42"/>
                  <a:gd name="T25" fmla="*/ 7 h 49"/>
                  <a:gd name="T26" fmla="*/ 24 w 42"/>
                  <a:gd name="T27" fmla="*/ 3 h 49"/>
                  <a:gd name="T28" fmla="*/ 17 w 42"/>
                  <a:gd name="T29" fmla="*/ 0 h 49"/>
                  <a:gd name="T30" fmla="*/ 10 w 42"/>
                  <a:gd name="T31" fmla="*/ 3 h 49"/>
                  <a:gd name="T32" fmla="*/ 10 w 42"/>
                  <a:gd name="T33" fmla="*/ 3 h 49"/>
                  <a:gd name="T34" fmla="*/ 7 w 42"/>
                  <a:gd name="T35" fmla="*/ 3 h 49"/>
                  <a:gd name="T36" fmla="*/ 7 w 42"/>
                  <a:gd name="T37" fmla="*/ 3 h 49"/>
                  <a:gd name="T38" fmla="*/ 3 w 42"/>
                  <a:gd name="T39" fmla="*/ 0 h 49"/>
                  <a:gd name="T40" fmla="*/ 3 w 42"/>
                  <a:gd name="T41" fmla="*/ 3 h 49"/>
                  <a:gd name="T42" fmla="*/ 0 w 42"/>
                  <a:gd name="T43" fmla="*/ 3 h 49"/>
                  <a:gd name="T44" fmla="*/ 0 w 42"/>
                  <a:gd name="T45" fmla="*/ 7 h 49"/>
                  <a:gd name="T46" fmla="*/ 3 w 42"/>
                  <a:gd name="T47" fmla="*/ 14 h 49"/>
                  <a:gd name="T48" fmla="*/ 3 w 42"/>
                  <a:gd name="T49" fmla="*/ 17 h 49"/>
                  <a:gd name="T50" fmla="*/ 3 w 42"/>
                  <a:gd name="T51" fmla="*/ 21 h 49"/>
                  <a:gd name="T52" fmla="*/ 3 w 42"/>
                  <a:gd name="T53" fmla="*/ 28 h 49"/>
                  <a:gd name="T54" fmla="*/ 0 w 42"/>
                  <a:gd name="T55" fmla="*/ 35 h 49"/>
                  <a:gd name="T56" fmla="*/ 0 w 42"/>
                  <a:gd name="T57" fmla="*/ 42 h 49"/>
                  <a:gd name="T58" fmla="*/ 14 w 42"/>
                  <a:gd name="T59" fmla="*/ 38 h 49"/>
                  <a:gd name="T60" fmla="*/ 24 w 42"/>
                  <a:gd name="T6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2" h="49">
                    <a:moveTo>
                      <a:pt x="24" y="49"/>
                    </a:moveTo>
                    <a:lnTo>
                      <a:pt x="24" y="49"/>
                    </a:lnTo>
                    <a:lnTo>
                      <a:pt x="31" y="45"/>
                    </a:lnTo>
                    <a:lnTo>
                      <a:pt x="35" y="45"/>
                    </a:lnTo>
                    <a:lnTo>
                      <a:pt x="39" y="38"/>
                    </a:lnTo>
                    <a:lnTo>
                      <a:pt x="42" y="38"/>
                    </a:lnTo>
                    <a:lnTo>
                      <a:pt x="42" y="35"/>
                    </a:lnTo>
                    <a:lnTo>
                      <a:pt x="42" y="28"/>
                    </a:lnTo>
                    <a:lnTo>
                      <a:pt x="42" y="21"/>
                    </a:lnTo>
                    <a:lnTo>
                      <a:pt x="39" y="14"/>
                    </a:lnTo>
                    <a:lnTo>
                      <a:pt x="39" y="14"/>
                    </a:lnTo>
                    <a:lnTo>
                      <a:pt x="35" y="10"/>
                    </a:lnTo>
                    <a:lnTo>
                      <a:pt x="31" y="7"/>
                    </a:lnTo>
                    <a:lnTo>
                      <a:pt x="24" y="3"/>
                    </a:lnTo>
                    <a:lnTo>
                      <a:pt x="17" y="0"/>
                    </a:lnTo>
                    <a:lnTo>
                      <a:pt x="10" y="3"/>
                    </a:lnTo>
                    <a:lnTo>
                      <a:pt x="10" y="3"/>
                    </a:lnTo>
                    <a:lnTo>
                      <a:pt x="7" y="3"/>
                    </a:lnTo>
                    <a:lnTo>
                      <a:pt x="7" y="3"/>
                    </a:lnTo>
                    <a:lnTo>
                      <a:pt x="3" y="0"/>
                    </a:lnTo>
                    <a:lnTo>
                      <a:pt x="3" y="3"/>
                    </a:lnTo>
                    <a:lnTo>
                      <a:pt x="0" y="3"/>
                    </a:lnTo>
                    <a:lnTo>
                      <a:pt x="0" y="7"/>
                    </a:lnTo>
                    <a:lnTo>
                      <a:pt x="3" y="14"/>
                    </a:lnTo>
                    <a:lnTo>
                      <a:pt x="3" y="17"/>
                    </a:lnTo>
                    <a:lnTo>
                      <a:pt x="3" y="21"/>
                    </a:lnTo>
                    <a:lnTo>
                      <a:pt x="3" y="28"/>
                    </a:lnTo>
                    <a:lnTo>
                      <a:pt x="0" y="35"/>
                    </a:lnTo>
                    <a:lnTo>
                      <a:pt x="0" y="42"/>
                    </a:lnTo>
                    <a:lnTo>
                      <a:pt x="14" y="38"/>
                    </a:lnTo>
                    <a:lnTo>
                      <a:pt x="24"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9" name="Freeform 363"/>
              <p:cNvSpPr>
                <a:spLocks/>
              </p:cNvSpPr>
              <p:nvPr userDrawn="1"/>
            </p:nvSpPr>
            <p:spPr bwMode="gray">
              <a:xfrm>
                <a:off x="1104" y="-2681"/>
                <a:ext cx="173" cy="102"/>
              </a:xfrm>
              <a:custGeom>
                <a:avLst/>
                <a:gdLst>
                  <a:gd name="T0" fmla="*/ 28 w 176"/>
                  <a:gd name="T1" fmla="*/ 28 h 102"/>
                  <a:gd name="T2" fmla="*/ 31 w 176"/>
                  <a:gd name="T3" fmla="*/ 25 h 102"/>
                  <a:gd name="T4" fmla="*/ 35 w 176"/>
                  <a:gd name="T5" fmla="*/ 28 h 102"/>
                  <a:gd name="T6" fmla="*/ 38 w 176"/>
                  <a:gd name="T7" fmla="*/ 39 h 102"/>
                  <a:gd name="T8" fmla="*/ 45 w 176"/>
                  <a:gd name="T9" fmla="*/ 74 h 102"/>
                  <a:gd name="T10" fmla="*/ 42 w 176"/>
                  <a:gd name="T11" fmla="*/ 74 h 102"/>
                  <a:gd name="T12" fmla="*/ 38 w 176"/>
                  <a:gd name="T13" fmla="*/ 81 h 102"/>
                  <a:gd name="T14" fmla="*/ 42 w 176"/>
                  <a:gd name="T15" fmla="*/ 92 h 102"/>
                  <a:gd name="T16" fmla="*/ 52 w 176"/>
                  <a:gd name="T17" fmla="*/ 92 h 102"/>
                  <a:gd name="T18" fmla="*/ 56 w 176"/>
                  <a:gd name="T19" fmla="*/ 92 h 102"/>
                  <a:gd name="T20" fmla="*/ 63 w 176"/>
                  <a:gd name="T21" fmla="*/ 88 h 102"/>
                  <a:gd name="T22" fmla="*/ 70 w 176"/>
                  <a:gd name="T23" fmla="*/ 92 h 102"/>
                  <a:gd name="T24" fmla="*/ 74 w 176"/>
                  <a:gd name="T25" fmla="*/ 95 h 102"/>
                  <a:gd name="T26" fmla="*/ 84 w 176"/>
                  <a:gd name="T27" fmla="*/ 102 h 102"/>
                  <a:gd name="T28" fmla="*/ 102 w 176"/>
                  <a:gd name="T29" fmla="*/ 102 h 102"/>
                  <a:gd name="T30" fmla="*/ 123 w 176"/>
                  <a:gd name="T31" fmla="*/ 102 h 102"/>
                  <a:gd name="T32" fmla="*/ 123 w 176"/>
                  <a:gd name="T33" fmla="*/ 99 h 102"/>
                  <a:gd name="T34" fmla="*/ 126 w 176"/>
                  <a:gd name="T35" fmla="*/ 92 h 102"/>
                  <a:gd name="T36" fmla="*/ 130 w 176"/>
                  <a:gd name="T37" fmla="*/ 92 h 102"/>
                  <a:gd name="T38" fmla="*/ 144 w 176"/>
                  <a:gd name="T39" fmla="*/ 99 h 102"/>
                  <a:gd name="T40" fmla="*/ 151 w 176"/>
                  <a:gd name="T41" fmla="*/ 99 h 102"/>
                  <a:gd name="T42" fmla="*/ 158 w 176"/>
                  <a:gd name="T43" fmla="*/ 95 h 102"/>
                  <a:gd name="T44" fmla="*/ 162 w 176"/>
                  <a:gd name="T45" fmla="*/ 88 h 102"/>
                  <a:gd name="T46" fmla="*/ 162 w 176"/>
                  <a:gd name="T47" fmla="*/ 81 h 102"/>
                  <a:gd name="T48" fmla="*/ 169 w 176"/>
                  <a:gd name="T49" fmla="*/ 77 h 102"/>
                  <a:gd name="T50" fmla="*/ 172 w 176"/>
                  <a:gd name="T51" fmla="*/ 70 h 102"/>
                  <a:gd name="T52" fmla="*/ 172 w 176"/>
                  <a:gd name="T53" fmla="*/ 67 h 102"/>
                  <a:gd name="T54" fmla="*/ 176 w 176"/>
                  <a:gd name="T55" fmla="*/ 63 h 102"/>
                  <a:gd name="T56" fmla="*/ 169 w 176"/>
                  <a:gd name="T57" fmla="*/ 56 h 102"/>
                  <a:gd name="T58" fmla="*/ 148 w 176"/>
                  <a:gd name="T59" fmla="*/ 53 h 102"/>
                  <a:gd name="T60" fmla="*/ 141 w 176"/>
                  <a:gd name="T61" fmla="*/ 49 h 102"/>
                  <a:gd name="T62" fmla="*/ 123 w 176"/>
                  <a:gd name="T63" fmla="*/ 46 h 102"/>
                  <a:gd name="T64" fmla="*/ 116 w 176"/>
                  <a:gd name="T65" fmla="*/ 49 h 102"/>
                  <a:gd name="T66" fmla="*/ 105 w 176"/>
                  <a:gd name="T67" fmla="*/ 53 h 102"/>
                  <a:gd name="T68" fmla="*/ 95 w 176"/>
                  <a:gd name="T69" fmla="*/ 53 h 102"/>
                  <a:gd name="T70" fmla="*/ 63 w 176"/>
                  <a:gd name="T71" fmla="*/ 35 h 102"/>
                  <a:gd name="T72" fmla="*/ 60 w 176"/>
                  <a:gd name="T73" fmla="*/ 28 h 102"/>
                  <a:gd name="T74" fmla="*/ 52 w 176"/>
                  <a:gd name="T75" fmla="*/ 25 h 102"/>
                  <a:gd name="T76" fmla="*/ 49 w 176"/>
                  <a:gd name="T77" fmla="*/ 25 h 102"/>
                  <a:gd name="T78" fmla="*/ 52 w 176"/>
                  <a:gd name="T79" fmla="*/ 21 h 102"/>
                  <a:gd name="T80" fmla="*/ 52 w 176"/>
                  <a:gd name="T81" fmla="*/ 18 h 102"/>
                  <a:gd name="T82" fmla="*/ 49 w 176"/>
                  <a:gd name="T83" fmla="*/ 11 h 102"/>
                  <a:gd name="T84" fmla="*/ 42 w 176"/>
                  <a:gd name="T85" fmla="*/ 11 h 102"/>
                  <a:gd name="T86" fmla="*/ 38 w 176"/>
                  <a:gd name="T87" fmla="*/ 11 h 102"/>
                  <a:gd name="T88" fmla="*/ 35 w 176"/>
                  <a:gd name="T89" fmla="*/ 14 h 102"/>
                  <a:gd name="T90" fmla="*/ 28 w 176"/>
                  <a:gd name="T91" fmla="*/ 14 h 102"/>
                  <a:gd name="T92" fmla="*/ 28 w 176"/>
                  <a:gd name="T93" fmla="*/ 7 h 102"/>
                  <a:gd name="T94" fmla="*/ 17 w 176"/>
                  <a:gd name="T95" fmla="*/ 3 h 102"/>
                  <a:gd name="T96" fmla="*/ 10 w 176"/>
                  <a:gd name="T97" fmla="*/ 3 h 102"/>
                  <a:gd name="T98" fmla="*/ 7 w 176"/>
                  <a:gd name="T99" fmla="*/ 0 h 102"/>
                  <a:gd name="T100" fmla="*/ 0 w 176"/>
                  <a:gd name="T101" fmla="*/ 0 h 102"/>
                  <a:gd name="T102" fmla="*/ 0 w 176"/>
                  <a:gd name="T103" fmla="*/ 7 h 102"/>
                  <a:gd name="T104" fmla="*/ 3 w 176"/>
                  <a:gd name="T105" fmla="*/ 25 h 102"/>
                  <a:gd name="T106" fmla="*/ 3 w 176"/>
                  <a:gd name="T107" fmla="*/ 28 h 102"/>
                  <a:gd name="T108" fmla="*/ 7 w 176"/>
                  <a:gd name="T109" fmla="*/ 35 h 102"/>
                  <a:gd name="T110" fmla="*/ 17 w 176"/>
                  <a:gd name="T111" fmla="*/ 3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102">
                    <a:moveTo>
                      <a:pt x="28" y="28"/>
                    </a:moveTo>
                    <a:lnTo>
                      <a:pt x="28" y="28"/>
                    </a:lnTo>
                    <a:lnTo>
                      <a:pt x="28" y="25"/>
                    </a:lnTo>
                    <a:lnTo>
                      <a:pt x="31" y="25"/>
                    </a:lnTo>
                    <a:lnTo>
                      <a:pt x="31" y="25"/>
                    </a:lnTo>
                    <a:lnTo>
                      <a:pt x="35" y="28"/>
                    </a:lnTo>
                    <a:lnTo>
                      <a:pt x="35" y="32"/>
                    </a:lnTo>
                    <a:lnTo>
                      <a:pt x="38" y="39"/>
                    </a:lnTo>
                    <a:lnTo>
                      <a:pt x="38" y="53"/>
                    </a:lnTo>
                    <a:lnTo>
                      <a:pt x="45" y="74"/>
                    </a:lnTo>
                    <a:lnTo>
                      <a:pt x="42" y="74"/>
                    </a:lnTo>
                    <a:lnTo>
                      <a:pt x="42" y="74"/>
                    </a:lnTo>
                    <a:lnTo>
                      <a:pt x="38" y="77"/>
                    </a:lnTo>
                    <a:lnTo>
                      <a:pt x="38" y="81"/>
                    </a:lnTo>
                    <a:lnTo>
                      <a:pt x="38" y="85"/>
                    </a:lnTo>
                    <a:lnTo>
                      <a:pt x="42" y="92"/>
                    </a:lnTo>
                    <a:lnTo>
                      <a:pt x="45" y="92"/>
                    </a:lnTo>
                    <a:lnTo>
                      <a:pt x="52" y="92"/>
                    </a:lnTo>
                    <a:lnTo>
                      <a:pt x="56" y="92"/>
                    </a:lnTo>
                    <a:lnTo>
                      <a:pt x="56" y="92"/>
                    </a:lnTo>
                    <a:lnTo>
                      <a:pt x="60" y="92"/>
                    </a:lnTo>
                    <a:lnTo>
                      <a:pt x="63" y="88"/>
                    </a:lnTo>
                    <a:lnTo>
                      <a:pt x="67" y="88"/>
                    </a:lnTo>
                    <a:lnTo>
                      <a:pt x="70" y="92"/>
                    </a:lnTo>
                    <a:lnTo>
                      <a:pt x="74" y="95"/>
                    </a:lnTo>
                    <a:lnTo>
                      <a:pt x="74" y="95"/>
                    </a:lnTo>
                    <a:lnTo>
                      <a:pt x="81" y="99"/>
                    </a:lnTo>
                    <a:lnTo>
                      <a:pt x="84" y="102"/>
                    </a:lnTo>
                    <a:lnTo>
                      <a:pt x="91" y="102"/>
                    </a:lnTo>
                    <a:lnTo>
                      <a:pt x="102" y="102"/>
                    </a:lnTo>
                    <a:lnTo>
                      <a:pt x="112" y="102"/>
                    </a:lnTo>
                    <a:lnTo>
                      <a:pt x="123" y="102"/>
                    </a:lnTo>
                    <a:lnTo>
                      <a:pt x="123" y="99"/>
                    </a:lnTo>
                    <a:lnTo>
                      <a:pt x="123" y="99"/>
                    </a:lnTo>
                    <a:lnTo>
                      <a:pt x="123" y="95"/>
                    </a:lnTo>
                    <a:lnTo>
                      <a:pt x="126" y="92"/>
                    </a:lnTo>
                    <a:lnTo>
                      <a:pt x="126" y="92"/>
                    </a:lnTo>
                    <a:lnTo>
                      <a:pt x="130" y="92"/>
                    </a:lnTo>
                    <a:lnTo>
                      <a:pt x="137" y="95"/>
                    </a:lnTo>
                    <a:lnTo>
                      <a:pt x="144" y="99"/>
                    </a:lnTo>
                    <a:lnTo>
                      <a:pt x="148" y="99"/>
                    </a:lnTo>
                    <a:lnTo>
                      <a:pt x="151" y="99"/>
                    </a:lnTo>
                    <a:lnTo>
                      <a:pt x="155" y="99"/>
                    </a:lnTo>
                    <a:lnTo>
                      <a:pt x="158" y="95"/>
                    </a:lnTo>
                    <a:lnTo>
                      <a:pt x="162" y="92"/>
                    </a:lnTo>
                    <a:lnTo>
                      <a:pt x="162" y="88"/>
                    </a:lnTo>
                    <a:lnTo>
                      <a:pt x="162" y="81"/>
                    </a:lnTo>
                    <a:lnTo>
                      <a:pt x="162" y="81"/>
                    </a:lnTo>
                    <a:lnTo>
                      <a:pt x="165" y="77"/>
                    </a:lnTo>
                    <a:lnTo>
                      <a:pt x="169" y="77"/>
                    </a:lnTo>
                    <a:lnTo>
                      <a:pt x="172" y="74"/>
                    </a:lnTo>
                    <a:lnTo>
                      <a:pt x="172" y="70"/>
                    </a:lnTo>
                    <a:lnTo>
                      <a:pt x="172" y="70"/>
                    </a:lnTo>
                    <a:lnTo>
                      <a:pt x="172" y="67"/>
                    </a:lnTo>
                    <a:lnTo>
                      <a:pt x="176" y="63"/>
                    </a:lnTo>
                    <a:lnTo>
                      <a:pt x="176" y="63"/>
                    </a:lnTo>
                    <a:lnTo>
                      <a:pt x="172" y="60"/>
                    </a:lnTo>
                    <a:lnTo>
                      <a:pt x="169" y="56"/>
                    </a:lnTo>
                    <a:lnTo>
                      <a:pt x="162" y="53"/>
                    </a:lnTo>
                    <a:lnTo>
                      <a:pt x="148" y="53"/>
                    </a:lnTo>
                    <a:lnTo>
                      <a:pt x="144" y="49"/>
                    </a:lnTo>
                    <a:lnTo>
                      <a:pt x="141" y="49"/>
                    </a:lnTo>
                    <a:lnTo>
                      <a:pt x="134" y="46"/>
                    </a:lnTo>
                    <a:lnTo>
                      <a:pt x="123" y="46"/>
                    </a:lnTo>
                    <a:lnTo>
                      <a:pt x="116" y="46"/>
                    </a:lnTo>
                    <a:lnTo>
                      <a:pt x="116" y="49"/>
                    </a:lnTo>
                    <a:lnTo>
                      <a:pt x="112" y="49"/>
                    </a:lnTo>
                    <a:lnTo>
                      <a:pt x="105" y="53"/>
                    </a:lnTo>
                    <a:lnTo>
                      <a:pt x="102" y="53"/>
                    </a:lnTo>
                    <a:lnTo>
                      <a:pt x="95" y="53"/>
                    </a:lnTo>
                    <a:lnTo>
                      <a:pt x="84" y="46"/>
                    </a:lnTo>
                    <a:lnTo>
                      <a:pt x="63" y="35"/>
                    </a:lnTo>
                    <a:lnTo>
                      <a:pt x="63" y="32"/>
                    </a:lnTo>
                    <a:lnTo>
                      <a:pt x="60" y="28"/>
                    </a:lnTo>
                    <a:lnTo>
                      <a:pt x="56" y="25"/>
                    </a:lnTo>
                    <a:lnTo>
                      <a:pt x="52" y="25"/>
                    </a:lnTo>
                    <a:lnTo>
                      <a:pt x="52" y="25"/>
                    </a:lnTo>
                    <a:lnTo>
                      <a:pt x="49" y="25"/>
                    </a:lnTo>
                    <a:lnTo>
                      <a:pt x="49" y="21"/>
                    </a:lnTo>
                    <a:lnTo>
                      <a:pt x="52" y="21"/>
                    </a:lnTo>
                    <a:lnTo>
                      <a:pt x="52" y="18"/>
                    </a:lnTo>
                    <a:lnTo>
                      <a:pt x="52" y="18"/>
                    </a:lnTo>
                    <a:lnTo>
                      <a:pt x="52" y="14"/>
                    </a:lnTo>
                    <a:lnTo>
                      <a:pt x="49" y="11"/>
                    </a:lnTo>
                    <a:lnTo>
                      <a:pt x="45" y="11"/>
                    </a:lnTo>
                    <a:lnTo>
                      <a:pt x="42" y="11"/>
                    </a:lnTo>
                    <a:lnTo>
                      <a:pt x="42" y="11"/>
                    </a:lnTo>
                    <a:lnTo>
                      <a:pt x="38" y="11"/>
                    </a:lnTo>
                    <a:lnTo>
                      <a:pt x="35" y="14"/>
                    </a:lnTo>
                    <a:lnTo>
                      <a:pt x="35" y="14"/>
                    </a:lnTo>
                    <a:lnTo>
                      <a:pt x="31" y="14"/>
                    </a:lnTo>
                    <a:lnTo>
                      <a:pt x="28" y="14"/>
                    </a:lnTo>
                    <a:lnTo>
                      <a:pt x="28" y="7"/>
                    </a:lnTo>
                    <a:lnTo>
                      <a:pt x="28" y="7"/>
                    </a:lnTo>
                    <a:lnTo>
                      <a:pt x="24" y="3"/>
                    </a:lnTo>
                    <a:lnTo>
                      <a:pt x="17" y="3"/>
                    </a:lnTo>
                    <a:lnTo>
                      <a:pt x="10" y="3"/>
                    </a:lnTo>
                    <a:lnTo>
                      <a:pt x="10" y="3"/>
                    </a:lnTo>
                    <a:lnTo>
                      <a:pt x="7" y="0"/>
                    </a:lnTo>
                    <a:lnTo>
                      <a:pt x="7" y="0"/>
                    </a:lnTo>
                    <a:lnTo>
                      <a:pt x="3" y="0"/>
                    </a:lnTo>
                    <a:lnTo>
                      <a:pt x="0" y="0"/>
                    </a:lnTo>
                    <a:lnTo>
                      <a:pt x="0" y="3"/>
                    </a:lnTo>
                    <a:lnTo>
                      <a:pt x="0" y="7"/>
                    </a:lnTo>
                    <a:lnTo>
                      <a:pt x="0" y="14"/>
                    </a:lnTo>
                    <a:lnTo>
                      <a:pt x="3" y="25"/>
                    </a:lnTo>
                    <a:lnTo>
                      <a:pt x="3" y="28"/>
                    </a:lnTo>
                    <a:lnTo>
                      <a:pt x="3" y="28"/>
                    </a:lnTo>
                    <a:lnTo>
                      <a:pt x="3" y="32"/>
                    </a:lnTo>
                    <a:lnTo>
                      <a:pt x="7" y="35"/>
                    </a:lnTo>
                    <a:lnTo>
                      <a:pt x="14" y="35"/>
                    </a:lnTo>
                    <a:lnTo>
                      <a:pt x="17" y="32"/>
                    </a:lnTo>
                    <a:lnTo>
                      <a:pt x="28"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0" name="Freeform 364"/>
              <p:cNvSpPr>
                <a:spLocks/>
              </p:cNvSpPr>
              <p:nvPr userDrawn="1"/>
            </p:nvSpPr>
            <p:spPr bwMode="gray">
              <a:xfrm>
                <a:off x="1009" y="-2896"/>
                <a:ext cx="91" cy="109"/>
              </a:xfrm>
              <a:custGeom>
                <a:avLst/>
                <a:gdLst>
                  <a:gd name="T0" fmla="*/ 21 w 91"/>
                  <a:gd name="T1" fmla="*/ 35 h 109"/>
                  <a:gd name="T2" fmla="*/ 28 w 91"/>
                  <a:gd name="T3" fmla="*/ 42 h 109"/>
                  <a:gd name="T4" fmla="*/ 28 w 91"/>
                  <a:gd name="T5" fmla="*/ 46 h 109"/>
                  <a:gd name="T6" fmla="*/ 49 w 91"/>
                  <a:gd name="T7" fmla="*/ 71 h 109"/>
                  <a:gd name="T8" fmla="*/ 59 w 91"/>
                  <a:gd name="T9" fmla="*/ 78 h 109"/>
                  <a:gd name="T10" fmla="*/ 66 w 91"/>
                  <a:gd name="T11" fmla="*/ 81 h 109"/>
                  <a:gd name="T12" fmla="*/ 73 w 91"/>
                  <a:gd name="T13" fmla="*/ 81 h 109"/>
                  <a:gd name="T14" fmla="*/ 77 w 91"/>
                  <a:gd name="T15" fmla="*/ 92 h 109"/>
                  <a:gd name="T16" fmla="*/ 81 w 91"/>
                  <a:gd name="T17" fmla="*/ 99 h 109"/>
                  <a:gd name="T18" fmla="*/ 81 w 91"/>
                  <a:gd name="T19" fmla="*/ 106 h 109"/>
                  <a:gd name="T20" fmla="*/ 84 w 91"/>
                  <a:gd name="T21" fmla="*/ 106 h 109"/>
                  <a:gd name="T22" fmla="*/ 88 w 91"/>
                  <a:gd name="T23" fmla="*/ 99 h 109"/>
                  <a:gd name="T24" fmla="*/ 91 w 91"/>
                  <a:gd name="T25" fmla="*/ 95 h 109"/>
                  <a:gd name="T26" fmla="*/ 84 w 91"/>
                  <a:gd name="T27" fmla="*/ 78 h 109"/>
                  <a:gd name="T28" fmla="*/ 88 w 91"/>
                  <a:gd name="T29" fmla="*/ 63 h 109"/>
                  <a:gd name="T30" fmla="*/ 91 w 91"/>
                  <a:gd name="T31" fmla="*/ 49 h 109"/>
                  <a:gd name="T32" fmla="*/ 91 w 91"/>
                  <a:gd name="T33" fmla="*/ 39 h 109"/>
                  <a:gd name="T34" fmla="*/ 88 w 91"/>
                  <a:gd name="T35" fmla="*/ 28 h 109"/>
                  <a:gd name="T36" fmla="*/ 84 w 91"/>
                  <a:gd name="T37" fmla="*/ 28 h 109"/>
                  <a:gd name="T38" fmla="*/ 81 w 91"/>
                  <a:gd name="T39" fmla="*/ 32 h 109"/>
                  <a:gd name="T40" fmla="*/ 77 w 91"/>
                  <a:gd name="T41" fmla="*/ 35 h 109"/>
                  <a:gd name="T42" fmla="*/ 70 w 91"/>
                  <a:gd name="T43" fmla="*/ 49 h 109"/>
                  <a:gd name="T44" fmla="*/ 66 w 91"/>
                  <a:gd name="T45" fmla="*/ 46 h 109"/>
                  <a:gd name="T46" fmla="*/ 59 w 91"/>
                  <a:gd name="T47" fmla="*/ 35 h 109"/>
                  <a:gd name="T48" fmla="*/ 59 w 91"/>
                  <a:gd name="T49" fmla="*/ 21 h 109"/>
                  <a:gd name="T50" fmla="*/ 59 w 91"/>
                  <a:gd name="T51" fmla="*/ 14 h 109"/>
                  <a:gd name="T52" fmla="*/ 49 w 91"/>
                  <a:gd name="T53" fmla="*/ 11 h 109"/>
                  <a:gd name="T54" fmla="*/ 45 w 91"/>
                  <a:gd name="T55" fmla="*/ 14 h 109"/>
                  <a:gd name="T56" fmla="*/ 42 w 91"/>
                  <a:gd name="T57" fmla="*/ 21 h 109"/>
                  <a:gd name="T58" fmla="*/ 42 w 91"/>
                  <a:gd name="T59" fmla="*/ 28 h 109"/>
                  <a:gd name="T60" fmla="*/ 35 w 91"/>
                  <a:gd name="T61" fmla="*/ 25 h 109"/>
                  <a:gd name="T62" fmla="*/ 31 w 91"/>
                  <a:gd name="T63" fmla="*/ 18 h 109"/>
                  <a:gd name="T64" fmla="*/ 28 w 91"/>
                  <a:gd name="T65" fmla="*/ 11 h 109"/>
                  <a:gd name="T66" fmla="*/ 21 w 91"/>
                  <a:gd name="T67" fmla="*/ 4 h 109"/>
                  <a:gd name="T68" fmla="*/ 10 w 91"/>
                  <a:gd name="T69" fmla="*/ 0 h 109"/>
                  <a:gd name="T70" fmla="*/ 7 w 91"/>
                  <a:gd name="T71" fmla="*/ 0 h 109"/>
                  <a:gd name="T72" fmla="*/ 0 w 91"/>
                  <a:gd name="T73" fmla="*/ 11 h 109"/>
                  <a:gd name="T74" fmla="*/ 3 w 91"/>
                  <a:gd name="T75" fmla="*/ 21 h 109"/>
                  <a:gd name="T76" fmla="*/ 14 w 91"/>
                  <a:gd name="T77" fmla="*/ 28 h 109"/>
                  <a:gd name="T78" fmla="*/ 14 w 91"/>
                  <a:gd name="T79" fmla="*/ 3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1" h="109">
                    <a:moveTo>
                      <a:pt x="14" y="32"/>
                    </a:moveTo>
                    <a:lnTo>
                      <a:pt x="21" y="35"/>
                    </a:lnTo>
                    <a:lnTo>
                      <a:pt x="24" y="39"/>
                    </a:lnTo>
                    <a:lnTo>
                      <a:pt x="28" y="42"/>
                    </a:lnTo>
                    <a:lnTo>
                      <a:pt x="28" y="46"/>
                    </a:lnTo>
                    <a:lnTo>
                      <a:pt x="28" y="46"/>
                    </a:lnTo>
                    <a:lnTo>
                      <a:pt x="42" y="63"/>
                    </a:lnTo>
                    <a:lnTo>
                      <a:pt x="49" y="71"/>
                    </a:lnTo>
                    <a:lnTo>
                      <a:pt x="56" y="74"/>
                    </a:lnTo>
                    <a:lnTo>
                      <a:pt x="59" y="78"/>
                    </a:lnTo>
                    <a:lnTo>
                      <a:pt x="66" y="81"/>
                    </a:lnTo>
                    <a:lnTo>
                      <a:pt x="66" y="81"/>
                    </a:lnTo>
                    <a:lnTo>
                      <a:pt x="70" y="78"/>
                    </a:lnTo>
                    <a:lnTo>
                      <a:pt x="73" y="81"/>
                    </a:lnTo>
                    <a:lnTo>
                      <a:pt x="77" y="85"/>
                    </a:lnTo>
                    <a:lnTo>
                      <a:pt x="77" y="92"/>
                    </a:lnTo>
                    <a:lnTo>
                      <a:pt x="81" y="95"/>
                    </a:lnTo>
                    <a:lnTo>
                      <a:pt x="81" y="99"/>
                    </a:lnTo>
                    <a:lnTo>
                      <a:pt x="81" y="102"/>
                    </a:lnTo>
                    <a:lnTo>
                      <a:pt x="81" y="106"/>
                    </a:lnTo>
                    <a:lnTo>
                      <a:pt x="84" y="109"/>
                    </a:lnTo>
                    <a:lnTo>
                      <a:pt x="84" y="106"/>
                    </a:lnTo>
                    <a:lnTo>
                      <a:pt x="88" y="102"/>
                    </a:lnTo>
                    <a:lnTo>
                      <a:pt x="88" y="99"/>
                    </a:lnTo>
                    <a:lnTo>
                      <a:pt x="91" y="95"/>
                    </a:lnTo>
                    <a:lnTo>
                      <a:pt x="91" y="95"/>
                    </a:lnTo>
                    <a:lnTo>
                      <a:pt x="88" y="88"/>
                    </a:lnTo>
                    <a:lnTo>
                      <a:pt x="84" y="78"/>
                    </a:lnTo>
                    <a:lnTo>
                      <a:pt x="84" y="71"/>
                    </a:lnTo>
                    <a:lnTo>
                      <a:pt x="88" y="63"/>
                    </a:lnTo>
                    <a:lnTo>
                      <a:pt x="88" y="53"/>
                    </a:lnTo>
                    <a:lnTo>
                      <a:pt x="91" y="49"/>
                    </a:lnTo>
                    <a:lnTo>
                      <a:pt x="91" y="46"/>
                    </a:lnTo>
                    <a:lnTo>
                      <a:pt x="91" y="39"/>
                    </a:lnTo>
                    <a:lnTo>
                      <a:pt x="88" y="32"/>
                    </a:lnTo>
                    <a:lnTo>
                      <a:pt x="88" y="28"/>
                    </a:lnTo>
                    <a:lnTo>
                      <a:pt x="84" y="28"/>
                    </a:lnTo>
                    <a:lnTo>
                      <a:pt x="84" y="28"/>
                    </a:lnTo>
                    <a:lnTo>
                      <a:pt x="81" y="32"/>
                    </a:lnTo>
                    <a:lnTo>
                      <a:pt x="81" y="32"/>
                    </a:lnTo>
                    <a:lnTo>
                      <a:pt x="77" y="35"/>
                    </a:lnTo>
                    <a:lnTo>
                      <a:pt x="77" y="35"/>
                    </a:lnTo>
                    <a:lnTo>
                      <a:pt x="73" y="42"/>
                    </a:lnTo>
                    <a:lnTo>
                      <a:pt x="70" y="49"/>
                    </a:lnTo>
                    <a:lnTo>
                      <a:pt x="70" y="49"/>
                    </a:lnTo>
                    <a:lnTo>
                      <a:pt x="66" y="46"/>
                    </a:lnTo>
                    <a:lnTo>
                      <a:pt x="63" y="42"/>
                    </a:lnTo>
                    <a:lnTo>
                      <a:pt x="59" y="35"/>
                    </a:lnTo>
                    <a:lnTo>
                      <a:pt x="59" y="28"/>
                    </a:lnTo>
                    <a:lnTo>
                      <a:pt x="59" y="21"/>
                    </a:lnTo>
                    <a:lnTo>
                      <a:pt x="59" y="18"/>
                    </a:lnTo>
                    <a:lnTo>
                      <a:pt x="59" y="14"/>
                    </a:lnTo>
                    <a:lnTo>
                      <a:pt x="56" y="11"/>
                    </a:lnTo>
                    <a:lnTo>
                      <a:pt x="49" y="11"/>
                    </a:lnTo>
                    <a:lnTo>
                      <a:pt x="45" y="11"/>
                    </a:lnTo>
                    <a:lnTo>
                      <a:pt x="45" y="14"/>
                    </a:lnTo>
                    <a:lnTo>
                      <a:pt x="45" y="18"/>
                    </a:lnTo>
                    <a:lnTo>
                      <a:pt x="42" y="21"/>
                    </a:lnTo>
                    <a:lnTo>
                      <a:pt x="42" y="25"/>
                    </a:lnTo>
                    <a:lnTo>
                      <a:pt x="42" y="28"/>
                    </a:lnTo>
                    <a:lnTo>
                      <a:pt x="38" y="28"/>
                    </a:lnTo>
                    <a:lnTo>
                      <a:pt x="35" y="25"/>
                    </a:lnTo>
                    <a:lnTo>
                      <a:pt x="31" y="21"/>
                    </a:lnTo>
                    <a:lnTo>
                      <a:pt x="31" y="18"/>
                    </a:lnTo>
                    <a:lnTo>
                      <a:pt x="31" y="18"/>
                    </a:lnTo>
                    <a:lnTo>
                      <a:pt x="28" y="11"/>
                    </a:lnTo>
                    <a:lnTo>
                      <a:pt x="24" y="7"/>
                    </a:lnTo>
                    <a:lnTo>
                      <a:pt x="21" y="4"/>
                    </a:lnTo>
                    <a:lnTo>
                      <a:pt x="17" y="0"/>
                    </a:lnTo>
                    <a:lnTo>
                      <a:pt x="10" y="0"/>
                    </a:lnTo>
                    <a:lnTo>
                      <a:pt x="10" y="0"/>
                    </a:lnTo>
                    <a:lnTo>
                      <a:pt x="7" y="0"/>
                    </a:lnTo>
                    <a:lnTo>
                      <a:pt x="0" y="7"/>
                    </a:lnTo>
                    <a:lnTo>
                      <a:pt x="0" y="11"/>
                    </a:lnTo>
                    <a:lnTo>
                      <a:pt x="0" y="18"/>
                    </a:lnTo>
                    <a:lnTo>
                      <a:pt x="3" y="21"/>
                    </a:lnTo>
                    <a:lnTo>
                      <a:pt x="10" y="25"/>
                    </a:lnTo>
                    <a:lnTo>
                      <a:pt x="14" y="28"/>
                    </a:lnTo>
                    <a:lnTo>
                      <a:pt x="14" y="32"/>
                    </a:lnTo>
                    <a:lnTo>
                      <a:pt x="14"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1" name="Freeform 365"/>
              <p:cNvSpPr>
                <a:spLocks/>
              </p:cNvSpPr>
              <p:nvPr userDrawn="1"/>
            </p:nvSpPr>
            <p:spPr bwMode="gray">
              <a:xfrm>
                <a:off x="1118" y="-2850"/>
                <a:ext cx="47" cy="63"/>
              </a:xfrm>
              <a:custGeom>
                <a:avLst/>
                <a:gdLst>
                  <a:gd name="T0" fmla="*/ 42 w 42"/>
                  <a:gd name="T1" fmla="*/ 42 h 56"/>
                  <a:gd name="T2" fmla="*/ 17 w 42"/>
                  <a:gd name="T3" fmla="*/ 0 h 56"/>
                  <a:gd name="T4" fmla="*/ 17 w 42"/>
                  <a:gd name="T5" fmla="*/ 0 h 56"/>
                  <a:gd name="T6" fmla="*/ 14 w 42"/>
                  <a:gd name="T7" fmla="*/ 0 h 56"/>
                  <a:gd name="T8" fmla="*/ 10 w 42"/>
                  <a:gd name="T9" fmla="*/ 3 h 56"/>
                  <a:gd name="T10" fmla="*/ 7 w 42"/>
                  <a:gd name="T11" fmla="*/ 7 h 56"/>
                  <a:gd name="T12" fmla="*/ 3 w 42"/>
                  <a:gd name="T13" fmla="*/ 14 h 56"/>
                  <a:gd name="T14" fmla="*/ 3 w 42"/>
                  <a:gd name="T15" fmla="*/ 25 h 56"/>
                  <a:gd name="T16" fmla="*/ 0 w 42"/>
                  <a:gd name="T17" fmla="*/ 49 h 56"/>
                  <a:gd name="T18" fmla="*/ 3 w 42"/>
                  <a:gd name="T19" fmla="*/ 49 h 56"/>
                  <a:gd name="T20" fmla="*/ 7 w 42"/>
                  <a:gd name="T21" fmla="*/ 53 h 56"/>
                  <a:gd name="T22" fmla="*/ 10 w 42"/>
                  <a:gd name="T23" fmla="*/ 53 h 56"/>
                  <a:gd name="T24" fmla="*/ 17 w 42"/>
                  <a:gd name="T25" fmla="*/ 56 h 56"/>
                  <a:gd name="T26" fmla="*/ 24 w 42"/>
                  <a:gd name="T27" fmla="*/ 56 h 56"/>
                  <a:gd name="T28" fmla="*/ 31 w 42"/>
                  <a:gd name="T29" fmla="*/ 56 h 56"/>
                  <a:gd name="T30" fmla="*/ 35 w 42"/>
                  <a:gd name="T31" fmla="*/ 53 h 56"/>
                  <a:gd name="T32" fmla="*/ 38 w 42"/>
                  <a:gd name="T33" fmla="*/ 49 h 56"/>
                  <a:gd name="T34" fmla="*/ 42 w 42"/>
                  <a:gd name="T35"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56">
                    <a:moveTo>
                      <a:pt x="42" y="42"/>
                    </a:moveTo>
                    <a:lnTo>
                      <a:pt x="17" y="0"/>
                    </a:lnTo>
                    <a:lnTo>
                      <a:pt x="17" y="0"/>
                    </a:lnTo>
                    <a:lnTo>
                      <a:pt x="14" y="0"/>
                    </a:lnTo>
                    <a:lnTo>
                      <a:pt x="10" y="3"/>
                    </a:lnTo>
                    <a:lnTo>
                      <a:pt x="7" y="7"/>
                    </a:lnTo>
                    <a:lnTo>
                      <a:pt x="3" y="14"/>
                    </a:lnTo>
                    <a:lnTo>
                      <a:pt x="3" y="25"/>
                    </a:lnTo>
                    <a:lnTo>
                      <a:pt x="0" y="49"/>
                    </a:lnTo>
                    <a:lnTo>
                      <a:pt x="3" y="49"/>
                    </a:lnTo>
                    <a:lnTo>
                      <a:pt x="7" y="53"/>
                    </a:lnTo>
                    <a:lnTo>
                      <a:pt x="10" y="53"/>
                    </a:lnTo>
                    <a:lnTo>
                      <a:pt x="17" y="56"/>
                    </a:lnTo>
                    <a:lnTo>
                      <a:pt x="24" y="56"/>
                    </a:lnTo>
                    <a:lnTo>
                      <a:pt x="31" y="56"/>
                    </a:lnTo>
                    <a:lnTo>
                      <a:pt x="35" y="53"/>
                    </a:lnTo>
                    <a:lnTo>
                      <a:pt x="38" y="49"/>
                    </a:lnTo>
                    <a:lnTo>
                      <a:pt x="42"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2" name="Freeform 366"/>
              <p:cNvSpPr>
                <a:spLocks/>
              </p:cNvSpPr>
              <p:nvPr userDrawn="1"/>
            </p:nvSpPr>
            <p:spPr bwMode="gray">
              <a:xfrm>
                <a:off x="1252" y="-2840"/>
                <a:ext cx="83" cy="155"/>
              </a:xfrm>
              <a:custGeom>
                <a:avLst/>
                <a:gdLst>
                  <a:gd name="T0" fmla="*/ 3 w 74"/>
                  <a:gd name="T1" fmla="*/ 88 h 155"/>
                  <a:gd name="T2" fmla="*/ 10 w 74"/>
                  <a:gd name="T3" fmla="*/ 88 h 155"/>
                  <a:gd name="T4" fmla="*/ 14 w 74"/>
                  <a:gd name="T5" fmla="*/ 96 h 155"/>
                  <a:gd name="T6" fmla="*/ 17 w 74"/>
                  <a:gd name="T7" fmla="*/ 103 h 155"/>
                  <a:gd name="T8" fmla="*/ 17 w 74"/>
                  <a:gd name="T9" fmla="*/ 110 h 155"/>
                  <a:gd name="T10" fmla="*/ 14 w 74"/>
                  <a:gd name="T11" fmla="*/ 117 h 155"/>
                  <a:gd name="T12" fmla="*/ 10 w 74"/>
                  <a:gd name="T13" fmla="*/ 117 h 155"/>
                  <a:gd name="T14" fmla="*/ 10 w 74"/>
                  <a:gd name="T15" fmla="*/ 127 h 155"/>
                  <a:gd name="T16" fmla="*/ 14 w 74"/>
                  <a:gd name="T17" fmla="*/ 134 h 155"/>
                  <a:gd name="T18" fmla="*/ 10 w 74"/>
                  <a:gd name="T19" fmla="*/ 141 h 155"/>
                  <a:gd name="T20" fmla="*/ 17 w 74"/>
                  <a:gd name="T21" fmla="*/ 152 h 155"/>
                  <a:gd name="T22" fmla="*/ 28 w 74"/>
                  <a:gd name="T23" fmla="*/ 155 h 155"/>
                  <a:gd name="T24" fmla="*/ 35 w 74"/>
                  <a:gd name="T25" fmla="*/ 155 h 155"/>
                  <a:gd name="T26" fmla="*/ 38 w 74"/>
                  <a:gd name="T27" fmla="*/ 155 h 155"/>
                  <a:gd name="T28" fmla="*/ 45 w 74"/>
                  <a:gd name="T29" fmla="*/ 152 h 155"/>
                  <a:gd name="T30" fmla="*/ 52 w 74"/>
                  <a:gd name="T31" fmla="*/ 141 h 155"/>
                  <a:gd name="T32" fmla="*/ 56 w 74"/>
                  <a:gd name="T33" fmla="*/ 138 h 155"/>
                  <a:gd name="T34" fmla="*/ 59 w 74"/>
                  <a:gd name="T35" fmla="*/ 124 h 155"/>
                  <a:gd name="T36" fmla="*/ 67 w 74"/>
                  <a:gd name="T37" fmla="*/ 117 h 155"/>
                  <a:gd name="T38" fmla="*/ 70 w 74"/>
                  <a:gd name="T39" fmla="*/ 110 h 155"/>
                  <a:gd name="T40" fmla="*/ 74 w 74"/>
                  <a:gd name="T41" fmla="*/ 88 h 155"/>
                  <a:gd name="T42" fmla="*/ 67 w 74"/>
                  <a:gd name="T43" fmla="*/ 85 h 155"/>
                  <a:gd name="T44" fmla="*/ 59 w 74"/>
                  <a:gd name="T45" fmla="*/ 85 h 155"/>
                  <a:gd name="T46" fmla="*/ 56 w 74"/>
                  <a:gd name="T47" fmla="*/ 85 h 155"/>
                  <a:gd name="T48" fmla="*/ 52 w 74"/>
                  <a:gd name="T49" fmla="*/ 85 h 155"/>
                  <a:gd name="T50" fmla="*/ 56 w 74"/>
                  <a:gd name="T51" fmla="*/ 78 h 155"/>
                  <a:gd name="T52" fmla="*/ 59 w 74"/>
                  <a:gd name="T53" fmla="*/ 78 h 155"/>
                  <a:gd name="T54" fmla="*/ 59 w 74"/>
                  <a:gd name="T55" fmla="*/ 67 h 155"/>
                  <a:gd name="T56" fmla="*/ 59 w 74"/>
                  <a:gd name="T57" fmla="*/ 60 h 155"/>
                  <a:gd name="T58" fmla="*/ 56 w 74"/>
                  <a:gd name="T59" fmla="*/ 46 h 155"/>
                  <a:gd name="T60" fmla="*/ 45 w 74"/>
                  <a:gd name="T61" fmla="*/ 32 h 155"/>
                  <a:gd name="T62" fmla="*/ 42 w 74"/>
                  <a:gd name="T63" fmla="*/ 29 h 155"/>
                  <a:gd name="T64" fmla="*/ 35 w 74"/>
                  <a:gd name="T65" fmla="*/ 18 h 155"/>
                  <a:gd name="T66" fmla="*/ 28 w 74"/>
                  <a:gd name="T67" fmla="*/ 15 h 155"/>
                  <a:gd name="T68" fmla="*/ 24 w 74"/>
                  <a:gd name="T69" fmla="*/ 11 h 155"/>
                  <a:gd name="T70" fmla="*/ 21 w 74"/>
                  <a:gd name="T71" fmla="*/ 4 h 155"/>
                  <a:gd name="T72" fmla="*/ 17 w 74"/>
                  <a:gd name="T73" fmla="*/ 0 h 155"/>
                  <a:gd name="T74" fmla="*/ 10 w 74"/>
                  <a:gd name="T75" fmla="*/ 4 h 155"/>
                  <a:gd name="T76" fmla="*/ 10 w 74"/>
                  <a:gd name="T77" fmla="*/ 7 h 155"/>
                  <a:gd name="T78" fmla="*/ 14 w 74"/>
                  <a:gd name="T79" fmla="*/ 15 h 155"/>
                  <a:gd name="T80" fmla="*/ 10 w 74"/>
                  <a:gd name="T81" fmla="*/ 22 h 155"/>
                  <a:gd name="T82" fmla="*/ 7 w 74"/>
                  <a:gd name="T83" fmla="*/ 29 h 155"/>
                  <a:gd name="T84" fmla="*/ 3 w 74"/>
                  <a:gd name="T85" fmla="*/ 43 h 155"/>
                  <a:gd name="T86" fmla="*/ 3 w 74"/>
                  <a:gd name="T87" fmla="*/ 60 h 155"/>
                  <a:gd name="T88" fmla="*/ 0 w 74"/>
                  <a:gd name="T89" fmla="*/ 64 h 155"/>
                  <a:gd name="T90" fmla="*/ 0 w 74"/>
                  <a:gd name="T91" fmla="*/ 67 h 155"/>
                  <a:gd name="T92" fmla="*/ 7 w 74"/>
                  <a:gd name="T93" fmla="*/ 8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 h="155">
                    <a:moveTo>
                      <a:pt x="3" y="88"/>
                    </a:moveTo>
                    <a:lnTo>
                      <a:pt x="3" y="88"/>
                    </a:lnTo>
                    <a:lnTo>
                      <a:pt x="7" y="88"/>
                    </a:lnTo>
                    <a:lnTo>
                      <a:pt x="10" y="88"/>
                    </a:lnTo>
                    <a:lnTo>
                      <a:pt x="14" y="92"/>
                    </a:lnTo>
                    <a:lnTo>
                      <a:pt x="14" y="96"/>
                    </a:lnTo>
                    <a:lnTo>
                      <a:pt x="14" y="103"/>
                    </a:lnTo>
                    <a:lnTo>
                      <a:pt x="17" y="103"/>
                    </a:lnTo>
                    <a:lnTo>
                      <a:pt x="17" y="106"/>
                    </a:lnTo>
                    <a:lnTo>
                      <a:pt x="17" y="110"/>
                    </a:lnTo>
                    <a:lnTo>
                      <a:pt x="14" y="113"/>
                    </a:lnTo>
                    <a:lnTo>
                      <a:pt x="14" y="117"/>
                    </a:lnTo>
                    <a:lnTo>
                      <a:pt x="14" y="117"/>
                    </a:lnTo>
                    <a:lnTo>
                      <a:pt x="10" y="117"/>
                    </a:lnTo>
                    <a:lnTo>
                      <a:pt x="10" y="120"/>
                    </a:lnTo>
                    <a:lnTo>
                      <a:pt x="10" y="127"/>
                    </a:lnTo>
                    <a:lnTo>
                      <a:pt x="14" y="134"/>
                    </a:lnTo>
                    <a:lnTo>
                      <a:pt x="14" y="134"/>
                    </a:lnTo>
                    <a:lnTo>
                      <a:pt x="10" y="138"/>
                    </a:lnTo>
                    <a:lnTo>
                      <a:pt x="10" y="141"/>
                    </a:lnTo>
                    <a:lnTo>
                      <a:pt x="14" y="148"/>
                    </a:lnTo>
                    <a:lnTo>
                      <a:pt x="17" y="152"/>
                    </a:lnTo>
                    <a:lnTo>
                      <a:pt x="24" y="152"/>
                    </a:lnTo>
                    <a:lnTo>
                      <a:pt x="28" y="155"/>
                    </a:lnTo>
                    <a:lnTo>
                      <a:pt x="31" y="155"/>
                    </a:lnTo>
                    <a:lnTo>
                      <a:pt x="35" y="155"/>
                    </a:lnTo>
                    <a:lnTo>
                      <a:pt x="38" y="155"/>
                    </a:lnTo>
                    <a:lnTo>
                      <a:pt x="38" y="155"/>
                    </a:lnTo>
                    <a:lnTo>
                      <a:pt x="42" y="155"/>
                    </a:lnTo>
                    <a:lnTo>
                      <a:pt x="45" y="152"/>
                    </a:lnTo>
                    <a:lnTo>
                      <a:pt x="49" y="148"/>
                    </a:lnTo>
                    <a:lnTo>
                      <a:pt x="52" y="141"/>
                    </a:lnTo>
                    <a:lnTo>
                      <a:pt x="52" y="141"/>
                    </a:lnTo>
                    <a:lnTo>
                      <a:pt x="56" y="138"/>
                    </a:lnTo>
                    <a:lnTo>
                      <a:pt x="56" y="131"/>
                    </a:lnTo>
                    <a:lnTo>
                      <a:pt x="59" y="124"/>
                    </a:lnTo>
                    <a:lnTo>
                      <a:pt x="67" y="120"/>
                    </a:lnTo>
                    <a:lnTo>
                      <a:pt x="67" y="117"/>
                    </a:lnTo>
                    <a:lnTo>
                      <a:pt x="70" y="113"/>
                    </a:lnTo>
                    <a:lnTo>
                      <a:pt x="70" y="110"/>
                    </a:lnTo>
                    <a:lnTo>
                      <a:pt x="74" y="99"/>
                    </a:lnTo>
                    <a:lnTo>
                      <a:pt x="74" y="88"/>
                    </a:lnTo>
                    <a:lnTo>
                      <a:pt x="70" y="88"/>
                    </a:lnTo>
                    <a:lnTo>
                      <a:pt x="67" y="85"/>
                    </a:lnTo>
                    <a:lnTo>
                      <a:pt x="63" y="81"/>
                    </a:lnTo>
                    <a:lnTo>
                      <a:pt x="59" y="85"/>
                    </a:lnTo>
                    <a:lnTo>
                      <a:pt x="59" y="85"/>
                    </a:lnTo>
                    <a:lnTo>
                      <a:pt x="56" y="85"/>
                    </a:lnTo>
                    <a:lnTo>
                      <a:pt x="56" y="85"/>
                    </a:lnTo>
                    <a:lnTo>
                      <a:pt x="52" y="85"/>
                    </a:lnTo>
                    <a:lnTo>
                      <a:pt x="52" y="85"/>
                    </a:lnTo>
                    <a:lnTo>
                      <a:pt x="56" y="78"/>
                    </a:lnTo>
                    <a:lnTo>
                      <a:pt x="56" y="78"/>
                    </a:lnTo>
                    <a:lnTo>
                      <a:pt x="59" y="78"/>
                    </a:lnTo>
                    <a:lnTo>
                      <a:pt x="59" y="74"/>
                    </a:lnTo>
                    <a:lnTo>
                      <a:pt x="59" y="67"/>
                    </a:lnTo>
                    <a:lnTo>
                      <a:pt x="59" y="60"/>
                    </a:lnTo>
                    <a:lnTo>
                      <a:pt x="59" y="60"/>
                    </a:lnTo>
                    <a:lnTo>
                      <a:pt x="59" y="53"/>
                    </a:lnTo>
                    <a:lnTo>
                      <a:pt x="56" y="46"/>
                    </a:lnTo>
                    <a:lnTo>
                      <a:pt x="52" y="39"/>
                    </a:lnTo>
                    <a:lnTo>
                      <a:pt x="45" y="32"/>
                    </a:lnTo>
                    <a:lnTo>
                      <a:pt x="45" y="29"/>
                    </a:lnTo>
                    <a:lnTo>
                      <a:pt x="42" y="29"/>
                    </a:lnTo>
                    <a:lnTo>
                      <a:pt x="38" y="22"/>
                    </a:lnTo>
                    <a:lnTo>
                      <a:pt x="35" y="18"/>
                    </a:lnTo>
                    <a:lnTo>
                      <a:pt x="31" y="15"/>
                    </a:lnTo>
                    <a:lnTo>
                      <a:pt x="28" y="15"/>
                    </a:lnTo>
                    <a:lnTo>
                      <a:pt x="28" y="11"/>
                    </a:lnTo>
                    <a:lnTo>
                      <a:pt x="24" y="11"/>
                    </a:lnTo>
                    <a:lnTo>
                      <a:pt x="21" y="7"/>
                    </a:lnTo>
                    <a:lnTo>
                      <a:pt x="21" y="4"/>
                    </a:lnTo>
                    <a:lnTo>
                      <a:pt x="21" y="0"/>
                    </a:lnTo>
                    <a:lnTo>
                      <a:pt x="17" y="0"/>
                    </a:lnTo>
                    <a:lnTo>
                      <a:pt x="14" y="0"/>
                    </a:lnTo>
                    <a:lnTo>
                      <a:pt x="10" y="4"/>
                    </a:lnTo>
                    <a:lnTo>
                      <a:pt x="10" y="7"/>
                    </a:lnTo>
                    <a:lnTo>
                      <a:pt x="10" y="7"/>
                    </a:lnTo>
                    <a:lnTo>
                      <a:pt x="14" y="11"/>
                    </a:lnTo>
                    <a:lnTo>
                      <a:pt x="14" y="15"/>
                    </a:lnTo>
                    <a:lnTo>
                      <a:pt x="10" y="22"/>
                    </a:lnTo>
                    <a:lnTo>
                      <a:pt x="10" y="22"/>
                    </a:lnTo>
                    <a:lnTo>
                      <a:pt x="7" y="25"/>
                    </a:lnTo>
                    <a:lnTo>
                      <a:pt x="7" y="29"/>
                    </a:lnTo>
                    <a:lnTo>
                      <a:pt x="3" y="32"/>
                    </a:lnTo>
                    <a:lnTo>
                      <a:pt x="3" y="43"/>
                    </a:lnTo>
                    <a:lnTo>
                      <a:pt x="3" y="53"/>
                    </a:lnTo>
                    <a:lnTo>
                      <a:pt x="3" y="60"/>
                    </a:lnTo>
                    <a:lnTo>
                      <a:pt x="0" y="60"/>
                    </a:lnTo>
                    <a:lnTo>
                      <a:pt x="0" y="64"/>
                    </a:lnTo>
                    <a:lnTo>
                      <a:pt x="0" y="64"/>
                    </a:lnTo>
                    <a:lnTo>
                      <a:pt x="0" y="67"/>
                    </a:lnTo>
                    <a:lnTo>
                      <a:pt x="3" y="74"/>
                    </a:lnTo>
                    <a:lnTo>
                      <a:pt x="7" y="81"/>
                    </a:lnTo>
                    <a:lnTo>
                      <a:pt x="3" y="8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3" name="Freeform 367"/>
              <p:cNvSpPr>
                <a:spLocks/>
              </p:cNvSpPr>
              <p:nvPr userDrawn="1"/>
            </p:nvSpPr>
            <p:spPr bwMode="gray">
              <a:xfrm>
                <a:off x="1001" y="-2399"/>
                <a:ext cx="53" cy="46"/>
              </a:xfrm>
              <a:custGeom>
                <a:avLst/>
                <a:gdLst>
                  <a:gd name="T0" fmla="*/ 25 w 53"/>
                  <a:gd name="T1" fmla="*/ 46 h 46"/>
                  <a:gd name="T2" fmla="*/ 29 w 53"/>
                  <a:gd name="T3" fmla="*/ 46 h 46"/>
                  <a:gd name="T4" fmla="*/ 32 w 53"/>
                  <a:gd name="T5" fmla="*/ 46 h 46"/>
                  <a:gd name="T6" fmla="*/ 39 w 53"/>
                  <a:gd name="T7" fmla="*/ 46 h 46"/>
                  <a:gd name="T8" fmla="*/ 43 w 53"/>
                  <a:gd name="T9" fmla="*/ 42 h 46"/>
                  <a:gd name="T10" fmla="*/ 50 w 53"/>
                  <a:gd name="T11" fmla="*/ 46 h 46"/>
                  <a:gd name="T12" fmla="*/ 53 w 53"/>
                  <a:gd name="T13" fmla="*/ 46 h 46"/>
                  <a:gd name="T14" fmla="*/ 53 w 53"/>
                  <a:gd name="T15" fmla="*/ 46 h 46"/>
                  <a:gd name="T16" fmla="*/ 50 w 53"/>
                  <a:gd name="T17" fmla="*/ 39 h 46"/>
                  <a:gd name="T18" fmla="*/ 50 w 53"/>
                  <a:gd name="T19" fmla="*/ 32 h 46"/>
                  <a:gd name="T20" fmla="*/ 46 w 53"/>
                  <a:gd name="T21" fmla="*/ 24 h 46"/>
                  <a:gd name="T22" fmla="*/ 43 w 53"/>
                  <a:gd name="T23" fmla="*/ 21 h 46"/>
                  <a:gd name="T24" fmla="*/ 43 w 53"/>
                  <a:gd name="T25" fmla="*/ 21 h 46"/>
                  <a:gd name="T26" fmla="*/ 43 w 53"/>
                  <a:gd name="T27" fmla="*/ 14 h 46"/>
                  <a:gd name="T28" fmla="*/ 39 w 53"/>
                  <a:gd name="T29" fmla="*/ 7 h 46"/>
                  <a:gd name="T30" fmla="*/ 36 w 53"/>
                  <a:gd name="T31" fmla="*/ 3 h 46"/>
                  <a:gd name="T32" fmla="*/ 32 w 53"/>
                  <a:gd name="T33" fmla="*/ 0 h 46"/>
                  <a:gd name="T34" fmla="*/ 29 w 53"/>
                  <a:gd name="T35" fmla="*/ 0 h 46"/>
                  <a:gd name="T36" fmla="*/ 25 w 53"/>
                  <a:gd name="T37" fmla="*/ 17 h 46"/>
                  <a:gd name="T38" fmla="*/ 25 w 53"/>
                  <a:gd name="T39" fmla="*/ 17 h 46"/>
                  <a:gd name="T40" fmla="*/ 22 w 53"/>
                  <a:gd name="T41" fmla="*/ 17 h 46"/>
                  <a:gd name="T42" fmla="*/ 15 w 53"/>
                  <a:gd name="T43" fmla="*/ 17 h 46"/>
                  <a:gd name="T44" fmla="*/ 11 w 53"/>
                  <a:gd name="T45" fmla="*/ 21 h 46"/>
                  <a:gd name="T46" fmla="*/ 8 w 53"/>
                  <a:gd name="T47" fmla="*/ 24 h 46"/>
                  <a:gd name="T48" fmla="*/ 8 w 53"/>
                  <a:gd name="T49" fmla="*/ 24 h 46"/>
                  <a:gd name="T50" fmla="*/ 8 w 53"/>
                  <a:gd name="T51" fmla="*/ 24 h 46"/>
                  <a:gd name="T52" fmla="*/ 4 w 53"/>
                  <a:gd name="T53" fmla="*/ 24 h 46"/>
                  <a:gd name="T54" fmla="*/ 0 w 53"/>
                  <a:gd name="T55" fmla="*/ 28 h 46"/>
                  <a:gd name="T56" fmla="*/ 0 w 53"/>
                  <a:gd name="T57" fmla="*/ 32 h 46"/>
                  <a:gd name="T58" fmla="*/ 0 w 53"/>
                  <a:gd name="T59" fmla="*/ 39 h 46"/>
                  <a:gd name="T60" fmla="*/ 0 w 53"/>
                  <a:gd name="T61" fmla="*/ 39 h 46"/>
                  <a:gd name="T62" fmla="*/ 8 w 53"/>
                  <a:gd name="T63" fmla="*/ 42 h 46"/>
                  <a:gd name="T64" fmla="*/ 15 w 53"/>
                  <a:gd name="T65" fmla="*/ 46 h 46"/>
                  <a:gd name="T66" fmla="*/ 25 w 53"/>
                  <a:gd name="T6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 h="46">
                    <a:moveTo>
                      <a:pt x="25" y="46"/>
                    </a:moveTo>
                    <a:lnTo>
                      <a:pt x="29" y="46"/>
                    </a:lnTo>
                    <a:lnTo>
                      <a:pt x="32" y="46"/>
                    </a:lnTo>
                    <a:lnTo>
                      <a:pt x="39" y="46"/>
                    </a:lnTo>
                    <a:lnTo>
                      <a:pt x="43" y="42"/>
                    </a:lnTo>
                    <a:lnTo>
                      <a:pt x="50" y="46"/>
                    </a:lnTo>
                    <a:lnTo>
                      <a:pt x="53" y="46"/>
                    </a:lnTo>
                    <a:lnTo>
                      <a:pt x="53" y="46"/>
                    </a:lnTo>
                    <a:lnTo>
                      <a:pt x="50" y="39"/>
                    </a:lnTo>
                    <a:lnTo>
                      <a:pt x="50" y="32"/>
                    </a:lnTo>
                    <a:lnTo>
                      <a:pt x="46" y="24"/>
                    </a:lnTo>
                    <a:lnTo>
                      <a:pt x="43" y="21"/>
                    </a:lnTo>
                    <a:lnTo>
                      <a:pt x="43" y="21"/>
                    </a:lnTo>
                    <a:lnTo>
                      <a:pt x="43" y="14"/>
                    </a:lnTo>
                    <a:lnTo>
                      <a:pt x="39" y="7"/>
                    </a:lnTo>
                    <a:lnTo>
                      <a:pt x="36" y="3"/>
                    </a:lnTo>
                    <a:lnTo>
                      <a:pt x="32" y="0"/>
                    </a:lnTo>
                    <a:lnTo>
                      <a:pt x="29" y="0"/>
                    </a:lnTo>
                    <a:lnTo>
                      <a:pt x="25" y="17"/>
                    </a:lnTo>
                    <a:lnTo>
                      <a:pt x="25" y="17"/>
                    </a:lnTo>
                    <a:lnTo>
                      <a:pt x="22" y="17"/>
                    </a:lnTo>
                    <a:lnTo>
                      <a:pt x="15" y="17"/>
                    </a:lnTo>
                    <a:lnTo>
                      <a:pt x="11" y="21"/>
                    </a:lnTo>
                    <a:lnTo>
                      <a:pt x="8" y="24"/>
                    </a:lnTo>
                    <a:lnTo>
                      <a:pt x="8" y="24"/>
                    </a:lnTo>
                    <a:lnTo>
                      <a:pt x="8" y="24"/>
                    </a:lnTo>
                    <a:lnTo>
                      <a:pt x="4" y="24"/>
                    </a:lnTo>
                    <a:lnTo>
                      <a:pt x="0" y="28"/>
                    </a:lnTo>
                    <a:lnTo>
                      <a:pt x="0" y="32"/>
                    </a:lnTo>
                    <a:lnTo>
                      <a:pt x="0" y="39"/>
                    </a:lnTo>
                    <a:lnTo>
                      <a:pt x="0" y="39"/>
                    </a:lnTo>
                    <a:lnTo>
                      <a:pt x="8" y="42"/>
                    </a:lnTo>
                    <a:lnTo>
                      <a:pt x="15" y="46"/>
                    </a:lnTo>
                    <a:lnTo>
                      <a:pt x="2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4" name="Freeform 368"/>
              <p:cNvSpPr>
                <a:spLocks/>
              </p:cNvSpPr>
              <p:nvPr userDrawn="1"/>
            </p:nvSpPr>
            <p:spPr bwMode="gray">
              <a:xfrm>
                <a:off x="1033" y="-2822"/>
                <a:ext cx="35" cy="21"/>
              </a:xfrm>
              <a:custGeom>
                <a:avLst/>
                <a:gdLst>
                  <a:gd name="T0" fmla="*/ 32 w 35"/>
                  <a:gd name="T1" fmla="*/ 18 h 21"/>
                  <a:gd name="T2" fmla="*/ 28 w 35"/>
                  <a:gd name="T3" fmla="*/ 11 h 21"/>
                  <a:gd name="T4" fmla="*/ 21 w 35"/>
                  <a:gd name="T5" fmla="*/ 7 h 21"/>
                  <a:gd name="T6" fmla="*/ 18 w 35"/>
                  <a:gd name="T7" fmla="*/ 4 h 21"/>
                  <a:gd name="T8" fmla="*/ 14 w 35"/>
                  <a:gd name="T9" fmla="*/ 4 h 21"/>
                  <a:gd name="T10" fmla="*/ 14 w 35"/>
                  <a:gd name="T11" fmla="*/ 4 h 21"/>
                  <a:gd name="T12" fmla="*/ 11 w 35"/>
                  <a:gd name="T13" fmla="*/ 0 h 21"/>
                  <a:gd name="T14" fmla="*/ 7 w 35"/>
                  <a:gd name="T15" fmla="*/ 0 h 21"/>
                  <a:gd name="T16" fmla="*/ 4 w 35"/>
                  <a:gd name="T17" fmla="*/ 0 h 21"/>
                  <a:gd name="T18" fmla="*/ 0 w 35"/>
                  <a:gd name="T19" fmla="*/ 4 h 21"/>
                  <a:gd name="T20" fmla="*/ 0 w 35"/>
                  <a:gd name="T21" fmla="*/ 7 h 21"/>
                  <a:gd name="T22" fmla="*/ 0 w 35"/>
                  <a:gd name="T23" fmla="*/ 7 h 21"/>
                  <a:gd name="T24" fmla="*/ 0 w 35"/>
                  <a:gd name="T25" fmla="*/ 11 h 21"/>
                  <a:gd name="T26" fmla="*/ 4 w 35"/>
                  <a:gd name="T27" fmla="*/ 14 h 21"/>
                  <a:gd name="T28" fmla="*/ 11 w 35"/>
                  <a:gd name="T29" fmla="*/ 18 h 21"/>
                  <a:gd name="T30" fmla="*/ 14 w 35"/>
                  <a:gd name="T31" fmla="*/ 18 h 21"/>
                  <a:gd name="T32" fmla="*/ 14 w 35"/>
                  <a:gd name="T33" fmla="*/ 18 h 21"/>
                  <a:gd name="T34" fmla="*/ 21 w 35"/>
                  <a:gd name="T35" fmla="*/ 21 h 21"/>
                  <a:gd name="T36" fmla="*/ 25 w 35"/>
                  <a:gd name="T37" fmla="*/ 21 h 21"/>
                  <a:gd name="T38" fmla="*/ 28 w 35"/>
                  <a:gd name="T39" fmla="*/ 21 h 21"/>
                  <a:gd name="T40" fmla="*/ 32 w 35"/>
                  <a:gd name="T41" fmla="*/ 21 h 21"/>
                  <a:gd name="T42" fmla="*/ 35 w 35"/>
                  <a:gd name="T43" fmla="*/ 21 h 21"/>
                  <a:gd name="T44" fmla="*/ 32 w 35"/>
                  <a:gd name="T45"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 h="21">
                    <a:moveTo>
                      <a:pt x="32" y="18"/>
                    </a:moveTo>
                    <a:lnTo>
                      <a:pt x="28" y="11"/>
                    </a:lnTo>
                    <a:lnTo>
                      <a:pt x="21" y="7"/>
                    </a:lnTo>
                    <a:lnTo>
                      <a:pt x="18" y="4"/>
                    </a:lnTo>
                    <a:lnTo>
                      <a:pt x="14" y="4"/>
                    </a:lnTo>
                    <a:lnTo>
                      <a:pt x="14" y="4"/>
                    </a:lnTo>
                    <a:lnTo>
                      <a:pt x="11" y="0"/>
                    </a:lnTo>
                    <a:lnTo>
                      <a:pt x="7" y="0"/>
                    </a:lnTo>
                    <a:lnTo>
                      <a:pt x="4" y="0"/>
                    </a:lnTo>
                    <a:lnTo>
                      <a:pt x="0" y="4"/>
                    </a:lnTo>
                    <a:lnTo>
                      <a:pt x="0" y="7"/>
                    </a:lnTo>
                    <a:lnTo>
                      <a:pt x="0" y="7"/>
                    </a:lnTo>
                    <a:lnTo>
                      <a:pt x="0" y="11"/>
                    </a:lnTo>
                    <a:lnTo>
                      <a:pt x="4" y="14"/>
                    </a:lnTo>
                    <a:lnTo>
                      <a:pt x="11" y="18"/>
                    </a:lnTo>
                    <a:lnTo>
                      <a:pt x="14" y="18"/>
                    </a:lnTo>
                    <a:lnTo>
                      <a:pt x="14" y="18"/>
                    </a:lnTo>
                    <a:lnTo>
                      <a:pt x="21" y="21"/>
                    </a:lnTo>
                    <a:lnTo>
                      <a:pt x="25" y="21"/>
                    </a:lnTo>
                    <a:lnTo>
                      <a:pt x="28" y="21"/>
                    </a:lnTo>
                    <a:lnTo>
                      <a:pt x="32" y="21"/>
                    </a:lnTo>
                    <a:lnTo>
                      <a:pt x="35" y="21"/>
                    </a:lnTo>
                    <a:lnTo>
                      <a:pt x="32"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5" name="Freeform 369"/>
              <p:cNvSpPr>
                <a:spLocks/>
              </p:cNvSpPr>
              <p:nvPr userDrawn="1"/>
            </p:nvSpPr>
            <p:spPr bwMode="gray">
              <a:xfrm>
                <a:off x="991" y="-2748"/>
                <a:ext cx="18" cy="18"/>
              </a:xfrm>
              <a:custGeom>
                <a:avLst/>
                <a:gdLst>
                  <a:gd name="T0" fmla="*/ 10 w 18"/>
                  <a:gd name="T1" fmla="*/ 18 h 18"/>
                  <a:gd name="T2" fmla="*/ 14 w 18"/>
                  <a:gd name="T3" fmla="*/ 18 h 18"/>
                  <a:gd name="T4" fmla="*/ 18 w 18"/>
                  <a:gd name="T5" fmla="*/ 14 h 18"/>
                  <a:gd name="T6" fmla="*/ 18 w 18"/>
                  <a:gd name="T7" fmla="*/ 7 h 18"/>
                  <a:gd name="T8" fmla="*/ 18 w 18"/>
                  <a:gd name="T9" fmla="*/ 4 h 18"/>
                  <a:gd name="T10" fmla="*/ 14 w 18"/>
                  <a:gd name="T11" fmla="*/ 0 h 18"/>
                  <a:gd name="T12" fmla="*/ 10 w 18"/>
                  <a:gd name="T13" fmla="*/ 0 h 18"/>
                  <a:gd name="T14" fmla="*/ 3 w 18"/>
                  <a:gd name="T15" fmla="*/ 0 h 18"/>
                  <a:gd name="T16" fmla="*/ 0 w 18"/>
                  <a:gd name="T17" fmla="*/ 4 h 18"/>
                  <a:gd name="T18" fmla="*/ 0 w 18"/>
                  <a:gd name="T19" fmla="*/ 7 h 18"/>
                  <a:gd name="T20" fmla="*/ 0 w 18"/>
                  <a:gd name="T21" fmla="*/ 14 h 18"/>
                  <a:gd name="T22" fmla="*/ 3 w 18"/>
                  <a:gd name="T23" fmla="*/ 18 h 18"/>
                  <a:gd name="T24" fmla="*/ 10 w 18"/>
                  <a:gd name="T25"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8">
                    <a:moveTo>
                      <a:pt x="10" y="18"/>
                    </a:moveTo>
                    <a:lnTo>
                      <a:pt x="14" y="18"/>
                    </a:lnTo>
                    <a:lnTo>
                      <a:pt x="18" y="14"/>
                    </a:lnTo>
                    <a:lnTo>
                      <a:pt x="18" y="7"/>
                    </a:lnTo>
                    <a:lnTo>
                      <a:pt x="18" y="4"/>
                    </a:lnTo>
                    <a:lnTo>
                      <a:pt x="14" y="0"/>
                    </a:lnTo>
                    <a:lnTo>
                      <a:pt x="10" y="0"/>
                    </a:lnTo>
                    <a:lnTo>
                      <a:pt x="3" y="0"/>
                    </a:lnTo>
                    <a:lnTo>
                      <a:pt x="0" y="4"/>
                    </a:lnTo>
                    <a:lnTo>
                      <a:pt x="0" y="7"/>
                    </a:lnTo>
                    <a:lnTo>
                      <a:pt x="0" y="14"/>
                    </a:lnTo>
                    <a:lnTo>
                      <a:pt x="3" y="18"/>
                    </a:lnTo>
                    <a:lnTo>
                      <a:pt x="1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6" name="Freeform 370"/>
              <p:cNvSpPr>
                <a:spLocks/>
              </p:cNvSpPr>
              <p:nvPr userDrawn="1"/>
            </p:nvSpPr>
            <p:spPr bwMode="gray">
              <a:xfrm>
                <a:off x="1019" y="-2737"/>
                <a:ext cx="21" cy="14"/>
              </a:xfrm>
              <a:custGeom>
                <a:avLst/>
                <a:gdLst>
                  <a:gd name="T0" fmla="*/ 0 w 21"/>
                  <a:gd name="T1" fmla="*/ 7 h 14"/>
                  <a:gd name="T2" fmla="*/ 4 w 21"/>
                  <a:gd name="T3" fmla="*/ 10 h 14"/>
                  <a:gd name="T4" fmla="*/ 7 w 21"/>
                  <a:gd name="T5" fmla="*/ 14 h 14"/>
                  <a:gd name="T6" fmla="*/ 11 w 21"/>
                  <a:gd name="T7" fmla="*/ 14 h 14"/>
                  <a:gd name="T8" fmla="*/ 14 w 21"/>
                  <a:gd name="T9" fmla="*/ 14 h 14"/>
                  <a:gd name="T10" fmla="*/ 18 w 21"/>
                  <a:gd name="T11" fmla="*/ 10 h 14"/>
                  <a:gd name="T12" fmla="*/ 21 w 21"/>
                  <a:gd name="T13" fmla="*/ 7 h 14"/>
                  <a:gd name="T14" fmla="*/ 18 w 21"/>
                  <a:gd name="T15" fmla="*/ 3 h 14"/>
                  <a:gd name="T16" fmla="*/ 14 w 21"/>
                  <a:gd name="T17" fmla="*/ 0 h 14"/>
                  <a:gd name="T18" fmla="*/ 11 w 21"/>
                  <a:gd name="T19" fmla="*/ 0 h 14"/>
                  <a:gd name="T20" fmla="*/ 4 w 21"/>
                  <a:gd name="T21" fmla="*/ 0 h 14"/>
                  <a:gd name="T22" fmla="*/ 0 w 21"/>
                  <a:gd name="T23"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4">
                    <a:moveTo>
                      <a:pt x="0" y="7"/>
                    </a:moveTo>
                    <a:lnTo>
                      <a:pt x="4" y="10"/>
                    </a:lnTo>
                    <a:lnTo>
                      <a:pt x="7" y="14"/>
                    </a:lnTo>
                    <a:lnTo>
                      <a:pt x="11" y="14"/>
                    </a:lnTo>
                    <a:lnTo>
                      <a:pt x="14" y="14"/>
                    </a:lnTo>
                    <a:lnTo>
                      <a:pt x="18" y="10"/>
                    </a:lnTo>
                    <a:lnTo>
                      <a:pt x="21" y="7"/>
                    </a:lnTo>
                    <a:lnTo>
                      <a:pt x="18" y="3"/>
                    </a:lnTo>
                    <a:lnTo>
                      <a:pt x="14" y="0"/>
                    </a:lnTo>
                    <a:lnTo>
                      <a:pt x="11" y="0"/>
                    </a:lnTo>
                    <a:lnTo>
                      <a:pt x="4"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7" name="Freeform 371"/>
              <p:cNvSpPr>
                <a:spLocks/>
              </p:cNvSpPr>
              <p:nvPr userDrawn="1"/>
            </p:nvSpPr>
            <p:spPr bwMode="gray">
              <a:xfrm>
                <a:off x="1047" y="-2790"/>
                <a:ext cx="4" cy="2"/>
              </a:xfrm>
              <a:custGeom>
                <a:avLst/>
                <a:gdLst>
                  <a:gd name="T0" fmla="*/ 7 w 14"/>
                  <a:gd name="T1" fmla="*/ 7 h 7"/>
                  <a:gd name="T2" fmla="*/ 11 w 14"/>
                  <a:gd name="T3" fmla="*/ 7 h 7"/>
                  <a:gd name="T4" fmla="*/ 14 w 14"/>
                  <a:gd name="T5" fmla="*/ 3 h 7"/>
                  <a:gd name="T6" fmla="*/ 11 w 14"/>
                  <a:gd name="T7" fmla="*/ 0 h 7"/>
                  <a:gd name="T8" fmla="*/ 7 w 14"/>
                  <a:gd name="T9" fmla="*/ 0 h 7"/>
                  <a:gd name="T10" fmla="*/ 4 w 14"/>
                  <a:gd name="T11" fmla="*/ 0 h 7"/>
                  <a:gd name="T12" fmla="*/ 0 w 14"/>
                  <a:gd name="T13" fmla="*/ 3 h 7"/>
                  <a:gd name="T14" fmla="*/ 4 w 14"/>
                  <a:gd name="T15" fmla="*/ 7 h 7"/>
                  <a:gd name="T16" fmla="*/ 7 w 14"/>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7">
                    <a:moveTo>
                      <a:pt x="7" y="7"/>
                    </a:moveTo>
                    <a:lnTo>
                      <a:pt x="11" y="7"/>
                    </a:lnTo>
                    <a:lnTo>
                      <a:pt x="14" y="3"/>
                    </a:lnTo>
                    <a:lnTo>
                      <a:pt x="11" y="0"/>
                    </a:lnTo>
                    <a:lnTo>
                      <a:pt x="7" y="0"/>
                    </a:lnTo>
                    <a:lnTo>
                      <a:pt x="4" y="0"/>
                    </a:lnTo>
                    <a:lnTo>
                      <a:pt x="0" y="3"/>
                    </a:lnTo>
                    <a:lnTo>
                      <a:pt x="4"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8" name="Freeform 372"/>
              <p:cNvSpPr>
                <a:spLocks/>
              </p:cNvSpPr>
              <p:nvPr userDrawn="1"/>
            </p:nvSpPr>
            <p:spPr bwMode="gray">
              <a:xfrm>
                <a:off x="892" y="-2720"/>
                <a:ext cx="19" cy="4"/>
              </a:xfrm>
              <a:custGeom>
                <a:avLst/>
                <a:gdLst>
                  <a:gd name="T0" fmla="*/ 0 w 18"/>
                  <a:gd name="T1" fmla="*/ 4 h 7"/>
                  <a:gd name="T2" fmla="*/ 4 w 18"/>
                  <a:gd name="T3" fmla="*/ 7 h 7"/>
                  <a:gd name="T4" fmla="*/ 11 w 18"/>
                  <a:gd name="T5" fmla="*/ 7 h 7"/>
                  <a:gd name="T6" fmla="*/ 14 w 18"/>
                  <a:gd name="T7" fmla="*/ 7 h 7"/>
                  <a:gd name="T8" fmla="*/ 18 w 18"/>
                  <a:gd name="T9" fmla="*/ 7 h 7"/>
                  <a:gd name="T10" fmla="*/ 18 w 18"/>
                  <a:gd name="T11" fmla="*/ 4 h 7"/>
                  <a:gd name="T12" fmla="*/ 14 w 18"/>
                  <a:gd name="T13" fmla="*/ 0 h 7"/>
                  <a:gd name="T14" fmla="*/ 11 w 18"/>
                  <a:gd name="T15" fmla="*/ 0 h 7"/>
                  <a:gd name="T16" fmla="*/ 4 w 18"/>
                  <a:gd name="T17" fmla="*/ 0 h 7"/>
                  <a:gd name="T18" fmla="*/ 0 w 18"/>
                  <a:gd name="T19"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
                    <a:moveTo>
                      <a:pt x="0" y="4"/>
                    </a:moveTo>
                    <a:lnTo>
                      <a:pt x="4" y="7"/>
                    </a:lnTo>
                    <a:lnTo>
                      <a:pt x="11" y="7"/>
                    </a:lnTo>
                    <a:lnTo>
                      <a:pt x="14" y="7"/>
                    </a:lnTo>
                    <a:lnTo>
                      <a:pt x="18" y="7"/>
                    </a:lnTo>
                    <a:lnTo>
                      <a:pt x="18" y="4"/>
                    </a:lnTo>
                    <a:lnTo>
                      <a:pt x="14" y="0"/>
                    </a:lnTo>
                    <a:lnTo>
                      <a:pt x="11"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9" name="Freeform 373"/>
              <p:cNvSpPr>
                <a:spLocks/>
              </p:cNvSpPr>
              <p:nvPr userDrawn="1"/>
            </p:nvSpPr>
            <p:spPr bwMode="gray">
              <a:xfrm>
                <a:off x="1266" y="-2571"/>
                <a:ext cx="63" cy="67"/>
              </a:xfrm>
              <a:custGeom>
                <a:avLst/>
                <a:gdLst>
                  <a:gd name="T0" fmla="*/ 14 w 63"/>
                  <a:gd name="T1" fmla="*/ 39 h 46"/>
                  <a:gd name="T2" fmla="*/ 14 w 63"/>
                  <a:gd name="T3" fmla="*/ 42 h 46"/>
                  <a:gd name="T4" fmla="*/ 17 w 63"/>
                  <a:gd name="T5" fmla="*/ 46 h 46"/>
                  <a:gd name="T6" fmla="*/ 21 w 63"/>
                  <a:gd name="T7" fmla="*/ 46 h 46"/>
                  <a:gd name="T8" fmla="*/ 28 w 63"/>
                  <a:gd name="T9" fmla="*/ 46 h 46"/>
                  <a:gd name="T10" fmla="*/ 63 w 63"/>
                  <a:gd name="T11" fmla="*/ 42 h 46"/>
                  <a:gd name="T12" fmla="*/ 63 w 63"/>
                  <a:gd name="T13" fmla="*/ 35 h 46"/>
                  <a:gd name="T14" fmla="*/ 63 w 63"/>
                  <a:gd name="T15" fmla="*/ 35 h 46"/>
                  <a:gd name="T16" fmla="*/ 63 w 63"/>
                  <a:gd name="T17" fmla="*/ 28 h 46"/>
                  <a:gd name="T18" fmla="*/ 60 w 63"/>
                  <a:gd name="T19" fmla="*/ 21 h 46"/>
                  <a:gd name="T20" fmla="*/ 60 w 63"/>
                  <a:gd name="T21" fmla="*/ 14 h 46"/>
                  <a:gd name="T22" fmla="*/ 60 w 63"/>
                  <a:gd name="T23" fmla="*/ 7 h 46"/>
                  <a:gd name="T24" fmla="*/ 56 w 63"/>
                  <a:gd name="T25" fmla="*/ 4 h 46"/>
                  <a:gd name="T26" fmla="*/ 53 w 63"/>
                  <a:gd name="T27" fmla="*/ 0 h 46"/>
                  <a:gd name="T28" fmla="*/ 49 w 63"/>
                  <a:gd name="T29" fmla="*/ 0 h 46"/>
                  <a:gd name="T30" fmla="*/ 42 w 63"/>
                  <a:gd name="T31" fmla="*/ 0 h 46"/>
                  <a:gd name="T32" fmla="*/ 35 w 63"/>
                  <a:gd name="T33" fmla="*/ 0 h 46"/>
                  <a:gd name="T34" fmla="*/ 17 w 63"/>
                  <a:gd name="T35" fmla="*/ 0 h 46"/>
                  <a:gd name="T36" fmla="*/ 14 w 63"/>
                  <a:gd name="T37" fmla="*/ 0 h 46"/>
                  <a:gd name="T38" fmla="*/ 14 w 63"/>
                  <a:gd name="T39" fmla="*/ 0 h 46"/>
                  <a:gd name="T40" fmla="*/ 7 w 63"/>
                  <a:gd name="T41" fmla="*/ 0 h 46"/>
                  <a:gd name="T42" fmla="*/ 3 w 63"/>
                  <a:gd name="T43" fmla="*/ 4 h 46"/>
                  <a:gd name="T44" fmla="*/ 3 w 63"/>
                  <a:gd name="T45" fmla="*/ 7 h 46"/>
                  <a:gd name="T46" fmla="*/ 0 w 63"/>
                  <a:gd name="T47" fmla="*/ 14 h 46"/>
                  <a:gd name="T48" fmla="*/ 0 w 63"/>
                  <a:gd name="T49" fmla="*/ 14 h 46"/>
                  <a:gd name="T50" fmla="*/ 0 w 63"/>
                  <a:gd name="T51" fmla="*/ 18 h 46"/>
                  <a:gd name="T52" fmla="*/ 0 w 63"/>
                  <a:gd name="T53" fmla="*/ 25 h 46"/>
                  <a:gd name="T54" fmla="*/ 0 w 63"/>
                  <a:gd name="T55" fmla="*/ 28 h 46"/>
                  <a:gd name="T56" fmla="*/ 3 w 63"/>
                  <a:gd name="T57" fmla="*/ 35 h 46"/>
                  <a:gd name="T58" fmla="*/ 7 w 63"/>
                  <a:gd name="T59" fmla="*/ 39 h 46"/>
                  <a:gd name="T60" fmla="*/ 14 w 63"/>
                  <a:gd name="T61" fmla="*/ 3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3" h="46">
                    <a:moveTo>
                      <a:pt x="14" y="39"/>
                    </a:moveTo>
                    <a:lnTo>
                      <a:pt x="14" y="42"/>
                    </a:lnTo>
                    <a:lnTo>
                      <a:pt x="17" y="46"/>
                    </a:lnTo>
                    <a:lnTo>
                      <a:pt x="21" y="46"/>
                    </a:lnTo>
                    <a:lnTo>
                      <a:pt x="28" y="46"/>
                    </a:lnTo>
                    <a:lnTo>
                      <a:pt x="63" y="42"/>
                    </a:lnTo>
                    <a:lnTo>
                      <a:pt x="63" y="35"/>
                    </a:lnTo>
                    <a:lnTo>
                      <a:pt x="63" y="35"/>
                    </a:lnTo>
                    <a:lnTo>
                      <a:pt x="63" y="28"/>
                    </a:lnTo>
                    <a:lnTo>
                      <a:pt x="60" y="21"/>
                    </a:lnTo>
                    <a:lnTo>
                      <a:pt x="60" y="14"/>
                    </a:lnTo>
                    <a:lnTo>
                      <a:pt x="60" y="7"/>
                    </a:lnTo>
                    <a:lnTo>
                      <a:pt x="56" y="4"/>
                    </a:lnTo>
                    <a:lnTo>
                      <a:pt x="53" y="0"/>
                    </a:lnTo>
                    <a:lnTo>
                      <a:pt x="49" y="0"/>
                    </a:lnTo>
                    <a:lnTo>
                      <a:pt x="42" y="0"/>
                    </a:lnTo>
                    <a:lnTo>
                      <a:pt x="35" y="0"/>
                    </a:lnTo>
                    <a:lnTo>
                      <a:pt x="17" y="0"/>
                    </a:lnTo>
                    <a:lnTo>
                      <a:pt x="14" y="0"/>
                    </a:lnTo>
                    <a:lnTo>
                      <a:pt x="14" y="0"/>
                    </a:lnTo>
                    <a:lnTo>
                      <a:pt x="7" y="0"/>
                    </a:lnTo>
                    <a:lnTo>
                      <a:pt x="3" y="4"/>
                    </a:lnTo>
                    <a:lnTo>
                      <a:pt x="3" y="7"/>
                    </a:lnTo>
                    <a:lnTo>
                      <a:pt x="0" y="14"/>
                    </a:lnTo>
                    <a:lnTo>
                      <a:pt x="0" y="14"/>
                    </a:lnTo>
                    <a:lnTo>
                      <a:pt x="0" y="18"/>
                    </a:lnTo>
                    <a:lnTo>
                      <a:pt x="0" y="25"/>
                    </a:lnTo>
                    <a:lnTo>
                      <a:pt x="0" y="28"/>
                    </a:lnTo>
                    <a:lnTo>
                      <a:pt x="3" y="35"/>
                    </a:lnTo>
                    <a:lnTo>
                      <a:pt x="7" y="39"/>
                    </a:lnTo>
                    <a:lnTo>
                      <a:pt x="14"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0" name="Freeform 374"/>
              <p:cNvSpPr>
                <a:spLocks/>
              </p:cNvSpPr>
              <p:nvPr userDrawn="1"/>
            </p:nvSpPr>
            <p:spPr bwMode="gray">
              <a:xfrm>
                <a:off x="1311" y="-2353"/>
                <a:ext cx="25" cy="31"/>
              </a:xfrm>
              <a:custGeom>
                <a:avLst/>
                <a:gdLst>
                  <a:gd name="T0" fmla="*/ 25 w 25"/>
                  <a:gd name="T1" fmla="*/ 24 h 31"/>
                  <a:gd name="T2" fmla="*/ 25 w 25"/>
                  <a:gd name="T3" fmla="*/ 24 h 31"/>
                  <a:gd name="T4" fmla="*/ 25 w 25"/>
                  <a:gd name="T5" fmla="*/ 21 h 31"/>
                  <a:gd name="T6" fmla="*/ 25 w 25"/>
                  <a:gd name="T7" fmla="*/ 14 h 31"/>
                  <a:gd name="T8" fmla="*/ 25 w 25"/>
                  <a:gd name="T9" fmla="*/ 10 h 31"/>
                  <a:gd name="T10" fmla="*/ 25 w 25"/>
                  <a:gd name="T11" fmla="*/ 7 h 31"/>
                  <a:gd name="T12" fmla="*/ 22 w 25"/>
                  <a:gd name="T13" fmla="*/ 0 h 31"/>
                  <a:gd name="T14" fmla="*/ 18 w 25"/>
                  <a:gd name="T15" fmla="*/ 0 h 31"/>
                  <a:gd name="T16" fmla="*/ 11 w 25"/>
                  <a:gd name="T17" fmla="*/ 0 h 31"/>
                  <a:gd name="T18" fmla="*/ 11 w 25"/>
                  <a:gd name="T19" fmla="*/ 0 h 31"/>
                  <a:gd name="T20" fmla="*/ 8 w 25"/>
                  <a:gd name="T21" fmla="*/ 0 h 31"/>
                  <a:gd name="T22" fmla="*/ 4 w 25"/>
                  <a:gd name="T23" fmla="*/ 0 h 31"/>
                  <a:gd name="T24" fmla="*/ 4 w 25"/>
                  <a:gd name="T25" fmla="*/ 0 h 31"/>
                  <a:gd name="T26" fmla="*/ 0 w 25"/>
                  <a:gd name="T27" fmla="*/ 7 h 31"/>
                  <a:gd name="T28" fmla="*/ 0 w 25"/>
                  <a:gd name="T29" fmla="*/ 14 h 31"/>
                  <a:gd name="T30" fmla="*/ 0 w 25"/>
                  <a:gd name="T31" fmla="*/ 14 h 31"/>
                  <a:gd name="T32" fmla="*/ 0 w 25"/>
                  <a:gd name="T33" fmla="*/ 17 h 31"/>
                  <a:gd name="T34" fmla="*/ 0 w 25"/>
                  <a:gd name="T35" fmla="*/ 24 h 31"/>
                  <a:gd name="T36" fmla="*/ 4 w 25"/>
                  <a:gd name="T37" fmla="*/ 28 h 31"/>
                  <a:gd name="T38" fmla="*/ 8 w 25"/>
                  <a:gd name="T39" fmla="*/ 31 h 31"/>
                  <a:gd name="T40" fmla="*/ 8 w 25"/>
                  <a:gd name="T41" fmla="*/ 31 h 31"/>
                  <a:gd name="T42" fmla="*/ 11 w 25"/>
                  <a:gd name="T43" fmla="*/ 31 h 31"/>
                  <a:gd name="T44" fmla="*/ 15 w 25"/>
                  <a:gd name="T45" fmla="*/ 31 h 31"/>
                  <a:gd name="T46" fmla="*/ 22 w 25"/>
                  <a:gd name="T47" fmla="*/ 31 h 31"/>
                  <a:gd name="T48" fmla="*/ 25 w 25"/>
                  <a:gd name="T49" fmla="*/ 28 h 31"/>
                  <a:gd name="T50" fmla="*/ 25 w 25"/>
                  <a:gd name="T5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 h="31">
                    <a:moveTo>
                      <a:pt x="25" y="24"/>
                    </a:moveTo>
                    <a:lnTo>
                      <a:pt x="25" y="24"/>
                    </a:lnTo>
                    <a:lnTo>
                      <a:pt x="25" y="21"/>
                    </a:lnTo>
                    <a:lnTo>
                      <a:pt x="25" y="14"/>
                    </a:lnTo>
                    <a:lnTo>
                      <a:pt x="25" y="10"/>
                    </a:lnTo>
                    <a:lnTo>
                      <a:pt x="25" y="7"/>
                    </a:lnTo>
                    <a:lnTo>
                      <a:pt x="22" y="0"/>
                    </a:lnTo>
                    <a:lnTo>
                      <a:pt x="18" y="0"/>
                    </a:lnTo>
                    <a:lnTo>
                      <a:pt x="11" y="0"/>
                    </a:lnTo>
                    <a:lnTo>
                      <a:pt x="11" y="0"/>
                    </a:lnTo>
                    <a:lnTo>
                      <a:pt x="8" y="0"/>
                    </a:lnTo>
                    <a:lnTo>
                      <a:pt x="4" y="0"/>
                    </a:lnTo>
                    <a:lnTo>
                      <a:pt x="4" y="0"/>
                    </a:lnTo>
                    <a:lnTo>
                      <a:pt x="0" y="7"/>
                    </a:lnTo>
                    <a:lnTo>
                      <a:pt x="0" y="14"/>
                    </a:lnTo>
                    <a:lnTo>
                      <a:pt x="0" y="14"/>
                    </a:lnTo>
                    <a:lnTo>
                      <a:pt x="0" y="17"/>
                    </a:lnTo>
                    <a:lnTo>
                      <a:pt x="0" y="24"/>
                    </a:lnTo>
                    <a:lnTo>
                      <a:pt x="4" y="28"/>
                    </a:lnTo>
                    <a:lnTo>
                      <a:pt x="8" y="31"/>
                    </a:lnTo>
                    <a:lnTo>
                      <a:pt x="8" y="31"/>
                    </a:lnTo>
                    <a:lnTo>
                      <a:pt x="11" y="31"/>
                    </a:lnTo>
                    <a:lnTo>
                      <a:pt x="15" y="31"/>
                    </a:lnTo>
                    <a:lnTo>
                      <a:pt x="22" y="31"/>
                    </a:lnTo>
                    <a:lnTo>
                      <a:pt x="25" y="28"/>
                    </a:lnTo>
                    <a:lnTo>
                      <a:pt x="25"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1" name="Freeform 375"/>
              <p:cNvSpPr>
                <a:spLocks/>
              </p:cNvSpPr>
              <p:nvPr userDrawn="1"/>
            </p:nvSpPr>
            <p:spPr bwMode="gray">
              <a:xfrm>
                <a:off x="1227" y="-2167"/>
                <a:ext cx="28" cy="7"/>
              </a:xfrm>
              <a:custGeom>
                <a:avLst/>
                <a:gdLst>
                  <a:gd name="T0" fmla="*/ 0 w 28"/>
                  <a:gd name="T1" fmla="*/ 4 h 7"/>
                  <a:gd name="T2" fmla="*/ 3 w 28"/>
                  <a:gd name="T3" fmla="*/ 4 h 7"/>
                  <a:gd name="T4" fmla="*/ 7 w 28"/>
                  <a:gd name="T5" fmla="*/ 7 h 7"/>
                  <a:gd name="T6" fmla="*/ 14 w 28"/>
                  <a:gd name="T7" fmla="*/ 7 h 7"/>
                  <a:gd name="T8" fmla="*/ 21 w 28"/>
                  <a:gd name="T9" fmla="*/ 7 h 7"/>
                  <a:gd name="T10" fmla="*/ 28 w 28"/>
                  <a:gd name="T11" fmla="*/ 4 h 7"/>
                  <a:gd name="T12" fmla="*/ 28 w 28"/>
                  <a:gd name="T13" fmla="*/ 4 h 7"/>
                  <a:gd name="T14" fmla="*/ 28 w 28"/>
                  <a:gd name="T15" fmla="*/ 0 h 7"/>
                  <a:gd name="T16" fmla="*/ 21 w 28"/>
                  <a:gd name="T17" fmla="*/ 0 h 7"/>
                  <a:gd name="T18" fmla="*/ 14 w 28"/>
                  <a:gd name="T19" fmla="*/ 0 h 7"/>
                  <a:gd name="T20" fmla="*/ 7 w 28"/>
                  <a:gd name="T21" fmla="*/ 0 h 7"/>
                  <a:gd name="T22" fmla="*/ 3 w 28"/>
                  <a:gd name="T23" fmla="*/ 0 h 7"/>
                  <a:gd name="T24" fmla="*/ 0 w 28"/>
                  <a:gd name="T25"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7">
                    <a:moveTo>
                      <a:pt x="0" y="4"/>
                    </a:moveTo>
                    <a:lnTo>
                      <a:pt x="3" y="4"/>
                    </a:lnTo>
                    <a:lnTo>
                      <a:pt x="7" y="7"/>
                    </a:lnTo>
                    <a:lnTo>
                      <a:pt x="14" y="7"/>
                    </a:lnTo>
                    <a:lnTo>
                      <a:pt x="21" y="7"/>
                    </a:lnTo>
                    <a:lnTo>
                      <a:pt x="28" y="4"/>
                    </a:lnTo>
                    <a:lnTo>
                      <a:pt x="28" y="4"/>
                    </a:lnTo>
                    <a:lnTo>
                      <a:pt x="28" y="0"/>
                    </a:lnTo>
                    <a:lnTo>
                      <a:pt x="21" y="0"/>
                    </a:lnTo>
                    <a:lnTo>
                      <a:pt x="14" y="0"/>
                    </a:lnTo>
                    <a:lnTo>
                      <a:pt x="7" y="0"/>
                    </a:lnTo>
                    <a:lnTo>
                      <a:pt x="3"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2" name="Freeform 376"/>
              <p:cNvSpPr>
                <a:spLocks/>
              </p:cNvSpPr>
              <p:nvPr userDrawn="1"/>
            </p:nvSpPr>
            <p:spPr bwMode="gray">
              <a:xfrm>
                <a:off x="1269" y="-2146"/>
                <a:ext cx="8" cy="7"/>
              </a:xfrm>
              <a:custGeom>
                <a:avLst/>
                <a:gdLst>
                  <a:gd name="T0" fmla="*/ 7 w 11"/>
                  <a:gd name="T1" fmla="*/ 0 h 29"/>
                  <a:gd name="T2" fmla="*/ 4 w 11"/>
                  <a:gd name="T3" fmla="*/ 0 h 29"/>
                  <a:gd name="T4" fmla="*/ 0 w 11"/>
                  <a:gd name="T5" fmla="*/ 8 h 29"/>
                  <a:gd name="T6" fmla="*/ 0 w 11"/>
                  <a:gd name="T7" fmla="*/ 15 h 29"/>
                  <a:gd name="T8" fmla="*/ 0 w 11"/>
                  <a:gd name="T9" fmla="*/ 22 h 29"/>
                  <a:gd name="T10" fmla="*/ 4 w 11"/>
                  <a:gd name="T11" fmla="*/ 25 h 29"/>
                  <a:gd name="T12" fmla="*/ 7 w 11"/>
                  <a:gd name="T13" fmla="*/ 29 h 29"/>
                  <a:gd name="T14" fmla="*/ 7 w 11"/>
                  <a:gd name="T15" fmla="*/ 25 h 29"/>
                  <a:gd name="T16" fmla="*/ 11 w 11"/>
                  <a:gd name="T17" fmla="*/ 22 h 29"/>
                  <a:gd name="T18" fmla="*/ 11 w 11"/>
                  <a:gd name="T19" fmla="*/ 15 h 29"/>
                  <a:gd name="T20" fmla="*/ 11 w 11"/>
                  <a:gd name="T21" fmla="*/ 8 h 29"/>
                  <a:gd name="T22" fmla="*/ 7 w 11"/>
                  <a:gd name="T23" fmla="*/ 0 h 29"/>
                  <a:gd name="T24" fmla="*/ 7 w 11"/>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9">
                    <a:moveTo>
                      <a:pt x="7" y="0"/>
                    </a:moveTo>
                    <a:lnTo>
                      <a:pt x="4" y="0"/>
                    </a:lnTo>
                    <a:lnTo>
                      <a:pt x="0" y="8"/>
                    </a:lnTo>
                    <a:lnTo>
                      <a:pt x="0" y="15"/>
                    </a:lnTo>
                    <a:lnTo>
                      <a:pt x="0" y="22"/>
                    </a:lnTo>
                    <a:lnTo>
                      <a:pt x="4" y="25"/>
                    </a:lnTo>
                    <a:lnTo>
                      <a:pt x="7" y="29"/>
                    </a:lnTo>
                    <a:lnTo>
                      <a:pt x="7" y="25"/>
                    </a:lnTo>
                    <a:lnTo>
                      <a:pt x="11" y="22"/>
                    </a:lnTo>
                    <a:lnTo>
                      <a:pt x="11" y="15"/>
                    </a:lnTo>
                    <a:lnTo>
                      <a:pt x="11" y="8"/>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3" name="Freeform 377"/>
              <p:cNvSpPr>
                <a:spLocks/>
              </p:cNvSpPr>
              <p:nvPr userDrawn="1"/>
            </p:nvSpPr>
            <p:spPr bwMode="gray">
              <a:xfrm>
                <a:off x="1311" y="-2188"/>
                <a:ext cx="24" cy="21"/>
              </a:xfrm>
              <a:custGeom>
                <a:avLst/>
                <a:gdLst>
                  <a:gd name="T0" fmla="*/ 8 w 18"/>
                  <a:gd name="T1" fmla="*/ 0 h 21"/>
                  <a:gd name="T2" fmla="*/ 4 w 18"/>
                  <a:gd name="T3" fmla="*/ 4 h 21"/>
                  <a:gd name="T4" fmla="*/ 0 w 18"/>
                  <a:gd name="T5" fmla="*/ 7 h 21"/>
                  <a:gd name="T6" fmla="*/ 0 w 18"/>
                  <a:gd name="T7" fmla="*/ 11 h 21"/>
                  <a:gd name="T8" fmla="*/ 0 w 18"/>
                  <a:gd name="T9" fmla="*/ 18 h 21"/>
                  <a:gd name="T10" fmla="*/ 4 w 18"/>
                  <a:gd name="T11" fmla="*/ 21 h 21"/>
                  <a:gd name="T12" fmla="*/ 8 w 18"/>
                  <a:gd name="T13" fmla="*/ 21 h 21"/>
                  <a:gd name="T14" fmla="*/ 11 w 18"/>
                  <a:gd name="T15" fmla="*/ 21 h 21"/>
                  <a:gd name="T16" fmla="*/ 15 w 18"/>
                  <a:gd name="T17" fmla="*/ 18 h 21"/>
                  <a:gd name="T18" fmla="*/ 18 w 18"/>
                  <a:gd name="T19" fmla="*/ 11 h 21"/>
                  <a:gd name="T20" fmla="*/ 15 w 18"/>
                  <a:gd name="T21" fmla="*/ 7 h 21"/>
                  <a:gd name="T22" fmla="*/ 11 w 18"/>
                  <a:gd name="T23" fmla="*/ 4 h 21"/>
                  <a:gd name="T24" fmla="*/ 8 w 18"/>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8" y="0"/>
                    </a:moveTo>
                    <a:lnTo>
                      <a:pt x="4" y="4"/>
                    </a:lnTo>
                    <a:lnTo>
                      <a:pt x="0" y="7"/>
                    </a:lnTo>
                    <a:lnTo>
                      <a:pt x="0" y="11"/>
                    </a:lnTo>
                    <a:lnTo>
                      <a:pt x="0" y="18"/>
                    </a:lnTo>
                    <a:lnTo>
                      <a:pt x="4" y="21"/>
                    </a:lnTo>
                    <a:lnTo>
                      <a:pt x="8" y="21"/>
                    </a:lnTo>
                    <a:lnTo>
                      <a:pt x="11" y="21"/>
                    </a:lnTo>
                    <a:lnTo>
                      <a:pt x="15" y="18"/>
                    </a:lnTo>
                    <a:lnTo>
                      <a:pt x="18" y="11"/>
                    </a:lnTo>
                    <a:lnTo>
                      <a:pt x="15" y="7"/>
                    </a:lnTo>
                    <a:lnTo>
                      <a:pt x="11" y="4"/>
                    </a:lnTo>
                    <a:lnTo>
                      <a:pt x="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4" name="Freeform 378"/>
              <p:cNvSpPr>
                <a:spLocks/>
              </p:cNvSpPr>
              <p:nvPr userDrawn="1"/>
            </p:nvSpPr>
            <p:spPr bwMode="gray">
              <a:xfrm>
                <a:off x="1301" y="-2864"/>
                <a:ext cx="243" cy="282"/>
              </a:xfrm>
              <a:custGeom>
                <a:avLst/>
                <a:gdLst>
                  <a:gd name="T0" fmla="*/ 42 w 243"/>
                  <a:gd name="T1" fmla="*/ 204 h 282"/>
                  <a:gd name="T2" fmla="*/ 42 w 243"/>
                  <a:gd name="T3" fmla="*/ 218 h 282"/>
                  <a:gd name="T4" fmla="*/ 42 w 243"/>
                  <a:gd name="T5" fmla="*/ 229 h 282"/>
                  <a:gd name="T6" fmla="*/ 28 w 243"/>
                  <a:gd name="T7" fmla="*/ 218 h 282"/>
                  <a:gd name="T8" fmla="*/ 21 w 243"/>
                  <a:gd name="T9" fmla="*/ 225 h 282"/>
                  <a:gd name="T10" fmla="*/ 10 w 243"/>
                  <a:gd name="T11" fmla="*/ 236 h 282"/>
                  <a:gd name="T12" fmla="*/ 10 w 243"/>
                  <a:gd name="T13" fmla="*/ 260 h 282"/>
                  <a:gd name="T14" fmla="*/ 35 w 243"/>
                  <a:gd name="T15" fmla="*/ 268 h 282"/>
                  <a:gd name="T16" fmla="*/ 49 w 243"/>
                  <a:gd name="T17" fmla="*/ 275 h 282"/>
                  <a:gd name="T18" fmla="*/ 70 w 243"/>
                  <a:gd name="T19" fmla="*/ 278 h 282"/>
                  <a:gd name="T20" fmla="*/ 81 w 243"/>
                  <a:gd name="T21" fmla="*/ 264 h 282"/>
                  <a:gd name="T22" fmla="*/ 84 w 243"/>
                  <a:gd name="T23" fmla="*/ 239 h 282"/>
                  <a:gd name="T24" fmla="*/ 106 w 243"/>
                  <a:gd name="T25" fmla="*/ 229 h 282"/>
                  <a:gd name="T26" fmla="*/ 116 w 243"/>
                  <a:gd name="T27" fmla="*/ 208 h 282"/>
                  <a:gd name="T28" fmla="*/ 120 w 243"/>
                  <a:gd name="T29" fmla="*/ 197 h 282"/>
                  <a:gd name="T30" fmla="*/ 113 w 243"/>
                  <a:gd name="T31" fmla="*/ 190 h 282"/>
                  <a:gd name="T32" fmla="*/ 127 w 243"/>
                  <a:gd name="T33" fmla="*/ 179 h 282"/>
                  <a:gd name="T34" fmla="*/ 155 w 243"/>
                  <a:gd name="T35" fmla="*/ 172 h 282"/>
                  <a:gd name="T36" fmla="*/ 162 w 243"/>
                  <a:gd name="T37" fmla="*/ 162 h 282"/>
                  <a:gd name="T38" fmla="*/ 180 w 243"/>
                  <a:gd name="T39" fmla="*/ 144 h 282"/>
                  <a:gd name="T40" fmla="*/ 208 w 243"/>
                  <a:gd name="T41" fmla="*/ 123 h 282"/>
                  <a:gd name="T42" fmla="*/ 225 w 243"/>
                  <a:gd name="T43" fmla="*/ 112 h 282"/>
                  <a:gd name="T44" fmla="*/ 218 w 243"/>
                  <a:gd name="T45" fmla="*/ 105 h 282"/>
                  <a:gd name="T46" fmla="*/ 204 w 243"/>
                  <a:gd name="T47" fmla="*/ 98 h 282"/>
                  <a:gd name="T48" fmla="*/ 211 w 243"/>
                  <a:gd name="T49" fmla="*/ 91 h 282"/>
                  <a:gd name="T50" fmla="*/ 211 w 243"/>
                  <a:gd name="T51" fmla="*/ 84 h 282"/>
                  <a:gd name="T52" fmla="*/ 243 w 243"/>
                  <a:gd name="T53" fmla="*/ 84 h 282"/>
                  <a:gd name="T54" fmla="*/ 232 w 243"/>
                  <a:gd name="T55" fmla="*/ 46 h 282"/>
                  <a:gd name="T56" fmla="*/ 225 w 243"/>
                  <a:gd name="T57" fmla="*/ 28 h 282"/>
                  <a:gd name="T58" fmla="*/ 201 w 243"/>
                  <a:gd name="T59" fmla="*/ 7 h 282"/>
                  <a:gd name="T60" fmla="*/ 183 w 243"/>
                  <a:gd name="T61" fmla="*/ 3 h 282"/>
                  <a:gd name="T62" fmla="*/ 141 w 243"/>
                  <a:gd name="T63" fmla="*/ 0 h 282"/>
                  <a:gd name="T64" fmla="*/ 116 w 243"/>
                  <a:gd name="T65" fmla="*/ 10 h 282"/>
                  <a:gd name="T66" fmla="*/ 95 w 243"/>
                  <a:gd name="T67" fmla="*/ 21 h 282"/>
                  <a:gd name="T68" fmla="*/ 74 w 243"/>
                  <a:gd name="T69" fmla="*/ 35 h 282"/>
                  <a:gd name="T70" fmla="*/ 56 w 243"/>
                  <a:gd name="T71" fmla="*/ 35 h 282"/>
                  <a:gd name="T72" fmla="*/ 49 w 243"/>
                  <a:gd name="T73" fmla="*/ 49 h 282"/>
                  <a:gd name="T74" fmla="*/ 56 w 243"/>
                  <a:gd name="T75" fmla="*/ 77 h 282"/>
                  <a:gd name="T76" fmla="*/ 67 w 243"/>
                  <a:gd name="T77" fmla="*/ 74 h 282"/>
                  <a:gd name="T78" fmla="*/ 88 w 243"/>
                  <a:gd name="T79" fmla="*/ 77 h 282"/>
                  <a:gd name="T80" fmla="*/ 141 w 243"/>
                  <a:gd name="T81" fmla="*/ 84 h 282"/>
                  <a:gd name="T82" fmla="*/ 130 w 243"/>
                  <a:gd name="T83" fmla="*/ 91 h 282"/>
                  <a:gd name="T84" fmla="*/ 109 w 243"/>
                  <a:gd name="T85" fmla="*/ 98 h 282"/>
                  <a:gd name="T86" fmla="*/ 88 w 243"/>
                  <a:gd name="T87" fmla="*/ 120 h 282"/>
                  <a:gd name="T88" fmla="*/ 84 w 243"/>
                  <a:gd name="T89" fmla="*/ 144 h 282"/>
                  <a:gd name="T90" fmla="*/ 74 w 243"/>
                  <a:gd name="T91" fmla="*/ 127 h 282"/>
                  <a:gd name="T92" fmla="*/ 60 w 243"/>
                  <a:gd name="T93" fmla="*/ 116 h 282"/>
                  <a:gd name="T94" fmla="*/ 60 w 243"/>
                  <a:gd name="T95" fmla="*/ 137 h 282"/>
                  <a:gd name="T96" fmla="*/ 53 w 243"/>
                  <a:gd name="T97" fmla="*/ 172 h 282"/>
                  <a:gd name="T98" fmla="*/ 70 w 243"/>
                  <a:gd name="T99" fmla="*/ 172 h 282"/>
                  <a:gd name="T100" fmla="*/ 56 w 243"/>
                  <a:gd name="T101" fmla="*/ 183 h 282"/>
                  <a:gd name="T102" fmla="*/ 42 w 243"/>
                  <a:gd name="T103" fmla="*/ 183 h 282"/>
                  <a:gd name="T104" fmla="*/ 28 w 243"/>
                  <a:gd name="T105" fmla="*/ 20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3" h="282">
                    <a:moveTo>
                      <a:pt x="28" y="208"/>
                    </a:moveTo>
                    <a:lnTo>
                      <a:pt x="39" y="204"/>
                    </a:lnTo>
                    <a:lnTo>
                      <a:pt x="39" y="204"/>
                    </a:lnTo>
                    <a:lnTo>
                      <a:pt x="39" y="201"/>
                    </a:lnTo>
                    <a:lnTo>
                      <a:pt x="42" y="204"/>
                    </a:lnTo>
                    <a:lnTo>
                      <a:pt x="42" y="204"/>
                    </a:lnTo>
                    <a:lnTo>
                      <a:pt x="42" y="208"/>
                    </a:lnTo>
                    <a:lnTo>
                      <a:pt x="39" y="208"/>
                    </a:lnTo>
                    <a:lnTo>
                      <a:pt x="39" y="211"/>
                    </a:lnTo>
                    <a:lnTo>
                      <a:pt x="39" y="211"/>
                    </a:lnTo>
                    <a:lnTo>
                      <a:pt x="39" y="215"/>
                    </a:lnTo>
                    <a:lnTo>
                      <a:pt x="42" y="218"/>
                    </a:lnTo>
                    <a:lnTo>
                      <a:pt x="42" y="218"/>
                    </a:lnTo>
                    <a:lnTo>
                      <a:pt x="42" y="222"/>
                    </a:lnTo>
                    <a:lnTo>
                      <a:pt x="46" y="225"/>
                    </a:lnTo>
                    <a:lnTo>
                      <a:pt x="46" y="229"/>
                    </a:lnTo>
                    <a:lnTo>
                      <a:pt x="46" y="229"/>
                    </a:lnTo>
                    <a:lnTo>
                      <a:pt x="42" y="229"/>
                    </a:lnTo>
                    <a:lnTo>
                      <a:pt x="42" y="229"/>
                    </a:lnTo>
                    <a:lnTo>
                      <a:pt x="39" y="229"/>
                    </a:lnTo>
                    <a:lnTo>
                      <a:pt x="35" y="229"/>
                    </a:lnTo>
                    <a:lnTo>
                      <a:pt x="32" y="225"/>
                    </a:lnTo>
                    <a:lnTo>
                      <a:pt x="28" y="218"/>
                    </a:lnTo>
                    <a:lnTo>
                      <a:pt x="28" y="218"/>
                    </a:lnTo>
                    <a:lnTo>
                      <a:pt x="25" y="218"/>
                    </a:lnTo>
                    <a:lnTo>
                      <a:pt x="21" y="218"/>
                    </a:lnTo>
                    <a:lnTo>
                      <a:pt x="21" y="218"/>
                    </a:lnTo>
                    <a:lnTo>
                      <a:pt x="18" y="225"/>
                    </a:lnTo>
                    <a:lnTo>
                      <a:pt x="21" y="225"/>
                    </a:lnTo>
                    <a:lnTo>
                      <a:pt x="21" y="225"/>
                    </a:lnTo>
                    <a:lnTo>
                      <a:pt x="25" y="229"/>
                    </a:lnTo>
                    <a:lnTo>
                      <a:pt x="25" y="229"/>
                    </a:lnTo>
                    <a:lnTo>
                      <a:pt x="21" y="232"/>
                    </a:lnTo>
                    <a:lnTo>
                      <a:pt x="18" y="232"/>
                    </a:lnTo>
                    <a:lnTo>
                      <a:pt x="14" y="232"/>
                    </a:lnTo>
                    <a:lnTo>
                      <a:pt x="10" y="236"/>
                    </a:lnTo>
                    <a:lnTo>
                      <a:pt x="3" y="239"/>
                    </a:lnTo>
                    <a:lnTo>
                      <a:pt x="0" y="250"/>
                    </a:lnTo>
                    <a:lnTo>
                      <a:pt x="0" y="250"/>
                    </a:lnTo>
                    <a:lnTo>
                      <a:pt x="0" y="253"/>
                    </a:lnTo>
                    <a:lnTo>
                      <a:pt x="3" y="257"/>
                    </a:lnTo>
                    <a:lnTo>
                      <a:pt x="10" y="260"/>
                    </a:lnTo>
                    <a:lnTo>
                      <a:pt x="18" y="264"/>
                    </a:lnTo>
                    <a:lnTo>
                      <a:pt x="18" y="264"/>
                    </a:lnTo>
                    <a:lnTo>
                      <a:pt x="21" y="268"/>
                    </a:lnTo>
                    <a:lnTo>
                      <a:pt x="25" y="268"/>
                    </a:lnTo>
                    <a:lnTo>
                      <a:pt x="28" y="271"/>
                    </a:lnTo>
                    <a:lnTo>
                      <a:pt x="35" y="268"/>
                    </a:lnTo>
                    <a:lnTo>
                      <a:pt x="35" y="268"/>
                    </a:lnTo>
                    <a:lnTo>
                      <a:pt x="39" y="268"/>
                    </a:lnTo>
                    <a:lnTo>
                      <a:pt x="42" y="268"/>
                    </a:lnTo>
                    <a:lnTo>
                      <a:pt x="46" y="271"/>
                    </a:lnTo>
                    <a:lnTo>
                      <a:pt x="49" y="275"/>
                    </a:lnTo>
                    <a:lnTo>
                      <a:pt x="49" y="275"/>
                    </a:lnTo>
                    <a:lnTo>
                      <a:pt x="49" y="278"/>
                    </a:lnTo>
                    <a:lnTo>
                      <a:pt x="53" y="278"/>
                    </a:lnTo>
                    <a:lnTo>
                      <a:pt x="53" y="282"/>
                    </a:lnTo>
                    <a:lnTo>
                      <a:pt x="60" y="282"/>
                    </a:lnTo>
                    <a:lnTo>
                      <a:pt x="63" y="282"/>
                    </a:lnTo>
                    <a:lnTo>
                      <a:pt x="70" y="278"/>
                    </a:lnTo>
                    <a:lnTo>
                      <a:pt x="74" y="278"/>
                    </a:lnTo>
                    <a:lnTo>
                      <a:pt x="74" y="275"/>
                    </a:lnTo>
                    <a:lnTo>
                      <a:pt x="77" y="275"/>
                    </a:lnTo>
                    <a:lnTo>
                      <a:pt x="81" y="271"/>
                    </a:lnTo>
                    <a:lnTo>
                      <a:pt x="81" y="264"/>
                    </a:lnTo>
                    <a:lnTo>
                      <a:pt x="81" y="264"/>
                    </a:lnTo>
                    <a:lnTo>
                      <a:pt x="81" y="257"/>
                    </a:lnTo>
                    <a:lnTo>
                      <a:pt x="81" y="253"/>
                    </a:lnTo>
                    <a:lnTo>
                      <a:pt x="77" y="250"/>
                    </a:lnTo>
                    <a:lnTo>
                      <a:pt x="81" y="246"/>
                    </a:lnTo>
                    <a:lnTo>
                      <a:pt x="81" y="243"/>
                    </a:lnTo>
                    <a:lnTo>
                      <a:pt x="84" y="239"/>
                    </a:lnTo>
                    <a:lnTo>
                      <a:pt x="84" y="236"/>
                    </a:lnTo>
                    <a:lnTo>
                      <a:pt x="92" y="239"/>
                    </a:lnTo>
                    <a:lnTo>
                      <a:pt x="92" y="236"/>
                    </a:lnTo>
                    <a:lnTo>
                      <a:pt x="95" y="236"/>
                    </a:lnTo>
                    <a:lnTo>
                      <a:pt x="102" y="232"/>
                    </a:lnTo>
                    <a:lnTo>
                      <a:pt x="106" y="229"/>
                    </a:lnTo>
                    <a:lnTo>
                      <a:pt x="109" y="218"/>
                    </a:lnTo>
                    <a:lnTo>
                      <a:pt x="109" y="218"/>
                    </a:lnTo>
                    <a:lnTo>
                      <a:pt x="113" y="218"/>
                    </a:lnTo>
                    <a:lnTo>
                      <a:pt x="116" y="215"/>
                    </a:lnTo>
                    <a:lnTo>
                      <a:pt x="116" y="211"/>
                    </a:lnTo>
                    <a:lnTo>
                      <a:pt x="116" y="208"/>
                    </a:lnTo>
                    <a:lnTo>
                      <a:pt x="120" y="208"/>
                    </a:lnTo>
                    <a:lnTo>
                      <a:pt x="123" y="204"/>
                    </a:lnTo>
                    <a:lnTo>
                      <a:pt x="127" y="204"/>
                    </a:lnTo>
                    <a:lnTo>
                      <a:pt x="127" y="201"/>
                    </a:lnTo>
                    <a:lnTo>
                      <a:pt x="123" y="201"/>
                    </a:lnTo>
                    <a:lnTo>
                      <a:pt x="120" y="197"/>
                    </a:lnTo>
                    <a:lnTo>
                      <a:pt x="116" y="197"/>
                    </a:lnTo>
                    <a:lnTo>
                      <a:pt x="113" y="197"/>
                    </a:lnTo>
                    <a:lnTo>
                      <a:pt x="113" y="197"/>
                    </a:lnTo>
                    <a:lnTo>
                      <a:pt x="113" y="194"/>
                    </a:lnTo>
                    <a:lnTo>
                      <a:pt x="113" y="190"/>
                    </a:lnTo>
                    <a:lnTo>
                      <a:pt x="113" y="190"/>
                    </a:lnTo>
                    <a:lnTo>
                      <a:pt x="120" y="190"/>
                    </a:lnTo>
                    <a:lnTo>
                      <a:pt x="120" y="190"/>
                    </a:lnTo>
                    <a:lnTo>
                      <a:pt x="123" y="190"/>
                    </a:lnTo>
                    <a:lnTo>
                      <a:pt x="123" y="186"/>
                    </a:lnTo>
                    <a:lnTo>
                      <a:pt x="127" y="183"/>
                    </a:lnTo>
                    <a:lnTo>
                      <a:pt x="127" y="179"/>
                    </a:lnTo>
                    <a:lnTo>
                      <a:pt x="130" y="179"/>
                    </a:lnTo>
                    <a:lnTo>
                      <a:pt x="134" y="176"/>
                    </a:lnTo>
                    <a:lnTo>
                      <a:pt x="137" y="172"/>
                    </a:lnTo>
                    <a:lnTo>
                      <a:pt x="141" y="172"/>
                    </a:lnTo>
                    <a:lnTo>
                      <a:pt x="148" y="169"/>
                    </a:lnTo>
                    <a:lnTo>
                      <a:pt x="155" y="172"/>
                    </a:lnTo>
                    <a:lnTo>
                      <a:pt x="155" y="172"/>
                    </a:lnTo>
                    <a:lnTo>
                      <a:pt x="158" y="169"/>
                    </a:lnTo>
                    <a:lnTo>
                      <a:pt x="162" y="165"/>
                    </a:lnTo>
                    <a:lnTo>
                      <a:pt x="162" y="165"/>
                    </a:lnTo>
                    <a:lnTo>
                      <a:pt x="162" y="162"/>
                    </a:lnTo>
                    <a:lnTo>
                      <a:pt x="162" y="162"/>
                    </a:lnTo>
                    <a:lnTo>
                      <a:pt x="165" y="158"/>
                    </a:lnTo>
                    <a:lnTo>
                      <a:pt x="169" y="158"/>
                    </a:lnTo>
                    <a:lnTo>
                      <a:pt x="176" y="148"/>
                    </a:lnTo>
                    <a:lnTo>
                      <a:pt x="173" y="144"/>
                    </a:lnTo>
                    <a:lnTo>
                      <a:pt x="173" y="144"/>
                    </a:lnTo>
                    <a:lnTo>
                      <a:pt x="180" y="144"/>
                    </a:lnTo>
                    <a:lnTo>
                      <a:pt x="183" y="141"/>
                    </a:lnTo>
                    <a:lnTo>
                      <a:pt x="194" y="134"/>
                    </a:lnTo>
                    <a:lnTo>
                      <a:pt x="194" y="134"/>
                    </a:lnTo>
                    <a:lnTo>
                      <a:pt x="197" y="130"/>
                    </a:lnTo>
                    <a:lnTo>
                      <a:pt x="201" y="127"/>
                    </a:lnTo>
                    <a:lnTo>
                      <a:pt x="208" y="123"/>
                    </a:lnTo>
                    <a:lnTo>
                      <a:pt x="222" y="120"/>
                    </a:lnTo>
                    <a:lnTo>
                      <a:pt x="222" y="120"/>
                    </a:lnTo>
                    <a:lnTo>
                      <a:pt x="225" y="120"/>
                    </a:lnTo>
                    <a:lnTo>
                      <a:pt x="225" y="116"/>
                    </a:lnTo>
                    <a:lnTo>
                      <a:pt x="229" y="116"/>
                    </a:lnTo>
                    <a:lnTo>
                      <a:pt x="225" y="112"/>
                    </a:lnTo>
                    <a:lnTo>
                      <a:pt x="211" y="112"/>
                    </a:lnTo>
                    <a:lnTo>
                      <a:pt x="211" y="112"/>
                    </a:lnTo>
                    <a:lnTo>
                      <a:pt x="211" y="109"/>
                    </a:lnTo>
                    <a:lnTo>
                      <a:pt x="211" y="109"/>
                    </a:lnTo>
                    <a:lnTo>
                      <a:pt x="215" y="105"/>
                    </a:lnTo>
                    <a:lnTo>
                      <a:pt x="218" y="105"/>
                    </a:lnTo>
                    <a:lnTo>
                      <a:pt x="218" y="105"/>
                    </a:lnTo>
                    <a:lnTo>
                      <a:pt x="218" y="102"/>
                    </a:lnTo>
                    <a:lnTo>
                      <a:pt x="215" y="102"/>
                    </a:lnTo>
                    <a:lnTo>
                      <a:pt x="204" y="102"/>
                    </a:lnTo>
                    <a:lnTo>
                      <a:pt x="204" y="98"/>
                    </a:lnTo>
                    <a:lnTo>
                      <a:pt x="204" y="98"/>
                    </a:lnTo>
                    <a:lnTo>
                      <a:pt x="208" y="95"/>
                    </a:lnTo>
                    <a:lnTo>
                      <a:pt x="208" y="95"/>
                    </a:lnTo>
                    <a:lnTo>
                      <a:pt x="211" y="95"/>
                    </a:lnTo>
                    <a:lnTo>
                      <a:pt x="211" y="95"/>
                    </a:lnTo>
                    <a:lnTo>
                      <a:pt x="215" y="95"/>
                    </a:lnTo>
                    <a:lnTo>
                      <a:pt x="211" y="91"/>
                    </a:lnTo>
                    <a:lnTo>
                      <a:pt x="211" y="91"/>
                    </a:lnTo>
                    <a:lnTo>
                      <a:pt x="208" y="91"/>
                    </a:lnTo>
                    <a:lnTo>
                      <a:pt x="208" y="88"/>
                    </a:lnTo>
                    <a:lnTo>
                      <a:pt x="208" y="84"/>
                    </a:lnTo>
                    <a:lnTo>
                      <a:pt x="208" y="84"/>
                    </a:lnTo>
                    <a:lnTo>
                      <a:pt x="211" y="84"/>
                    </a:lnTo>
                    <a:lnTo>
                      <a:pt x="215" y="84"/>
                    </a:lnTo>
                    <a:lnTo>
                      <a:pt x="218" y="84"/>
                    </a:lnTo>
                    <a:lnTo>
                      <a:pt x="222" y="88"/>
                    </a:lnTo>
                    <a:lnTo>
                      <a:pt x="225" y="88"/>
                    </a:lnTo>
                    <a:lnTo>
                      <a:pt x="232" y="88"/>
                    </a:lnTo>
                    <a:lnTo>
                      <a:pt x="243" y="84"/>
                    </a:lnTo>
                    <a:lnTo>
                      <a:pt x="236" y="70"/>
                    </a:lnTo>
                    <a:lnTo>
                      <a:pt x="232" y="70"/>
                    </a:lnTo>
                    <a:lnTo>
                      <a:pt x="229" y="67"/>
                    </a:lnTo>
                    <a:lnTo>
                      <a:pt x="229" y="60"/>
                    </a:lnTo>
                    <a:lnTo>
                      <a:pt x="229" y="56"/>
                    </a:lnTo>
                    <a:lnTo>
                      <a:pt x="232" y="46"/>
                    </a:lnTo>
                    <a:lnTo>
                      <a:pt x="232" y="39"/>
                    </a:lnTo>
                    <a:lnTo>
                      <a:pt x="229" y="31"/>
                    </a:lnTo>
                    <a:lnTo>
                      <a:pt x="225" y="31"/>
                    </a:lnTo>
                    <a:lnTo>
                      <a:pt x="222" y="28"/>
                    </a:lnTo>
                    <a:lnTo>
                      <a:pt x="222" y="31"/>
                    </a:lnTo>
                    <a:lnTo>
                      <a:pt x="225" y="28"/>
                    </a:lnTo>
                    <a:lnTo>
                      <a:pt x="222" y="24"/>
                    </a:lnTo>
                    <a:lnTo>
                      <a:pt x="218" y="21"/>
                    </a:lnTo>
                    <a:lnTo>
                      <a:pt x="215" y="17"/>
                    </a:lnTo>
                    <a:lnTo>
                      <a:pt x="211" y="10"/>
                    </a:lnTo>
                    <a:lnTo>
                      <a:pt x="208" y="7"/>
                    </a:lnTo>
                    <a:lnTo>
                      <a:pt x="201" y="7"/>
                    </a:lnTo>
                    <a:lnTo>
                      <a:pt x="197" y="7"/>
                    </a:lnTo>
                    <a:lnTo>
                      <a:pt x="190" y="7"/>
                    </a:lnTo>
                    <a:lnTo>
                      <a:pt x="190" y="7"/>
                    </a:lnTo>
                    <a:lnTo>
                      <a:pt x="183" y="14"/>
                    </a:lnTo>
                    <a:lnTo>
                      <a:pt x="183" y="3"/>
                    </a:lnTo>
                    <a:lnTo>
                      <a:pt x="183" y="3"/>
                    </a:lnTo>
                    <a:lnTo>
                      <a:pt x="176" y="3"/>
                    </a:lnTo>
                    <a:lnTo>
                      <a:pt x="169" y="3"/>
                    </a:lnTo>
                    <a:lnTo>
                      <a:pt x="158" y="0"/>
                    </a:lnTo>
                    <a:lnTo>
                      <a:pt x="151" y="0"/>
                    </a:lnTo>
                    <a:lnTo>
                      <a:pt x="148" y="0"/>
                    </a:lnTo>
                    <a:lnTo>
                      <a:pt x="141" y="0"/>
                    </a:lnTo>
                    <a:lnTo>
                      <a:pt x="134" y="0"/>
                    </a:lnTo>
                    <a:lnTo>
                      <a:pt x="130" y="3"/>
                    </a:lnTo>
                    <a:lnTo>
                      <a:pt x="127" y="3"/>
                    </a:lnTo>
                    <a:lnTo>
                      <a:pt x="127" y="14"/>
                    </a:lnTo>
                    <a:lnTo>
                      <a:pt x="123" y="7"/>
                    </a:lnTo>
                    <a:lnTo>
                      <a:pt x="116" y="10"/>
                    </a:lnTo>
                    <a:lnTo>
                      <a:pt x="109" y="14"/>
                    </a:lnTo>
                    <a:lnTo>
                      <a:pt x="106" y="17"/>
                    </a:lnTo>
                    <a:lnTo>
                      <a:pt x="106" y="17"/>
                    </a:lnTo>
                    <a:lnTo>
                      <a:pt x="102" y="28"/>
                    </a:lnTo>
                    <a:lnTo>
                      <a:pt x="99" y="21"/>
                    </a:lnTo>
                    <a:lnTo>
                      <a:pt x="95" y="21"/>
                    </a:lnTo>
                    <a:lnTo>
                      <a:pt x="92" y="24"/>
                    </a:lnTo>
                    <a:lnTo>
                      <a:pt x="88" y="28"/>
                    </a:lnTo>
                    <a:lnTo>
                      <a:pt x="81" y="28"/>
                    </a:lnTo>
                    <a:lnTo>
                      <a:pt x="77" y="28"/>
                    </a:lnTo>
                    <a:lnTo>
                      <a:pt x="74" y="31"/>
                    </a:lnTo>
                    <a:lnTo>
                      <a:pt x="74" y="35"/>
                    </a:lnTo>
                    <a:lnTo>
                      <a:pt x="74" y="35"/>
                    </a:lnTo>
                    <a:lnTo>
                      <a:pt x="70" y="46"/>
                    </a:lnTo>
                    <a:lnTo>
                      <a:pt x="70" y="46"/>
                    </a:lnTo>
                    <a:lnTo>
                      <a:pt x="63" y="42"/>
                    </a:lnTo>
                    <a:lnTo>
                      <a:pt x="60" y="39"/>
                    </a:lnTo>
                    <a:lnTo>
                      <a:pt x="56" y="35"/>
                    </a:lnTo>
                    <a:lnTo>
                      <a:pt x="53" y="39"/>
                    </a:lnTo>
                    <a:lnTo>
                      <a:pt x="49" y="42"/>
                    </a:lnTo>
                    <a:lnTo>
                      <a:pt x="46" y="46"/>
                    </a:lnTo>
                    <a:lnTo>
                      <a:pt x="46" y="46"/>
                    </a:lnTo>
                    <a:lnTo>
                      <a:pt x="46" y="46"/>
                    </a:lnTo>
                    <a:lnTo>
                      <a:pt x="49" y="49"/>
                    </a:lnTo>
                    <a:lnTo>
                      <a:pt x="46" y="56"/>
                    </a:lnTo>
                    <a:lnTo>
                      <a:pt x="46" y="56"/>
                    </a:lnTo>
                    <a:lnTo>
                      <a:pt x="46" y="60"/>
                    </a:lnTo>
                    <a:lnTo>
                      <a:pt x="46" y="67"/>
                    </a:lnTo>
                    <a:lnTo>
                      <a:pt x="56" y="77"/>
                    </a:lnTo>
                    <a:lnTo>
                      <a:pt x="56" y="77"/>
                    </a:lnTo>
                    <a:lnTo>
                      <a:pt x="60" y="77"/>
                    </a:lnTo>
                    <a:lnTo>
                      <a:pt x="60" y="77"/>
                    </a:lnTo>
                    <a:lnTo>
                      <a:pt x="63" y="74"/>
                    </a:lnTo>
                    <a:lnTo>
                      <a:pt x="63" y="74"/>
                    </a:lnTo>
                    <a:lnTo>
                      <a:pt x="67" y="74"/>
                    </a:lnTo>
                    <a:lnTo>
                      <a:pt x="67" y="74"/>
                    </a:lnTo>
                    <a:lnTo>
                      <a:pt x="70" y="74"/>
                    </a:lnTo>
                    <a:lnTo>
                      <a:pt x="74" y="77"/>
                    </a:lnTo>
                    <a:lnTo>
                      <a:pt x="74" y="77"/>
                    </a:lnTo>
                    <a:lnTo>
                      <a:pt x="81" y="77"/>
                    </a:lnTo>
                    <a:lnTo>
                      <a:pt x="84" y="77"/>
                    </a:lnTo>
                    <a:lnTo>
                      <a:pt x="88" y="77"/>
                    </a:lnTo>
                    <a:lnTo>
                      <a:pt x="92" y="77"/>
                    </a:lnTo>
                    <a:lnTo>
                      <a:pt x="95" y="81"/>
                    </a:lnTo>
                    <a:lnTo>
                      <a:pt x="99" y="84"/>
                    </a:lnTo>
                    <a:lnTo>
                      <a:pt x="137" y="81"/>
                    </a:lnTo>
                    <a:lnTo>
                      <a:pt x="141" y="81"/>
                    </a:lnTo>
                    <a:lnTo>
                      <a:pt x="141" y="84"/>
                    </a:lnTo>
                    <a:lnTo>
                      <a:pt x="137" y="84"/>
                    </a:lnTo>
                    <a:lnTo>
                      <a:pt x="137" y="88"/>
                    </a:lnTo>
                    <a:lnTo>
                      <a:pt x="134" y="88"/>
                    </a:lnTo>
                    <a:lnTo>
                      <a:pt x="137" y="91"/>
                    </a:lnTo>
                    <a:lnTo>
                      <a:pt x="134" y="91"/>
                    </a:lnTo>
                    <a:lnTo>
                      <a:pt x="130" y="91"/>
                    </a:lnTo>
                    <a:lnTo>
                      <a:pt x="127" y="95"/>
                    </a:lnTo>
                    <a:lnTo>
                      <a:pt x="123" y="98"/>
                    </a:lnTo>
                    <a:lnTo>
                      <a:pt x="123" y="98"/>
                    </a:lnTo>
                    <a:lnTo>
                      <a:pt x="120" y="102"/>
                    </a:lnTo>
                    <a:lnTo>
                      <a:pt x="116" y="102"/>
                    </a:lnTo>
                    <a:lnTo>
                      <a:pt x="109" y="98"/>
                    </a:lnTo>
                    <a:lnTo>
                      <a:pt x="92" y="102"/>
                    </a:lnTo>
                    <a:lnTo>
                      <a:pt x="92" y="102"/>
                    </a:lnTo>
                    <a:lnTo>
                      <a:pt x="92" y="105"/>
                    </a:lnTo>
                    <a:lnTo>
                      <a:pt x="88" y="112"/>
                    </a:lnTo>
                    <a:lnTo>
                      <a:pt x="88" y="112"/>
                    </a:lnTo>
                    <a:lnTo>
                      <a:pt x="88" y="120"/>
                    </a:lnTo>
                    <a:lnTo>
                      <a:pt x="84" y="123"/>
                    </a:lnTo>
                    <a:lnTo>
                      <a:pt x="84" y="127"/>
                    </a:lnTo>
                    <a:lnTo>
                      <a:pt x="84" y="134"/>
                    </a:lnTo>
                    <a:lnTo>
                      <a:pt x="84" y="141"/>
                    </a:lnTo>
                    <a:lnTo>
                      <a:pt x="84" y="144"/>
                    </a:lnTo>
                    <a:lnTo>
                      <a:pt x="84" y="144"/>
                    </a:lnTo>
                    <a:lnTo>
                      <a:pt x="81" y="148"/>
                    </a:lnTo>
                    <a:lnTo>
                      <a:pt x="81" y="151"/>
                    </a:lnTo>
                    <a:lnTo>
                      <a:pt x="77" y="151"/>
                    </a:lnTo>
                    <a:lnTo>
                      <a:pt x="77" y="148"/>
                    </a:lnTo>
                    <a:lnTo>
                      <a:pt x="74" y="127"/>
                    </a:lnTo>
                    <a:lnTo>
                      <a:pt x="74" y="127"/>
                    </a:lnTo>
                    <a:lnTo>
                      <a:pt x="74" y="123"/>
                    </a:lnTo>
                    <a:lnTo>
                      <a:pt x="70" y="120"/>
                    </a:lnTo>
                    <a:lnTo>
                      <a:pt x="67" y="116"/>
                    </a:lnTo>
                    <a:lnTo>
                      <a:pt x="63" y="112"/>
                    </a:lnTo>
                    <a:lnTo>
                      <a:pt x="63" y="112"/>
                    </a:lnTo>
                    <a:lnTo>
                      <a:pt x="60" y="116"/>
                    </a:lnTo>
                    <a:lnTo>
                      <a:pt x="56" y="116"/>
                    </a:lnTo>
                    <a:lnTo>
                      <a:pt x="53" y="123"/>
                    </a:lnTo>
                    <a:lnTo>
                      <a:pt x="53" y="123"/>
                    </a:lnTo>
                    <a:lnTo>
                      <a:pt x="56" y="130"/>
                    </a:lnTo>
                    <a:lnTo>
                      <a:pt x="60" y="137"/>
                    </a:lnTo>
                    <a:lnTo>
                      <a:pt x="60" y="137"/>
                    </a:lnTo>
                    <a:lnTo>
                      <a:pt x="63" y="141"/>
                    </a:lnTo>
                    <a:lnTo>
                      <a:pt x="63" y="144"/>
                    </a:lnTo>
                    <a:lnTo>
                      <a:pt x="60" y="148"/>
                    </a:lnTo>
                    <a:lnTo>
                      <a:pt x="56" y="151"/>
                    </a:lnTo>
                    <a:lnTo>
                      <a:pt x="53" y="172"/>
                    </a:lnTo>
                    <a:lnTo>
                      <a:pt x="53" y="172"/>
                    </a:lnTo>
                    <a:lnTo>
                      <a:pt x="56" y="172"/>
                    </a:lnTo>
                    <a:lnTo>
                      <a:pt x="63" y="172"/>
                    </a:lnTo>
                    <a:lnTo>
                      <a:pt x="67" y="172"/>
                    </a:lnTo>
                    <a:lnTo>
                      <a:pt x="67" y="172"/>
                    </a:lnTo>
                    <a:lnTo>
                      <a:pt x="70" y="172"/>
                    </a:lnTo>
                    <a:lnTo>
                      <a:pt x="70" y="172"/>
                    </a:lnTo>
                    <a:lnTo>
                      <a:pt x="74" y="172"/>
                    </a:lnTo>
                    <a:lnTo>
                      <a:pt x="70" y="176"/>
                    </a:lnTo>
                    <a:lnTo>
                      <a:pt x="67" y="176"/>
                    </a:lnTo>
                    <a:lnTo>
                      <a:pt x="67" y="179"/>
                    </a:lnTo>
                    <a:lnTo>
                      <a:pt x="60" y="179"/>
                    </a:lnTo>
                    <a:lnTo>
                      <a:pt x="56" y="183"/>
                    </a:lnTo>
                    <a:lnTo>
                      <a:pt x="53" y="186"/>
                    </a:lnTo>
                    <a:lnTo>
                      <a:pt x="46" y="186"/>
                    </a:lnTo>
                    <a:lnTo>
                      <a:pt x="42" y="186"/>
                    </a:lnTo>
                    <a:lnTo>
                      <a:pt x="42" y="186"/>
                    </a:lnTo>
                    <a:lnTo>
                      <a:pt x="42" y="183"/>
                    </a:lnTo>
                    <a:lnTo>
                      <a:pt x="42" y="183"/>
                    </a:lnTo>
                    <a:lnTo>
                      <a:pt x="39" y="183"/>
                    </a:lnTo>
                    <a:lnTo>
                      <a:pt x="35" y="186"/>
                    </a:lnTo>
                    <a:lnTo>
                      <a:pt x="32" y="194"/>
                    </a:lnTo>
                    <a:lnTo>
                      <a:pt x="32" y="197"/>
                    </a:lnTo>
                    <a:lnTo>
                      <a:pt x="28" y="197"/>
                    </a:lnTo>
                    <a:lnTo>
                      <a:pt x="28" y="201"/>
                    </a:lnTo>
                    <a:lnTo>
                      <a:pt x="25" y="204"/>
                    </a:lnTo>
                    <a:lnTo>
                      <a:pt x="28" y="208"/>
                    </a:lnTo>
                    <a:lnTo>
                      <a:pt x="28" y="20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grpSp>
        <p:sp>
          <p:nvSpPr>
            <p:cNvPr id="146" name="Freeform 379"/>
            <p:cNvSpPr>
              <a:spLocks noEditPoints="1"/>
            </p:cNvSpPr>
            <p:nvPr userDrawn="1"/>
          </p:nvSpPr>
          <p:spPr bwMode="gray">
            <a:xfrm>
              <a:off x="385" y="1639"/>
              <a:ext cx="895" cy="1053"/>
            </a:xfrm>
            <a:custGeom>
              <a:avLst/>
              <a:gdLst>
                <a:gd name="T0" fmla="*/ 388 w 927"/>
                <a:gd name="T1" fmla="*/ 521 h 1067"/>
                <a:gd name="T2" fmla="*/ 377 w 927"/>
                <a:gd name="T3" fmla="*/ 595 h 1067"/>
                <a:gd name="T4" fmla="*/ 416 w 927"/>
                <a:gd name="T5" fmla="*/ 715 h 1067"/>
                <a:gd name="T6" fmla="*/ 409 w 927"/>
                <a:gd name="T7" fmla="*/ 859 h 1067"/>
                <a:gd name="T8" fmla="*/ 535 w 927"/>
                <a:gd name="T9" fmla="*/ 1057 h 1067"/>
                <a:gd name="T10" fmla="*/ 655 w 927"/>
                <a:gd name="T11" fmla="*/ 979 h 1067"/>
                <a:gd name="T12" fmla="*/ 698 w 927"/>
                <a:gd name="T13" fmla="*/ 916 h 1067"/>
                <a:gd name="T14" fmla="*/ 757 w 927"/>
                <a:gd name="T15" fmla="*/ 799 h 1067"/>
                <a:gd name="T16" fmla="*/ 757 w 927"/>
                <a:gd name="T17" fmla="*/ 662 h 1067"/>
                <a:gd name="T18" fmla="*/ 909 w 927"/>
                <a:gd name="T19" fmla="*/ 436 h 1067"/>
                <a:gd name="T20" fmla="*/ 810 w 927"/>
                <a:gd name="T21" fmla="*/ 384 h 1067"/>
                <a:gd name="T22" fmla="*/ 754 w 927"/>
                <a:gd name="T23" fmla="*/ 296 h 1067"/>
                <a:gd name="T24" fmla="*/ 659 w 927"/>
                <a:gd name="T25" fmla="*/ 105 h 1067"/>
                <a:gd name="T26" fmla="*/ 514 w 927"/>
                <a:gd name="T27" fmla="*/ 95 h 1067"/>
                <a:gd name="T28" fmla="*/ 416 w 927"/>
                <a:gd name="T29" fmla="*/ 74 h 1067"/>
                <a:gd name="T30" fmla="*/ 391 w 927"/>
                <a:gd name="T31" fmla="*/ 42 h 1067"/>
                <a:gd name="T32" fmla="*/ 296 w 927"/>
                <a:gd name="T33" fmla="*/ 10 h 1067"/>
                <a:gd name="T34" fmla="*/ 155 w 927"/>
                <a:gd name="T35" fmla="*/ 24 h 1067"/>
                <a:gd name="T36" fmla="*/ 70 w 927"/>
                <a:gd name="T37" fmla="*/ 148 h 1067"/>
                <a:gd name="T38" fmla="*/ 7 w 927"/>
                <a:gd name="T39" fmla="*/ 250 h 1067"/>
                <a:gd name="T40" fmla="*/ 0 w 927"/>
                <a:gd name="T41" fmla="*/ 341 h 1067"/>
                <a:gd name="T42" fmla="*/ 63 w 927"/>
                <a:gd name="T43" fmla="*/ 422 h 1067"/>
                <a:gd name="T44" fmla="*/ 233 w 927"/>
                <a:gd name="T45" fmla="*/ 486 h 1067"/>
                <a:gd name="T46" fmla="*/ 380 w 927"/>
                <a:gd name="T47" fmla="*/ 447 h 1067"/>
                <a:gd name="T48" fmla="*/ 669 w 927"/>
                <a:gd name="T49" fmla="*/ 884 h 1067"/>
                <a:gd name="T50" fmla="*/ 620 w 927"/>
                <a:gd name="T51" fmla="*/ 863 h 1067"/>
                <a:gd name="T52" fmla="*/ 426 w 927"/>
                <a:gd name="T53" fmla="*/ 433 h 1067"/>
                <a:gd name="T54" fmla="*/ 511 w 927"/>
                <a:gd name="T55" fmla="*/ 789 h 1067"/>
                <a:gd name="T56" fmla="*/ 447 w 927"/>
                <a:gd name="T57" fmla="*/ 599 h 1067"/>
                <a:gd name="T58" fmla="*/ 433 w 927"/>
                <a:gd name="T59" fmla="*/ 570 h 1067"/>
                <a:gd name="T60" fmla="*/ 553 w 927"/>
                <a:gd name="T61" fmla="*/ 803 h 1067"/>
                <a:gd name="T62" fmla="*/ 592 w 927"/>
                <a:gd name="T63" fmla="*/ 806 h 1067"/>
                <a:gd name="T64" fmla="*/ 659 w 927"/>
                <a:gd name="T65" fmla="*/ 577 h 1067"/>
                <a:gd name="T66" fmla="*/ 497 w 927"/>
                <a:gd name="T67" fmla="*/ 447 h 1067"/>
                <a:gd name="T68" fmla="*/ 416 w 927"/>
                <a:gd name="T69" fmla="*/ 232 h 1067"/>
                <a:gd name="T70" fmla="*/ 469 w 927"/>
                <a:gd name="T71" fmla="*/ 954 h 1067"/>
                <a:gd name="T72" fmla="*/ 525 w 927"/>
                <a:gd name="T73" fmla="*/ 810 h 1067"/>
                <a:gd name="T74" fmla="*/ 567 w 927"/>
                <a:gd name="T75" fmla="*/ 817 h 1067"/>
                <a:gd name="T76" fmla="*/ 447 w 927"/>
                <a:gd name="T77" fmla="*/ 250 h 1067"/>
                <a:gd name="T78" fmla="*/ 373 w 927"/>
                <a:gd name="T79" fmla="*/ 151 h 1067"/>
                <a:gd name="T80" fmla="*/ 377 w 927"/>
                <a:gd name="T81" fmla="*/ 179 h 1067"/>
                <a:gd name="T82" fmla="*/ 359 w 927"/>
                <a:gd name="T83" fmla="*/ 102 h 1067"/>
                <a:gd name="T84" fmla="*/ 229 w 927"/>
                <a:gd name="T85" fmla="*/ 373 h 1067"/>
                <a:gd name="T86" fmla="*/ 151 w 927"/>
                <a:gd name="T87" fmla="*/ 444 h 1067"/>
                <a:gd name="T88" fmla="*/ 88 w 927"/>
                <a:gd name="T89" fmla="*/ 327 h 1067"/>
                <a:gd name="T90" fmla="*/ 78 w 927"/>
                <a:gd name="T91" fmla="*/ 338 h 1067"/>
                <a:gd name="T92" fmla="*/ 78 w 927"/>
                <a:gd name="T93" fmla="*/ 373 h 1067"/>
                <a:gd name="T94" fmla="*/ 127 w 927"/>
                <a:gd name="T95" fmla="*/ 398 h 1067"/>
                <a:gd name="T96" fmla="*/ 134 w 927"/>
                <a:gd name="T97" fmla="*/ 440 h 1067"/>
                <a:gd name="T98" fmla="*/ 144 w 927"/>
                <a:gd name="T99" fmla="*/ 436 h 1067"/>
                <a:gd name="T100" fmla="*/ 187 w 927"/>
                <a:gd name="T101" fmla="*/ 359 h 1067"/>
                <a:gd name="T102" fmla="*/ 247 w 927"/>
                <a:gd name="T103" fmla="*/ 345 h 1067"/>
                <a:gd name="T104" fmla="*/ 67 w 927"/>
                <a:gd name="T105" fmla="*/ 348 h 1067"/>
                <a:gd name="T106" fmla="*/ 39 w 927"/>
                <a:gd name="T107" fmla="*/ 327 h 1067"/>
                <a:gd name="T108" fmla="*/ 99 w 927"/>
                <a:gd name="T109" fmla="*/ 436 h 1067"/>
                <a:gd name="T110" fmla="*/ 155 w 927"/>
                <a:gd name="T111" fmla="*/ 454 h 1067"/>
                <a:gd name="T112" fmla="*/ 183 w 927"/>
                <a:gd name="T113" fmla="*/ 391 h 1067"/>
                <a:gd name="T114" fmla="*/ 250 w 927"/>
                <a:gd name="T115" fmla="*/ 398 h 1067"/>
                <a:gd name="T116" fmla="*/ 338 w 927"/>
                <a:gd name="T117" fmla="*/ 380 h 1067"/>
                <a:gd name="T118" fmla="*/ 388 w 927"/>
                <a:gd name="T119" fmla="*/ 595 h 1067"/>
                <a:gd name="T120" fmla="*/ 423 w 927"/>
                <a:gd name="T121" fmla="*/ 803 h 1067"/>
                <a:gd name="T122" fmla="*/ 666 w 927"/>
                <a:gd name="T123" fmla="*/ 880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27" h="1067">
                  <a:moveTo>
                    <a:pt x="402" y="440"/>
                  </a:moveTo>
                  <a:lnTo>
                    <a:pt x="395" y="436"/>
                  </a:lnTo>
                  <a:lnTo>
                    <a:pt x="388" y="440"/>
                  </a:lnTo>
                  <a:lnTo>
                    <a:pt x="384" y="444"/>
                  </a:lnTo>
                  <a:lnTo>
                    <a:pt x="380" y="447"/>
                  </a:lnTo>
                  <a:lnTo>
                    <a:pt x="377" y="451"/>
                  </a:lnTo>
                  <a:lnTo>
                    <a:pt x="373" y="454"/>
                  </a:lnTo>
                  <a:lnTo>
                    <a:pt x="373" y="458"/>
                  </a:lnTo>
                  <a:lnTo>
                    <a:pt x="370" y="472"/>
                  </a:lnTo>
                  <a:lnTo>
                    <a:pt x="363" y="493"/>
                  </a:lnTo>
                  <a:lnTo>
                    <a:pt x="363" y="493"/>
                  </a:lnTo>
                  <a:lnTo>
                    <a:pt x="363" y="496"/>
                  </a:lnTo>
                  <a:lnTo>
                    <a:pt x="363" y="500"/>
                  </a:lnTo>
                  <a:lnTo>
                    <a:pt x="366" y="503"/>
                  </a:lnTo>
                  <a:lnTo>
                    <a:pt x="373" y="507"/>
                  </a:lnTo>
                  <a:lnTo>
                    <a:pt x="373" y="507"/>
                  </a:lnTo>
                  <a:lnTo>
                    <a:pt x="377" y="507"/>
                  </a:lnTo>
                  <a:lnTo>
                    <a:pt x="380" y="510"/>
                  </a:lnTo>
                  <a:lnTo>
                    <a:pt x="384" y="514"/>
                  </a:lnTo>
                  <a:lnTo>
                    <a:pt x="380" y="521"/>
                  </a:lnTo>
                  <a:lnTo>
                    <a:pt x="384" y="521"/>
                  </a:lnTo>
                  <a:lnTo>
                    <a:pt x="391" y="521"/>
                  </a:lnTo>
                  <a:lnTo>
                    <a:pt x="402" y="521"/>
                  </a:lnTo>
                  <a:lnTo>
                    <a:pt x="388" y="521"/>
                  </a:lnTo>
                  <a:lnTo>
                    <a:pt x="380" y="521"/>
                  </a:lnTo>
                  <a:lnTo>
                    <a:pt x="380" y="521"/>
                  </a:lnTo>
                  <a:lnTo>
                    <a:pt x="377" y="521"/>
                  </a:lnTo>
                  <a:lnTo>
                    <a:pt x="373" y="521"/>
                  </a:lnTo>
                  <a:lnTo>
                    <a:pt x="370" y="525"/>
                  </a:lnTo>
                  <a:lnTo>
                    <a:pt x="366" y="528"/>
                  </a:lnTo>
                  <a:lnTo>
                    <a:pt x="363" y="535"/>
                  </a:lnTo>
                  <a:lnTo>
                    <a:pt x="384" y="539"/>
                  </a:lnTo>
                  <a:lnTo>
                    <a:pt x="384" y="535"/>
                  </a:lnTo>
                  <a:lnTo>
                    <a:pt x="388" y="535"/>
                  </a:lnTo>
                  <a:lnTo>
                    <a:pt x="384" y="539"/>
                  </a:lnTo>
                  <a:lnTo>
                    <a:pt x="384" y="539"/>
                  </a:lnTo>
                  <a:lnTo>
                    <a:pt x="380" y="539"/>
                  </a:lnTo>
                  <a:lnTo>
                    <a:pt x="363" y="535"/>
                  </a:lnTo>
                  <a:lnTo>
                    <a:pt x="356" y="563"/>
                  </a:lnTo>
                  <a:lnTo>
                    <a:pt x="352" y="567"/>
                  </a:lnTo>
                  <a:lnTo>
                    <a:pt x="352" y="567"/>
                  </a:lnTo>
                  <a:lnTo>
                    <a:pt x="356" y="567"/>
                  </a:lnTo>
                  <a:lnTo>
                    <a:pt x="359" y="577"/>
                  </a:lnTo>
                  <a:lnTo>
                    <a:pt x="366" y="584"/>
                  </a:lnTo>
                  <a:lnTo>
                    <a:pt x="370" y="588"/>
                  </a:lnTo>
                  <a:lnTo>
                    <a:pt x="373" y="588"/>
                  </a:lnTo>
                  <a:lnTo>
                    <a:pt x="373" y="591"/>
                  </a:lnTo>
                  <a:lnTo>
                    <a:pt x="377" y="595"/>
                  </a:lnTo>
                  <a:lnTo>
                    <a:pt x="377" y="595"/>
                  </a:lnTo>
                  <a:lnTo>
                    <a:pt x="377" y="606"/>
                  </a:lnTo>
                  <a:lnTo>
                    <a:pt x="380" y="606"/>
                  </a:lnTo>
                  <a:lnTo>
                    <a:pt x="380" y="606"/>
                  </a:lnTo>
                  <a:lnTo>
                    <a:pt x="380" y="609"/>
                  </a:lnTo>
                  <a:lnTo>
                    <a:pt x="391" y="623"/>
                  </a:lnTo>
                  <a:lnTo>
                    <a:pt x="402" y="616"/>
                  </a:lnTo>
                  <a:lnTo>
                    <a:pt x="409" y="616"/>
                  </a:lnTo>
                  <a:lnTo>
                    <a:pt x="412" y="613"/>
                  </a:lnTo>
                  <a:lnTo>
                    <a:pt x="409" y="613"/>
                  </a:lnTo>
                  <a:lnTo>
                    <a:pt x="405" y="616"/>
                  </a:lnTo>
                  <a:lnTo>
                    <a:pt x="391" y="623"/>
                  </a:lnTo>
                  <a:lnTo>
                    <a:pt x="391" y="623"/>
                  </a:lnTo>
                  <a:lnTo>
                    <a:pt x="395" y="637"/>
                  </a:lnTo>
                  <a:lnTo>
                    <a:pt x="395" y="648"/>
                  </a:lnTo>
                  <a:lnTo>
                    <a:pt x="395" y="655"/>
                  </a:lnTo>
                  <a:lnTo>
                    <a:pt x="405" y="658"/>
                  </a:lnTo>
                  <a:lnTo>
                    <a:pt x="416" y="683"/>
                  </a:lnTo>
                  <a:lnTo>
                    <a:pt x="419" y="694"/>
                  </a:lnTo>
                  <a:lnTo>
                    <a:pt x="419" y="704"/>
                  </a:lnTo>
                  <a:lnTo>
                    <a:pt x="419" y="708"/>
                  </a:lnTo>
                  <a:lnTo>
                    <a:pt x="419" y="711"/>
                  </a:lnTo>
                  <a:lnTo>
                    <a:pt x="419" y="715"/>
                  </a:lnTo>
                  <a:lnTo>
                    <a:pt x="416" y="715"/>
                  </a:lnTo>
                  <a:lnTo>
                    <a:pt x="416" y="715"/>
                  </a:lnTo>
                  <a:lnTo>
                    <a:pt x="409" y="725"/>
                  </a:lnTo>
                  <a:lnTo>
                    <a:pt x="405" y="732"/>
                  </a:lnTo>
                  <a:lnTo>
                    <a:pt x="402" y="743"/>
                  </a:lnTo>
                  <a:lnTo>
                    <a:pt x="402" y="747"/>
                  </a:lnTo>
                  <a:lnTo>
                    <a:pt x="402" y="750"/>
                  </a:lnTo>
                  <a:lnTo>
                    <a:pt x="402" y="754"/>
                  </a:lnTo>
                  <a:lnTo>
                    <a:pt x="398" y="761"/>
                  </a:lnTo>
                  <a:lnTo>
                    <a:pt x="398" y="768"/>
                  </a:lnTo>
                  <a:lnTo>
                    <a:pt x="395" y="778"/>
                  </a:lnTo>
                  <a:lnTo>
                    <a:pt x="391" y="785"/>
                  </a:lnTo>
                  <a:lnTo>
                    <a:pt x="391" y="792"/>
                  </a:lnTo>
                  <a:lnTo>
                    <a:pt x="391" y="796"/>
                  </a:lnTo>
                  <a:lnTo>
                    <a:pt x="391" y="796"/>
                  </a:lnTo>
                  <a:lnTo>
                    <a:pt x="391" y="796"/>
                  </a:lnTo>
                  <a:lnTo>
                    <a:pt x="388" y="803"/>
                  </a:lnTo>
                  <a:lnTo>
                    <a:pt x="391" y="806"/>
                  </a:lnTo>
                  <a:lnTo>
                    <a:pt x="391" y="810"/>
                  </a:lnTo>
                  <a:lnTo>
                    <a:pt x="395" y="817"/>
                  </a:lnTo>
                  <a:lnTo>
                    <a:pt x="398" y="824"/>
                  </a:lnTo>
                  <a:lnTo>
                    <a:pt x="402" y="835"/>
                  </a:lnTo>
                  <a:lnTo>
                    <a:pt x="405" y="842"/>
                  </a:lnTo>
                  <a:lnTo>
                    <a:pt x="409" y="849"/>
                  </a:lnTo>
                  <a:lnTo>
                    <a:pt x="409" y="859"/>
                  </a:lnTo>
                  <a:lnTo>
                    <a:pt x="416" y="877"/>
                  </a:lnTo>
                  <a:lnTo>
                    <a:pt x="423" y="902"/>
                  </a:lnTo>
                  <a:lnTo>
                    <a:pt x="430" y="923"/>
                  </a:lnTo>
                  <a:lnTo>
                    <a:pt x="437" y="937"/>
                  </a:lnTo>
                  <a:lnTo>
                    <a:pt x="440" y="937"/>
                  </a:lnTo>
                  <a:lnTo>
                    <a:pt x="440" y="944"/>
                  </a:lnTo>
                  <a:lnTo>
                    <a:pt x="444" y="951"/>
                  </a:lnTo>
                  <a:lnTo>
                    <a:pt x="447" y="958"/>
                  </a:lnTo>
                  <a:lnTo>
                    <a:pt x="451" y="961"/>
                  </a:lnTo>
                  <a:lnTo>
                    <a:pt x="451" y="968"/>
                  </a:lnTo>
                  <a:lnTo>
                    <a:pt x="451" y="968"/>
                  </a:lnTo>
                  <a:lnTo>
                    <a:pt x="462" y="997"/>
                  </a:lnTo>
                  <a:lnTo>
                    <a:pt x="472" y="1014"/>
                  </a:lnTo>
                  <a:lnTo>
                    <a:pt x="472" y="1049"/>
                  </a:lnTo>
                  <a:lnTo>
                    <a:pt x="472" y="1049"/>
                  </a:lnTo>
                  <a:lnTo>
                    <a:pt x="476" y="1053"/>
                  </a:lnTo>
                  <a:lnTo>
                    <a:pt x="479" y="1057"/>
                  </a:lnTo>
                  <a:lnTo>
                    <a:pt x="486" y="1060"/>
                  </a:lnTo>
                  <a:lnTo>
                    <a:pt x="497" y="1064"/>
                  </a:lnTo>
                  <a:lnTo>
                    <a:pt x="511" y="1067"/>
                  </a:lnTo>
                  <a:lnTo>
                    <a:pt x="514" y="1067"/>
                  </a:lnTo>
                  <a:lnTo>
                    <a:pt x="518" y="1064"/>
                  </a:lnTo>
                  <a:lnTo>
                    <a:pt x="525" y="1060"/>
                  </a:lnTo>
                  <a:lnTo>
                    <a:pt x="535" y="1057"/>
                  </a:lnTo>
                  <a:lnTo>
                    <a:pt x="546" y="1053"/>
                  </a:lnTo>
                  <a:lnTo>
                    <a:pt x="553" y="1053"/>
                  </a:lnTo>
                  <a:lnTo>
                    <a:pt x="557" y="1053"/>
                  </a:lnTo>
                  <a:lnTo>
                    <a:pt x="560" y="1053"/>
                  </a:lnTo>
                  <a:lnTo>
                    <a:pt x="567" y="1053"/>
                  </a:lnTo>
                  <a:lnTo>
                    <a:pt x="578" y="1053"/>
                  </a:lnTo>
                  <a:lnTo>
                    <a:pt x="592" y="1049"/>
                  </a:lnTo>
                  <a:lnTo>
                    <a:pt x="602" y="1042"/>
                  </a:lnTo>
                  <a:lnTo>
                    <a:pt x="602" y="1039"/>
                  </a:lnTo>
                  <a:lnTo>
                    <a:pt x="606" y="1039"/>
                  </a:lnTo>
                  <a:lnTo>
                    <a:pt x="609" y="1035"/>
                  </a:lnTo>
                  <a:lnTo>
                    <a:pt x="613" y="1028"/>
                  </a:lnTo>
                  <a:lnTo>
                    <a:pt x="617" y="1025"/>
                  </a:lnTo>
                  <a:lnTo>
                    <a:pt x="617" y="1025"/>
                  </a:lnTo>
                  <a:lnTo>
                    <a:pt x="620" y="1021"/>
                  </a:lnTo>
                  <a:lnTo>
                    <a:pt x="627" y="1014"/>
                  </a:lnTo>
                  <a:lnTo>
                    <a:pt x="631" y="1007"/>
                  </a:lnTo>
                  <a:lnTo>
                    <a:pt x="638" y="1000"/>
                  </a:lnTo>
                  <a:lnTo>
                    <a:pt x="641" y="997"/>
                  </a:lnTo>
                  <a:lnTo>
                    <a:pt x="645" y="990"/>
                  </a:lnTo>
                  <a:lnTo>
                    <a:pt x="648" y="990"/>
                  </a:lnTo>
                  <a:lnTo>
                    <a:pt x="648" y="986"/>
                  </a:lnTo>
                  <a:lnTo>
                    <a:pt x="652" y="986"/>
                  </a:lnTo>
                  <a:lnTo>
                    <a:pt x="655" y="979"/>
                  </a:lnTo>
                  <a:lnTo>
                    <a:pt x="659" y="976"/>
                  </a:lnTo>
                  <a:lnTo>
                    <a:pt x="662" y="972"/>
                  </a:lnTo>
                  <a:lnTo>
                    <a:pt x="662" y="972"/>
                  </a:lnTo>
                  <a:lnTo>
                    <a:pt x="662" y="972"/>
                  </a:lnTo>
                  <a:lnTo>
                    <a:pt x="669" y="968"/>
                  </a:lnTo>
                  <a:lnTo>
                    <a:pt x="673" y="961"/>
                  </a:lnTo>
                  <a:lnTo>
                    <a:pt x="676" y="958"/>
                  </a:lnTo>
                  <a:lnTo>
                    <a:pt x="680" y="954"/>
                  </a:lnTo>
                  <a:lnTo>
                    <a:pt x="680" y="954"/>
                  </a:lnTo>
                  <a:lnTo>
                    <a:pt x="683" y="951"/>
                  </a:lnTo>
                  <a:lnTo>
                    <a:pt x="687" y="944"/>
                  </a:lnTo>
                  <a:lnTo>
                    <a:pt x="687" y="937"/>
                  </a:lnTo>
                  <a:lnTo>
                    <a:pt x="687" y="933"/>
                  </a:lnTo>
                  <a:lnTo>
                    <a:pt x="687" y="933"/>
                  </a:lnTo>
                  <a:lnTo>
                    <a:pt x="687" y="933"/>
                  </a:lnTo>
                  <a:lnTo>
                    <a:pt x="687" y="930"/>
                  </a:lnTo>
                  <a:lnTo>
                    <a:pt x="687" y="930"/>
                  </a:lnTo>
                  <a:lnTo>
                    <a:pt x="687" y="926"/>
                  </a:lnTo>
                  <a:lnTo>
                    <a:pt x="687" y="926"/>
                  </a:lnTo>
                  <a:lnTo>
                    <a:pt x="687" y="923"/>
                  </a:lnTo>
                  <a:lnTo>
                    <a:pt x="687" y="923"/>
                  </a:lnTo>
                  <a:lnTo>
                    <a:pt x="690" y="919"/>
                  </a:lnTo>
                  <a:lnTo>
                    <a:pt x="698" y="916"/>
                  </a:lnTo>
                  <a:lnTo>
                    <a:pt x="698" y="916"/>
                  </a:lnTo>
                  <a:lnTo>
                    <a:pt x="705" y="912"/>
                  </a:lnTo>
                  <a:lnTo>
                    <a:pt x="708" y="912"/>
                  </a:lnTo>
                  <a:lnTo>
                    <a:pt x="712" y="905"/>
                  </a:lnTo>
                  <a:lnTo>
                    <a:pt x="712" y="905"/>
                  </a:lnTo>
                  <a:lnTo>
                    <a:pt x="715" y="898"/>
                  </a:lnTo>
                  <a:lnTo>
                    <a:pt x="715" y="891"/>
                  </a:lnTo>
                  <a:lnTo>
                    <a:pt x="712" y="891"/>
                  </a:lnTo>
                  <a:lnTo>
                    <a:pt x="712" y="884"/>
                  </a:lnTo>
                  <a:lnTo>
                    <a:pt x="712" y="877"/>
                  </a:lnTo>
                  <a:lnTo>
                    <a:pt x="712" y="866"/>
                  </a:lnTo>
                  <a:lnTo>
                    <a:pt x="712" y="856"/>
                  </a:lnTo>
                  <a:lnTo>
                    <a:pt x="712" y="845"/>
                  </a:lnTo>
                  <a:lnTo>
                    <a:pt x="712" y="842"/>
                  </a:lnTo>
                  <a:lnTo>
                    <a:pt x="715" y="838"/>
                  </a:lnTo>
                  <a:lnTo>
                    <a:pt x="719" y="831"/>
                  </a:lnTo>
                  <a:lnTo>
                    <a:pt x="722" y="828"/>
                  </a:lnTo>
                  <a:lnTo>
                    <a:pt x="726" y="828"/>
                  </a:lnTo>
                  <a:lnTo>
                    <a:pt x="729" y="824"/>
                  </a:lnTo>
                  <a:lnTo>
                    <a:pt x="736" y="820"/>
                  </a:lnTo>
                  <a:lnTo>
                    <a:pt x="740" y="810"/>
                  </a:lnTo>
                  <a:lnTo>
                    <a:pt x="743" y="810"/>
                  </a:lnTo>
                  <a:lnTo>
                    <a:pt x="747" y="806"/>
                  </a:lnTo>
                  <a:lnTo>
                    <a:pt x="750" y="803"/>
                  </a:lnTo>
                  <a:lnTo>
                    <a:pt x="757" y="799"/>
                  </a:lnTo>
                  <a:lnTo>
                    <a:pt x="757" y="799"/>
                  </a:lnTo>
                  <a:lnTo>
                    <a:pt x="761" y="796"/>
                  </a:lnTo>
                  <a:lnTo>
                    <a:pt x="764" y="796"/>
                  </a:lnTo>
                  <a:lnTo>
                    <a:pt x="772" y="792"/>
                  </a:lnTo>
                  <a:lnTo>
                    <a:pt x="775" y="789"/>
                  </a:lnTo>
                  <a:lnTo>
                    <a:pt x="779" y="785"/>
                  </a:lnTo>
                  <a:lnTo>
                    <a:pt x="782" y="778"/>
                  </a:lnTo>
                  <a:lnTo>
                    <a:pt x="786" y="768"/>
                  </a:lnTo>
                  <a:lnTo>
                    <a:pt x="782" y="754"/>
                  </a:lnTo>
                  <a:lnTo>
                    <a:pt x="782" y="754"/>
                  </a:lnTo>
                  <a:lnTo>
                    <a:pt x="782" y="747"/>
                  </a:lnTo>
                  <a:lnTo>
                    <a:pt x="782" y="739"/>
                  </a:lnTo>
                  <a:lnTo>
                    <a:pt x="782" y="732"/>
                  </a:lnTo>
                  <a:lnTo>
                    <a:pt x="782" y="722"/>
                  </a:lnTo>
                  <a:lnTo>
                    <a:pt x="782" y="715"/>
                  </a:lnTo>
                  <a:lnTo>
                    <a:pt x="782" y="711"/>
                  </a:lnTo>
                  <a:lnTo>
                    <a:pt x="761" y="718"/>
                  </a:lnTo>
                  <a:lnTo>
                    <a:pt x="740" y="722"/>
                  </a:lnTo>
                  <a:lnTo>
                    <a:pt x="761" y="718"/>
                  </a:lnTo>
                  <a:lnTo>
                    <a:pt x="782" y="711"/>
                  </a:lnTo>
                  <a:lnTo>
                    <a:pt x="764" y="683"/>
                  </a:lnTo>
                  <a:lnTo>
                    <a:pt x="761" y="665"/>
                  </a:lnTo>
                  <a:lnTo>
                    <a:pt x="761" y="662"/>
                  </a:lnTo>
                  <a:lnTo>
                    <a:pt x="757" y="662"/>
                  </a:lnTo>
                  <a:lnTo>
                    <a:pt x="757" y="655"/>
                  </a:lnTo>
                  <a:lnTo>
                    <a:pt x="754" y="651"/>
                  </a:lnTo>
                  <a:lnTo>
                    <a:pt x="754" y="644"/>
                  </a:lnTo>
                  <a:lnTo>
                    <a:pt x="764" y="623"/>
                  </a:lnTo>
                  <a:lnTo>
                    <a:pt x="750" y="616"/>
                  </a:lnTo>
                  <a:lnTo>
                    <a:pt x="750" y="616"/>
                  </a:lnTo>
                  <a:lnTo>
                    <a:pt x="750" y="613"/>
                  </a:lnTo>
                  <a:lnTo>
                    <a:pt x="750" y="613"/>
                  </a:lnTo>
                  <a:lnTo>
                    <a:pt x="750" y="613"/>
                  </a:lnTo>
                  <a:lnTo>
                    <a:pt x="764" y="623"/>
                  </a:lnTo>
                  <a:lnTo>
                    <a:pt x="768" y="613"/>
                  </a:lnTo>
                  <a:lnTo>
                    <a:pt x="782" y="595"/>
                  </a:lnTo>
                  <a:lnTo>
                    <a:pt x="803" y="563"/>
                  </a:lnTo>
                  <a:lnTo>
                    <a:pt x="807" y="563"/>
                  </a:lnTo>
                  <a:lnTo>
                    <a:pt x="831" y="546"/>
                  </a:lnTo>
                  <a:lnTo>
                    <a:pt x="835" y="542"/>
                  </a:lnTo>
                  <a:lnTo>
                    <a:pt x="849" y="528"/>
                  </a:lnTo>
                  <a:lnTo>
                    <a:pt x="863" y="514"/>
                  </a:lnTo>
                  <a:lnTo>
                    <a:pt x="877" y="496"/>
                  </a:lnTo>
                  <a:lnTo>
                    <a:pt x="888" y="479"/>
                  </a:lnTo>
                  <a:lnTo>
                    <a:pt x="895" y="468"/>
                  </a:lnTo>
                  <a:lnTo>
                    <a:pt x="902" y="458"/>
                  </a:lnTo>
                  <a:lnTo>
                    <a:pt x="905" y="447"/>
                  </a:lnTo>
                  <a:lnTo>
                    <a:pt x="909" y="436"/>
                  </a:lnTo>
                  <a:lnTo>
                    <a:pt x="912" y="429"/>
                  </a:lnTo>
                  <a:lnTo>
                    <a:pt x="916" y="426"/>
                  </a:lnTo>
                  <a:lnTo>
                    <a:pt x="916" y="422"/>
                  </a:lnTo>
                  <a:lnTo>
                    <a:pt x="923" y="408"/>
                  </a:lnTo>
                  <a:lnTo>
                    <a:pt x="927" y="391"/>
                  </a:lnTo>
                  <a:lnTo>
                    <a:pt x="916" y="391"/>
                  </a:lnTo>
                  <a:lnTo>
                    <a:pt x="916" y="391"/>
                  </a:lnTo>
                  <a:lnTo>
                    <a:pt x="912" y="391"/>
                  </a:lnTo>
                  <a:lnTo>
                    <a:pt x="905" y="394"/>
                  </a:lnTo>
                  <a:lnTo>
                    <a:pt x="898" y="394"/>
                  </a:lnTo>
                  <a:lnTo>
                    <a:pt x="891" y="394"/>
                  </a:lnTo>
                  <a:lnTo>
                    <a:pt x="884" y="398"/>
                  </a:lnTo>
                  <a:lnTo>
                    <a:pt x="874" y="398"/>
                  </a:lnTo>
                  <a:lnTo>
                    <a:pt x="863" y="398"/>
                  </a:lnTo>
                  <a:lnTo>
                    <a:pt x="856" y="401"/>
                  </a:lnTo>
                  <a:lnTo>
                    <a:pt x="856" y="401"/>
                  </a:lnTo>
                  <a:lnTo>
                    <a:pt x="831" y="405"/>
                  </a:lnTo>
                  <a:lnTo>
                    <a:pt x="831" y="405"/>
                  </a:lnTo>
                  <a:lnTo>
                    <a:pt x="828" y="401"/>
                  </a:lnTo>
                  <a:lnTo>
                    <a:pt x="824" y="398"/>
                  </a:lnTo>
                  <a:lnTo>
                    <a:pt x="817" y="408"/>
                  </a:lnTo>
                  <a:lnTo>
                    <a:pt x="803" y="408"/>
                  </a:lnTo>
                  <a:lnTo>
                    <a:pt x="800" y="394"/>
                  </a:lnTo>
                  <a:lnTo>
                    <a:pt x="810" y="384"/>
                  </a:lnTo>
                  <a:lnTo>
                    <a:pt x="810" y="387"/>
                  </a:lnTo>
                  <a:lnTo>
                    <a:pt x="817" y="384"/>
                  </a:lnTo>
                  <a:lnTo>
                    <a:pt x="817" y="380"/>
                  </a:lnTo>
                  <a:lnTo>
                    <a:pt x="814" y="380"/>
                  </a:lnTo>
                  <a:lnTo>
                    <a:pt x="814" y="377"/>
                  </a:lnTo>
                  <a:lnTo>
                    <a:pt x="810" y="370"/>
                  </a:lnTo>
                  <a:lnTo>
                    <a:pt x="803" y="362"/>
                  </a:lnTo>
                  <a:lnTo>
                    <a:pt x="793" y="355"/>
                  </a:lnTo>
                  <a:lnTo>
                    <a:pt x="793" y="355"/>
                  </a:lnTo>
                  <a:lnTo>
                    <a:pt x="789" y="352"/>
                  </a:lnTo>
                  <a:lnTo>
                    <a:pt x="782" y="345"/>
                  </a:lnTo>
                  <a:lnTo>
                    <a:pt x="779" y="341"/>
                  </a:lnTo>
                  <a:lnTo>
                    <a:pt x="772" y="334"/>
                  </a:lnTo>
                  <a:lnTo>
                    <a:pt x="768" y="327"/>
                  </a:lnTo>
                  <a:lnTo>
                    <a:pt x="768" y="324"/>
                  </a:lnTo>
                  <a:lnTo>
                    <a:pt x="764" y="324"/>
                  </a:lnTo>
                  <a:lnTo>
                    <a:pt x="764" y="320"/>
                  </a:lnTo>
                  <a:lnTo>
                    <a:pt x="764" y="317"/>
                  </a:lnTo>
                  <a:lnTo>
                    <a:pt x="761" y="310"/>
                  </a:lnTo>
                  <a:lnTo>
                    <a:pt x="761" y="310"/>
                  </a:lnTo>
                  <a:lnTo>
                    <a:pt x="761" y="310"/>
                  </a:lnTo>
                  <a:lnTo>
                    <a:pt x="761" y="306"/>
                  </a:lnTo>
                  <a:lnTo>
                    <a:pt x="757" y="303"/>
                  </a:lnTo>
                  <a:lnTo>
                    <a:pt x="754" y="296"/>
                  </a:lnTo>
                  <a:lnTo>
                    <a:pt x="750" y="289"/>
                  </a:lnTo>
                  <a:lnTo>
                    <a:pt x="747" y="281"/>
                  </a:lnTo>
                  <a:lnTo>
                    <a:pt x="747" y="278"/>
                  </a:lnTo>
                  <a:lnTo>
                    <a:pt x="743" y="274"/>
                  </a:lnTo>
                  <a:lnTo>
                    <a:pt x="740" y="267"/>
                  </a:lnTo>
                  <a:lnTo>
                    <a:pt x="740" y="260"/>
                  </a:lnTo>
                  <a:lnTo>
                    <a:pt x="740" y="260"/>
                  </a:lnTo>
                  <a:lnTo>
                    <a:pt x="740" y="253"/>
                  </a:lnTo>
                  <a:lnTo>
                    <a:pt x="733" y="246"/>
                  </a:lnTo>
                  <a:lnTo>
                    <a:pt x="729" y="239"/>
                  </a:lnTo>
                  <a:lnTo>
                    <a:pt x="729" y="239"/>
                  </a:lnTo>
                  <a:lnTo>
                    <a:pt x="729" y="239"/>
                  </a:lnTo>
                  <a:lnTo>
                    <a:pt x="726" y="225"/>
                  </a:lnTo>
                  <a:lnTo>
                    <a:pt x="715" y="204"/>
                  </a:lnTo>
                  <a:lnTo>
                    <a:pt x="705" y="179"/>
                  </a:lnTo>
                  <a:lnTo>
                    <a:pt x="690" y="155"/>
                  </a:lnTo>
                  <a:lnTo>
                    <a:pt x="683" y="137"/>
                  </a:lnTo>
                  <a:lnTo>
                    <a:pt x="680" y="130"/>
                  </a:lnTo>
                  <a:lnTo>
                    <a:pt x="673" y="119"/>
                  </a:lnTo>
                  <a:lnTo>
                    <a:pt x="673" y="112"/>
                  </a:lnTo>
                  <a:lnTo>
                    <a:pt x="673" y="109"/>
                  </a:lnTo>
                  <a:lnTo>
                    <a:pt x="673" y="109"/>
                  </a:lnTo>
                  <a:lnTo>
                    <a:pt x="666" y="105"/>
                  </a:lnTo>
                  <a:lnTo>
                    <a:pt x="659" y="105"/>
                  </a:lnTo>
                  <a:lnTo>
                    <a:pt x="655" y="105"/>
                  </a:lnTo>
                  <a:lnTo>
                    <a:pt x="655" y="105"/>
                  </a:lnTo>
                  <a:lnTo>
                    <a:pt x="631" y="112"/>
                  </a:lnTo>
                  <a:lnTo>
                    <a:pt x="624" y="112"/>
                  </a:lnTo>
                  <a:lnTo>
                    <a:pt x="617" y="109"/>
                  </a:lnTo>
                  <a:lnTo>
                    <a:pt x="613" y="105"/>
                  </a:lnTo>
                  <a:lnTo>
                    <a:pt x="609" y="105"/>
                  </a:lnTo>
                  <a:lnTo>
                    <a:pt x="606" y="105"/>
                  </a:lnTo>
                  <a:lnTo>
                    <a:pt x="595" y="105"/>
                  </a:lnTo>
                  <a:lnTo>
                    <a:pt x="588" y="102"/>
                  </a:lnTo>
                  <a:lnTo>
                    <a:pt x="585" y="102"/>
                  </a:lnTo>
                  <a:lnTo>
                    <a:pt x="585" y="102"/>
                  </a:lnTo>
                  <a:lnTo>
                    <a:pt x="574" y="102"/>
                  </a:lnTo>
                  <a:lnTo>
                    <a:pt x="571" y="98"/>
                  </a:lnTo>
                  <a:lnTo>
                    <a:pt x="567" y="95"/>
                  </a:lnTo>
                  <a:lnTo>
                    <a:pt x="560" y="95"/>
                  </a:lnTo>
                  <a:lnTo>
                    <a:pt x="553" y="91"/>
                  </a:lnTo>
                  <a:lnTo>
                    <a:pt x="550" y="91"/>
                  </a:lnTo>
                  <a:lnTo>
                    <a:pt x="546" y="88"/>
                  </a:lnTo>
                  <a:lnTo>
                    <a:pt x="546" y="88"/>
                  </a:lnTo>
                  <a:lnTo>
                    <a:pt x="539" y="91"/>
                  </a:lnTo>
                  <a:lnTo>
                    <a:pt x="532" y="91"/>
                  </a:lnTo>
                  <a:lnTo>
                    <a:pt x="521" y="91"/>
                  </a:lnTo>
                  <a:lnTo>
                    <a:pt x="514" y="95"/>
                  </a:lnTo>
                  <a:lnTo>
                    <a:pt x="511" y="98"/>
                  </a:lnTo>
                  <a:lnTo>
                    <a:pt x="511" y="102"/>
                  </a:lnTo>
                  <a:lnTo>
                    <a:pt x="511" y="105"/>
                  </a:lnTo>
                  <a:lnTo>
                    <a:pt x="511" y="109"/>
                  </a:lnTo>
                  <a:lnTo>
                    <a:pt x="511" y="112"/>
                  </a:lnTo>
                  <a:lnTo>
                    <a:pt x="514" y="116"/>
                  </a:lnTo>
                  <a:lnTo>
                    <a:pt x="511" y="119"/>
                  </a:lnTo>
                  <a:lnTo>
                    <a:pt x="507" y="123"/>
                  </a:lnTo>
                  <a:lnTo>
                    <a:pt x="504" y="126"/>
                  </a:lnTo>
                  <a:lnTo>
                    <a:pt x="497" y="126"/>
                  </a:lnTo>
                  <a:lnTo>
                    <a:pt x="490" y="126"/>
                  </a:lnTo>
                  <a:lnTo>
                    <a:pt x="483" y="123"/>
                  </a:lnTo>
                  <a:lnTo>
                    <a:pt x="476" y="119"/>
                  </a:lnTo>
                  <a:lnTo>
                    <a:pt x="469" y="116"/>
                  </a:lnTo>
                  <a:lnTo>
                    <a:pt x="465" y="112"/>
                  </a:lnTo>
                  <a:lnTo>
                    <a:pt x="458" y="105"/>
                  </a:lnTo>
                  <a:lnTo>
                    <a:pt x="454" y="98"/>
                  </a:lnTo>
                  <a:lnTo>
                    <a:pt x="454" y="91"/>
                  </a:lnTo>
                  <a:lnTo>
                    <a:pt x="451" y="88"/>
                  </a:lnTo>
                  <a:lnTo>
                    <a:pt x="447" y="84"/>
                  </a:lnTo>
                  <a:lnTo>
                    <a:pt x="447" y="84"/>
                  </a:lnTo>
                  <a:lnTo>
                    <a:pt x="426" y="81"/>
                  </a:lnTo>
                  <a:lnTo>
                    <a:pt x="423" y="77"/>
                  </a:lnTo>
                  <a:lnTo>
                    <a:pt x="416" y="74"/>
                  </a:lnTo>
                  <a:lnTo>
                    <a:pt x="412" y="70"/>
                  </a:lnTo>
                  <a:lnTo>
                    <a:pt x="405" y="70"/>
                  </a:lnTo>
                  <a:lnTo>
                    <a:pt x="405" y="70"/>
                  </a:lnTo>
                  <a:lnTo>
                    <a:pt x="391" y="67"/>
                  </a:lnTo>
                  <a:lnTo>
                    <a:pt x="391" y="67"/>
                  </a:lnTo>
                  <a:lnTo>
                    <a:pt x="391" y="70"/>
                  </a:lnTo>
                  <a:lnTo>
                    <a:pt x="391" y="77"/>
                  </a:lnTo>
                  <a:lnTo>
                    <a:pt x="391" y="81"/>
                  </a:lnTo>
                  <a:lnTo>
                    <a:pt x="391" y="84"/>
                  </a:lnTo>
                  <a:lnTo>
                    <a:pt x="391" y="77"/>
                  </a:lnTo>
                  <a:lnTo>
                    <a:pt x="391" y="70"/>
                  </a:lnTo>
                  <a:lnTo>
                    <a:pt x="388" y="67"/>
                  </a:lnTo>
                  <a:lnTo>
                    <a:pt x="388" y="63"/>
                  </a:lnTo>
                  <a:lnTo>
                    <a:pt x="388" y="63"/>
                  </a:lnTo>
                  <a:lnTo>
                    <a:pt x="384" y="60"/>
                  </a:lnTo>
                  <a:lnTo>
                    <a:pt x="388" y="52"/>
                  </a:lnTo>
                  <a:lnTo>
                    <a:pt x="391" y="52"/>
                  </a:lnTo>
                  <a:lnTo>
                    <a:pt x="391" y="49"/>
                  </a:lnTo>
                  <a:lnTo>
                    <a:pt x="395" y="49"/>
                  </a:lnTo>
                  <a:lnTo>
                    <a:pt x="395" y="49"/>
                  </a:lnTo>
                  <a:lnTo>
                    <a:pt x="395" y="45"/>
                  </a:lnTo>
                  <a:lnTo>
                    <a:pt x="395" y="45"/>
                  </a:lnTo>
                  <a:lnTo>
                    <a:pt x="395" y="42"/>
                  </a:lnTo>
                  <a:lnTo>
                    <a:pt x="391" y="42"/>
                  </a:lnTo>
                  <a:lnTo>
                    <a:pt x="391" y="42"/>
                  </a:lnTo>
                  <a:lnTo>
                    <a:pt x="388" y="35"/>
                  </a:lnTo>
                  <a:lnTo>
                    <a:pt x="388" y="31"/>
                  </a:lnTo>
                  <a:lnTo>
                    <a:pt x="391" y="28"/>
                  </a:lnTo>
                  <a:lnTo>
                    <a:pt x="391" y="24"/>
                  </a:lnTo>
                  <a:lnTo>
                    <a:pt x="395" y="21"/>
                  </a:lnTo>
                  <a:lnTo>
                    <a:pt x="391" y="14"/>
                  </a:lnTo>
                  <a:lnTo>
                    <a:pt x="377" y="3"/>
                  </a:lnTo>
                  <a:lnTo>
                    <a:pt x="373" y="3"/>
                  </a:lnTo>
                  <a:lnTo>
                    <a:pt x="370" y="0"/>
                  </a:lnTo>
                  <a:lnTo>
                    <a:pt x="366" y="3"/>
                  </a:lnTo>
                  <a:lnTo>
                    <a:pt x="359" y="3"/>
                  </a:lnTo>
                  <a:lnTo>
                    <a:pt x="359" y="7"/>
                  </a:lnTo>
                  <a:lnTo>
                    <a:pt x="356" y="10"/>
                  </a:lnTo>
                  <a:lnTo>
                    <a:pt x="352" y="14"/>
                  </a:lnTo>
                  <a:lnTo>
                    <a:pt x="349" y="10"/>
                  </a:lnTo>
                  <a:lnTo>
                    <a:pt x="345" y="7"/>
                  </a:lnTo>
                  <a:lnTo>
                    <a:pt x="338" y="7"/>
                  </a:lnTo>
                  <a:lnTo>
                    <a:pt x="335" y="7"/>
                  </a:lnTo>
                  <a:lnTo>
                    <a:pt x="331" y="7"/>
                  </a:lnTo>
                  <a:lnTo>
                    <a:pt x="328" y="7"/>
                  </a:lnTo>
                  <a:lnTo>
                    <a:pt x="306" y="7"/>
                  </a:lnTo>
                  <a:lnTo>
                    <a:pt x="303" y="7"/>
                  </a:lnTo>
                  <a:lnTo>
                    <a:pt x="296" y="10"/>
                  </a:lnTo>
                  <a:lnTo>
                    <a:pt x="285" y="10"/>
                  </a:lnTo>
                  <a:lnTo>
                    <a:pt x="278" y="10"/>
                  </a:lnTo>
                  <a:lnTo>
                    <a:pt x="275" y="14"/>
                  </a:lnTo>
                  <a:lnTo>
                    <a:pt x="271" y="14"/>
                  </a:lnTo>
                  <a:lnTo>
                    <a:pt x="268" y="14"/>
                  </a:lnTo>
                  <a:lnTo>
                    <a:pt x="264" y="17"/>
                  </a:lnTo>
                  <a:lnTo>
                    <a:pt x="257" y="17"/>
                  </a:lnTo>
                  <a:lnTo>
                    <a:pt x="250" y="21"/>
                  </a:lnTo>
                  <a:lnTo>
                    <a:pt x="243" y="21"/>
                  </a:lnTo>
                  <a:lnTo>
                    <a:pt x="218" y="31"/>
                  </a:lnTo>
                  <a:lnTo>
                    <a:pt x="215" y="31"/>
                  </a:lnTo>
                  <a:lnTo>
                    <a:pt x="211" y="35"/>
                  </a:lnTo>
                  <a:lnTo>
                    <a:pt x="211" y="35"/>
                  </a:lnTo>
                  <a:lnTo>
                    <a:pt x="204" y="38"/>
                  </a:lnTo>
                  <a:lnTo>
                    <a:pt x="197" y="38"/>
                  </a:lnTo>
                  <a:lnTo>
                    <a:pt x="190" y="35"/>
                  </a:lnTo>
                  <a:lnTo>
                    <a:pt x="180" y="35"/>
                  </a:lnTo>
                  <a:lnTo>
                    <a:pt x="176" y="31"/>
                  </a:lnTo>
                  <a:lnTo>
                    <a:pt x="173" y="31"/>
                  </a:lnTo>
                  <a:lnTo>
                    <a:pt x="166" y="31"/>
                  </a:lnTo>
                  <a:lnTo>
                    <a:pt x="159" y="28"/>
                  </a:lnTo>
                  <a:lnTo>
                    <a:pt x="155" y="24"/>
                  </a:lnTo>
                  <a:lnTo>
                    <a:pt x="155" y="24"/>
                  </a:lnTo>
                  <a:lnTo>
                    <a:pt x="155" y="24"/>
                  </a:lnTo>
                  <a:lnTo>
                    <a:pt x="151" y="28"/>
                  </a:lnTo>
                  <a:lnTo>
                    <a:pt x="151" y="35"/>
                  </a:lnTo>
                  <a:lnTo>
                    <a:pt x="148" y="45"/>
                  </a:lnTo>
                  <a:lnTo>
                    <a:pt x="151" y="56"/>
                  </a:lnTo>
                  <a:lnTo>
                    <a:pt x="148" y="56"/>
                  </a:lnTo>
                  <a:lnTo>
                    <a:pt x="144" y="60"/>
                  </a:lnTo>
                  <a:lnTo>
                    <a:pt x="137" y="63"/>
                  </a:lnTo>
                  <a:lnTo>
                    <a:pt x="134" y="67"/>
                  </a:lnTo>
                  <a:lnTo>
                    <a:pt x="130" y="74"/>
                  </a:lnTo>
                  <a:lnTo>
                    <a:pt x="130" y="77"/>
                  </a:lnTo>
                  <a:lnTo>
                    <a:pt x="127" y="84"/>
                  </a:lnTo>
                  <a:lnTo>
                    <a:pt x="123" y="88"/>
                  </a:lnTo>
                  <a:lnTo>
                    <a:pt x="120" y="95"/>
                  </a:lnTo>
                  <a:lnTo>
                    <a:pt x="116" y="98"/>
                  </a:lnTo>
                  <a:lnTo>
                    <a:pt x="120" y="109"/>
                  </a:lnTo>
                  <a:lnTo>
                    <a:pt x="116" y="109"/>
                  </a:lnTo>
                  <a:lnTo>
                    <a:pt x="113" y="112"/>
                  </a:lnTo>
                  <a:lnTo>
                    <a:pt x="109" y="119"/>
                  </a:lnTo>
                  <a:lnTo>
                    <a:pt x="102" y="126"/>
                  </a:lnTo>
                  <a:lnTo>
                    <a:pt x="95" y="134"/>
                  </a:lnTo>
                  <a:lnTo>
                    <a:pt x="88" y="137"/>
                  </a:lnTo>
                  <a:lnTo>
                    <a:pt x="85" y="141"/>
                  </a:lnTo>
                  <a:lnTo>
                    <a:pt x="70" y="148"/>
                  </a:lnTo>
                  <a:lnTo>
                    <a:pt x="70" y="148"/>
                  </a:lnTo>
                  <a:lnTo>
                    <a:pt x="70" y="151"/>
                  </a:lnTo>
                  <a:lnTo>
                    <a:pt x="67" y="155"/>
                  </a:lnTo>
                  <a:lnTo>
                    <a:pt x="63" y="162"/>
                  </a:lnTo>
                  <a:lnTo>
                    <a:pt x="60" y="162"/>
                  </a:lnTo>
                  <a:lnTo>
                    <a:pt x="60" y="165"/>
                  </a:lnTo>
                  <a:lnTo>
                    <a:pt x="56" y="176"/>
                  </a:lnTo>
                  <a:lnTo>
                    <a:pt x="53" y="176"/>
                  </a:lnTo>
                  <a:lnTo>
                    <a:pt x="49" y="179"/>
                  </a:lnTo>
                  <a:lnTo>
                    <a:pt x="42" y="183"/>
                  </a:lnTo>
                  <a:lnTo>
                    <a:pt x="35" y="186"/>
                  </a:lnTo>
                  <a:lnTo>
                    <a:pt x="32" y="193"/>
                  </a:lnTo>
                  <a:lnTo>
                    <a:pt x="35" y="207"/>
                  </a:lnTo>
                  <a:lnTo>
                    <a:pt x="35" y="207"/>
                  </a:lnTo>
                  <a:lnTo>
                    <a:pt x="39" y="211"/>
                  </a:lnTo>
                  <a:lnTo>
                    <a:pt x="39" y="215"/>
                  </a:lnTo>
                  <a:lnTo>
                    <a:pt x="39" y="215"/>
                  </a:lnTo>
                  <a:lnTo>
                    <a:pt x="35" y="218"/>
                  </a:lnTo>
                  <a:lnTo>
                    <a:pt x="25" y="222"/>
                  </a:lnTo>
                  <a:lnTo>
                    <a:pt x="18" y="225"/>
                  </a:lnTo>
                  <a:lnTo>
                    <a:pt x="14" y="229"/>
                  </a:lnTo>
                  <a:lnTo>
                    <a:pt x="11" y="236"/>
                  </a:lnTo>
                  <a:lnTo>
                    <a:pt x="7" y="239"/>
                  </a:lnTo>
                  <a:lnTo>
                    <a:pt x="7" y="243"/>
                  </a:lnTo>
                  <a:lnTo>
                    <a:pt x="7" y="250"/>
                  </a:lnTo>
                  <a:lnTo>
                    <a:pt x="67" y="253"/>
                  </a:lnTo>
                  <a:lnTo>
                    <a:pt x="14" y="250"/>
                  </a:lnTo>
                  <a:lnTo>
                    <a:pt x="7" y="250"/>
                  </a:lnTo>
                  <a:lnTo>
                    <a:pt x="18" y="257"/>
                  </a:lnTo>
                  <a:lnTo>
                    <a:pt x="7" y="274"/>
                  </a:lnTo>
                  <a:lnTo>
                    <a:pt x="11" y="285"/>
                  </a:lnTo>
                  <a:lnTo>
                    <a:pt x="11" y="285"/>
                  </a:lnTo>
                  <a:lnTo>
                    <a:pt x="14" y="289"/>
                  </a:lnTo>
                  <a:lnTo>
                    <a:pt x="18" y="296"/>
                  </a:lnTo>
                  <a:lnTo>
                    <a:pt x="18" y="299"/>
                  </a:lnTo>
                  <a:lnTo>
                    <a:pt x="18" y="306"/>
                  </a:lnTo>
                  <a:lnTo>
                    <a:pt x="14" y="310"/>
                  </a:lnTo>
                  <a:lnTo>
                    <a:pt x="14" y="313"/>
                  </a:lnTo>
                  <a:lnTo>
                    <a:pt x="11" y="317"/>
                  </a:lnTo>
                  <a:lnTo>
                    <a:pt x="4" y="320"/>
                  </a:lnTo>
                  <a:lnTo>
                    <a:pt x="0" y="327"/>
                  </a:lnTo>
                  <a:lnTo>
                    <a:pt x="0" y="327"/>
                  </a:lnTo>
                  <a:lnTo>
                    <a:pt x="0" y="331"/>
                  </a:lnTo>
                  <a:lnTo>
                    <a:pt x="0" y="331"/>
                  </a:lnTo>
                  <a:lnTo>
                    <a:pt x="0" y="331"/>
                  </a:lnTo>
                  <a:lnTo>
                    <a:pt x="0" y="331"/>
                  </a:lnTo>
                  <a:lnTo>
                    <a:pt x="0" y="331"/>
                  </a:lnTo>
                  <a:lnTo>
                    <a:pt x="0" y="331"/>
                  </a:lnTo>
                  <a:lnTo>
                    <a:pt x="0" y="341"/>
                  </a:lnTo>
                  <a:lnTo>
                    <a:pt x="4" y="355"/>
                  </a:lnTo>
                  <a:lnTo>
                    <a:pt x="4" y="359"/>
                  </a:lnTo>
                  <a:lnTo>
                    <a:pt x="7" y="366"/>
                  </a:lnTo>
                  <a:lnTo>
                    <a:pt x="11" y="370"/>
                  </a:lnTo>
                  <a:lnTo>
                    <a:pt x="11" y="370"/>
                  </a:lnTo>
                  <a:lnTo>
                    <a:pt x="14" y="373"/>
                  </a:lnTo>
                  <a:lnTo>
                    <a:pt x="14" y="373"/>
                  </a:lnTo>
                  <a:lnTo>
                    <a:pt x="21" y="373"/>
                  </a:lnTo>
                  <a:lnTo>
                    <a:pt x="25" y="370"/>
                  </a:lnTo>
                  <a:lnTo>
                    <a:pt x="32" y="366"/>
                  </a:lnTo>
                  <a:lnTo>
                    <a:pt x="39" y="366"/>
                  </a:lnTo>
                  <a:lnTo>
                    <a:pt x="35" y="366"/>
                  </a:lnTo>
                  <a:lnTo>
                    <a:pt x="32" y="370"/>
                  </a:lnTo>
                  <a:lnTo>
                    <a:pt x="25" y="370"/>
                  </a:lnTo>
                  <a:lnTo>
                    <a:pt x="14" y="373"/>
                  </a:lnTo>
                  <a:lnTo>
                    <a:pt x="14" y="377"/>
                  </a:lnTo>
                  <a:lnTo>
                    <a:pt x="18" y="380"/>
                  </a:lnTo>
                  <a:lnTo>
                    <a:pt x="25" y="387"/>
                  </a:lnTo>
                  <a:lnTo>
                    <a:pt x="32" y="394"/>
                  </a:lnTo>
                  <a:lnTo>
                    <a:pt x="49" y="412"/>
                  </a:lnTo>
                  <a:lnTo>
                    <a:pt x="63" y="422"/>
                  </a:lnTo>
                  <a:lnTo>
                    <a:pt x="63" y="419"/>
                  </a:lnTo>
                  <a:lnTo>
                    <a:pt x="67" y="415"/>
                  </a:lnTo>
                  <a:lnTo>
                    <a:pt x="63" y="422"/>
                  </a:lnTo>
                  <a:lnTo>
                    <a:pt x="63" y="426"/>
                  </a:lnTo>
                  <a:lnTo>
                    <a:pt x="74" y="447"/>
                  </a:lnTo>
                  <a:lnTo>
                    <a:pt x="78" y="451"/>
                  </a:lnTo>
                  <a:lnTo>
                    <a:pt x="81" y="451"/>
                  </a:lnTo>
                  <a:lnTo>
                    <a:pt x="85" y="454"/>
                  </a:lnTo>
                  <a:lnTo>
                    <a:pt x="85" y="454"/>
                  </a:lnTo>
                  <a:lnTo>
                    <a:pt x="85" y="454"/>
                  </a:lnTo>
                  <a:lnTo>
                    <a:pt x="106" y="472"/>
                  </a:lnTo>
                  <a:lnTo>
                    <a:pt x="109" y="479"/>
                  </a:lnTo>
                  <a:lnTo>
                    <a:pt x="113" y="482"/>
                  </a:lnTo>
                  <a:lnTo>
                    <a:pt x="116" y="486"/>
                  </a:lnTo>
                  <a:lnTo>
                    <a:pt x="120" y="489"/>
                  </a:lnTo>
                  <a:lnTo>
                    <a:pt x="127" y="489"/>
                  </a:lnTo>
                  <a:lnTo>
                    <a:pt x="130" y="493"/>
                  </a:lnTo>
                  <a:lnTo>
                    <a:pt x="134" y="493"/>
                  </a:lnTo>
                  <a:lnTo>
                    <a:pt x="134" y="493"/>
                  </a:lnTo>
                  <a:lnTo>
                    <a:pt x="169" y="479"/>
                  </a:lnTo>
                  <a:lnTo>
                    <a:pt x="194" y="475"/>
                  </a:lnTo>
                  <a:lnTo>
                    <a:pt x="211" y="482"/>
                  </a:lnTo>
                  <a:lnTo>
                    <a:pt x="208" y="472"/>
                  </a:lnTo>
                  <a:lnTo>
                    <a:pt x="204" y="468"/>
                  </a:lnTo>
                  <a:lnTo>
                    <a:pt x="204" y="465"/>
                  </a:lnTo>
                  <a:lnTo>
                    <a:pt x="211" y="482"/>
                  </a:lnTo>
                  <a:lnTo>
                    <a:pt x="233" y="486"/>
                  </a:lnTo>
                  <a:lnTo>
                    <a:pt x="240" y="479"/>
                  </a:lnTo>
                  <a:lnTo>
                    <a:pt x="243" y="479"/>
                  </a:lnTo>
                  <a:lnTo>
                    <a:pt x="247" y="475"/>
                  </a:lnTo>
                  <a:lnTo>
                    <a:pt x="250" y="475"/>
                  </a:lnTo>
                  <a:lnTo>
                    <a:pt x="250" y="475"/>
                  </a:lnTo>
                  <a:lnTo>
                    <a:pt x="271" y="468"/>
                  </a:lnTo>
                  <a:lnTo>
                    <a:pt x="271" y="468"/>
                  </a:lnTo>
                  <a:lnTo>
                    <a:pt x="285" y="468"/>
                  </a:lnTo>
                  <a:lnTo>
                    <a:pt x="289" y="468"/>
                  </a:lnTo>
                  <a:lnTo>
                    <a:pt x="292" y="475"/>
                  </a:lnTo>
                  <a:lnTo>
                    <a:pt x="299" y="479"/>
                  </a:lnTo>
                  <a:lnTo>
                    <a:pt x="310" y="486"/>
                  </a:lnTo>
                  <a:lnTo>
                    <a:pt x="321" y="489"/>
                  </a:lnTo>
                  <a:lnTo>
                    <a:pt x="324" y="489"/>
                  </a:lnTo>
                  <a:lnTo>
                    <a:pt x="331" y="489"/>
                  </a:lnTo>
                  <a:lnTo>
                    <a:pt x="338" y="493"/>
                  </a:lnTo>
                  <a:lnTo>
                    <a:pt x="349" y="493"/>
                  </a:lnTo>
                  <a:lnTo>
                    <a:pt x="356" y="493"/>
                  </a:lnTo>
                  <a:lnTo>
                    <a:pt x="363" y="489"/>
                  </a:lnTo>
                  <a:lnTo>
                    <a:pt x="370" y="472"/>
                  </a:lnTo>
                  <a:lnTo>
                    <a:pt x="373" y="458"/>
                  </a:lnTo>
                  <a:lnTo>
                    <a:pt x="373" y="454"/>
                  </a:lnTo>
                  <a:lnTo>
                    <a:pt x="377" y="451"/>
                  </a:lnTo>
                  <a:lnTo>
                    <a:pt x="380" y="447"/>
                  </a:lnTo>
                  <a:lnTo>
                    <a:pt x="384" y="440"/>
                  </a:lnTo>
                  <a:lnTo>
                    <a:pt x="388" y="436"/>
                  </a:lnTo>
                  <a:lnTo>
                    <a:pt x="395" y="436"/>
                  </a:lnTo>
                  <a:lnTo>
                    <a:pt x="402" y="440"/>
                  </a:lnTo>
                  <a:close/>
                  <a:moveTo>
                    <a:pt x="726" y="493"/>
                  </a:moveTo>
                  <a:lnTo>
                    <a:pt x="726" y="489"/>
                  </a:lnTo>
                  <a:lnTo>
                    <a:pt x="726" y="489"/>
                  </a:lnTo>
                  <a:lnTo>
                    <a:pt x="726" y="489"/>
                  </a:lnTo>
                  <a:lnTo>
                    <a:pt x="726" y="493"/>
                  </a:lnTo>
                  <a:close/>
                  <a:moveTo>
                    <a:pt x="683" y="789"/>
                  </a:moveTo>
                  <a:lnTo>
                    <a:pt x="698" y="799"/>
                  </a:lnTo>
                  <a:lnTo>
                    <a:pt x="694" y="810"/>
                  </a:lnTo>
                  <a:lnTo>
                    <a:pt x="698" y="799"/>
                  </a:lnTo>
                  <a:lnTo>
                    <a:pt x="683" y="789"/>
                  </a:lnTo>
                  <a:close/>
                  <a:moveTo>
                    <a:pt x="673" y="912"/>
                  </a:moveTo>
                  <a:lnTo>
                    <a:pt x="673" y="912"/>
                  </a:lnTo>
                  <a:lnTo>
                    <a:pt x="673" y="912"/>
                  </a:lnTo>
                  <a:lnTo>
                    <a:pt x="673" y="912"/>
                  </a:lnTo>
                  <a:lnTo>
                    <a:pt x="673" y="912"/>
                  </a:lnTo>
                  <a:lnTo>
                    <a:pt x="673" y="912"/>
                  </a:lnTo>
                  <a:close/>
                  <a:moveTo>
                    <a:pt x="669" y="884"/>
                  </a:moveTo>
                  <a:lnTo>
                    <a:pt x="666" y="880"/>
                  </a:lnTo>
                  <a:lnTo>
                    <a:pt x="666" y="884"/>
                  </a:lnTo>
                  <a:lnTo>
                    <a:pt x="669" y="884"/>
                  </a:lnTo>
                  <a:lnTo>
                    <a:pt x="669" y="884"/>
                  </a:lnTo>
                  <a:lnTo>
                    <a:pt x="669" y="884"/>
                  </a:lnTo>
                  <a:close/>
                  <a:moveTo>
                    <a:pt x="409" y="525"/>
                  </a:moveTo>
                  <a:lnTo>
                    <a:pt x="412" y="528"/>
                  </a:lnTo>
                  <a:lnTo>
                    <a:pt x="412" y="528"/>
                  </a:lnTo>
                  <a:lnTo>
                    <a:pt x="430" y="532"/>
                  </a:lnTo>
                  <a:lnTo>
                    <a:pt x="430" y="532"/>
                  </a:lnTo>
                  <a:lnTo>
                    <a:pt x="430" y="539"/>
                  </a:lnTo>
                  <a:lnTo>
                    <a:pt x="430" y="532"/>
                  </a:lnTo>
                  <a:lnTo>
                    <a:pt x="430" y="532"/>
                  </a:lnTo>
                  <a:lnTo>
                    <a:pt x="430" y="532"/>
                  </a:lnTo>
                  <a:lnTo>
                    <a:pt x="423" y="532"/>
                  </a:lnTo>
                  <a:lnTo>
                    <a:pt x="419" y="532"/>
                  </a:lnTo>
                  <a:lnTo>
                    <a:pt x="412" y="532"/>
                  </a:lnTo>
                  <a:lnTo>
                    <a:pt x="412" y="532"/>
                  </a:lnTo>
                  <a:lnTo>
                    <a:pt x="409" y="528"/>
                  </a:lnTo>
                  <a:lnTo>
                    <a:pt x="409" y="525"/>
                  </a:lnTo>
                  <a:close/>
                  <a:moveTo>
                    <a:pt x="712" y="496"/>
                  </a:moveTo>
                  <a:lnTo>
                    <a:pt x="712" y="496"/>
                  </a:lnTo>
                  <a:lnTo>
                    <a:pt x="712" y="496"/>
                  </a:lnTo>
                  <a:lnTo>
                    <a:pt x="712" y="496"/>
                  </a:lnTo>
                  <a:lnTo>
                    <a:pt x="712" y="496"/>
                  </a:lnTo>
                  <a:close/>
                  <a:moveTo>
                    <a:pt x="620" y="866"/>
                  </a:moveTo>
                  <a:lnTo>
                    <a:pt x="620" y="863"/>
                  </a:lnTo>
                  <a:lnTo>
                    <a:pt x="617" y="863"/>
                  </a:lnTo>
                  <a:lnTo>
                    <a:pt x="620" y="863"/>
                  </a:lnTo>
                  <a:lnTo>
                    <a:pt x="620" y="866"/>
                  </a:lnTo>
                  <a:close/>
                  <a:moveTo>
                    <a:pt x="426" y="546"/>
                  </a:moveTo>
                  <a:lnTo>
                    <a:pt x="426" y="549"/>
                  </a:lnTo>
                  <a:lnTo>
                    <a:pt x="426" y="549"/>
                  </a:lnTo>
                  <a:lnTo>
                    <a:pt x="426" y="549"/>
                  </a:lnTo>
                  <a:lnTo>
                    <a:pt x="426" y="546"/>
                  </a:lnTo>
                  <a:close/>
                  <a:moveTo>
                    <a:pt x="433" y="556"/>
                  </a:moveTo>
                  <a:lnTo>
                    <a:pt x="433" y="560"/>
                  </a:lnTo>
                  <a:lnTo>
                    <a:pt x="433" y="560"/>
                  </a:lnTo>
                  <a:lnTo>
                    <a:pt x="433" y="560"/>
                  </a:lnTo>
                  <a:lnTo>
                    <a:pt x="433" y="556"/>
                  </a:lnTo>
                  <a:lnTo>
                    <a:pt x="426" y="556"/>
                  </a:lnTo>
                  <a:lnTo>
                    <a:pt x="433" y="556"/>
                  </a:lnTo>
                  <a:close/>
                  <a:moveTo>
                    <a:pt x="447" y="415"/>
                  </a:moveTo>
                  <a:lnTo>
                    <a:pt x="447" y="415"/>
                  </a:lnTo>
                  <a:lnTo>
                    <a:pt x="447" y="415"/>
                  </a:lnTo>
                  <a:lnTo>
                    <a:pt x="447" y="415"/>
                  </a:lnTo>
                  <a:lnTo>
                    <a:pt x="447" y="415"/>
                  </a:lnTo>
                  <a:lnTo>
                    <a:pt x="447" y="415"/>
                  </a:lnTo>
                  <a:lnTo>
                    <a:pt x="447" y="415"/>
                  </a:lnTo>
                  <a:close/>
                  <a:moveTo>
                    <a:pt x="426" y="429"/>
                  </a:moveTo>
                  <a:lnTo>
                    <a:pt x="426" y="433"/>
                  </a:lnTo>
                  <a:lnTo>
                    <a:pt x="426" y="433"/>
                  </a:lnTo>
                  <a:lnTo>
                    <a:pt x="426" y="433"/>
                  </a:lnTo>
                  <a:lnTo>
                    <a:pt x="426" y="429"/>
                  </a:lnTo>
                  <a:close/>
                  <a:moveTo>
                    <a:pt x="430" y="355"/>
                  </a:moveTo>
                  <a:lnTo>
                    <a:pt x="426" y="359"/>
                  </a:lnTo>
                  <a:lnTo>
                    <a:pt x="426" y="362"/>
                  </a:lnTo>
                  <a:lnTo>
                    <a:pt x="430" y="352"/>
                  </a:lnTo>
                  <a:lnTo>
                    <a:pt x="430" y="355"/>
                  </a:lnTo>
                  <a:close/>
                  <a:moveTo>
                    <a:pt x="430" y="472"/>
                  </a:moveTo>
                  <a:lnTo>
                    <a:pt x="430" y="472"/>
                  </a:lnTo>
                  <a:lnTo>
                    <a:pt x="430" y="472"/>
                  </a:lnTo>
                  <a:lnTo>
                    <a:pt x="430" y="472"/>
                  </a:lnTo>
                  <a:lnTo>
                    <a:pt x="430" y="472"/>
                  </a:lnTo>
                  <a:close/>
                  <a:moveTo>
                    <a:pt x="454" y="507"/>
                  </a:moveTo>
                  <a:lnTo>
                    <a:pt x="458" y="503"/>
                  </a:lnTo>
                  <a:lnTo>
                    <a:pt x="454" y="507"/>
                  </a:lnTo>
                  <a:lnTo>
                    <a:pt x="454" y="507"/>
                  </a:lnTo>
                  <a:lnTo>
                    <a:pt x="454" y="507"/>
                  </a:lnTo>
                  <a:lnTo>
                    <a:pt x="454" y="507"/>
                  </a:lnTo>
                  <a:lnTo>
                    <a:pt x="454" y="507"/>
                  </a:lnTo>
                  <a:close/>
                  <a:moveTo>
                    <a:pt x="511" y="792"/>
                  </a:moveTo>
                  <a:lnTo>
                    <a:pt x="511" y="789"/>
                  </a:lnTo>
                  <a:lnTo>
                    <a:pt x="507" y="785"/>
                  </a:lnTo>
                  <a:lnTo>
                    <a:pt x="511" y="789"/>
                  </a:lnTo>
                  <a:lnTo>
                    <a:pt x="511" y="792"/>
                  </a:lnTo>
                  <a:close/>
                  <a:moveTo>
                    <a:pt x="469" y="549"/>
                  </a:moveTo>
                  <a:lnTo>
                    <a:pt x="472" y="542"/>
                  </a:lnTo>
                  <a:lnTo>
                    <a:pt x="472" y="539"/>
                  </a:lnTo>
                  <a:lnTo>
                    <a:pt x="472" y="535"/>
                  </a:lnTo>
                  <a:lnTo>
                    <a:pt x="472" y="528"/>
                  </a:lnTo>
                  <a:lnTo>
                    <a:pt x="472" y="521"/>
                  </a:lnTo>
                  <a:lnTo>
                    <a:pt x="472" y="514"/>
                  </a:lnTo>
                  <a:lnTo>
                    <a:pt x="472" y="507"/>
                  </a:lnTo>
                  <a:lnTo>
                    <a:pt x="472" y="503"/>
                  </a:lnTo>
                  <a:lnTo>
                    <a:pt x="472" y="500"/>
                  </a:lnTo>
                  <a:lnTo>
                    <a:pt x="472" y="496"/>
                  </a:lnTo>
                  <a:lnTo>
                    <a:pt x="472" y="503"/>
                  </a:lnTo>
                  <a:lnTo>
                    <a:pt x="472" y="510"/>
                  </a:lnTo>
                  <a:lnTo>
                    <a:pt x="472" y="510"/>
                  </a:lnTo>
                  <a:lnTo>
                    <a:pt x="472" y="521"/>
                  </a:lnTo>
                  <a:lnTo>
                    <a:pt x="472" y="528"/>
                  </a:lnTo>
                  <a:lnTo>
                    <a:pt x="472" y="532"/>
                  </a:lnTo>
                  <a:lnTo>
                    <a:pt x="472" y="542"/>
                  </a:lnTo>
                  <a:lnTo>
                    <a:pt x="469" y="549"/>
                  </a:lnTo>
                  <a:close/>
                  <a:moveTo>
                    <a:pt x="451" y="599"/>
                  </a:moveTo>
                  <a:lnTo>
                    <a:pt x="451" y="599"/>
                  </a:lnTo>
                  <a:lnTo>
                    <a:pt x="447" y="602"/>
                  </a:lnTo>
                  <a:lnTo>
                    <a:pt x="447" y="599"/>
                  </a:lnTo>
                  <a:lnTo>
                    <a:pt x="451" y="599"/>
                  </a:lnTo>
                  <a:lnTo>
                    <a:pt x="451" y="599"/>
                  </a:lnTo>
                  <a:lnTo>
                    <a:pt x="451" y="599"/>
                  </a:lnTo>
                  <a:close/>
                  <a:moveTo>
                    <a:pt x="465" y="567"/>
                  </a:moveTo>
                  <a:lnTo>
                    <a:pt x="465" y="567"/>
                  </a:lnTo>
                  <a:lnTo>
                    <a:pt x="465" y="567"/>
                  </a:lnTo>
                  <a:lnTo>
                    <a:pt x="465" y="567"/>
                  </a:lnTo>
                  <a:lnTo>
                    <a:pt x="465" y="567"/>
                  </a:lnTo>
                  <a:close/>
                  <a:moveTo>
                    <a:pt x="454" y="514"/>
                  </a:moveTo>
                  <a:lnTo>
                    <a:pt x="454" y="518"/>
                  </a:lnTo>
                  <a:lnTo>
                    <a:pt x="454" y="518"/>
                  </a:lnTo>
                  <a:lnTo>
                    <a:pt x="454" y="518"/>
                  </a:lnTo>
                  <a:lnTo>
                    <a:pt x="454" y="518"/>
                  </a:lnTo>
                  <a:lnTo>
                    <a:pt x="454" y="518"/>
                  </a:lnTo>
                  <a:lnTo>
                    <a:pt x="454" y="514"/>
                  </a:lnTo>
                  <a:close/>
                  <a:moveTo>
                    <a:pt x="458" y="581"/>
                  </a:moveTo>
                  <a:lnTo>
                    <a:pt x="454" y="588"/>
                  </a:lnTo>
                  <a:lnTo>
                    <a:pt x="454" y="588"/>
                  </a:lnTo>
                  <a:lnTo>
                    <a:pt x="454" y="588"/>
                  </a:lnTo>
                  <a:lnTo>
                    <a:pt x="458" y="584"/>
                  </a:lnTo>
                  <a:lnTo>
                    <a:pt x="458" y="581"/>
                  </a:lnTo>
                  <a:close/>
                  <a:moveTo>
                    <a:pt x="433" y="560"/>
                  </a:moveTo>
                  <a:lnTo>
                    <a:pt x="433" y="567"/>
                  </a:lnTo>
                  <a:lnTo>
                    <a:pt x="433" y="570"/>
                  </a:lnTo>
                  <a:lnTo>
                    <a:pt x="433" y="567"/>
                  </a:lnTo>
                  <a:lnTo>
                    <a:pt x="433" y="560"/>
                  </a:lnTo>
                  <a:close/>
                  <a:moveTo>
                    <a:pt x="433" y="570"/>
                  </a:moveTo>
                  <a:lnTo>
                    <a:pt x="433" y="574"/>
                  </a:lnTo>
                  <a:lnTo>
                    <a:pt x="433" y="574"/>
                  </a:lnTo>
                  <a:lnTo>
                    <a:pt x="433" y="574"/>
                  </a:lnTo>
                  <a:lnTo>
                    <a:pt x="433" y="570"/>
                  </a:lnTo>
                  <a:close/>
                  <a:moveTo>
                    <a:pt x="447" y="606"/>
                  </a:moveTo>
                  <a:lnTo>
                    <a:pt x="447" y="609"/>
                  </a:lnTo>
                  <a:lnTo>
                    <a:pt x="447" y="609"/>
                  </a:lnTo>
                  <a:lnTo>
                    <a:pt x="444" y="613"/>
                  </a:lnTo>
                  <a:lnTo>
                    <a:pt x="440" y="613"/>
                  </a:lnTo>
                  <a:lnTo>
                    <a:pt x="444" y="613"/>
                  </a:lnTo>
                  <a:lnTo>
                    <a:pt x="447" y="606"/>
                  </a:lnTo>
                  <a:close/>
                  <a:moveTo>
                    <a:pt x="440" y="613"/>
                  </a:moveTo>
                  <a:lnTo>
                    <a:pt x="437" y="613"/>
                  </a:lnTo>
                  <a:lnTo>
                    <a:pt x="437" y="613"/>
                  </a:lnTo>
                  <a:lnTo>
                    <a:pt x="437" y="613"/>
                  </a:lnTo>
                  <a:lnTo>
                    <a:pt x="440" y="613"/>
                  </a:lnTo>
                  <a:close/>
                  <a:moveTo>
                    <a:pt x="553" y="803"/>
                  </a:moveTo>
                  <a:lnTo>
                    <a:pt x="528" y="803"/>
                  </a:lnTo>
                  <a:lnTo>
                    <a:pt x="532" y="803"/>
                  </a:lnTo>
                  <a:lnTo>
                    <a:pt x="539" y="803"/>
                  </a:lnTo>
                  <a:lnTo>
                    <a:pt x="553" y="803"/>
                  </a:lnTo>
                  <a:close/>
                  <a:moveTo>
                    <a:pt x="557" y="803"/>
                  </a:moveTo>
                  <a:lnTo>
                    <a:pt x="557" y="803"/>
                  </a:lnTo>
                  <a:lnTo>
                    <a:pt x="560" y="803"/>
                  </a:lnTo>
                  <a:lnTo>
                    <a:pt x="557" y="803"/>
                  </a:lnTo>
                  <a:lnTo>
                    <a:pt x="557" y="803"/>
                  </a:lnTo>
                  <a:lnTo>
                    <a:pt x="557" y="803"/>
                  </a:lnTo>
                  <a:lnTo>
                    <a:pt x="557" y="803"/>
                  </a:lnTo>
                  <a:close/>
                  <a:moveTo>
                    <a:pt x="592" y="806"/>
                  </a:moveTo>
                  <a:lnTo>
                    <a:pt x="592" y="806"/>
                  </a:lnTo>
                  <a:lnTo>
                    <a:pt x="595" y="806"/>
                  </a:lnTo>
                  <a:lnTo>
                    <a:pt x="602" y="806"/>
                  </a:lnTo>
                  <a:lnTo>
                    <a:pt x="595" y="806"/>
                  </a:lnTo>
                  <a:lnTo>
                    <a:pt x="592" y="806"/>
                  </a:lnTo>
                  <a:lnTo>
                    <a:pt x="592" y="806"/>
                  </a:lnTo>
                  <a:lnTo>
                    <a:pt x="592" y="806"/>
                  </a:lnTo>
                  <a:lnTo>
                    <a:pt x="588" y="806"/>
                  </a:lnTo>
                  <a:lnTo>
                    <a:pt x="585" y="806"/>
                  </a:lnTo>
                  <a:lnTo>
                    <a:pt x="588" y="806"/>
                  </a:lnTo>
                  <a:lnTo>
                    <a:pt x="592" y="806"/>
                  </a:lnTo>
                  <a:close/>
                  <a:moveTo>
                    <a:pt x="592" y="806"/>
                  </a:moveTo>
                  <a:lnTo>
                    <a:pt x="592" y="806"/>
                  </a:lnTo>
                  <a:lnTo>
                    <a:pt x="592" y="806"/>
                  </a:lnTo>
                  <a:lnTo>
                    <a:pt x="592" y="806"/>
                  </a:lnTo>
                  <a:lnTo>
                    <a:pt x="592" y="806"/>
                  </a:lnTo>
                  <a:lnTo>
                    <a:pt x="592" y="806"/>
                  </a:lnTo>
                  <a:close/>
                  <a:moveTo>
                    <a:pt x="645" y="528"/>
                  </a:moveTo>
                  <a:lnTo>
                    <a:pt x="645" y="528"/>
                  </a:lnTo>
                  <a:lnTo>
                    <a:pt x="648" y="528"/>
                  </a:lnTo>
                  <a:lnTo>
                    <a:pt x="648" y="528"/>
                  </a:lnTo>
                  <a:lnTo>
                    <a:pt x="648" y="528"/>
                  </a:lnTo>
                  <a:lnTo>
                    <a:pt x="645" y="528"/>
                  </a:lnTo>
                  <a:lnTo>
                    <a:pt x="645" y="528"/>
                  </a:lnTo>
                  <a:close/>
                  <a:moveTo>
                    <a:pt x="655" y="595"/>
                  </a:moveTo>
                  <a:lnTo>
                    <a:pt x="655" y="595"/>
                  </a:lnTo>
                  <a:lnTo>
                    <a:pt x="652" y="595"/>
                  </a:lnTo>
                  <a:lnTo>
                    <a:pt x="652" y="595"/>
                  </a:lnTo>
                  <a:lnTo>
                    <a:pt x="652" y="595"/>
                  </a:lnTo>
                  <a:lnTo>
                    <a:pt x="652" y="595"/>
                  </a:lnTo>
                  <a:lnTo>
                    <a:pt x="655" y="595"/>
                  </a:lnTo>
                  <a:close/>
                  <a:moveTo>
                    <a:pt x="638" y="577"/>
                  </a:moveTo>
                  <a:lnTo>
                    <a:pt x="638" y="574"/>
                  </a:lnTo>
                  <a:lnTo>
                    <a:pt x="638" y="577"/>
                  </a:lnTo>
                  <a:lnTo>
                    <a:pt x="638" y="577"/>
                  </a:lnTo>
                  <a:lnTo>
                    <a:pt x="641" y="577"/>
                  </a:lnTo>
                  <a:lnTo>
                    <a:pt x="645" y="577"/>
                  </a:lnTo>
                  <a:lnTo>
                    <a:pt x="638" y="577"/>
                  </a:lnTo>
                  <a:close/>
                  <a:moveTo>
                    <a:pt x="659" y="577"/>
                  </a:moveTo>
                  <a:lnTo>
                    <a:pt x="659" y="577"/>
                  </a:lnTo>
                  <a:lnTo>
                    <a:pt x="659" y="577"/>
                  </a:lnTo>
                  <a:lnTo>
                    <a:pt x="659" y="577"/>
                  </a:lnTo>
                  <a:lnTo>
                    <a:pt x="659" y="577"/>
                  </a:lnTo>
                  <a:lnTo>
                    <a:pt x="659" y="577"/>
                  </a:lnTo>
                  <a:lnTo>
                    <a:pt x="659" y="577"/>
                  </a:lnTo>
                  <a:close/>
                  <a:moveTo>
                    <a:pt x="659" y="574"/>
                  </a:moveTo>
                  <a:lnTo>
                    <a:pt x="659" y="574"/>
                  </a:lnTo>
                  <a:lnTo>
                    <a:pt x="659" y="574"/>
                  </a:lnTo>
                  <a:lnTo>
                    <a:pt x="659" y="574"/>
                  </a:lnTo>
                  <a:lnTo>
                    <a:pt x="659" y="574"/>
                  </a:lnTo>
                  <a:lnTo>
                    <a:pt x="659" y="574"/>
                  </a:lnTo>
                  <a:lnTo>
                    <a:pt x="659" y="574"/>
                  </a:lnTo>
                  <a:close/>
                  <a:moveTo>
                    <a:pt x="507" y="447"/>
                  </a:moveTo>
                  <a:lnTo>
                    <a:pt x="507" y="447"/>
                  </a:lnTo>
                  <a:lnTo>
                    <a:pt x="504" y="447"/>
                  </a:lnTo>
                  <a:lnTo>
                    <a:pt x="511" y="444"/>
                  </a:lnTo>
                  <a:lnTo>
                    <a:pt x="514" y="440"/>
                  </a:lnTo>
                  <a:lnTo>
                    <a:pt x="511" y="444"/>
                  </a:lnTo>
                  <a:lnTo>
                    <a:pt x="507" y="447"/>
                  </a:lnTo>
                  <a:close/>
                  <a:moveTo>
                    <a:pt x="493" y="444"/>
                  </a:moveTo>
                  <a:lnTo>
                    <a:pt x="493" y="444"/>
                  </a:lnTo>
                  <a:lnTo>
                    <a:pt x="493" y="444"/>
                  </a:lnTo>
                  <a:lnTo>
                    <a:pt x="497" y="444"/>
                  </a:lnTo>
                  <a:lnTo>
                    <a:pt x="497" y="447"/>
                  </a:lnTo>
                  <a:lnTo>
                    <a:pt x="500" y="447"/>
                  </a:lnTo>
                  <a:lnTo>
                    <a:pt x="500" y="447"/>
                  </a:lnTo>
                  <a:lnTo>
                    <a:pt x="497" y="447"/>
                  </a:lnTo>
                  <a:lnTo>
                    <a:pt x="493" y="444"/>
                  </a:lnTo>
                  <a:close/>
                  <a:moveTo>
                    <a:pt x="486" y="447"/>
                  </a:moveTo>
                  <a:lnTo>
                    <a:pt x="490" y="444"/>
                  </a:lnTo>
                  <a:lnTo>
                    <a:pt x="490" y="444"/>
                  </a:lnTo>
                  <a:lnTo>
                    <a:pt x="490" y="444"/>
                  </a:lnTo>
                  <a:lnTo>
                    <a:pt x="486" y="447"/>
                  </a:lnTo>
                  <a:close/>
                  <a:moveTo>
                    <a:pt x="437" y="486"/>
                  </a:moveTo>
                  <a:lnTo>
                    <a:pt x="433" y="479"/>
                  </a:lnTo>
                  <a:lnTo>
                    <a:pt x="433" y="472"/>
                  </a:lnTo>
                  <a:lnTo>
                    <a:pt x="433" y="475"/>
                  </a:lnTo>
                  <a:lnTo>
                    <a:pt x="433" y="475"/>
                  </a:lnTo>
                  <a:lnTo>
                    <a:pt x="433" y="479"/>
                  </a:lnTo>
                  <a:lnTo>
                    <a:pt x="437" y="486"/>
                  </a:lnTo>
                  <a:close/>
                  <a:moveTo>
                    <a:pt x="447" y="317"/>
                  </a:moveTo>
                  <a:lnTo>
                    <a:pt x="440" y="320"/>
                  </a:lnTo>
                  <a:lnTo>
                    <a:pt x="437" y="327"/>
                  </a:lnTo>
                  <a:lnTo>
                    <a:pt x="440" y="320"/>
                  </a:lnTo>
                  <a:lnTo>
                    <a:pt x="447" y="317"/>
                  </a:lnTo>
                  <a:close/>
                  <a:moveTo>
                    <a:pt x="412" y="229"/>
                  </a:moveTo>
                  <a:lnTo>
                    <a:pt x="416" y="229"/>
                  </a:lnTo>
                  <a:lnTo>
                    <a:pt x="416" y="232"/>
                  </a:lnTo>
                  <a:lnTo>
                    <a:pt x="416" y="229"/>
                  </a:lnTo>
                  <a:lnTo>
                    <a:pt x="412" y="229"/>
                  </a:lnTo>
                  <a:close/>
                  <a:moveTo>
                    <a:pt x="426" y="613"/>
                  </a:moveTo>
                  <a:lnTo>
                    <a:pt x="426" y="613"/>
                  </a:lnTo>
                  <a:lnTo>
                    <a:pt x="426" y="613"/>
                  </a:lnTo>
                  <a:lnTo>
                    <a:pt x="426" y="613"/>
                  </a:lnTo>
                  <a:lnTo>
                    <a:pt x="426" y="613"/>
                  </a:lnTo>
                  <a:close/>
                  <a:moveTo>
                    <a:pt x="469" y="803"/>
                  </a:moveTo>
                  <a:lnTo>
                    <a:pt x="472" y="803"/>
                  </a:lnTo>
                  <a:lnTo>
                    <a:pt x="479" y="806"/>
                  </a:lnTo>
                  <a:lnTo>
                    <a:pt x="486" y="806"/>
                  </a:lnTo>
                  <a:lnTo>
                    <a:pt x="493" y="806"/>
                  </a:lnTo>
                  <a:lnTo>
                    <a:pt x="497" y="806"/>
                  </a:lnTo>
                  <a:lnTo>
                    <a:pt x="497" y="806"/>
                  </a:lnTo>
                  <a:lnTo>
                    <a:pt x="497" y="806"/>
                  </a:lnTo>
                  <a:lnTo>
                    <a:pt x="493" y="806"/>
                  </a:lnTo>
                  <a:lnTo>
                    <a:pt x="490" y="806"/>
                  </a:lnTo>
                  <a:lnTo>
                    <a:pt x="479" y="806"/>
                  </a:lnTo>
                  <a:lnTo>
                    <a:pt x="472" y="803"/>
                  </a:lnTo>
                  <a:lnTo>
                    <a:pt x="469" y="803"/>
                  </a:lnTo>
                  <a:lnTo>
                    <a:pt x="469" y="803"/>
                  </a:lnTo>
                  <a:close/>
                  <a:moveTo>
                    <a:pt x="469" y="954"/>
                  </a:moveTo>
                  <a:lnTo>
                    <a:pt x="469" y="954"/>
                  </a:lnTo>
                  <a:lnTo>
                    <a:pt x="469" y="954"/>
                  </a:lnTo>
                  <a:lnTo>
                    <a:pt x="469" y="954"/>
                  </a:lnTo>
                  <a:lnTo>
                    <a:pt x="469" y="954"/>
                  </a:lnTo>
                  <a:lnTo>
                    <a:pt x="469" y="954"/>
                  </a:lnTo>
                  <a:close/>
                  <a:moveTo>
                    <a:pt x="525" y="856"/>
                  </a:moveTo>
                  <a:lnTo>
                    <a:pt x="525" y="856"/>
                  </a:lnTo>
                  <a:lnTo>
                    <a:pt x="511" y="859"/>
                  </a:lnTo>
                  <a:lnTo>
                    <a:pt x="511" y="856"/>
                  </a:lnTo>
                  <a:lnTo>
                    <a:pt x="525" y="856"/>
                  </a:lnTo>
                  <a:close/>
                  <a:moveTo>
                    <a:pt x="521" y="940"/>
                  </a:moveTo>
                  <a:lnTo>
                    <a:pt x="521" y="940"/>
                  </a:lnTo>
                  <a:lnTo>
                    <a:pt x="521" y="940"/>
                  </a:lnTo>
                  <a:lnTo>
                    <a:pt x="521" y="940"/>
                  </a:lnTo>
                  <a:lnTo>
                    <a:pt x="521" y="944"/>
                  </a:lnTo>
                  <a:lnTo>
                    <a:pt x="521" y="940"/>
                  </a:lnTo>
                  <a:lnTo>
                    <a:pt x="521" y="940"/>
                  </a:lnTo>
                  <a:close/>
                  <a:moveTo>
                    <a:pt x="567" y="817"/>
                  </a:moveTo>
                  <a:lnTo>
                    <a:pt x="564" y="813"/>
                  </a:lnTo>
                  <a:lnTo>
                    <a:pt x="560" y="810"/>
                  </a:lnTo>
                  <a:lnTo>
                    <a:pt x="553" y="810"/>
                  </a:lnTo>
                  <a:lnTo>
                    <a:pt x="546" y="810"/>
                  </a:lnTo>
                  <a:lnTo>
                    <a:pt x="539" y="810"/>
                  </a:lnTo>
                  <a:lnTo>
                    <a:pt x="532" y="810"/>
                  </a:lnTo>
                  <a:lnTo>
                    <a:pt x="525" y="810"/>
                  </a:lnTo>
                  <a:lnTo>
                    <a:pt x="525" y="810"/>
                  </a:lnTo>
                  <a:lnTo>
                    <a:pt x="525" y="810"/>
                  </a:lnTo>
                  <a:lnTo>
                    <a:pt x="525" y="810"/>
                  </a:lnTo>
                  <a:lnTo>
                    <a:pt x="532" y="810"/>
                  </a:lnTo>
                  <a:lnTo>
                    <a:pt x="539" y="810"/>
                  </a:lnTo>
                  <a:lnTo>
                    <a:pt x="550" y="810"/>
                  </a:lnTo>
                  <a:lnTo>
                    <a:pt x="557" y="810"/>
                  </a:lnTo>
                  <a:lnTo>
                    <a:pt x="560" y="810"/>
                  </a:lnTo>
                  <a:lnTo>
                    <a:pt x="564" y="810"/>
                  </a:lnTo>
                  <a:lnTo>
                    <a:pt x="564" y="813"/>
                  </a:lnTo>
                  <a:lnTo>
                    <a:pt x="567" y="813"/>
                  </a:lnTo>
                  <a:lnTo>
                    <a:pt x="567" y="817"/>
                  </a:lnTo>
                  <a:lnTo>
                    <a:pt x="567" y="817"/>
                  </a:lnTo>
                  <a:lnTo>
                    <a:pt x="571" y="813"/>
                  </a:lnTo>
                  <a:lnTo>
                    <a:pt x="578" y="813"/>
                  </a:lnTo>
                  <a:lnTo>
                    <a:pt x="581" y="810"/>
                  </a:lnTo>
                  <a:lnTo>
                    <a:pt x="588" y="806"/>
                  </a:lnTo>
                  <a:lnTo>
                    <a:pt x="592" y="806"/>
                  </a:lnTo>
                  <a:lnTo>
                    <a:pt x="592" y="806"/>
                  </a:lnTo>
                  <a:lnTo>
                    <a:pt x="592" y="806"/>
                  </a:lnTo>
                  <a:lnTo>
                    <a:pt x="588" y="806"/>
                  </a:lnTo>
                  <a:lnTo>
                    <a:pt x="581" y="810"/>
                  </a:lnTo>
                  <a:lnTo>
                    <a:pt x="578" y="813"/>
                  </a:lnTo>
                  <a:lnTo>
                    <a:pt x="571" y="813"/>
                  </a:lnTo>
                  <a:lnTo>
                    <a:pt x="567" y="817"/>
                  </a:lnTo>
                  <a:lnTo>
                    <a:pt x="567" y="817"/>
                  </a:lnTo>
                  <a:close/>
                  <a:moveTo>
                    <a:pt x="557" y="926"/>
                  </a:moveTo>
                  <a:lnTo>
                    <a:pt x="557" y="930"/>
                  </a:lnTo>
                  <a:lnTo>
                    <a:pt x="553" y="930"/>
                  </a:lnTo>
                  <a:lnTo>
                    <a:pt x="553" y="930"/>
                  </a:lnTo>
                  <a:lnTo>
                    <a:pt x="557" y="926"/>
                  </a:lnTo>
                  <a:lnTo>
                    <a:pt x="557" y="926"/>
                  </a:lnTo>
                  <a:lnTo>
                    <a:pt x="557" y="926"/>
                  </a:lnTo>
                  <a:close/>
                  <a:moveTo>
                    <a:pt x="638" y="880"/>
                  </a:moveTo>
                  <a:lnTo>
                    <a:pt x="638" y="880"/>
                  </a:lnTo>
                  <a:lnTo>
                    <a:pt x="638" y="880"/>
                  </a:lnTo>
                  <a:lnTo>
                    <a:pt x="638" y="880"/>
                  </a:lnTo>
                  <a:lnTo>
                    <a:pt x="638" y="880"/>
                  </a:lnTo>
                  <a:lnTo>
                    <a:pt x="638" y="880"/>
                  </a:lnTo>
                  <a:close/>
                  <a:moveTo>
                    <a:pt x="631" y="792"/>
                  </a:moveTo>
                  <a:lnTo>
                    <a:pt x="631" y="792"/>
                  </a:lnTo>
                  <a:lnTo>
                    <a:pt x="631" y="789"/>
                  </a:lnTo>
                  <a:lnTo>
                    <a:pt x="631" y="789"/>
                  </a:lnTo>
                  <a:lnTo>
                    <a:pt x="631" y="792"/>
                  </a:lnTo>
                  <a:close/>
                  <a:moveTo>
                    <a:pt x="447" y="250"/>
                  </a:moveTo>
                  <a:lnTo>
                    <a:pt x="447" y="250"/>
                  </a:lnTo>
                  <a:lnTo>
                    <a:pt x="447" y="246"/>
                  </a:lnTo>
                  <a:lnTo>
                    <a:pt x="447" y="250"/>
                  </a:lnTo>
                  <a:lnTo>
                    <a:pt x="447" y="250"/>
                  </a:lnTo>
                  <a:close/>
                  <a:moveTo>
                    <a:pt x="395" y="215"/>
                  </a:moveTo>
                  <a:lnTo>
                    <a:pt x="395" y="215"/>
                  </a:lnTo>
                  <a:lnTo>
                    <a:pt x="384" y="200"/>
                  </a:lnTo>
                  <a:lnTo>
                    <a:pt x="380" y="200"/>
                  </a:lnTo>
                  <a:lnTo>
                    <a:pt x="380" y="193"/>
                  </a:lnTo>
                  <a:lnTo>
                    <a:pt x="395" y="215"/>
                  </a:lnTo>
                  <a:close/>
                  <a:moveTo>
                    <a:pt x="349" y="67"/>
                  </a:moveTo>
                  <a:lnTo>
                    <a:pt x="349" y="67"/>
                  </a:lnTo>
                  <a:lnTo>
                    <a:pt x="349" y="67"/>
                  </a:lnTo>
                  <a:lnTo>
                    <a:pt x="349" y="67"/>
                  </a:lnTo>
                  <a:lnTo>
                    <a:pt x="349" y="67"/>
                  </a:lnTo>
                  <a:lnTo>
                    <a:pt x="349" y="67"/>
                  </a:lnTo>
                  <a:lnTo>
                    <a:pt x="349" y="67"/>
                  </a:lnTo>
                  <a:close/>
                  <a:moveTo>
                    <a:pt x="366" y="123"/>
                  </a:moveTo>
                  <a:lnTo>
                    <a:pt x="366" y="123"/>
                  </a:lnTo>
                  <a:lnTo>
                    <a:pt x="366" y="123"/>
                  </a:lnTo>
                  <a:lnTo>
                    <a:pt x="366" y="126"/>
                  </a:lnTo>
                  <a:lnTo>
                    <a:pt x="370" y="134"/>
                  </a:lnTo>
                  <a:lnTo>
                    <a:pt x="370" y="144"/>
                  </a:lnTo>
                  <a:lnTo>
                    <a:pt x="370" y="148"/>
                  </a:lnTo>
                  <a:lnTo>
                    <a:pt x="370" y="151"/>
                  </a:lnTo>
                  <a:lnTo>
                    <a:pt x="373" y="151"/>
                  </a:lnTo>
                  <a:lnTo>
                    <a:pt x="373" y="155"/>
                  </a:lnTo>
                  <a:lnTo>
                    <a:pt x="373" y="151"/>
                  </a:lnTo>
                  <a:lnTo>
                    <a:pt x="370" y="151"/>
                  </a:lnTo>
                  <a:lnTo>
                    <a:pt x="370" y="151"/>
                  </a:lnTo>
                  <a:lnTo>
                    <a:pt x="370" y="144"/>
                  </a:lnTo>
                  <a:lnTo>
                    <a:pt x="370" y="141"/>
                  </a:lnTo>
                  <a:lnTo>
                    <a:pt x="366" y="134"/>
                  </a:lnTo>
                  <a:lnTo>
                    <a:pt x="366" y="126"/>
                  </a:lnTo>
                  <a:lnTo>
                    <a:pt x="366" y="123"/>
                  </a:lnTo>
                  <a:lnTo>
                    <a:pt x="366" y="123"/>
                  </a:lnTo>
                  <a:close/>
                  <a:moveTo>
                    <a:pt x="377" y="176"/>
                  </a:moveTo>
                  <a:lnTo>
                    <a:pt x="377" y="179"/>
                  </a:lnTo>
                  <a:lnTo>
                    <a:pt x="377" y="179"/>
                  </a:lnTo>
                  <a:lnTo>
                    <a:pt x="377" y="179"/>
                  </a:lnTo>
                  <a:lnTo>
                    <a:pt x="377" y="179"/>
                  </a:lnTo>
                  <a:lnTo>
                    <a:pt x="377" y="179"/>
                  </a:lnTo>
                  <a:lnTo>
                    <a:pt x="377" y="179"/>
                  </a:lnTo>
                  <a:lnTo>
                    <a:pt x="377" y="176"/>
                  </a:lnTo>
                  <a:close/>
                  <a:moveTo>
                    <a:pt x="377" y="162"/>
                  </a:moveTo>
                  <a:lnTo>
                    <a:pt x="377" y="165"/>
                  </a:lnTo>
                  <a:lnTo>
                    <a:pt x="377" y="165"/>
                  </a:lnTo>
                  <a:lnTo>
                    <a:pt x="377" y="165"/>
                  </a:lnTo>
                  <a:lnTo>
                    <a:pt x="377" y="162"/>
                  </a:lnTo>
                  <a:close/>
                  <a:moveTo>
                    <a:pt x="377" y="183"/>
                  </a:moveTo>
                  <a:lnTo>
                    <a:pt x="377" y="179"/>
                  </a:lnTo>
                  <a:lnTo>
                    <a:pt x="377" y="179"/>
                  </a:lnTo>
                  <a:lnTo>
                    <a:pt x="377" y="179"/>
                  </a:lnTo>
                  <a:lnTo>
                    <a:pt x="377" y="183"/>
                  </a:lnTo>
                  <a:close/>
                  <a:moveTo>
                    <a:pt x="380" y="190"/>
                  </a:moveTo>
                  <a:lnTo>
                    <a:pt x="380" y="190"/>
                  </a:lnTo>
                  <a:lnTo>
                    <a:pt x="380" y="193"/>
                  </a:lnTo>
                  <a:lnTo>
                    <a:pt x="380" y="190"/>
                  </a:lnTo>
                  <a:lnTo>
                    <a:pt x="380" y="190"/>
                  </a:lnTo>
                  <a:close/>
                  <a:moveTo>
                    <a:pt x="388" y="88"/>
                  </a:moveTo>
                  <a:lnTo>
                    <a:pt x="384" y="88"/>
                  </a:lnTo>
                  <a:lnTo>
                    <a:pt x="384" y="88"/>
                  </a:lnTo>
                  <a:lnTo>
                    <a:pt x="384" y="88"/>
                  </a:lnTo>
                  <a:lnTo>
                    <a:pt x="388" y="88"/>
                  </a:lnTo>
                  <a:close/>
                  <a:moveTo>
                    <a:pt x="384" y="91"/>
                  </a:moveTo>
                  <a:lnTo>
                    <a:pt x="380" y="91"/>
                  </a:lnTo>
                  <a:lnTo>
                    <a:pt x="380" y="95"/>
                  </a:lnTo>
                  <a:lnTo>
                    <a:pt x="384" y="95"/>
                  </a:lnTo>
                  <a:lnTo>
                    <a:pt x="380" y="91"/>
                  </a:lnTo>
                  <a:lnTo>
                    <a:pt x="384" y="91"/>
                  </a:lnTo>
                  <a:close/>
                  <a:moveTo>
                    <a:pt x="366" y="119"/>
                  </a:moveTo>
                  <a:lnTo>
                    <a:pt x="366" y="119"/>
                  </a:lnTo>
                  <a:lnTo>
                    <a:pt x="366" y="119"/>
                  </a:lnTo>
                  <a:lnTo>
                    <a:pt x="363" y="116"/>
                  </a:lnTo>
                  <a:lnTo>
                    <a:pt x="359" y="109"/>
                  </a:lnTo>
                  <a:lnTo>
                    <a:pt x="359" y="102"/>
                  </a:lnTo>
                  <a:lnTo>
                    <a:pt x="356" y="91"/>
                  </a:lnTo>
                  <a:lnTo>
                    <a:pt x="359" y="105"/>
                  </a:lnTo>
                  <a:lnTo>
                    <a:pt x="363" y="112"/>
                  </a:lnTo>
                  <a:lnTo>
                    <a:pt x="366" y="119"/>
                  </a:lnTo>
                  <a:close/>
                  <a:moveTo>
                    <a:pt x="342" y="42"/>
                  </a:moveTo>
                  <a:lnTo>
                    <a:pt x="342" y="42"/>
                  </a:lnTo>
                  <a:lnTo>
                    <a:pt x="342" y="42"/>
                  </a:lnTo>
                  <a:lnTo>
                    <a:pt x="342" y="42"/>
                  </a:lnTo>
                  <a:lnTo>
                    <a:pt x="342" y="42"/>
                  </a:lnTo>
                  <a:lnTo>
                    <a:pt x="342" y="42"/>
                  </a:lnTo>
                  <a:lnTo>
                    <a:pt x="342" y="42"/>
                  </a:lnTo>
                  <a:close/>
                  <a:moveTo>
                    <a:pt x="236" y="377"/>
                  </a:moveTo>
                  <a:lnTo>
                    <a:pt x="236" y="377"/>
                  </a:lnTo>
                  <a:lnTo>
                    <a:pt x="236" y="377"/>
                  </a:lnTo>
                  <a:lnTo>
                    <a:pt x="236" y="377"/>
                  </a:lnTo>
                  <a:lnTo>
                    <a:pt x="236" y="377"/>
                  </a:lnTo>
                  <a:lnTo>
                    <a:pt x="229" y="373"/>
                  </a:lnTo>
                  <a:lnTo>
                    <a:pt x="225" y="373"/>
                  </a:lnTo>
                  <a:lnTo>
                    <a:pt x="222" y="373"/>
                  </a:lnTo>
                  <a:lnTo>
                    <a:pt x="218" y="373"/>
                  </a:lnTo>
                  <a:lnTo>
                    <a:pt x="218" y="373"/>
                  </a:lnTo>
                  <a:lnTo>
                    <a:pt x="218" y="373"/>
                  </a:lnTo>
                  <a:lnTo>
                    <a:pt x="229" y="373"/>
                  </a:lnTo>
                  <a:lnTo>
                    <a:pt x="229" y="373"/>
                  </a:lnTo>
                  <a:lnTo>
                    <a:pt x="233" y="373"/>
                  </a:lnTo>
                  <a:lnTo>
                    <a:pt x="240" y="373"/>
                  </a:lnTo>
                  <a:lnTo>
                    <a:pt x="240" y="373"/>
                  </a:lnTo>
                  <a:lnTo>
                    <a:pt x="250" y="373"/>
                  </a:lnTo>
                  <a:lnTo>
                    <a:pt x="236" y="377"/>
                  </a:lnTo>
                  <a:close/>
                  <a:moveTo>
                    <a:pt x="229" y="387"/>
                  </a:moveTo>
                  <a:lnTo>
                    <a:pt x="229" y="384"/>
                  </a:lnTo>
                  <a:lnTo>
                    <a:pt x="229" y="384"/>
                  </a:lnTo>
                  <a:lnTo>
                    <a:pt x="229" y="384"/>
                  </a:lnTo>
                  <a:lnTo>
                    <a:pt x="229" y="387"/>
                  </a:lnTo>
                  <a:close/>
                  <a:moveTo>
                    <a:pt x="225" y="377"/>
                  </a:moveTo>
                  <a:lnTo>
                    <a:pt x="225" y="373"/>
                  </a:lnTo>
                  <a:lnTo>
                    <a:pt x="225" y="377"/>
                  </a:lnTo>
                  <a:lnTo>
                    <a:pt x="225" y="377"/>
                  </a:lnTo>
                  <a:close/>
                  <a:moveTo>
                    <a:pt x="169" y="461"/>
                  </a:moveTo>
                  <a:lnTo>
                    <a:pt x="173" y="465"/>
                  </a:lnTo>
                  <a:lnTo>
                    <a:pt x="173" y="468"/>
                  </a:lnTo>
                  <a:lnTo>
                    <a:pt x="173" y="465"/>
                  </a:lnTo>
                  <a:lnTo>
                    <a:pt x="169" y="465"/>
                  </a:lnTo>
                  <a:lnTo>
                    <a:pt x="169" y="461"/>
                  </a:lnTo>
                  <a:lnTo>
                    <a:pt x="169" y="461"/>
                  </a:lnTo>
                  <a:lnTo>
                    <a:pt x="169" y="461"/>
                  </a:lnTo>
                  <a:lnTo>
                    <a:pt x="169" y="461"/>
                  </a:lnTo>
                  <a:close/>
                  <a:moveTo>
                    <a:pt x="151" y="444"/>
                  </a:moveTo>
                  <a:lnTo>
                    <a:pt x="151" y="444"/>
                  </a:lnTo>
                  <a:lnTo>
                    <a:pt x="151" y="440"/>
                  </a:lnTo>
                  <a:lnTo>
                    <a:pt x="151" y="440"/>
                  </a:lnTo>
                  <a:lnTo>
                    <a:pt x="151" y="440"/>
                  </a:lnTo>
                  <a:lnTo>
                    <a:pt x="151" y="440"/>
                  </a:lnTo>
                  <a:lnTo>
                    <a:pt x="151" y="440"/>
                  </a:lnTo>
                  <a:lnTo>
                    <a:pt x="151" y="444"/>
                  </a:lnTo>
                  <a:lnTo>
                    <a:pt x="151" y="444"/>
                  </a:lnTo>
                  <a:close/>
                  <a:moveTo>
                    <a:pt x="229" y="362"/>
                  </a:moveTo>
                  <a:lnTo>
                    <a:pt x="233" y="362"/>
                  </a:lnTo>
                  <a:lnTo>
                    <a:pt x="233" y="362"/>
                  </a:lnTo>
                  <a:lnTo>
                    <a:pt x="229" y="362"/>
                  </a:lnTo>
                  <a:lnTo>
                    <a:pt x="229" y="359"/>
                  </a:lnTo>
                  <a:lnTo>
                    <a:pt x="229" y="359"/>
                  </a:lnTo>
                  <a:lnTo>
                    <a:pt x="229" y="362"/>
                  </a:lnTo>
                  <a:close/>
                  <a:moveTo>
                    <a:pt x="81" y="338"/>
                  </a:moveTo>
                  <a:lnTo>
                    <a:pt x="81" y="334"/>
                  </a:lnTo>
                  <a:lnTo>
                    <a:pt x="81" y="331"/>
                  </a:lnTo>
                  <a:lnTo>
                    <a:pt x="81" y="327"/>
                  </a:lnTo>
                  <a:lnTo>
                    <a:pt x="81" y="331"/>
                  </a:lnTo>
                  <a:lnTo>
                    <a:pt x="81" y="334"/>
                  </a:lnTo>
                  <a:lnTo>
                    <a:pt x="81" y="338"/>
                  </a:lnTo>
                  <a:close/>
                  <a:moveTo>
                    <a:pt x="88" y="327"/>
                  </a:moveTo>
                  <a:lnTo>
                    <a:pt x="88" y="327"/>
                  </a:lnTo>
                  <a:lnTo>
                    <a:pt x="88" y="327"/>
                  </a:lnTo>
                  <a:lnTo>
                    <a:pt x="88" y="327"/>
                  </a:lnTo>
                  <a:lnTo>
                    <a:pt x="88" y="327"/>
                  </a:lnTo>
                  <a:lnTo>
                    <a:pt x="88" y="327"/>
                  </a:lnTo>
                  <a:close/>
                  <a:moveTo>
                    <a:pt x="88" y="327"/>
                  </a:moveTo>
                  <a:lnTo>
                    <a:pt x="88" y="327"/>
                  </a:lnTo>
                  <a:lnTo>
                    <a:pt x="92" y="324"/>
                  </a:lnTo>
                  <a:lnTo>
                    <a:pt x="92" y="324"/>
                  </a:lnTo>
                  <a:lnTo>
                    <a:pt x="92" y="324"/>
                  </a:lnTo>
                  <a:lnTo>
                    <a:pt x="88" y="327"/>
                  </a:lnTo>
                  <a:lnTo>
                    <a:pt x="88" y="327"/>
                  </a:lnTo>
                  <a:close/>
                  <a:moveTo>
                    <a:pt x="144" y="186"/>
                  </a:moveTo>
                  <a:lnTo>
                    <a:pt x="144" y="186"/>
                  </a:lnTo>
                  <a:lnTo>
                    <a:pt x="144" y="186"/>
                  </a:lnTo>
                  <a:lnTo>
                    <a:pt x="144" y="186"/>
                  </a:lnTo>
                  <a:lnTo>
                    <a:pt x="144" y="186"/>
                  </a:lnTo>
                  <a:close/>
                  <a:moveTo>
                    <a:pt x="85" y="327"/>
                  </a:moveTo>
                  <a:lnTo>
                    <a:pt x="85" y="327"/>
                  </a:lnTo>
                  <a:lnTo>
                    <a:pt x="81" y="327"/>
                  </a:lnTo>
                  <a:lnTo>
                    <a:pt x="85" y="327"/>
                  </a:lnTo>
                  <a:lnTo>
                    <a:pt x="85" y="327"/>
                  </a:lnTo>
                  <a:close/>
                  <a:moveTo>
                    <a:pt x="81" y="338"/>
                  </a:moveTo>
                  <a:lnTo>
                    <a:pt x="78" y="338"/>
                  </a:lnTo>
                  <a:lnTo>
                    <a:pt x="78" y="338"/>
                  </a:lnTo>
                  <a:lnTo>
                    <a:pt x="78" y="338"/>
                  </a:lnTo>
                  <a:lnTo>
                    <a:pt x="81" y="338"/>
                  </a:lnTo>
                  <a:close/>
                  <a:moveTo>
                    <a:pt x="78" y="341"/>
                  </a:moveTo>
                  <a:lnTo>
                    <a:pt x="74" y="341"/>
                  </a:lnTo>
                  <a:lnTo>
                    <a:pt x="74" y="345"/>
                  </a:lnTo>
                  <a:lnTo>
                    <a:pt x="70" y="348"/>
                  </a:lnTo>
                  <a:lnTo>
                    <a:pt x="67" y="348"/>
                  </a:lnTo>
                  <a:lnTo>
                    <a:pt x="70" y="348"/>
                  </a:lnTo>
                  <a:lnTo>
                    <a:pt x="74" y="345"/>
                  </a:lnTo>
                  <a:lnTo>
                    <a:pt x="74" y="341"/>
                  </a:lnTo>
                  <a:lnTo>
                    <a:pt x="78" y="341"/>
                  </a:lnTo>
                  <a:close/>
                  <a:moveTo>
                    <a:pt x="70" y="370"/>
                  </a:moveTo>
                  <a:lnTo>
                    <a:pt x="70" y="370"/>
                  </a:lnTo>
                  <a:lnTo>
                    <a:pt x="70" y="370"/>
                  </a:lnTo>
                  <a:lnTo>
                    <a:pt x="70" y="370"/>
                  </a:lnTo>
                  <a:lnTo>
                    <a:pt x="70" y="370"/>
                  </a:lnTo>
                  <a:lnTo>
                    <a:pt x="67" y="370"/>
                  </a:lnTo>
                  <a:lnTo>
                    <a:pt x="67" y="370"/>
                  </a:lnTo>
                  <a:lnTo>
                    <a:pt x="70" y="370"/>
                  </a:lnTo>
                  <a:lnTo>
                    <a:pt x="67" y="366"/>
                  </a:lnTo>
                  <a:lnTo>
                    <a:pt x="67" y="362"/>
                  </a:lnTo>
                  <a:lnTo>
                    <a:pt x="67" y="366"/>
                  </a:lnTo>
                  <a:lnTo>
                    <a:pt x="70" y="370"/>
                  </a:lnTo>
                  <a:close/>
                  <a:moveTo>
                    <a:pt x="78" y="373"/>
                  </a:moveTo>
                  <a:lnTo>
                    <a:pt x="78" y="377"/>
                  </a:lnTo>
                  <a:lnTo>
                    <a:pt x="81" y="377"/>
                  </a:lnTo>
                  <a:lnTo>
                    <a:pt x="85" y="377"/>
                  </a:lnTo>
                  <a:lnTo>
                    <a:pt x="78" y="377"/>
                  </a:lnTo>
                  <a:lnTo>
                    <a:pt x="78" y="373"/>
                  </a:lnTo>
                  <a:lnTo>
                    <a:pt x="70" y="373"/>
                  </a:lnTo>
                  <a:lnTo>
                    <a:pt x="70" y="373"/>
                  </a:lnTo>
                  <a:lnTo>
                    <a:pt x="74" y="373"/>
                  </a:lnTo>
                  <a:lnTo>
                    <a:pt x="78" y="373"/>
                  </a:lnTo>
                  <a:close/>
                  <a:moveTo>
                    <a:pt x="95" y="408"/>
                  </a:moveTo>
                  <a:lnTo>
                    <a:pt x="92" y="408"/>
                  </a:lnTo>
                  <a:lnTo>
                    <a:pt x="92" y="408"/>
                  </a:lnTo>
                  <a:lnTo>
                    <a:pt x="92" y="408"/>
                  </a:lnTo>
                  <a:lnTo>
                    <a:pt x="88" y="408"/>
                  </a:lnTo>
                  <a:lnTo>
                    <a:pt x="92" y="408"/>
                  </a:lnTo>
                  <a:lnTo>
                    <a:pt x="95" y="408"/>
                  </a:lnTo>
                  <a:close/>
                  <a:moveTo>
                    <a:pt x="99" y="380"/>
                  </a:moveTo>
                  <a:lnTo>
                    <a:pt x="99" y="377"/>
                  </a:lnTo>
                  <a:lnTo>
                    <a:pt x="99" y="373"/>
                  </a:lnTo>
                  <a:lnTo>
                    <a:pt x="99" y="373"/>
                  </a:lnTo>
                  <a:lnTo>
                    <a:pt x="99" y="377"/>
                  </a:lnTo>
                  <a:lnTo>
                    <a:pt x="99" y="380"/>
                  </a:lnTo>
                  <a:close/>
                  <a:moveTo>
                    <a:pt x="127" y="394"/>
                  </a:moveTo>
                  <a:lnTo>
                    <a:pt x="127" y="398"/>
                  </a:lnTo>
                  <a:lnTo>
                    <a:pt x="130" y="398"/>
                  </a:lnTo>
                  <a:lnTo>
                    <a:pt x="134" y="398"/>
                  </a:lnTo>
                  <a:lnTo>
                    <a:pt x="130" y="398"/>
                  </a:lnTo>
                  <a:lnTo>
                    <a:pt x="127" y="398"/>
                  </a:lnTo>
                  <a:lnTo>
                    <a:pt x="123" y="394"/>
                  </a:lnTo>
                  <a:lnTo>
                    <a:pt x="120" y="391"/>
                  </a:lnTo>
                  <a:lnTo>
                    <a:pt x="116" y="387"/>
                  </a:lnTo>
                  <a:lnTo>
                    <a:pt x="120" y="391"/>
                  </a:lnTo>
                  <a:lnTo>
                    <a:pt x="127" y="394"/>
                  </a:lnTo>
                  <a:close/>
                  <a:moveTo>
                    <a:pt x="127" y="405"/>
                  </a:moveTo>
                  <a:lnTo>
                    <a:pt x="127" y="408"/>
                  </a:lnTo>
                  <a:lnTo>
                    <a:pt x="127" y="412"/>
                  </a:lnTo>
                  <a:lnTo>
                    <a:pt x="127" y="408"/>
                  </a:lnTo>
                  <a:lnTo>
                    <a:pt x="127" y="405"/>
                  </a:lnTo>
                  <a:close/>
                  <a:moveTo>
                    <a:pt x="134" y="429"/>
                  </a:moveTo>
                  <a:lnTo>
                    <a:pt x="134" y="429"/>
                  </a:lnTo>
                  <a:lnTo>
                    <a:pt x="134" y="433"/>
                  </a:lnTo>
                  <a:lnTo>
                    <a:pt x="134" y="429"/>
                  </a:lnTo>
                  <a:lnTo>
                    <a:pt x="134" y="426"/>
                  </a:lnTo>
                  <a:lnTo>
                    <a:pt x="134" y="426"/>
                  </a:lnTo>
                  <a:lnTo>
                    <a:pt x="134" y="429"/>
                  </a:lnTo>
                  <a:close/>
                  <a:moveTo>
                    <a:pt x="134" y="440"/>
                  </a:moveTo>
                  <a:lnTo>
                    <a:pt x="134" y="440"/>
                  </a:lnTo>
                  <a:lnTo>
                    <a:pt x="134" y="440"/>
                  </a:lnTo>
                  <a:lnTo>
                    <a:pt x="134" y="440"/>
                  </a:lnTo>
                  <a:lnTo>
                    <a:pt x="134" y="440"/>
                  </a:lnTo>
                  <a:lnTo>
                    <a:pt x="134" y="440"/>
                  </a:lnTo>
                  <a:lnTo>
                    <a:pt x="134" y="440"/>
                  </a:lnTo>
                  <a:close/>
                  <a:moveTo>
                    <a:pt x="144" y="436"/>
                  </a:moveTo>
                  <a:lnTo>
                    <a:pt x="141" y="436"/>
                  </a:lnTo>
                  <a:lnTo>
                    <a:pt x="141" y="436"/>
                  </a:lnTo>
                  <a:lnTo>
                    <a:pt x="144" y="436"/>
                  </a:lnTo>
                  <a:lnTo>
                    <a:pt x="144" y="436"/>
                  </a:lnTo>
                  <a:close/>
                  <a:moveTo>
                    <a:pt x="141" y="436"/>
                  </a:moveTo>
                  <a:lnTo>
                    <a:pt x="141" y="436"/>
                  </a:lnTo>
                  <a:lnTo>
                    <a:pt x="141" y="436"/>
                  </a:lnTo>
                  <a:lnTo>
                    <a:pt x="141" y="436"/>
                  </a:lnTo>
                  <a:lnTo>
                    <a:pt x="141" y="436"/>
                  </a:lnTo>
                  <a:close/>
                  <a:moveTo>
                    <a:pt x="144" y="394"/>
                  </a:moveTo>
                  <a:lnTo>
                    <a:pt x="148" y="394"/>
                  </a:lnTo>
                  <a:lnTo>
                    <a:pt x="148" y="391"/>
                  </a:lnTo>
                  <a:lnTo>
                    <a:pt x="151" y="391"/>
                  </a:lnTo>
                  <a:lnTo>
                    <a:pt x="148" y="391"/>
                  </a:lnTo>
                  <a:lnTo>
                    <a:pt x="148" y="394"/>
                  </a:lnTo>
                  <a:lnTo>
                    <a:pt x="144" y="394"/>
                  </a:lnTo>
                  <a:close/>
                  <a:moveTo>
                    <a:pt x="144" y="436"/>
                  </a:moveTo>
                  <a:lnTo>
                    <a:pt x="144" y="436"/>
                  </a:lnTo>
                  <a:lnTo>
                    <a:pt x="144" y="436"/>
                  </a:lnTo>
                  <a:lnTo>
                    <a:pt x="144" y="436"/>
                  </a:lnTo>
                  <a:lnTo>
                    <a:pt x="144" y="436"/>
                  </a:lnTo>
                  <a:close/>
                  <a:moveTo>
                    <a:pt x="151" y="391"/>
                  </a:moveTo>
                  <a:lnTo>
                    <a:pt x="155" y="391"/>
                  </a:lnTo>
                  <a:lnTo>
                    <a:pt x="151" y="391"/>
                  </a:lnTo>
                  <a:lnTo>
                    <a:pt x="151" y="391"/>
                  </a:lnTo>
                  <a:lnTo>
                    <a:pt x="151" y="391"/>
                  </a:lnTo>
                  <a:lnTo>
                    <a:pt x="151" y="391"/>
                  </a:lnTo>
                  <a:close/>
                  <a:moveTo>
                    <a:pt x="155" y="391"/>
                  </a:moveTo>
                  <a:lnTo>
                    <a:pt x="155" y="394"/>
                  </a:lnTo>
                  <a:lnTo>
                    <a:pt x="155" y="391"/>
                  </a:lnTo>
                  <a:lnTo>
                    <a:pt x="155" y="391"/>
                  </a:lnTo>
                  <a:close/>
                  <a:moveTo>
                    <a:pt x="169" y="373"/>
                  </a:moveTo>
                  <a:lnTo>
                    <a:pt x="173" y="370"/>
                  </a:lnTo>
                  <a:lnTo>
                    <a:pt x="173" y="366"/>
                  </a:lnTo>
                  <a:lnTo>
                    <a:pt x="173" y="370"/>
                  </a:lnTo>
                  <a:lnTo>
                    <a:pt x="169" y="373"/>
                  </a:lnTo>
                  <a:close/>
                  <a:moveTo>
                    <a:pt x="169" y="373"/>
                  </a:moveTo>
                  <a:lnTo>
                    <a:pt x="169" y="373"/>
                  </a:lnTo>
                  <a:lnTo>
                    <a:pt x="169" y="373"/>
                  </a:lnTo>
                  <a:lnTo>
                    <a:pt x="169" y="373"/>
                  </a:lnTo>
                  <a:lnTo>
                    <a:pt x="169" y="373"/>
                  </a:lnTo>
                  <a:close/>
                  <a:moveTo>
                    <a:pt x="190" y="359"/>
                  </a:moveTo>
                  <a:lnTo>
                    <a:pt x="187" y="359"/>
                  </a:lnTo>
                  <a:lnTo>
                    <a:pt x="180" y="362"/>
                  </a:lnTo>
                  <a:lnTo>
                    <a:pt x="183" y="359"/>
                  </a:lnTo>
                  <a:lnTo>
                    <a:pt x="190" y="359"/>
                  </a:lnTo>
                  <a:close/>
                  <a:moveTo>
                    <a:pt x="204" y="384"/>
                  </a:moveTo>
                  <a:lnTo>
                    <a:pt x="204" y="384"/>
                  </a:lnTo>
                  <a:lnTo>
                    <a:pt x="204" y="384"/>
                  </a:lnTo>
                  <a:lnTo>
                    <a:pt x="204" y="384"/>
                  </a:lnTo>
                  <a:lnTo>
                    <a:pt x="204" y="384"/>
                  </a:lnTo>
                  <a:lnTo>
                    <a:pt x="204" y="384"/>
                  </a:lnTo>
                  <a:lnTo>
                    <a:pt x="204" y="384"/>
                  </a:lnTo>
                  <a:close/>
                  <a:moveTo>
                    <a:pt x="208" y="380"/>
                  </a:moveTo>
                  <a:lnTo>
                    <a:pt x="208" y="380"/>
                  </a:lnTo>
                  <a:lnTo>
                    <a:pt x="204" y="380"/>
                  </a:lnTo>
                  <a:lnTo>
                    <a:pt x="208" y="380"/>
                  </a:lnTo>
                  <a:lnTo>
                    <a:pt x="208" y="377"/>
                  </a:lnTo>
                  <a:lnTo>
                    <a:pt x="211" y="373"/>
                  </a:lnTo>
                  <a:lnTo>
                    <a:pt x="208" y="377"/>
                  </a:lnTo>
                  <a:lnTo>
                    <a:pt x="208" y="380"/>
                  </a:lnTo>
                  <a:close/>
                  <a:moveTo>
                    <a:pt x="243" y="345"/>
                  </a:moveTo>
                  <a:lnTo>
                    <a:pt x="243" y="345"/>
                  </a:lnTo>
                  <a:lnTo>
                    <a:pt x="243" y="345"/>
                  </a:lnTo>
                  <a:lnTo>
                    <a:pt x="247" y="345"/>
                  </a:lnTo>
                  <a:lnTo>
                    <a:pt x="254" y="345"/>
                  </a:lnTo>
                  <a:lnTo>
                    <a:pt x="247" y="345"/>
                  </a:lnTo>
                  <a:lnTo>
                    <a:pt x="243" y="345"/>
                  </a:lnTo>
                  <a:close/>
                  <a:moveTo>
                    <a:pt x="271" y="380"/>
                  </a:moveTo>
                  <a:lnTo>
                    <a:pt x="268" y="380"/>
                  </a:lnTo>
                  <a:lnTo>
                    <a:pt x="268" y="380"/>
                  </a:lnTo>
                  <a:lnTo>
                    <a:pt x="268" y="380"/>
                  </a:lnTo>
                  <a:lnTo>
                    <a:pt x="268" y="380"/>
                  </a:lnTo>
                  <a:lnTo>
                    <a:pt x="268" y="380"/>
                  </a:lnTo>
                  <a:lnTo>
                    <a:pt x="271" y="380"/>
                  </a:lnTo>
                  <a:close/>
                  <a:moveTo>
                    <a:pt x="275" y="320"/>
                  </a:moveTo>
                  <a:lnTo>
                    <a:pt x="278" y="320"/>
                  </a:lnTo>
                  <a:lnTo>
                    <a:pt x="278" y="317"/>
                  </a:lnTo>
                  <a:lnTo>
                    <a:pt x="278" y="317"/>
                  </a:lnTo>
                  <a:lnTo>
                    <a:pt x="278" y="310"/>
                  </a:lnTo>
                  <a:lnTo>
                    <a:pt x="282" y="306"/>
                  </a:lnTo>
                  <a:lnTo>
                    <a:pt x="278" y="313"/>
                  </a:lnTo>
                  <a:lnTo>
                    <a:pt x="275" y="320"/>
                  </a:lnTo>
                  <a:close/>
                  <a:moveTo>
                    <a:pt x="289" y="264"/>
                  </a:moveTo>
                  <a:lnTo>
                    <a:pt x="289" y="264"/>
                  </a:lnTo>
                  <a:lnTo>
                    <a:pt x="289" y="264"/>
                  </a:lnTo>
                  <a:lnTo>
                    <a:pt x="278" y="264"/>
                  </a:lnTo>
                  <a:lnTo>
                    <a:pt x="289" y="264"/>
                  </a:lnTo>
                  <a:close/>
                  <a:moveTo>
                    <a:pt x="67" y="348"/>
                  </a:moveTo>
                  <a:lnTo>
                    <a:pt x="67" y="348"/>
                  </a:lnTo>
                  <a:lnTo>
                    <a:pt x="67" y="348"/>
                  </a:lnTo>
                  <a:lnTo>
                    <a:pt x="67" y="348"/>
                  </a:lnTo>
                  <a:lnTo>
                    <a:pt x="67" y="348"/>
                  </a:lnTo>
                  <a:lnTo>
                    <a:pt x="67" y="348"/>
                  </a:lnTo>
                  <a:lnTo>
                    <a:pt x="67" y="348"/>
                  </a:lnTo>
                  <a:lnTo>
                    <a:pt x="67" y="348"/>
                  </a:lnTo>
                  <a:lnTo>
                    <a:pt x="67" y="348"/>
                  </a:lnTo>
                  <a:lnTo>
                    <a:pt x="67" y="348"/>
                  </a:lnTo>
                  <a:lnTo>
                    <a:pt x="63" y="345"/>
                  </a:lnTo>
                  <a:lnTo>
                    <a:pt x="63" y="348"/>
                  </a:lnTo>
                  <a:lnTo>
                    <a:pt x="67" y="348"/>
                  </a:lnTo>
                  <a:close/>
                  <a:moveTo>
                    <a:pt x="67" y="352"/>
                  </a:moveTo>
                  <a:lnTo>
                    <a:pt x="67" y="352"/>
                  </a:lnTo>
                  <a:lnTo>
                    <a:pt x="67" y="348"/>
                  </a:lnTo>
                  <a:lnTo>
                    <a:pt x="67" y="352"/>
                  </a:lnTo>
                  <a:lnTo>
                    <a:pt x="67" y="352"/>
                  </a:lnTo>
                  <a:close/>
                  <a:moveTo>
                    <a:pt x="46" y="331"/>
                  </a:moveTo>
                  <a:lnTo>
                    <a:pt x="42" y="331"/>
                  </a:lnTo>
                  <a:lnTo>
                    <a:pt x="42" y="327"/>
                  </a:lnTo>
                  <a:lnTo>
                    <a:pt x="35" y="324"/>
                  </a:lnTo>
                  <a:lnTo>
                    <a:pt x="28" y="324"/>
                  </a:lnTo>
                  <a:lnTo>
                    <a:pt x="21" y="320"/>
                  </a:lnTo>
                  <a:lnTo>
                    <a:pt x="28" y="320"/>
                  </a:lnTo>
                  <a:lnTo>
                    <a:pt x="35" y="324"/>
                  </a:lnTo>
                  <a:lnTo>
                    <a:pt x="39" y="327"/>
                  </a:lnTo>
                  <a:lnTo>
                    <a:pt x="42" y="331"/>
                  </a:lnTo>
                  <a:lnTo>
                    <a:pt x="46" y="331"/>
                  </a:lnTo>
                  <a:close/>
                  <a:moveTo>
                    <a:pt x="49" y="391"/>
                  </a:moveTo>
                  <a:lnTo>
                    <a:pt x="46" y="391"/>
                  </a:lnTo>
                  <a:lnTo>
                    <a:pt x="49" y="391"/>
                  </a:lnTo>
                  <a:lnTo>
                    <a:pt x="53" y="391"/>
                  </a:lnTo>
                  <a:lnTo>
                    <a:pt x="53" y="387"/>
                  </a:lnTo>
                  <a:lnTo>
                    <a:pt x="56" y="384"/>
                  </a:lnTo>
                  <a:lnTo>
                    <a:pt x="53" y="387"/>
                  </a:lnTo>
                  <a:lnTo>
                    <a:pt x="49" y="391"/>
                  </a:lnTo>
                  <a:lnTo>
                    <a:pt x="49" y="391"/>
                  </a:lnTo>
                  <a:close/>
                  <a:moveTo>
                    <a:pt x="56" y="384"/>
                  </a:moveTo>
                  <a:lnTo>
                    <a:pt x="56" y="377"/>
                  </a:lnTo>
                  <a:lnTo>
                    <a:pt x="53" y="370"/>
                  </a:lnTo>
                  <a:lnTo>
                    <a:pt x="53" y="370"/>
                  </a:lnTo>
                  <a:lnTo>
                    <a:pt x="53" y="370"/>
                  </a:lnTo>
                  <a:lnTo>
                    <a:pt x="53" y="370"/>
                  </a:lnTo>
                  <a:lnTo>
                    <a:pt x="56" y="377"/>
                  </a:lnTo>
                  <a:lnTo>
                    <a:pt x="56" y="380"/>
                  </a:lnTo>
                  <a:lnTo>
                    <a:pt x="56" y="384"/>
                  </a:lnTo>
                  <a:lnTo>
                    <a:pt x="56" y="384"/>
                  </a:lnTo>
                  <a:close/>
                  <a:moveTo>
                    <a:pt x="113" y="433"/>
                  </a:moveTo>
                  <a:lnTo>
                    <a:pt x="102" y="433"/>
                  </a:lnTo>
                  <a:lnTo>
                    <a:pt x="99" y="436"/>
                  </a:lnTo>
                  <a:lnTo>
                    <a:pt x="99" y="444"/>
                  </a:lnTo>
                  <a:lnTo>
                    <a:pt x="99" y="444"/>
                  </a:lnTo>
                  <a:lnTo>
                    <a:pt x="99" y="444"/>
                  </a:lnTo>
                  <a:lnTo>
                    <a:pt x="99" y="436"/>
                  </a:lnTo>
                  <a:lnTo>
                    <a:pt x="102" y="429"/>
                  </a:lnTo>
                  <a:lnTo>
                    <a:pt x="102" y="419"/>
                  </a:lnTo>
                  <a:lnTo>
                    <a:pt x="102" y="426"/>
                  </a:lnTo>
                  <a:lnTo>
                    <a:pt x="102" y="429"/>
                  </a:lnTo>
                  <a:lnTo>
                    <a:pt x="102" y="433"/>
                  </a:lnTo>
                  <a:lnTo>
                    <a:pt x="109" y="433"/>
                  </a:lnTo>
                  <a:lnTo>
                    <a:pt x="113" y="433"/>
                  </a:lnTo>
                  <a:lnTo>
                    <a:pt x="113" y="433"/>
                  </a:lnTo>
                  <a:lnTo>
                    <a:pt x="113" y="433"/>
                  </a:lnTo>
                  <a:lnTo>
                    <a:pt x="116" y="433"/>
                  </a:lnTo>
                  <a:lnTo>
                    <a:pt x="120" y="436"/>
                  </a:lnTo>
                  <a:lnTo>
                    <a:pt x="116" y="433"/>
                  </a:lnTo>
                  <a:lnTo>
                    <a:pt x="113" y="433"/>
                  </a:lnTo>
                  <a:lnTo>
                    <a:pt x="113" y="433"/>
                  </a:lnTo>
                  <a:close/>
                  <a:moveTo>
                    <a:pt x="151" y="454"/>
                  </a:moveTo>
                  <a:lnTo>
                    <a:pt x="151" y="454"/>
                  </a:lnTo>
                  <a:lnTo>
                    <a:pt x="151" y="454"/>
                  </a:lnTo>
                  <a:lnTo>
                    <a:pt x="151" y="454"/>
                  </a:lnTo>
                  <a:lnTo>
                    <a:pt x="151" y="454"/>
                  </a:lnTo>
                  <a:close/>
                  <a:moveTo>
                    <a:pt x="155" y="454"/>
                  </a:moveTo>
                  <a:lnTo>
                    <a:pt x="155" y="454"/>
                  </a:lnTo>
                  <a:lnTo>
                    <a:pt x="155" y="458"/>
                  </a:lnTo>
                  <a:lnTo>
                    <a:pt x="155" y="454"/>
                  </a:lnTo>
                  <a:lnTo>
                    <a:pt x="155" y="454"/>
                  </a:lnTo>
                  <a:close/>
                  <a:moveTo>
                    <a:pt x="159" y="458"/>
                  </a:moveTo>
                  <a:lnTo>
                    <a:pt x="162" y="458"/>
                  </a:lnTo>
                  <a:lnTo>
                    <a:pt x="162" y="458"/>
                  </a:lnTo>
                  <a:lnTo>
                    <a:pt x="159" y="458"/>
                  </a:lnTo>
                  <a:lnTo>
                    <a:pt x="159" y="458"/>
                  </a:lnTo>
                  <a:close/>
                  <a:moveTo>
                    <a:pt x="173" y="468"/>
                  </a:moveTo>
                  <a:lnTo>
                    <a:pt x="173" y="468"/>
                  </a:lnTo>
                  <a:lnTo>
                    <a:pt x="173" y="468"/>
                  </a:lnTo>
                  <a:lnTo>
                    <a:pt x="173" y="468"/>
                  </a:lnTo>
                  <a:lnTo>
                    <a:pt x="173" y="468"/>
                  </a:lnTo>
                  <a:close/>
                  <a:moveTo>
                    <a:pt x="176" y="391"/>
                  </a:moveTo>
                  <a:lnTo>
                    <a:pt x="176" y="391"/>
                  </a:lnTo>
                  <a:lnTo>
                    <a:pt x="173" y="391"/>
                  </a:lnTo>
                  <a:lnTo>
                    <a:pt x="176" y="391"/>
                  </a:lnTo>
                  <a:lnTo>
                    <a:pt x="180" y="391"/>
                  </a:lnTo>
                  <a:lnTo>
                    <a:pt x="180" y="391"/>
                  </a:lnTo>
                  <a:lnTo>
                    <a:pt x="183" y="391"/>
                  </a:lnTo>
                  <a:lnTo>
                    <a:pt x="190" y="391"/>
                  </a:lnTo>
                  <a:lnTo>
                    <a:pt x="187" y="391"/>
                  </a:lnTo>
                  <a:lnTo>
                    <a:pt x="183" y="391"/>
                  </a:lnTo>
                  <a:lnTo>
                    <a:pt x="176" y="391"/>
                  </a:lnTo>
                  <a:close/>
                  <a:moveTo>
                    <a:pt x="208" y="433"/>
                  </a:moveTo>
                  <a:lnTo>
                    <a:pt x="208" y="436"/>
                  </a:lnTo>
                  <a:lnTo>
                    <a:pt x="208" y="444"/>
                  </a:lnTo>
                  <a:lnTo>
                    <a:pt x="204" y="454"/>
                  </a:lnTo>
                  <a:lnTo>
                    <a:pt x="204" y="461"/>
                  </a:lnTo>
                  <a:lnTo>
                    <a:pt x="204" y="454"/>
                  </a:lnTo>
                  <a:lnTo>
                    <a:pt x="204" y="447"/>
                  </a:lnTo>
                  <a:lnTo>
                    <a:pt x="208" y="440"/>
                  </a:lnTo>
                  <a:lnTo>
                    <a:pt x="208" y="433"/>
                  </a:lnTo>
                  <a:close/>
                  <a:moveTo>
                    <a:pt x="208" y="433"/>
                  </a:moveTo>
                  <a:lnTo>
                    <a:pt x="208" y="433"/>
                  </a:lnTo>
                  <a:lnTo>
                    <a:pt x="208" y="433"/>
                  </a:lnTo>
                  <a:lnTo>
                    <a:pt x="208" y="433"/>
                  </a:lnTo>
                  <a:lnTo>
                    <a:pt x="208" y="433"/>
                  </a:lnTo>
                  <a:close/>
                  <a:moveTo>
                    <a:pt x="250" y="458"/>
                  </a:moveTo>
                  <a:lnTo>
                    <a:pt x="250" y="447"/>
                  </a:lnTo>
                  <a:lnTo>
                    <a:pt x="250" y="436"/>
                  </a:lnTo>
                  <a:lnTo>
                    <a:pt x="250" y="426"/>
                  </a:lnTo>
                  <a:lnTo>
                    <a:pt x="250" y="419"/>
                  </a:lnTo>
                  <a:lnTo>
                    <a:pt x="250" y="412"/>
                  </a:lnTo>
                  <a:lnTo>
                    <a:pt x="250" y="408"/>
                  </a:lnTo>
                  <a:lnTo>
                    <a:pt x="250" y="405"/>
                  </a:lnTo>
                  <a:lnTo>
                    <a:pt x="250" y="398"/>
                  </a:lnTo>
                  <a:lnTo>
                    <a:pt x="250" y="401"/>
                  </a:lnTo>
                  <a:lnTo>
                    <a:pt x="250" y="405"/>
                  </a:lnTo>
                  <a:lnTo>
                    <a:pt x="250" y="412"/>
                  </a:lnTo>
                  <a:lnTo>
                    <a:pt x="250" y="422"/>
                  </a:lnTo>
                  <a:lnTo>
                    <a:pt x="250" y="433"/>
                  </a:lnTo>
                  <a:lnTo>
                    <a:pt x="250" y="447"/>
                  </a:lnTo>
                  <a:lnTo>
                    <a:pt x="250" y="458"/>
                  </a:lnTo>
                  <a:close/>
                  <a:moveTo>
                    <a:pt x="264" y="377"/>
                  </a:moveTo>
                  <a:lnTo>
                    <a:pt x="264" y="377"/>
                  </a:lnTo>
                  <a:lnTo>
                    <a:pt x="264" y="377"/>
                  </a:lnTo>
                  <a:lnTo>
                    <a:pt x="264" y="377"/>
                  </a:lnTo>
                  <a:lnTo>
                    <a:pt x="264" y="377"/>
                  </a:lnTo>
                  <a:lnTo>
                    <a:pt x="264" y="377"/>
                  </a:lnTo>
                  <a:close/>
                  <a:moveTo>
                    <a:pt x="314" y="373"/>
                  </a:moveTo>
                  <a:lnTo>
                    <a:pt x="314" y="370"/>
                  </a:lnTo>
                  <a:lnTo>
                    <a:pt x="314" y="370"/>
                  </a:lnTo>
                  <a:lnTo>
                    <a:pt x="314" y="370"/>
                  </a:lnTo>
                  <a:lnTo>
                    <a:pt x="317" y="373"/>
                  </a:lnTo>
                  <a:lnTo>
                    <a:pt x="317" y="373"/>
                  </a:lnTo>
                  <a:lnTo>
                    <a:pt x="321" y="373"/>
                  </a:lnTo>
                  <a:lnTo>
                    <a:pt x="328" y="377"/>
                  </a:lnTo>
                  <a:lnTo>
                    <a:pt x="335" y="377"/>
                  </a:lnTo>
                  <a:lnTo>
                    <a:pt x="338" y="380"/>
                  </a:lnTo>
                  <a:lnTo>
                    <a:pt x="338" y="380"/>
                  </a:lnTo>
                  <a:lnTo>
                    <a:pt x="338" y="380"/>
                  </a:lnTo>
                  <a:lnTo>
                    <a:pt x="335" y="377"/>
                  </a:lnTo>
                  <a:lnTo>
                    <a:pt x="328" y="373"/>
                  </a:lnTo>
                  <a:lnTo>
                    <a:pt x="321" y="373"/>
                  </a:lnTo>
                  <a:lnTo>
                    <a:pt x="317" y="373"/>
                  </a:lnTo>
                  <a:lnTo>
                    <a:pt x="314" y="373"/>
                  </a:lnTo>
                  <a:close/>
                  <a:moveTo>
                    <a:pt x="356" y="373"/>
                  </a:moveTo>
                  <a:lnTo>
                    <a:pt x="359" y="373"/>
                  </a:lnTo>
                  <a:lnTo>
                    <a:pt x="363" y="373"/>
                  </a:lnTo>
                  <a:lnTo>
                    <a:pt x="359" y="373"/>
                  </a:lnTo>
                  <a:lnTo>
                    <a:pt x="359" y="373"/>
                  </a:lnTo>
                  <a:lnTo>
                    <a:pt x="359" y="373"/>
                  </a:lnTo>
                  <a:lnTo>
                    <a:pt x="356" y="373"/>
                  </a:lnTo>
                  <a:close/>
                  <a:moveTo>
                    <a:pt x="384" y="599"/>
                  </a:moveTo>
                  <a:lnTo>
                    <a:pt x="384" y="599"/>
                  </a:lnTo>
                  <a:lnTo>
                    <a:pt x="384" y="599"/>
                  </a:lnTo>
                  <a:lnTo>
                    <a:pt x="384" y="599"/>
                  </a:lnTo>
                  <a:lnTo>
                    <a:pt x="384" y="599"/>
                  </a:lnTo>
                  <a:lnTo>
                    <a:pt x="384" y="599"/>
                  </a:lnTo>
                  <a:lnTo>
                    <a:pt x="384" y="599"/>
                  </a:lnTo>
                  <a:close/>
                  <a:moveTo>
                    <a:pt x="388" y="595"/>
                  </a:moveTo>
                  <a:lnTo>
                    <a:pt x="388" y="595"/>
                  </a:lnTo>
                  <a:lnTo>
                    <a:pt x="388" y="595"/>
                  </a:lnTo>
                  <a:lnTo>
                    <a:pt x="388" y="595"/>
                  </a:lnTo>
                  <a:lnTo>
                    <a:pt x="388" y="595"/>
                  </a:lnTo>
                  <a:lnTo>
                    <a:pt x="388" y="595"/>
                  </a:lnTo>
                  <a:close/>
                  <a:moveTo>
                    <a:pt x="419" y="588"/>
                  </a:moveTo>
                  <a:lnTo>
                    <a:pt x="412" y="588"/>
                  </a:lnTo>
                  <a:lnTo>
                    <a:pt x="405" y="588"/>
                  </a:lnTo>
                  <a:lnTo>
                    <a:pt x="405" y="591"/>
                  </a:lnTo>
                  <a:lnTo>
                    <a:pt x="405" y="588"/>
                  </a:lnTo>
                  <a:lnTo>
                    <a:pt x="412" y="588"/>
                  </a:lnTo>
                  <a:lnTo>
                    <a:pt x="419" y="588"/>
                  </a:lnTo>
                  <a:close/>
                  <a:moveTo>
                    <a:pt x="423" y="803"/>
                  </a:moveTo>
                  <a:lnTo>
                    <a:pt x="423" y="803"/>
                  </a:lnTo>
                  <a:lnTo>
                    <a:pt x="419" y="803"/>
                  </a:lnTo>
                  <a:lnTo>
                    <a:pt x="412" y="799"/>
                  </a:lnTo>
                  <a:lnTo>
                    <a:pt x="409" y="796"/>
                  </a:lnTo>
                  <a:lnTo>
                    <a:pt x="409" y="796"/>
                  </a:lnTo>
                  <a:lnTo>
                    <a:pt x="405" y="792"/>
                  </a:lnTo>
                  <a:lnTo>
                    <a:pt x="398" y="792"/>
                  </a:lnTo>
                  <a:lnTo>
                    <a:pt x="405" y="792"/>
                  </a:lnTo>
                  <a:lnTo>
                    <a:pt x="409" y="796"/>
                  </a:lnTo>
                  <a:lnTo>
                    <a:pt x="412" y="796"/>
                  </a:lnTo>
                  <a:lnTo>
                    <a:pt x="416" y="799"/>
                  </a:lnTo>
                  <a:lnTo>
                    <a:pt x="419" y="803"/>
                  </a:lnTo>
                  <a:lnTo>
                    <a:pt x="423" y="803"/>
                  </a:lnTo>
                  <a:lnTo>
                    <a:pt x="423" y="803"/>
                  </a:lnTo>
                  <a:lnTo>
                    <a:pt x="423" y="803"/>
                  </a:lnTo>
                  <a:close/>
                  <a:moveTo>
                    <a:pt x="462" y="965"/>
                  </a:moveTo>
                  <a:lnTo>
                    <a:pt x="465" y="961"/>
                  </a:lnTo>
                  <a:lnTo>
                    <a:pt x="465" y="961"/>
                  </a:lnTo>
                  <a:lnTo>
                    <a:pt x="469" y="958"/>
                  </a:lnTo>
                  <a:lnTo>
                    <a:pt x="465" y="961"/>
                  </a:lnTo>
                  <a:lnTo>
                    <a:pt x="462" y="965"/>
                  </a:lnTo>
                  <a:close/>
                  <a:moveTo>
                    <a:pt x="585" y="930"/>
                  </a:moveTo>
                  <a:lnTo>
                    <a:pt x="588" y="926"/>
                  </a:lnTo>
                  <a:lnTo>
                    <a:pt x="588" y="923"/>
                  </a:lnTo>
                  <a:lnTo>
                    <a:pt x="592" y="916"/>
                  </a:lnTo>
                  <a:lnTo>
                    <a:pt x="595" y="909"/>
                  </a:lnTo>
                  <a:lnTo>
                    <a:pt x="592" y="916"/>
                  </a:lnTo>
                  <a:lnTo>
                    <a:pt x="588" y="923"/>
                  </a:lnTo>
                  <a:lnTo>
                    <a:pt x="588" y="926"/>
                  </a:lnTo>
                  <a:lnTo>
                    <a:pt x="588" y="930"/>
                  </a:lnTo>
                  <a:lnTo>
                    <a:pt x="588" y="930"/>
                  </a:lnTo>
                  <a:lnTo>
                    <a:pt x="585" y="930"/>
                  </a:lnTo>
                  <a:close/>
                  <a:moveTo>
                    <a:pt x="694" y="845"/>
                  </a:moveTo>
                  <a:lnTo>
                    <a:pt x="687" y="859"/>
                  </a:lnTo>
                  <a:lnTo>
                    <a:pt x="673" y="870"/>
                  </a:lnTo>
                  <a:lnTo>
                    <a:pt x="669" y="877"/>
                  </a:lnTo>
                  <a:lnTo>
                    <a:pt x="666" y="880"/>
                  </a:lnTo>
                  <a:lnTo>
                    <a:pt x="666" y="880"/>
                  </a:lnTo>
                  <a:lnTo>
                    <a:pt x="666" y="877"/>
                  </a:lnTo>
                  <a:lnTo>
                    <a:pt x="673" y="870"/>
                  </a:lnTo>
                  <a:lnTo>
                    <a:pt x="687" y="859"/>
                  </a:lnTo>
                  <a:lnTo>
                    <a:pt x="694" y="845"/>
                  </a:lnTo>
                  <a:lnTo>
                    <a:pt x="698" y="828"/>
                  </a:lnTo>
                  <a:lnTo>
                    <a:pt x="694" y="813"/>
                  </a:lnTo>
                  <a:lnTo>
                    <a:pt x="694" y="813"/>
                  </a:lnTo>
                  <a:lnTo>
                    <a:pt x="698" y="828"/>
                  </a:lnTo>
                  <a:lnTo>
                    <a:pt x="694" y="845"/>
                  </a:lnTo>
                  <a:close/>
                  <a:moveTo>
                    <a:pt x="673" y="778"/>
                  </a:moveTo>
                  <a:lnTo>
                    <a:pt x="673" y="778"/>
                  </a:lnTo>
                  <a:lnTo>
                    <a:pt x="712" y="771"/>
                  </a:lnTo>
                  <a:lnTo>
                    <a:pt x="673" y="778"/>
                  </a:lnTo>
                  <a:close/>
                  <a:moveTo>
                    <a:pt x="733" y="595"/>
                  </a:moveTo>
                  <a:lnTo>
                    <a:pt x="747" y="606"/>
                  </a:lnTo>
                  <a:lnTo>
                    <a:pt x="747" y="606"/>
                  </a:lnTo>
                  <a:lnTo>
                    <a:pt x="747" y="606"/>
                  </a:lnTo>
                  <a:lnTo>
                    <a:pt x="733" y="595"/>
                  </a:lnTo>
                  <a:close/>
                  <a:moveTo>
                    <a:pt x="810" y="503"/>
                  </a:moveTo>
                  <a:lnTo>
                    <a:pt x="824" y="503"/>
                  </a:lnTo>
                  <a:lnTo>
                    <a:pt x="824" y="503"/>
                  </a:lnTo>
                  <a:lnTo>
                    <a:pt x="810" y="50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7" name="Rectangle 380"/>
            <p:cNvSpPr>
              <a:spLocks noChangeArrowheads="1"/>
            </p:cNvSpPr>
            <p:nvPr userDrawn="1"/>
          </p:nvSpPr>
          <p:spPr bwMode="gray">
            <a:xfrm>
              <a:off x="1696" y="2273"/>
              <a:ext cx="6" cy="1"/>
            </a:xfrm>
            <a:prstGeom prst="rect">
              <a:avLst/>
            </a:prstGeom>
            <a:solidFill>
              <a:srgbClr val="BAECFC"/>
            </a:solidFill>
            <a:ln>
              <a:noFill/>
            </a:ln>
            <a:extLst>
              <a:ext uri="{91240B29-F687-4F45-9708-019B960494DF}">
                <a14:hiddenLine xmlns:a14="http://schemas.microsoft.com/office/drawing/2010/main" w="0">
                  <a:solidFill>
                    <a:srgbClr val="BAECFC"/>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sp>
        <p:nvSpPr>
          <p:cNvPr id="185" name="Text Box 14"/>
          <p:cNvSpPr txBox="1">
            <a:spLocks noChangeArrowheads="1"/>
          </p:cNvSpPr>
          <p:nvPr/>
        </p:nvSpPr>
        <p:spPr bwMode="white">
          <a:xfrm>
            <a:off x="4025901" y="5867400"/>
            <a:ext cx="13081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sz="1800" b="1">
                <a:solidFill>
                  <a:srgbClr val="FFFFFF"/>
                </a:solidFill>
                <a:latin typeface="Verdana" panose="020B0604030504040204" pitchFamily="34" charset="0"/>
              </a:rPr>
              <a:t>LOGO</a:t>
            </a:r>
          </a:p>
        </p:txBody>
      </p:sp>
      <p:sp>
        <p:nvSpPr>
          <p:cNvPr id="186" name="Freeform 381"/>
          <p:cNvSpPr>
            <a:spLocks noEditPoints="1"/>
          </p:cNvSpPr>
          <p:nvPr/>
        </p:nvSpPr>
        <p:spPr bwMode="gray">
          <a:xfrm>
            <a:off x="2124076" y="1268415"/>
            <a:ext cx="5616575" cy="3743325"/>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w="38100" cmpd="sng">
            <a:solidFill>
              <a:schemeClr val="bg1"/>
            </a:solidFill>
            <a:prstDash val="solid"/>
            <a:round/>
            <a:headEnd/>
            <a:tailEnd/>
          </a:ln>
        </p:spPr>
        <p:txBody>
          <a:bodyPr/>
          <a:lstStyle/>
          <a:p>
            <a:endParaRPr lang="en-US">
              <a:solidFill>
                <a:srgbClr val="1F5281"/>
              </a:solidFill>
              <a:latin typeface="Arial"/>
            </a:endParaRPr>
          </a:p>
        </p:txBody>
      </p:sp>
      <p:sp>
        <p:nvSpPr>
          <p:cNvPr id="187" name="AutoShape 384"/>
          <p:cNvSpPr>
            <a:spLocks noChangeArrowheads="1"/>
          </p:cNvSpPr>
          <p:nvPr/>
        </p:nvSpPr>
        <p:spPr bwMode="auto">
          <a:xfrm>
            <a:off x="1524000" y="4752975"/>
            <a:ext cx="6477000" cy="457200"/>
          </a:xfrm>
          <a:prstGeom prst="roundRect">
            <a:avLst>
              <a:gd name="adj" fmla="val 16667"/>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3074" name="Rectangle 2"/>
          <p:cNvSpPr>
            <a:spLocks noGrp="1" noChangeArrowheads="1"/>
          </p:cNvSpPr>
          <p:nvPr>
            <p:ph type="ctrTitle"/>
          </p:nvPr>
        </p:nvSpPr>
        <p:spPr>
          <a:xfrm>
            <a:off x="990600" y="2895600"/>
            <a:ext cx="7239000" cy="1676400"/>
          </a:xfrm>
        </p:spPr>
        <p:txBody>
          <a:bodyPr/>
          <a:lstStyle>
            <a:lvl1pPr algn="ctr">
              <a:defRPr sz="2700">
                <a:solidFill>
                  <a:schemeClr val="tx1"/>
                </a:solidFill>
              </a:defRPr>
            </a:lvl1pPr>
          </a:lstStyle>
          <a:p>
            <a:pPr lvl="0"/>
            <a:r>
              <a:rPr lang="en-US" noProof="0"/>
              <a:t>Click to edit Master title style</a:t>
            </a:r>
          </a:p>
        </p:txBody>
      </p:sp>
      <p:sp>
        <p:nvSpPr>
          <p:cNvPr id="3075" name="Rectangle 3"/>
          <p:cNvSpPr>
            <a:spLocks noGrp="1" noChangeArrowheads="1"/>
          </p:cNvSpPr>
          <p:nvPr>
            <p:ph type="subTitle" idx="1"/>
          </p:nvPr>
        </p:nvSpPr>
        <p:spPr bwMode="black">
          <a:xfrm>
            <a:off x="1676400" y="4800600"/>
            <a:ext cx="6172200" cy="381000"/>
          </a:xfrm>
        </p:spPr>
        <p:txBody>
          <a:bodyPr/>
          <a:lstStyle>
            <a:lvl1pPr marL="0" indent="0" algn="ctr">
              <a:buFont typeface="Wingdings" panose="05000000000000000000" pitchFamily="2" charset="2"/>
              <a:buNone/>
              <a:defRPr sz="1350" b="1">
                <a:solidFill>
                  <a:schemeClr val="bg1"/>
                </a:solidFill>
                <a:latin typeface="Verdana" panose="020B0604030504040204" pitchFamily="34" charset="0"/>
              </a:defRPr>
            </a:lvl1pPr>
          </a:lstStyle>
          <a:p>
            <a:pPr lvl="0"/>
            <a:r>
              <a:rPr lang="en-US" noProof="0"/>
              <a:t>Click to edit Master subtitle style</a:t>
            </a:r>
          </a:p>
        </p:txBody>
      </p:sp>
    </p:spTree>
    <p:extLst>
      <p:ext uri="{BB962C8B-B14F-4D97-AF65-F5344CB8AC3E}">
        <p14:creationId xmlns:p14="http://schemas.microsoft.com/office/powerpoint/2010/main" val="19290028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B896E81C-7B0E-4B04-9519-0D469B9D967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41768723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5"/>
            <a:ext cx="78867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A72AFB10-AC8E-4F91-821E-EC751C8F818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176547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8" name="Rectangle 6"/>
          <p:cNvSpPr>
            <a:spLocks noGrp="1" noChangeArrowheads="1"/>
          </p:cNvSpPr>
          <p:nvPr>
            <p:ph type="sldNum" sz="quarter" idx="11"/>
          </p:nvPr>
        </p:nvSpPr>
        <p:spPr>
          <a:ln/>
        </p:spPr>
        <p:txBody>
          <a:bodyPr/>
          <a:lstStyle>
            <a:lvl1pPr>
              <a:defRPr/>
            </a:lvl1pPr>
          </a:lstStyle>
          <a:p>
            <a:pPr>
              <a:defRPr/>
            </a:pPr>
            <a:fld id="{C5D911A5-C081-402E-817C-179518502C3E}" type="slidenum">
              <a:rPr lang="en-US">
                <a:solidFill>
                  <a:srgbClr val="1F5281"/>
                </a:solidFill>
              </a:rPr>
              <a:pPr>
                <a:defRPr/>
              </a:pPr>
              <a:t>‹#›</a:t>
            </a:fld>
            <a:endParaRPr lang="en-US">
              <a:solidFill>
                <a:srgbClr val="1F5281"/>
              </a:solidFill>
            </a:endParaRPr>
          </a:p>
        </p:txBody>
      </p:sp>
      <p:sp>
        <p:nvSpPr>
          <p:cNvPr id="9"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2200441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B4BEEA7C-47A2-47DF-B0BB-43CECFC7FB12}"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4335145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8" name="Rectangle 6"/>
          <p:cNvSpPr>
            <a:spLocks noGrp="1" noChangeArrowheads="1"/>
          </p:cNvSpPr>
          <p:nvPr>
            <p:ph type="sldNum" sz="quarter" idx="11"/>
          </p:nvPr>
        </p:nvSpPr>
        <p:spPr>
          <a:ln/>
        </p:spPr>
        <p:txBody>
          <a:bodyPr/>
          <a:lstStyle>
            <a:lvl1pPr>
              <a:defRPr/>
            </a:lvl1pPr>
          </a:lstStyle>
          <a:p>
            <a:pPr>
              <a:defRPr/>
            </a:pPr>
            <a:fld id="{C5D911A5-C081-402E-817C-179518502C3E}" type="slidenum">
              <a:rPr lang="en-US">
                <a:solidFill>
                  <a:srgbClr val="1F5281"/>
                </a:solidFill>
              </a:rPr>
              <a:pPr>
                <a:defRPr/>
              </a:pPr>
              <a:t>‹#›</a:t>
            </a:fld>
            <a:endParaRPr lang="en-US">
              <a:solidFill>
                <a:srgbClr val="1F5281"/>
              </a:solidFill>
            </a:endParaRPr>
          </a:p>
        </p:txBody>
      </p:sp>
      <p:sp>
        <p:nvSpPr>
          <p:cNvPr id="9"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8519905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4" name="Rectangle 6"/>
          <p:cNvSpPr>
            <a:spLocks noGrp="1" noChangeArrowheads="1"/>
          </p:cNvSpPr>
          <p:nvPr>
            <p:ph type="sldNum" sz="quarter" idx="11"/>
          </p:nvPr>
        </p:nvSpPr>
        <p:spPr>
          <a:ln/>
        </p:spPr>
        <p:txBody>
          <a:bodyPr/>
          <a:lstStyle>
            <a:lvl1pPr>
              <a:defRPr/>
            </a:lvl1pPr>
          </a:lstStyle>
          <a:p>
            <a:pPr>
              <a:defRPr/>
            </a:pPr>
            <a:fld id="{40875E79-2C00-4D81-912E-888A97F20CF3}" type="slidenum">
              <a:rPr lang="en-US">
                <a:solidFill>
                  <a:srgbClr val="1F5281"/>
                </a:solidFill>
              </a:rPr>
              <a:pPr>
                <a:defRPr/>
              </a:pPr>
              <a:t>‹#›</a:t>
            </a:fld>
            <a:endParaRPr lang="en-US">
              <a:solidFill>
                <a:srgbClr val="1F5281"/>
              </a:solidFill>
            </a:endParaRPr>
          </a:p>
        </p:txBody>
      </p:sp>
      <p:sp>
        <p:nvSpPr>
          <p:cNvPr id="5"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41212520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3" name="Rectangle 6"/>
          <p:cNvSpPr>
            <a:spLocks noGrp="1" noChangeArrowheads="1"/>
          </p:cNvSpPr>
          <p:nvPr>
            <p:ph type="sldNum" sz="quarter" idx="11"/>
          </p:nvPr>
        </p:nvSpPr>
        <p:spPr>
          <a:ln/>
        </p:spPr>
        <p:txBody>
          <a:bodyPr/>
          <a:lstStyle>
            <a:lvl1pPr>
              <a:defRPr/>
            </a:lvl1pPr>
          </a:lstStyle>
          <a:p>
            <a:pPr>
              <a:defRPr/>
            </a:pPr>
            <a:fld id="{5AD9F44A-CF3C-4872-9FF2-02D298CAA7BF}" type="slidenum">
              <a:rPr lang="en-US">
                <a:solidFill>
                  <a:srgbClr val="1F5281"/>
                </a:solidFill>
              </a:rPr>
              <a:pPr>
                <a:defRPr/>
              </a:pPr>
              <a:t>‹#›</a:t>
            </a:fld>
            <a:endParaRPr lang="en-US">
              <a:solidFill>
                <a:srgbClr val="1F5281"/>
              </a:solidFill>
            </a:endParaRPr>
          </a:p>
        </p:txBody>
      </p:sp>
      <p:sp>
        <p:nvSpPr>
          <p:cNvPr id="4"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3107331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788"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8B1D4CC5-60B5-4DE5-B37E-F57877842AB1}"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0375713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788" y="987427"/>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AD68A4D0-D608-4EFC-8FED-CC4A1DE8F6DF}"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69171600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F6FF95B6-49D1-40D2-AC78-BDE9CC40092A}"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0571141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0071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6007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8CD689A7-332A-497F-B748-04C5CE428EB1}"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8228469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a:t>Click to edit Master title style</a:t>
            </a:r>
          </a:p>
        </p:txBody>
      </p:sp>
      <p:sp>
        <p:nvSpPr>
          <p:cNvPr id="3" name="Table Placeholder 2"/>
          <p:cNvSpPr>
            <a:spLocks noGrp="1"/>
          </p:cNvSpPr>
          <p:nvPr>
            <p:ph type="tbl" idx="1"/>
          </p:nvPr>
        </p:nvSpPr>
        <p:spPr>
          <a:xfrm>
            <a:off x="457200" y="1176338"/>
            <a:ext cx="8229600" cy="5105400"/>
          </a:xfrm>
        </p:spPr>
        <p:txBody>
          <a:bodyPr/>
          <a:lstStyle/>
          <a:p>
            <a:pPr lvl="0"/>
            <a:r>
              <a:rPr lang="en-US" noProof="0"/>
              <a:t>Click icon to add table</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69C0FBA2-2012-49E4-9FA4-DE80A8584D24}"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61104411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SmartArt Placeholder 2"/>
          <p:cNvSpPr>
            <a:spLocks noGrp="1"/>
          </p:cNvSpPr>
          <p:nvPr>
            <p:ph type="dgm" idx="1"/>
          </p:nvPr>
        </p:nvSpPr>
        <p:spPr>
          <a:xfrm>
            <a:off x="457200" y="1600202"/>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7106EA-154E-408A-BFA2-0271E45A8E5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66170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4" name="Rectangle 6"/>
          <p:cNvSpPr>
            <a:spLocks noGrp="1" noChangeArrowheads="1"/>
          </p:cNvSpPr>
          <p:nvPr>
            <p:ph type="sldNum" sz="quarter" idx="11"/>
          </p:nvPr>
        </p:nvSpPr>
        <p:spPr>
          <a:ln/>
        </p:spPr>
        <p:txBody>
          <a:bodyPr/>
          <a:lstStyle>
            <a:lvl1pPr>
              <a:defRPr/>
            </a:lvl1pPr>
          </a:lstStyle>
          <a:p>
            <a:pPr>
              <a:defRPr/>
            </a:pPr>
            <a:fld id="{40875E79-2C00-4D81-912E-888A97F20CF3}" type="slidenum">
              <a:rPr lang="en-US">
                <a:solidFill>
                  <a:srgbClr val="1F5281"/>
                </a:solidFill>
              </a:rPr>
              <a:pPr>
                <a:defRPr/>
              </a:pPr>
              <a:t>‹#›</a:t>
            </a:fld>
            <a:endParaRPr lang="en-US">
              <a:solidFill>
                <a:srgbClr val="1F5281"/>
              </a:solidFill>
            </a:endParaRPr>
          </a:p>
        </p:txBody>
      </p:sp>
      <p:sp>
        <p:nvSpPr>
          <p:cNvPr id="5"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02961283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0"/>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8C316EE-595A-4C98-9B7A-CA13D002AD0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32417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200"/>
          <p:cNvSpPr>
            <a:spLocks noChangeArrowheads="1"/>
          </p:cNvSpPr>
          <p:nvPr/>
        </p:nvSpPr>
        <p:spPr bwMode="gray">
          <a:xfrm>
            <a:off x="88901" y="69852"/>
            <a:ext cx="8994775" cy="6729413"/>
          </a:xfrm>
          <a:prstGeom prst="roundRect">
            <a:avLst>
              <a:gd name="adj" fmla="val 4245"/>
            </a:avLst>
          </a:prstGeom>
          <a:solidFill>
            <a:schemeClr val="accent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nvGrpSpPr>
          <p:cNvPr id="5" name="Group 201"/>
          <p:cNvGrpSpPr>
            <a:grpSpLocks/>
          </p:cNvGrpSpPr>
          <p:nvPr/>
        </p:nvGrpSpPr>
        <p:grpSpPr bwMode="auto">
          <a:xfrm>
            <a:off x="250826" y="260352"/>
            <a:ext cx="8642350" cy="4824413"/>
            <a:chOff x="158" y="164"/>
            <a:chExt cx="5444" cy="3039"/>
          </a:xfrm>
        </p:grpSpPr>
        <p:sp>
          <p:nvSpPr>
            <p:cNvPr id="6" name="AutoShape 202"/>
            <p:cNvSpPr>
              <a:spLocks noChangeArrowheads="1"/>
            </p:cNvSpPr>
            <p:nvPr userDrawn="1"/>
          </p:nvSpPr>
          <p:spPr bwMode="gray">
            <a:xfrm>
              <a:off x="158" y="164"/>
              <a:ext cx="5444" cy="2991"/>
            </a:xfrm>
            <a:prstGeom prst="roundRect">
              <a:avLst>
                <a:gd name="adj" fmla="val 3912"/>
              </a:avLst>
            </a:prstGeom>
            <a:solidFill>
              <a:schemeClr val="bg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7" name="Freeform 203"/>
            <p:cNvSpPr>
              <a:spLocks/>
            </p:cNvSpPr>
            <p:nvPr userDrawn="1"/>
          </p:nvSpPr>
          <p:spPr bwMode="gray">
            <a:xfrm>
              <a:off x="2567" y="1337"/>
              <a:ext cx="36" cy="185"/>
            </a:xfrm>
            <a:custGeom>
              <a:avLst/>
              <a:gdLst>
                <a:gd name="T0" fmla="*/ 0 w 35"/>
                <a:gd name="T1" fmla="*/ 165 h 172"/>
                <a:gd name="T2" fmla="*/ 7 w 35"/>
                <a:gd name="T3" fmla="*/ 172 h 172"/>
                <a:gd name="T4" fmla="*/ 14 w 35"/>
                <a:gd name="T5" fmla="*/ 158 h 172"/>
                <a:gd name="T6" fmla="*/ 25 w 35"/>
                <a:gd name="T7" fmla="*/ 169 h 172"/>
                <a:gd name="T8" fmla="*/ 25 w 35"/>
                <a:gd name="T9" fmla="*/ 165 h 172"/>
                <a:gd name="T10" fmla="*/ 25 w 35"/>
                <a:gd name="T11" fmla="*/ 162 h 172"/>
                <a:gd name="T12" fmla="*/ 25 w 35"/>
                <a:gd name="T13" fmla="*/ 155 h 172"/>
                <a:gd name="T14" fmla="*/ 21 w 35"/>
                <a:gd name="T15" fmla="*/ 144 h 172"/>
                <a:gd name="T16" fmla="*/ 21 w 35"/>
                <a:gd name="T17" fmla="*/ 141 h 172"/>
                <a:gd name="T18" fmla="*/ 17 w 35"/>
                <a:gd name="T19" fmla="*/ 134 h 172"/>
                <a:gd name="T20" fmla="*/ 17 w 35"/>
                <a:gd name="T21" fmla="*/ 123 h 172"/>
                <a:gd name="T22" fmla="*/ 21 w 35"/>
                <a:gd name="T23" fmla="*/ 116 h 172"/>
                <a:gd name="T24" fmla="*/ 25 w 35"/>
                <a:gd name="T25" fmla="*/ 109 h 172"/>
                <a:gd name="T26" fmla="*/ 32 w 35"/>
                <a:gd name="T27" fmla="*/ 106 h 172"/>
                <a:gd name="T28" fmla="*/ 35 w 35"/>
                <a:gd name="T29" fmla="*/ 98 h 172"/>
                <a:gd name="T30" fmla="*/ 35 w 35"/>
                <a:gd name="T31" fmla="*/ 91 h 172"/>
                <a:gd name="T32" fmla="*/ 35 w 35"/>
                <a:gd name="T33" fmla="*/ 88 h 172"/>
                <a:gd name="T34" fmla="*/ 32 w 35"/>
                <a:gd name="T35" fmla="*/ 84 h 172"/>
                <a:gd name="T36" fmla="*/ 32 w 35"/>
                <a:gd name="T37" fmla="*/ 77 h 172"/>
                <a:gd name="T38" fmla="*/ 32 w 35"/>
                <a:gd name="T39" fmla="*/ 70 h 172"/>
                <a:gd name="T40" fmla="*/ 32 w 35"/>
                <a:gd name="T41" fmla="*/ 63 h 172"/>
                <a:gd name="T42" fmla="*/ 28 w 35"/>
                <a:gd name="T43" fmla="*/ 53 h 172"/>
                <a:gd name="T44" fmla="*/ 28 w 35"/>
                <a:gd name="T45" fmla="*/ 46 h 172"/>
                <a:gd name="T46" fmla="*/ 28 w 35"/>
                <a:gd name="T47" fmla="*/ 39 h 172"/>
                <a:gd name="T48" fmla="*/ 25 w 35"/>
                <a:gd name="T49" fmla="*/ 35 h 172"/>
                <a:gd name="T50" fmla="*/ 25 w 35"/>
                <a:gd name="T51" fmla="*/ 35 h 172"/>
                <a:gd name="T52" fmla="*/ 25 w 35"/>
                <a:gd name="T53" fmla="*/ 28 h 172"/>
                <a:gd name="T54" fmla="*/ 25 w 35"/>
                <a:gd name="T55" fmla="*/ 21 h 172"/>
                <a:gd name="T56" fmla="*/ 25 w 35"/>
                <a:gd name="T57" fmla="*/ 10 h 172"/>
                <a:gd name="T58" fmla="*/ 28 w 35"/>
                <a:gd name="T59" fmla="*/ 7 h 172"/>
                <a:gd name="T60" fmla="*/ 28 w 35"/>
                <a:gd name="T61" fmla="*/ 3 h 172"/>
                <a:gd name="T62" fmla="*/ 25 w 35"/>
                <a:gd name="T63" fmla="*/ 3 h 172"/>
                <a:gd name="T64" fmla="*/ 25 w 35"/>
                <a:gd name="T65" fmla="*/ 0 h 172"/>
                <a:gd name="T66" fmla="*/ 21 w 35"/>
                <a:gd name="T67" fmla="*/ 0 h 172"/>
                <a:gd name="T68" fmla="*/ 17 w 35"/>
                <a:gd name="T69" fmla="*/ 0 h 172"/>
                <a:gd name="T70" fmla="*/ 14 w 35"/>
                <a:gd name="T71" fmla="*/ 3 h 172"/>
                <a:gd name="T72" fmla="*/ 14 w 35"/>
                <a:gd name="T73" fmla="*/ 10 h 172"/>
                <a:gd name="T74" fmla="*/ 10 w 35"/>
                <a:gd name="T75" fmla="*/ 14 h 172"/>
                <a:gd name="T76" fmla="*/ 10 w 35"/>
                <a:gd name="T77" fmla="*/ 21 h 172"/>
                <a:gd name="T78" fmla="*/ 7 w 35"/>
                <a:gd name="T79" fmla="*/ 21 h 172"/>
                <a:gd name="T80" fmla="*/ 3 w 35"/>
                <a:gd name="T81" fmla="*/ 42 h 172"/>
                <a:gd name="T82" fmla="*/ 3 w 35"/>
                <a:gd name="T83" fmla="*/ 42 h 172"/>
                <a:gd name="T84" fmla="*/ 3 w 35"/>
                <a:gd name="T85" fmla="*/ 49 h 172"/>
                <a:gd name="T86" fmla="*/ 7 w 35"/>
                <a:gd name="T87" fmla="*/ 56 h 172"/>
                <a:gd name="T88" fmla="*/ 7 w 35"/>
                <a:gd name="T89" fmla="*/ 60 h 172"/>
                <a:gd name="T90" fmla="*/ 7 w 35"/>
                <a:gd name="T91" fmla="*/ 70 h 172"/>
                <a:gd name="T92" fmla="*/ 7 w 35"/>
                <a:gd name="T93" fmla="*/ 91 h 172"/>
                <a:gd name="T94" fmla="*/ 7 w 35"/>
                <a:gd name="T95" fmla="*/ 113 h 172"/>
                <a:gd name="T96" fmla="*/ 7 w 35"/>
                <a:gd name="T97" fmla="*/ 134 h 172"/>
                <a:gd name="T98" fmla="*/ 7 w 35"/>
                <a:gd name="T99" fmla="*/ 144 h 172"/>
                <a:gd name="T100" fmla="*/ 7 w 35"/>
                <a:gd name="T101" fmla="*/ 148 h 172"/>
                <a:gd name="T102" fmla="*/ 3 w 35"/>
                <a:gd name="T103" fmla="*/ 155 h 172"/>
                <a:gd name="T104" fmla="*/ 3 w 35"/>
                <a:gd name="T105" fmla="*/ 158 h 172"/>
                <a:gd name="T106" fmla="*/ 0 w 35"/>
                <a:gd name="T107" fmla="*/ 165 h 172"/>
                <a:gd name="T108" fmla="*/ 0 w 35"/>
                <a:gd name="T109" fmla="*/ 16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 h="172">
                  <a:moveTo>
                    <a:pt x="0" y="165"/>
                  </a:moveTo>
                  <a:lnTo>
                    <a:pt x="7" y="172"/>
                  </a:lnTo>
                  <a:lnTo>
                    <a:pt x="14" y="158"/>
                  </a:lnTo>
                  <a:lnTo>
                    <a:pt x="25" y="169"/>
                  </a:lnTo>
                  <a:lnTo>
                    <a:pt x="25" y="165"/>
                  </a:lnTo>
                  <a:lnTo>
                    <a:pt x="25" y="162"/>
                  </a:lnTo>
                  <a:lnTo>
                    <a:pt x="25" y="155"/>
                  </a:lnTo>
                  <a:lnTo>
                    <a:pt x="21" y="144"/>
                  </a:lnTo>
                  <a:lnTo>
                    <a:pt x="21" y="141"/>
                  </a:lnTo>
                  <a:lnTo>
                    <a:pt x="17" y="134"/>
                  </a:lnTo>
                  <a:lnTo>
                    <a:pt x="17" y="123"/>
                  </a:lnTo>
                  <a:lnTo>
                    <a:pt x="21" y="116"/>
                  </a:lnTo>
                  <a:lnTo>
                    <a:pt x="25" y="109"/>
                  </a:lnTo>
                  <a:lnTo>
                    <a:pt x="32" y="106"/>
                  </a:lnTo>
                  <a:lnTo>
                    <a:pt x="35" y="98"/>
                  </a:lnTo>
                  <a:lnTo>
                    <a:pt x="35" y="91"/>
                  </a:lnTo>
                  <a:lnTo>
                    <a:pt x="35" y="88"/>
                  </a:lnTo>
                  <a:lnTo>
                    <a:pt x="32" y="84"/>
                  </a:lnTo>
                  <a:lnTo>
                    <a:pt x="32" y="77"/>
                  </a:lnTo>
                  <a:lnTo>
                    <a:pt x="32" y="70"/>
                  </a:lnTo>
                  <a:lnTo>
                    <a:pt x="32" y="63"/>
                  </a:lnTo>
                  <a:lnTo>
                    <a:pt x="28" y="53"/>
                  </a:lnTo>
                  <a:lnTo>
                    <a:pt x="28" y="46"/>
                  </a:lnTo>
                  <a:lnTo>
                    <a:pt x="28" y="39"/>
                  </a:lnTo>
                  <a:lnTo>
                    <a:pt x="25" y="35"/>
                  </a:lnTo>
                  <a:lnTo>
                    <a:pt x="25" y="35"/>
                  </a:lnTo>
                  <a:lnTo>
                    <a:pt x="25" y="28"/>
                  </a:lnTo>
                  <a:lnTo>
                    <a:pt x="25" y="21"/>
                  </a:lnTo>
                  <a:lnTo>
                    <a:pt x="25" y="10"/>
                  </a:lnTo>
                  <a:lnTo>
                    <a:pt x="28" y="7"/>
                  </a:lnTo>
                  <a:lnTo>
                    <a:pt x="28" y="3"/>
                  </a:lnTo>
                  <a:lnTo>
                    <a:pt x="25" y="3"/>
                  </a:lnTo>
                  <a:lnTo>
                    <a:pt x="25" y="0"/>
                  </a:lnTo>
                  <a:lnTo>
                    <a:pt x="21" y="0"/>
                  </a:lnTo>
                  <a:lnTo>
                    <a:pt x="17" y="0"/>
                  </a:lnTo>
                  <a:lnTo>
                    <a:pt x="14" y="3"/>
                  </a:lnTo>
                  <a:lnTo>
                    <a:pt x="14" y="10"/>
                  </a:lnTo>
                  <a:lnTo>
                    <a:pt x="10" y="14"/>
                  </a:lnTo>
                  <a:lnTo>
                    <a:pt x="10" y="21"/>
                  </a:lnTo>
                  <a:lnTo>
                    <a:pt x="7" y="21"/>
                  </a:lnTo>
                  <a:lnTo>
                    <a:pt x="3" y="42"/>
                  </a:lnTo>
                  <a:lnTo>
                    <a:pt x="3" y="42"/>
                  </a:lnTo>
                  <a:lnTo>
                    <a:pt x="3" y="49"/>
                  </a:lnTo>
                  <a:lnTo>
                    <a:pt x="7" y="56"/>
                  </a:lnTo>
                  <a:lnTo>
                    <a:pt x="7" y="60"/>
                  </a:lnTo>
                  <a:lnTo>
                    <a:pt x="7" y="70"/>
                  </a:lnTo>
                  <a:lnTo>
                    <a:pt x="7" y="91"/>
                  </a:lnTo>
                  <a:lnTo>
                    <a:pt x="7" y="113"/>
                  </a:lnTo>
                  <a:lnTo>
                    <a:pt x="7" y="134"/>
                  </a:lnTo>
                  <a:lnTo>
                    <a:pt x="7" y="144"/>
                  </a:lnTo>
                  <a:lnTo>
                    <a:pt x="7" y="148"/>
                  </a:lnTo>
                  <a:lnTo>
                    <a:pt x="3" y="155"/>
                  </a:lnTo>
                  <a:lnTo>
                    <a:pt x="3" y="158"/>
                  </a:lnTo>
                  <a:lnTo>
                    <a:pt x="0" y="165"/>
                  </a:lnTo>
                  <a:lnTo>
                    <a:pt x="0" y="16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 name="Freeform 204"/>
            <p:cNvSpPr>
              <a:spLocks/>
            </p:cNvSpPr>
            <p:nvPr userDrawn="1"/>
          </p:nvSpPr>
          <p:spPr bwMode="gray">
            <a:xfrm>
              <a:off x="535" y="1595"/>
              <a:ext cx="7" cy="4"/>
            </a:xfrm>
            <a:custGeom>
              <a:avLst/>
              <a:gdLst>
                <a:gd name="T0" fmla="*/ 7 w 7"/>
                <a:gd name="T1" fmla="*/ 4 h 4"/>
                <a:gd name="T2" fmla="*/ 7 w 7"/>
                <a:gd name="T3" fmla="*/ 4 h 4"/>
                <a:gd name="T4" fmla="*/ 7 w 7"/>
                <a:gd name="T5" fmla="*/ 4 h 4"/>
                <a:gd name="T6" fmla="*/ 3 w 7"/>
                <a:gd name="T7" fmla="*/ 4 h 4"/>
                <a:gd name="T8" fmla="*/ 0 w 7"/>
                <a:gd name="T9" fmla="*/ 0 h 4"/>
                <a:gd name="T10" fmla="*/ 3 w 7"/>
                <a:gd name="T11" fmla="*/ 4 h 4"/>
                <a:gd name="T12" fmla="*/ 7 w 7"/>
                <a:gd name="T13" fmla="*/ 4 h 4"/>
                <a:gd name="T14" fmla="*/ 7 w 7"/>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
                  <a:moveTo>
                    <a:pt x="7" y="4"/>
                  </a:moveTo>
                  <a:lnTo>
                    <a:pt x="7" y="4"/>
                  </a:lnTo>
                  <a:lnTo>
                    <a:pt x="7" y="4"/>
                  </a:lnTo>
                  <a:lnTo>
                    <a:pt x="3" y="4"/>
                  </a:lnTo>
                  <a:lnTo>
                    <a:pt x="0" y="0"/>
                  </a:lnTo>
                  <a:lnTo>
                    <a:pt x="3" y="4"/>
                  </a:lnTo>
                  <a:lnTo>
                    <a:pt x="7" y="4"/>
                  </a:lnTo>
                  <a:lnTo>
                    <a:pt x="7"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 name="Freeform 205"/>
            <p:cNvSpPr>
              <a:spLocks/>
            </p:cNvSpPr>
            <p:nvPr userDrawn="1"/>
          </p:nvSpPr>
          <p:spPr bwMode="gray">
            <a:xfrm>
              <a:off x="526" y="1591"/>
              <a:ext cx="5" cy="4"/>
            </a:xfrm>
            <a:custGeom>
              <a:avLst/>
              <a:gdLst>
                <a:gd name="T0" fmla="*/ 4 w 4"/>
                <a:gd name="T1" fmla="*/ 0 h 3"/>
                <a:gd name="T2" fmla="*/ 4 w 4"/>
                <a:gd name="T3" fmla="*/ 0 h 3"/>
                <a:gd name="T4" fmla="*/ 0 w 4"/>
                <a:gd name="T5" fmla="*/ 3 h 3"/>
                <a:gd name="T6" fmla="*/ 4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lnTo>
                    <a:pt x="4" y="0"/>
                  </a:lnTo>
                  <a:lnTo>
                    <a:pt x="0" y="3"/>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 name="Freeform 206"/>
            <p:cNvSpPr>
              <a:spLocks/>
            </p:cNvSpPr>
            <p:nvPr userDrawn="1"/>
          </p:nvSpPr>
          <p:spPr bwMode="gray">
            <a:xfrm>
              <a:off x="535" y="1607"/>
              <a:ext cx="7" cy="4"/>
            </a:xfrm>
            <a:custGeom>
              <a:avLst/>
              <a:gdLst>
                <a:gd name="T0" fmla="*/ 0 w 7"/>
                <a:gd name="T1" fmla="*/ 4 h 4"/>
                <a:gd name="T2" fmla="*/ 3 w 7"/>
                <a:gd name="T3" fmla="*/ 4 h 4"/>
                <a:gd name="T4" fmla="*/ 7 w 7"/>
                <a:gd name="T5" fmla="*/ 0 h 4"/>
                <a:gd name="T6" fmla="*/ 3 w 7"/>
                <a:gd name="T7" fmla="*/ 4 h 4"/>
                <a:gd name="T8" fmla="*/ 0 w 7"/>
                <a:gd name="T9" fmla="*/ 4 h 4"/>
              </a:gdLst>
              <a:ahLst/>
              <a:cxnLst>
                <a:cxn ang="0">
                  <a:pos x="T0" y="T1"/>
                </a:cxn>
                <a:cxn ang="0">
                  <a:pos x="T2" y="T3"/>
                </a:cxn>
                <a:cxn ang="0">
                  <a:pos x="T4" y="T5"/>
                </a:cxn>
                <a:cxn ang="0">
                  <a:pos x="T6" y="T7"/>
                </a:cxn>
                <a:cxn ang="0">
                  <a:pos x="T8" y="T9"/>
                </a:cxn>
              </a:cxnLst>
              <a:rect l="0" t="0" r="r" b="b"/>
              <a:pathLst>
                <a:path w="7" h="4">
                  <a:moveTo>
                    <a:pt x="0" y="4"/>
                  </a:moveTo>
                  <a:lnTo>
                    <a:pt x="3" y="4"/>
                  </a:lnTo>
                  <a:lnTo>
                    <a:pt x="7" y="0"/>
                  </a:lnTo>
                  <a:lnTo>
                    <a:pt x="3"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 name="Freeform 207"/>
            <p:cNvSpPr>
              <a:spLocks/>
            </p:cNvSpPr>
            <p:nvPr userDrawn="1"/>
          </p:nvSpPr>
          <p:spPr bwMode="gray">
            <a:xfrm>
              <a:off x="610" y="1572"/>
              <a:ext cx="4" cy="4"/>
            </a:xfrm>
            <a:custGeom>
              <a:avLst/>
              <a:gdLst>
                <a:gd name="T0" fmla="*/ 0 w 4"/>
                <a:gd name="T1" fmla="*/ 4 h 4"/>
                <a:gd name="T2" fmla="*/ 0 w 4"/>
                <a:gd name="T3" fmla="*/ 4 h 4"/>
                <a:gd name="T4" fmla="*/ 4 w 4"/>
                <a:gd name="T5" fmla="*/ 0 h 4"/>
                <a:gd name="T6" fmla="*/ 4 w 4"/>
                <a:gd name="T7" fmla="*/ 4 h 4"/>
                <a:gd name="T8" fmla="*/ 0 w 4"/>
                <a:gd name="T9" fmla="*/ 4 h 4"/>
                <a:gd name="T10" fmla="*/ 0 w 4"/>
                <a:gd name="T11" fmla="*/ 4 h 4"/>
                <a:gd name="T12" fmla="*/ 0 w 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0" y="4"/>
                  </a:moveTo>
                  <a:lnTo>
                    <a:pt x="0" y="4"/>
                  </a:lnTo>
                  <a:lnTo>
                    <a:pt x="4" y="0"/>
                  </a:lnTo>
                  <a:lnTo>
                    <a:pt x="4" y="4"/>
                  </a:lnTo>
                  <a:lnTo>
                    <a:pt x="0" y="4"/>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 name="Freeform 208"/>
            <p:cNvSpPr>
              <a:spLocks/>
            </p:cNvSpPr>
            <p:nvPr userDrawn="1"/>
          </p:nvSpPr>
          <p:spPr bwMode="gray">
            <a:xfrm>
              <a:off x="1023" y="1470"/>
              <a:ext cx="7" cy="30"/>
            </a:xfrm>
            <a:custGeom>
              <a:avLst/>
              <a:gdLst>
                <a:gd name="T0" fmla="*/ 7 w 7"/>
                <a:gd name="T1" fmla="*/ 28 h 28"/>
                <a:gd name="T2" fmla="*/ 7 w 7"/>
                <a:gd name="T3" fmla="*/ 21 h 28"/>
                <a:gd name="T4" fmla="*/ 7 w 7"/>
                <a:gd name="T5" fmla="*/ 14 h 28"/>
                <a:gd name="T6" fmla="*/ 4 w 7"/>
                <a:gd name="T7" fmla="*/ 7 h 28"/>
                <a:gd name="T8" fmla="*/ 4 w 7"/>
                <a:gd name="T9" fmla="*/ 4 h 28"/>
                <a:gd name="T10" fmla="*/ 0 w 7"/>
                <a:gd name="T11" fmla="*/ 0 h 28"/>
                <a:gd name="T12" fmla="*/ 4 w 7"/>
                <a:gd name="T13" fmla="*/ 4 h 28"/>
                <a:gd name="T14" fmla="*/ 4 w 7"/>
                <a:gd name="T15" fmla="*/ 7 h 28"/>
                <a:gd name="T16" fmla="*/ 7 w 7"/>
                <a:gd name="T17" fmla="*/ 14 h 28"/>
                <a:gd name="T18" fmla="*/ 7 w 7"/>
                <a:gd name="T19" fmla="*/ 21 h 28"/>
                <a:gd name="T20" fmla="*/ 7 w 7"/>
                <a:gd name="T2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28">
                  <a:moveTo>
                    <a:pt x="7" y="28"/>
                  </a:moveTo>
                  <a:lnTo>
                    <a:pt x="7" y="21"/>
                  </a:lnTo>
                  <a:lnTo>
                    <a:pt x="7" y="14"/>
                  </a:lnTo>
                  <a:lnTo>
                    <a:pt x="4" y="7"/>
                  </a:lnTo>
                  <a:lnTo>
                    <a:pt x="4" y="4"/>
                  </a:lnTo>
                  <a:lnTo>
                    <a:pt x="0" y="0"/>
                  </a:lnTo>
                  <a:lnTo>
                    <a:pt x="4" y="4"/>
                  </a:lnTo>
                  <a:lnTo>
                    <a:pt x="4"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 name="Freeform 209"/>
            <p:cNvSpPr>
              <a:spLocks/>
            </p:cNvSpPr>
            <p:nvPr userDrawn="1"/>
          </p:nvSpPr>
          <p:spPr bwMode="gray">
            <a:xfrm>
              <a:off x="802" y="1462"/>
              <a:ext cx="7" cy="4"/>
            </a:xfrm>
            <a:custGeom>
              <a:avLst/>
              <a:gdLst>
                <a:gd name="T0" fmla="*/ 7 w 7"/>
                <a:gd name="T1" fmla="*/ 0 h 4"/>
                <a:gd name="T2" fmla="*/ 4 w 7"/>
                <a:gd name="T3" fmla="*/ 4 h 4"/>
                <a:gd name="T4" fmla="*/ 0 w 7"/>
                <a:gd name="T5" fmla="*/ 4 h 4"/>
                <a:gd name="T6" fmla="*/ 7 w 7"/>
                <a:gd name="T7" fmla="*/ 0 h 4"/>
                <a:gd name="T8" fmla="*/ 7 w 7"/>
                <a:gd name="T9" fmla="*/ 0 h 4"/>
                <a:gd name="T10" fmla="*/ 7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7" y="0"/>
                  </a:moveTo>
                  <a:lnTo>
                    <a:pt x="4" y="4"/>
                  </a:lnTo>
                  <a:lnTo>
                    <a:pt x="0" y="4"/>
                  </a:lnTo>
                  <a:lnTo>
                    <a:pt x="7" y="0"/>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 name="Freeform 210"/>
            <p:cNvSpPr>
              <a:spLocks/>
            </p:cNvSpPr>
            <p:nvPr userDrawn="1"/>
          </p:nvSpPr>
          <p:spPr bwMode="gray">
            <a:xfrm>
              <a:off x="781" y="1489"/>
              <a:ext cx="11" cy="3"/>
            </a:xfrm>
            <a:custGeom>
              <a:avLst/>
              <a:gdLst>
                <a:gd name="T0" fmla="*/ 11 w 11"/>
                <a:gd name="T1" fmla="*/ 3 h 3"/>
                <a:gd name="T2" fmla="*/ 7 w 11"/>
                <a:gd name="T3" fmla="*/ 3 h 3"/>
                <a:gd name="T4" fmla="*/ 0 w 11"/>
                <a:gd name="T5" fmla="*/ 0 h 3"/>
                <a:gd name="T6" fmla="*/ 7 w 11"/>
                <a:gd name="T7" fmla="*/ 3 h 3"/>
                <a:gd name="T8" fmla="*/ 11 w 11"/>
                <a:gd name="T9" fmla="*/ 3 h 3"/>
              </a:gdLst>
              <a:ahLst/>
              <a:cxnLst>
                <a:cxn ang="0">
                  <a:pos x="T0" y="T1"/>
                </a:cxn>
                <a:cxn ang="0">
                  <a:pos x="T2" y="T3"/>
                </a:cxn>
                <a:cxn ang="0">
                  <a:pos x="T4" y="T5"/>
                </a:cxn>
                <a:cxn ang="0">
                  <a:pos x="T6" y="T7"/>
                </a:cxn>
                <a:cxn ang="0">
                  <a:pos x="T8" y="T9"/>
                </a:cxn>
              </a:cxnLst>
              <a:rect l="0" t="0" r="r" b="b"/>
              <a:pathLst>
                <a:path w="11" h="3">
                  <a:moveTo>
                    <a:pt x="11" y="3"/>
                  </a:moveTo>
                  <a:lnTo>
                    <a:pt x="7" y="3"/>
                  </a:lnTo>
                  <a:lnTo>
                    <a:pt x="0" y="0"/>
                  </a:lnTo>
                  <a:lnTo>
                    <a:pt x="7" y="3"/>
                  </a:lnTo>
                  <a:lnTo>
                    <a:pt x="11"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 name="Freeform 211"/>
            <p:cNvSpPr>
              <a:spLocks/>
            </p:cNvSpPr>
            <p:nvPr userDrawn="1"/>
          </p:nvSpPr>
          <p:spPr bwMode="gray">
            <a:xfrm>
              <a:off x="868" y="1474"/>
              <a:ext cx="7" cy="3"/>
            </a:xfrm>
            <a:custGeom>
              <a:avLst/>
              <a:gdLst>
                <a:gd name="T0" fmla="*/ 0 w 7"/>
                <a:gd name="T1" fmla="*/ 0 h 3"/>
                <a:gd name="T2" fmla="*/ 3 w 7"/>
                <a:gd name="T3" fmla="*/ 0 h 3"/>
                <a:gd name="T4" fmla="*/ 7 w 7"/>
                <a:gd name="T5" fmla="*/ 3 h 3"/>
                <a:gd name="T6" fmla="*/ 3 w 7"/>
                <a:gd name="T7" fmla="*/ 3 h 3"/>
                <a:gd name="T8" fmla="*/ 3 w 7"/>
                <a:gd name="T9" fmla="*/ 0 h 3"/>
                <a:gd name="T10" fmla="*/ 0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0" y="0"/>
                  </a:moveTo>
                  <a:lnTo>
                    <a:pt x="3" y="0"/>
                  </a:lnTo>
                  <a:lnTo>
                    <a:pt x="7" y="3"/>
                  </a:lnTo>
                  <a:lnTo>
                    <a:pt x="3" y="3"/>
                  </a:lnTo>
                  <a:lnTo>
                    <a:pt x="3"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 name="Freeform 212"/>
            <p:cNvSpPr>
              <a:spLocks/>
            </p:cNvSpPr>
            <p:nvPr userDrawn="1"/>
          </p:nvSpPr>
          <p:spPr bwMode="gray">
            <a:xfrm>
              <a:off x="937" y="1455"/>
              <a:ext cx="10" cy="49"/>
            </a:xfrm>
            <a:custGeom>
              <a:avLst/>
              <a:gdLst>
                <a:gd name="T0" fmla="*/ 10 w 10"/>
                <a:gd name="T1" fmla="*/ 11 h 46"/>
                <a:gd name="T2" fmla="*/ 7 w 10"/>
                <a:gd name="T3" fmla="*/ 14 h 46"/>
                <a:gd name="T4" fmla="*/ 7 w 10"/>
                <a:gd name="T5" fmla="*/ 18 h 46"/>
                <a:gd name="T6" fmla="*/ 7 w 10"/>
                <a:gd name="T7" fmla="*/ 25 h 46"/>
                <a:gd name="T8" fmla="*/ 7 w 10"/>
                <a:gd name="T9" fmla="*/ 32 h 46"/>
                <a:gd name="T10" fmla="*/ 3 w 10"/>
                <a:gd name="T11" fmla="*/ 35 h 46"/>
                <a:gd name="T12" fmla="*/ 3 w 10"/>
                <a:gd name="T13" fmla="*/ 39 h 46"/>
                <a:gd name="T14" fmla="*/ 3 w 10"/>
                <a:gd name="T15" fmla="*/ 42 h 46"/>
                <a:gd name="T16" fmla="*/ 0 w 10"/>
                <a:gd name="T17" fmla="*/ 46 h 46"/>
                <a:gd name="T18" fmla="*/ 3 w 10"/>
                <a:gd name="T19" fmla="*/ 39 h 46"/>
                <a:gd name="T20" fmla="*/ 3 w 10"/>
                <a:gd name="T21" fmla="*/ 32 h 46"/>
                <a:gd name="T22" fmla="*/ 7 w 10"/>
                <a:gd name="T23" fmla="*/ 28 h 46"/>
                <a:gd name="T24" fmla="*/ 7 w 10"/>
                <a:gd name="T25" fmla="*/ 25 h 46"/>
                <a:gd name="T26" fmla="*/ 7 w 10"/>
                <a:gd name="T27" fmla="*/ 18 h 46"/>
                <a:gd name="T28" fmla="*/ 7 w 10"/>
                <a:gd name="T29" fmla="*/ 14 h 46"/>
                <a:gd name="T30" fmla="*/ 10 w 10"/>
                <a:gd name="T31" fmla="*/ 11 h 46"/>
                <a:gd name="T32" fmla="*/ 3 w 10"/>
                <a:gd name="T33" fmla="*/ 0 h 46"/>
                <a:gd name="T34" fmla="*/ 10 w 10"/>
                <a:gd name="T35" fmla="*/ 7 h 46"/>
                <a:gd name="T36" fmla="*/ 10 w 10"/>
                <a:gd name="T37"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46">
                  <a:moveTo>
                    <a:pt x="10" y="11"/>
                  </a:moveTo>
                  <a:lnTo>
                    <a:pt x="7" y="14"/>
                  </a:lnTo>
                  <a:lnTo>
                    <a:pt x="7" y="18"/>
                  </a:lnTo>
                  <a:lnTo>
                    <a:pt x="7" y="25"/>
                  </a:lnTo>
                  <a:lnTo>
                    <a:pt x="7" y="32"/>
                  </a:lnTo>
                  <a:lnTo>
                    <a:pt x="3" y="35"/>
                  </a:lnTo>
                  <a:lnTo>
                    <a:pt x="3" y="39"/>
                  </a:lnTo>
                  <a:lnTo>
                    <a:pt x="3" y="42"/>
                  </a:lnTo>
                  <a:lnTo>
                    <a:pt x="0" y="46"/>
                  </a:lnTo>
                  <a:lnTo>
                    <a:pt x="3" y="39"/>
                  </a:lnTo>
                  <a:lnTo>
                    <a:pt x="3" y="32"/>
                  </a:lnTo>
                  <a:lnTo>
                    <a:pt x="7" y="28"/>
                  </a:lnTo>
                  <a:lnTo>
                    <a:pt x="7" y="25"/>
                  </a:lnTo>
                  <a:lnTo>
                    <a:pt x="7" y="18"/>
                  </a:lnTo>
                  <a:lnTo>
                    <a:pt x="7" y="14"/>
                  </a:lnTo>
                  <a:lnTo>
                    <a:pt x="10" y="11"/>
                  </a:lnTo>
                  <a:lnTo>
                    <a:pt x="3" y="0"/>
                  </a:lnTo>
                  <a:lnTo>
                    <a:pt x="10" y="7"/>
                  </a:lnTo>
                  <a:lnTo>
                    <a:pt x="10"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 name="Freeform 213"/>
            <p:cNvSpPr>
              <a:spLocks/>
            </p:cNvSpPr>
            <p:nvPr userDrawn="1"/>
          </p:nvSpPr>
          <p:spPr bwMode="gray">
            <a:xfrm>
              <a:off x="926" y="1512"/>
              <a:ext cx="7" cy="7"/>
            </a:xfrm>
            <a:custGeom>
              <a:avLst/>
              <a:gdLst>
                <a:gd name="T0" fmla="*/ 7 w 7"/>
                <a:gd name="T1" fmla="*/ 0 h 7"/>
                <a:gd name="T2" fmla="*/ 4 w 7"/>
                <a:gd name="T3" fmla="*/ 0 h 7"/>
                <a:gd name="T4" fmla="*/ 0 w 7"/>
                <a:gd name="T5" fmla="*/ 3 h 7"/>
                <a:gd name="T6" fmla="*/ 0 w 7"/>
                <a:gd name="T7" fmla="*/ 3 h 7"/>
                <a:gd name="T8" fmla="*/ 4 w 7"/>
                <a:gd name="T9" fmla="*/ 3 h 7"/>
                <a:gd name="T10" fmla="*/ 4 w 7"/>
                <a:gd name="T11" fmla="*/ 7 h 7"/>
                <a:gd name="T12" fmla="*/ 0 w 7"/>
                <a:gd name="T13" fmla="*/ 3 h 7"/>
                <a:gd name="T14" fmla="*/ 0 w 7"/>
                <a:gd name="T15" fmla="*/ 3 h 7"/>
                <a:gd name="T16" fmla="*/ 0 w 7"/>
                <a:gd name="T17" fmla="*/ 3 h 7"/>
                <a:gd name="T18" fmla="*/ 0 w 7"/>
                <a:gd name="T19" fmla="*/ 3 h 7"/>
                <a:gd name="T20" fmla="*/ 0 w 7"/>
                <a:gd name="T21" fmla="*/ 3 h 7"/>
                <a:gd name="T22" fmla="*/ 0 w 7"/>
                <a:gd name="T23" fmla="*/ 3 h 7"/>
                <a:gd name="T24" fmla="*/ 7 w 7"/>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7">
                  <a:moveTo>
                    <a:pt x="7" y="0"/>
                  </a:moveTo>
                  <a:lnTo>
                    <a:pt x="4" y="0"/>
                  </a:lnTo>
                  <a:lnTo>
                    <a:pt x="0" y="3"/>
                  </a:lnTo>
                  <a:lnTo>
                    <a:pt x="0" y="3"/>
                  </a:lnTo>
                  <a:lnTo>
                    <a:pt x="4" y="3"/>
                  </a:lnTo>
                  <a:lnTo>
                    <a:pt x="4" y="7"/>
                  </a:lnTo>
                  <a:lnTo>
                    <a:pt x="0" y="3"/>
                  </a:lnTo>
                  <a:lnTo>
                    <a:pt x="0" y="3"/>
                  </a:lnTo>
                  <a:lnTo>
                    <a:pt x="0" y="3"/>
                  </a:lnTo>
                  <a:lnTo>
                    <a:pt x="0" y="3"/>
                  </a:lnTo>
                  <a:lnTo>
                    <a:pt x="0" y="3"/>
                  </a:lnTo>
                  <a:lnTo>
                    <a:pt x="0"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 name="Freeform 214"/>
            <p:cNvSpPr>
              <a:spLocks/>
            </p:cNvSpPr>
            <p:nvPr userDrawn="1"/>
          </p:nvSpPr>
          <p:spPr bwMode="gray">
            <a:xfrm>
              <a:off x="914" y="1459"/>
              <a:ext cx="12" cy="7"/>
            </a:xfrm>
            <a:custGeom>
              <a:avLst/>
              <a:gdLst>
                <a:gd name="T0" fmla="*/ 11 w 11"/>
                <a:gd name="T1" fmla="*/ 0 h 7"/>
                <a:gd name="T2" fmla="*/ 11 w 11"/>
                <a:gd name="T3" fmla="*/ 0 h 7"/>
                <a:gd name="T4" fmla="*/ 7 w 11"/>
                <a:gd name="T5" fmla="*/ 0 h 7"/>
                <a:gd name="T6" fmla="*/ 0 w 11"/>
                <a:gd name="T7" fmla="*/ 7 h 7"/>
                <a:gd name="T8" fmla="*/ 0 w 11"/>
                <a:gd name="T9" fmla="*/ 3 h 7"/>
                <a:gd name="T10" fmla="*/ 4 w 11"/>
                <a:gd name="T11" fmla="*/ 3 h 7"/>
                <a:gd name="T12" fmla="*/ 7 w 11"/>
                <a:gd name="T13" fmla="*/ 0 h 7"/>
                <a:gd name="T14" fmla="*/ 11 w 11"/>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7">
                  <a:moveTo>
                    <a:pt x="11" y="0"/>
                  </a:moveTo>
                  <a:lnTo>
                    <a:pt x="11" y="0"/>
                  </a:lnTo>
                  <a:lnTo>
                    <a:pt x="7" y="0"/>
                  </a:lnTo>
                  <a:lnTo>
                    <a:pt x="0" y="7"/>
                  </a:lnTo>
                  <a:lnTo>
                    <a:pt x="0" y="3"/>
                  </a:lnTo>
                  <a:lnTo>
                    <a:pt x="4" y="3"/>
                  </a:lnTo>
                  <a:lnTo>
                    <a:pt x="7"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9" name="Freeform 215"/>
            <p:cNvSpPr>
              <a:spLocks/>
            </p:cNvSpPr>
            <p:nvPr userDrawn="1"/>
          </p:nvSpPr>
          <p:spPr bwMode="gray">
            <a:xfrm>
              <a:off x="893" y="1477"/>
              <a:ext cx="7" cy="5"/>
            </a:xfrm>
            <a:custGeom>
              <a:avLst/>
              <a:gdLst>
                <a:gd name="T0" fmla="*/ 4 w 7"/>
                <a:gd name="T1" fmla="*/ 4 h 4"/>
                <a:gd name="T2" fmla="*/ 4 w 7"/>
                <a:gd name="T3" fmla="*/ 4 h 4"/>
                <a:gd name="T4" fmla="*/ 0 w 7"/>
                <a:gd name="T5" fmla="*/ 4 h 4"/>
                <a:gd name="T6" fmla="*/ 0 w 7"/>
                <a:gd name="T7" fmla="*/ 4 h 4"/>
                <a:gd name="T8" fmla="*/ 0 w 7"/>
                <a:gd name="T9" fmla="*/ 4 h 4"/>
                <a:gd name="T10" fmla="*/ 4 w 7"/>
                <a:gd name="T11" fmla="*/ 0 h 4"/>
                <a:gd name="T12" fmla="*/ 7 w 7"/>
                <a:gd name="T13" fmla="*/ 0 h 4"/>
                <a:gd name="T14" fmla="*/ 4 w 7"/>
                <a:gd name="T15" fmla="*/ 0 h 4"/>
                <a:gd name="T16" fmla="*/ 4 w 7"/>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4" y="4"/>
                  </a:moveTo>
                  <a:lnTo>
                    <a:pt x="4" y="4"/>
                  </a:lnTo>
                  <a:lnTo>
                    <a:pt x="0" y="4"/>
                  </a:lnTo>
                  <a:lnTo>
                    <a:pt x="0" y="4"/>
                  </a:lnTo>
                  <a:lnTo>
                    <a:pt x="0" y="4"/>
                  </a:lnTo>
                  <a:lnTo>
                    <a:pt x="4" y="0"/>
                  </a:lnTo>
                  <a:lnTo>
                    <a:pt x="7" y="0"/>
                  </a:lnTo>
                  <a:lnTo>
                    <a:pt x="4" y="0"/>
                  </a:lnTo>
                  <a:lnTo>
                    <a:pt x="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0" name="Freeform 216"/>
            <p:cNvSpPr>
              <a:spLocks/>
            </p:cNvSpPr>
            <p:nvPr userDrawn="1"/>
          </p:nvSpPr>
          <p:spPr bwMode="gray">
            <a:xfrm>
              <a:off x="918" y="1599"/>
              <a:ext cx="3" cy="12"/>
            </a:xfrm>
            <a:custGeom>
              <a:avLst/>
              <a:gdLst>
                <a:gd name="T0" fmla="*/ 0 w 3"/>
                <a:gd name="T1" fmla="*/ 0 h 11"/>
                <a:gd name="T2" fmla="*/ 3 w 3"/>
                <a:gd name="T3" fmla="*/ 7 h 11"/>
                <a:gd name="T4" fmla="*/ 3 w 3"/>
                <a:gd name="T5" fmla="*/ 11 h 11"/>
                <a:gd name="T6" fmla="*/ 3 w 3"/>
                <a:gd name="T7" fmla="*/ 7 h 11"/>
                <a:gd name="T8" fmla="*/ 0 w 3"/>
                <a:gd name="T9" fmla="*/ 0 h 11"/>
              </a:gdLst>
              <a:ahLst/>
              <a:cxnLst>
                <a:cxn ang="0">
                  <a:pos x="T0" y="T1"/>
                </a:cxn>
                <a:cxn ang="0">
                  <a:pos x="T2" y="T3"/>
                </a:cxn>
                <a:cxn ang="0">
                  <a:pos x="T4" y="T5"/>
                </a:cxn>
                <a:cxn ang="0">
                  <a:pos x="T6" y="T7"/>
                </a:cxn>
                <a:cxn ang="0">
                  <a:pos x="T8" y="T9"/>
                </a:cxn>
              </a:cxnLst>
              <a:rect l="0" t="0" r="r" b="b"/>
              <a:pathLst>
                <a:path w="3" h="11">
                  <a:moveTo>
                    <a:pt x="0" y="0"/>
                  </a:moveTo>
                  <a:lnTo>
                    <a:pt x="3" y="7"/>
                  </a:lnTo>
                  <a:lnTo>
                    <a:pt x="3" y="11"/>
                  </a:lnTo>
                  <a:lnTo>
                    <a:pt x="3"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1" name="Freeform 217"/>
            <p:cNvSpPr>
              <a:spLocks/>
            </p:cNvSpPr>
            <p:nvPr userDrawn="1"/>
          </p:nvSpPr>
          <p:spPr bwMode="gray">
            <a:xfrm>
              <a:off x="937" y="1522"/>
              <a:ext cx="21" cy="17"/>
            </a:xfrm>
            <a:custGeom>
              <a:avLst/>
              <a:gdLst>
                <a:gd name="T0" fmla="*/ 0 w 21"/>
                <a:gd name="T1" fmla="*/ 0 h 15"/>
                <a:gd name="T2" fmla="*/ 7 w 21"/>
                <a:gd name="T3" fmla="*/ 8 h 15"/>
                <a:gd name="T4" fmla="*/ 14 w 21"/>
                <a:gd name="T5" fmla="*/ 11 h 15"/>
                <a:gd name="T6" fmla="*/ 21 w 21"/>
                <a:gd name="T7" fmla="*/ 15 h 15"/>
                <a:gd name="T8" fmla="*/ 10 w 21"/>
                <a:gd name="T9" fmla="*/ 11 h 15"/>
                <a:gd name="T10" fmla="*/ 3 w 21"/>
                <a:gd name="T11" fmla="*/ 4 h 15"/>
                <a:gd name="T12" fmla="*/ 0 w 21"/>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1" h="15">
                  <a:moveTo>
                    <a:pt x="0" y="0"/>
                  </a:moveTo>
                  <a:lnTo>
                    <a:pt x="7" y="8"/>
                  </a:lnTo>
                  <a:lnTo>
                    <a:pt x="14" y="11"/>
                  </a:lnTo>
                  <a:lnTo>
                    <a:pt x="21" y="15"/>
                  </a:lnTo>
                  <a:lnTo>
                    <a:pt x="10" y="11"/>
                  </a:lnTo>
                  <a:lnTo>
                    <a:pt x="3"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2" name="Freeform 218"/>
            <p:cNvSpPr>
              <a:spLocks/>
            </p:cNvSpPr>
            <p:nvPr userDrawn="1"/>
          </p:nvSpPr>
          <p:spPr bwMode="gray">
            <a:xfrm>
              <a:off x="966" y="1531"/>
              <a:ext cx="7" cy="3"/>
            </a:xfrm>
            <a:custGeom>
              <a:avLst/>
              <a:gdLst>
                <a:gd name="T0" fmla="*/ 7 w 7"/>
                <a:gd name="T1" fmla="*/ 0 h 3"/>
                <a:gd name="T2" fmla="*/ 3 w 7"/>
                <a:gd name="T3" fmla="*/ 3 h 3"/>
                <a:gd name="T4" fmla="*/ 0 w 7"/>
                <a:gd name="T5" fmla="*/ 3 h 3"/>
                <a:gd name="T6" fmla="*/ 3 w 7"/>
                <a:gd name="T7" fmla="*/ 3 h 3"/>
                <a:gd name="T8" fmla="*/ 7 w 7"/>
                <a:gd name="T9" fmla="*/ 0 h 3"/>
              </a:gdLst>
              <a:ahLst/>
              <a:cxnLst>
                <a:cxn ang="0">
                  <a:pos x="T0" y="T1"/>
                </a:cxn>
                <a:cxn ang="0">
                  <a:pos x="T2" y="T3"/>
                </a:cxn>
                <a:cxn ang="0">
                  <a:pos x="T4" y="T5"/>
                </a:cxn>
                <a:cxn ang="0">
                  <a:pos x="T6" y="T7"/>
                </a:cxn>
                <a:cxn ang="0">
                  <a:pos x="T8" y="T9"/>
                </a:cxn>
              </a:cxnLst>
              <a:rect l="0" t="0" r="r" b="b"/>
              <a:pathLst>
                <a:path w="7" h="3">
                  <a:moveTo>
                    <a:pt x="7" y="0"/>
                  </a:moveTo>
                  <a:lnTo>
                    <a:pt x="3" y="3"/>
                  </a:lnTo>
                  <a:lnTo>
                    <a:pt x="0" y="3"/>
                  </a:lnTo>
                  <a:lnTo>
                    <a:pt x="3"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3" name="Freeform 219"/>
            <p:cNvSpPr>
              <a:spLocks/>
            </p:cNvSpPr>
            <p:nvPr userDrawn="1"/>
          </p:nvSpPr>
          <p:spPr bwMode="gray">
            <a:xfrm>
              <a:off x="733" y="1500"/>
              <a:ext cx="26" cy="7"/>
            </a:xfrm>
            <a:custGeom>
              <a:avLst/>
              <a:gdLst>
                <a:gd name="T0" fmla="*/ 11 w 25"/>
                <a:gd name="T1" fmla="*/ 4 h 7"/>
                <a:gd name="T2" fmla="*/ 21 w 25"/>
                <a:gd name="T3" fmla="*/ 0 h 7"/>
                <a:gd name="T4" fmla="*/ 25 w 25"/>
                <a:gd name="T5" fmla="*/ 0 h 7"/>
                <a:gd name="T6" fmla="*/ 18 w 25"/>
                <a:gd name="T7" fmla="*/ 4 h 7"/>
                <a:gd name="T8" fmla="*/ 11 w 25"/>
                <a:gd name="T9" fmla="*/ 4 h 7"/>
                <a:gd name="T10" fmla="*/ 0 w 25"/>
                <a:gd name="T11" fmla="*/ 7 h 7"/>
                <a:gd name="T12" fmla="*/ 0 w 25"/>
                <a:gd name="T13" fmla="*/ 7 h 7"/>
                <a:gd name="T14" fmla="*/ 0 w 25"/>
                <a:gd name="T15" fmla="*/ 7 h 7"/>
                <a:gd name="T16" fmla="*/ 11 w 25"/>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
                  <a:moveTo>
                    <a:pt x="11" y="4"/>
                  </a:moveTo>
                  <a:lnTo>
                    <a:pt x="21" y="0"/>
                  </a:lnTo>
                  <a:lnTo>
                    <a:pt x="25" y="0"/>
                  </a:lnTo>
                  <a:lnTo>
                    <a:pt x="18" y="4"/>
                  </a:lnTo>
                  <a:lnTo>
                    <a:pt x="11" y="4"/>
                  </a:lnTo>
                  <a:lnTo>
                    <a:pt x="0" y="7"/>
                  </a:lnTo>
                  <a:lnTo>
                    <a:pt x="0" y="7"/>
                  </a:lnTo>
                  <a:lnTo>
                    <a:pt x="0" y="7"/>
                  </a:lnTo>
                  <a:lnTo>
                    <a:pt x="11"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4" name="Freeform 220"/>
            <p:cNvSpPr>
              <a:spLocks/>
            </p:cNvSpPr>
            <p:nvPr userDrawn="1"/>
          </p:nvSpPr>
          <p:spPr bwMode="gray">
            <a:xfrm>
              <a:off x="723" y="1355"/>
              <a:ext cx="7" cy="17"/>
            </a:xfrm>
            <a:custGeom>
              <a:avLst/>
              <a:gdLst>
                <a:gd name="T0" fmla="*/ 3 w 7"/>
                <a:gd name="T1" fmla="*/ 15 h 15"/>
                <a:gd name="T2" fmla="*/ 7 w 7"/>
                <a:gd name="T3" fmla="*/ 8 h 15"/>
                <a:gd name="T4" fmla="*/ 3 w 7"/>
                <a:gd name="T5" fmla="*/ 0 h 15"/>
                <a:gd name="T6" fmla="*/ 7 w 7"/>
                <a:gd name="T7" fmla="*/ 8 h 15"/>
                <a:gd name="T8" fmla="*/ 3 w 7"/>
                <a:gd name="T9" fmla="*/ 11 h 15"/>
                <a:gd name="T10" fmla="*/ 3 w 7"/>
                <a:gd name="T11" fmla="*/ 11 h 15"/>
                <a:gd name="T12" fmla="*/ 3 w 7"/>
                <a:gd name="T13" fmla="*/ 15 h 15"/>
                <a:gd name="T14" fmla="*/ 0 w 7"/>
                <a:gd name="T15" fmla="*/ 15 h 15"/>
                <a:gd name="T16" fmla="*/ 0 w 7"/>
                <a:gd name="T17" fmla="*/ 15 h 15"/>
                <a:gd name="T18" fmla="*/ 0 w 7"/>
                <a:gd name="T19" fmla="*/ 15 h 15"/>
                <a:gd name="T20" fmla="*/ 3 w 7"/>
                <a:gd name="T2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5">
                  <a:moveTo>
                    <a:pt x="3" y="15"/>
                  </a:moveTo>
                  <a:lnTo>
                    <a:pt x="7" y="8"/>
                  </a:lnTo>
                  <a:lnTo>
                    <a:pt x="3" y="0"/>
                  </a:lnTo>
                  <a:lnTo>
                    <a:pt x="7" y="8"/>
                  </a:lnTo>
                  <a:lnTo>
                    <a:pt x="3" y="11"/>
                  </a:lnTo>
                  <a:lnTo>
                    <a:pt x="3" y="11"/>
                  </a:lnTo>
                  <a:lnTo>
                    <a:pt x="3" y="15"/>
                  </a:lnTo>
                  <a:lnTo>
                    <a:pt x="0" y="15"/>
                  </a:lnTo>
                  <a:lnTo>
                    <a:pt x="0" y="15"/>
                  </a:lnTo>
                  <a:lnTo>
                    <a:pt x="0" y="15"/>
                  </a:lnTo>
                  <a:lnTo>
                    <a:pt x="3"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5" name="Freeform 221"/>
            <p:cNvSpPr>
              <a:spLocks/>
            </p:cNvSpPr>
            <p:nvPr userDrawn="1"/>
          </p:nvSpPr>
          <p:spPr bwMode="gray">
            <a:xfrm>
              <a:off x="723" y="1372"/>
              <a:ext cx="3" cy="10"/>
            </a:xfrm>
            <a:custGeom>
              <a:avLst/>
              <a:gdLst>
                <a:gd name="T0" fmla="*/ 0 w 3"/>
                <a:gd name="T1" fmla="*/ 0 h 10"/>
                <a:gd name="T2" fmla="*/ 0 w 3"/>
                <a:gd name="T3" fmla="*/ 3 h 10"/>
                <a:gd name="T4" fmla="*/ 0 w 3"/>
                <a:gd name="T5" fmla="*/ 3 h 10"/>
                <a:gd name="T6" fmla="*/ 3 w 3"/>
                <a:gd name="T7" fmla="*/ 7 h 10"/>
                <a:gd name="T8" fmla="*/ 3 w 3"/>
                <a:gd name="T9" fmla="*/ 10 h 10"/>
                <a:gd name="T10" fmla="*/ 0 w 3"/>
                <a:gd name="T11" fmla="*/ 7 h 10"/>
                <a:gd name="T12" fmla="*/ 0 w 3"/>
                <a:gd name="T13" fmla="*/ 3 h 10"/>
                <a:gd name="T14" fmla="*/ 0 w 3"/>
                <a:gd name="T15" fmla="*/ 3 h 10"/>
                <a:gd name="T16" fmla="*/ 0 w 3"/>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0" y="0"/>
                  </a:moveTo>
                  <a:lnTo>
                    <a:pt x="0" y="3"/>
                  </a:lnTo>
                  <a:lnTo>
                    <a:pt x="0" y="3"/>
                  </a:lnTo>
                  <a:lnTo>
                    <a:pt x="3" y="7"/>
                  </a:lnTo>
                  <a:lnTo>
                    <a:pt x="3" y="10"/>
                  </a:lnTo>
                  <a:lnTo>
                    <a:pt x="0" y="7"/>
                  </a:lnTo>
                  <a:lnTo>
                    <a:pt x="0" y="3"/>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6" name="Freeform 222"/>
            <p:cNvSpPr>
              <a:spLocks/>
            </p:cNvSpPr>
            <p:nvPr userDrawn="1"/>
          </p:nvSpPr>
          <p:spPr bwMode="gray">
            <a:xfrm>
              <a:off x="704" y="1417"/>
              <a:ext cx="5" cy="11"/>
            </a:xfrm>
            <a:custGeom>
              <a:avLst/>
              <a:gdLst>
                <a:gd name="T0" fmla="*/ 4 w 4"/>
                <a:gd name="T1" fmla="*/ 10 h 10"/>
                <a:gd name="T2" fmla="*/ 0 w 4"/>
                <a:gd name="T3" fmla="*/ 3 h 10"/>
                <a:gd name="T4" fmla="*/ 0 w 4"/>
                <a:gd name="T5" fmla="*/ 0 h 10"/>
                <a:gd name="T6" fmla="*/ 0 w 4"/>
                <a:gd name="T7" fmla="*/ 3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0" y="3"/>
                  </a:lnTo>
                  <a:lnTo>
                    <a:pt x="0" y="0"/>
                  </a:lnTo>
                  <a:lnTo>
                    <a:pt x="0" y="3"/>
                  </a:lnTo>
                  <a:lnTo>
                    <a:pt x="4"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7" name="Freeform 223"/>
            <p:cNvSpPr>
              <a:spLocks/>
            </p:cNvSpPr>
            <p:nvPr userDrawn="1"/>
          </p:nvSpPr>
          <p:spPr bwMode="gray">
            <a:xfrm>
              <a:off x="712" y="1390"/>
              <a:ext cx="11" cy="12"/>
            </a:xfrm>
            <a:custGeom>
              <a:avLst/>
              <a:gdLst>
                <a:gd name="T0" fmla="*/ 0 w 11"/>
                <a:gd name="T1" fmla="*/ 7 h 11"/>
                <a:gd name="T2" fmla="*/ 0 w 11"/>
                <a:gd name="T3" fmla="*/ 11 h 11"/>
                <a:gd name="T4" fmla="*/ 0 w 11"/>
                <a:gd name="T5" fmla="*/ 11 h 11"/>
                <a:gd name="T6" fmla="*/ 0 w 11"/>
                <a:gd name="T7" fmla="*/ 7 h 11"/>
                <a:gd name="T8" fmla="*/ 4 w 11"/>
                <a:gd name="T9" fmla="*/ 7 h 11"/>
                <a:gd name="T10" fmla="*/ 7 w 11"/>
                <a:gd name="T11" fmla="*/ 4 h 11"/>
                <a:gd name="T12" fmla="*/ 11 w 11"/>
                <a:gd name="T13" fmla="*/ 0 h 11"/>
                <a:gd name="T14" fmla="*/ 7 w 11"/>
                <a:gd name="T15" fmla="*/ 0 h 11"/>
                <a:gd name="T16" fmla="*/ 7 w 11"/>
                <a:gd name="T17" fmla="*/ 4 h 11"/>
                <a:gd name="T18" fmla="*/ 0 w 11"/>
                <a:gd name="T19"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1">
                  <a:moveTo>
                    <a:pt x="0" y="7"/>
                  </a:moveTo>
                  <a:lnTo>
                    <a:pt x="0" y="11"/>
                  </a:lnTo>
                  <a:lnTo>
                    <a:pt x="0" y="11"/>
                  </a:lnTo>
                  <a:lnTo>
                    <a:pt x="0" y="7"/>
                  </a:lnTo>
                  <a:lnTo>
                    <a:pt x="4" y="7"/>
                  </a:lnTo>
                  <a:lnTo>
                    <a:pt x="7" y="4"/>
                  </a:lnTo>
                  <a:lnTo>
                    <a:pt x="11" y="0"/>
                  </a:lnTo>
                  <a:lnTo>
                    <a:pt x="7" y="0"/>
                  </a:lnTo>
                  <a:lnTo>
                    <a:pt x="7"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8" name="Freeform 224"/>
            <p:cNvSpPr>
              <a:spLocks/>
            </p:cNvSpPr>
            <p:nvPr userDrawn="1"/>
          </p:nvSpPr>
          <p:spPr bwMode="gray">
            <a:xfrm>
              <a:off x="726" y="1470"/>
              <a:ext cx="14" cy="4"/>
            </a:xfrm>
            <a:custGeom>
              <a:avLst/>
              <a:gdLst>
                <a:gd name="T0" fmla="*/ 14 w 14"/>
                <a:gd name="T1" fmla="*/ 4 h 4"/>
                <a:gd name="T2" fmla="*/ 14 w 14"/>
                <a:gd name="T3" fmla="*/ 4 h 4"/>
                <a:gd name="T4" fmla="*/ 14 w 14"/>
                <a:gd name="T5" fmla="*/ 4 h 4"/>
                <a:gd name="T6" fmla="*/ 7 w 14"/>
                <a:gd name="T7" fmla="*/ 4 h 4"/>
                <a:gd name="T8" fmla="*/ 0 w 14"/>
                <a:gd name="T9" fmla="*/ 0 h 4"/>
                <a:gd name="T10" fmla="*/ 7 w 14"/>
                <a:gd name="T11" fmla="*/ 4 h 4"/>
                <a:gd name="T12" fmla="*/ 11 w 14"/>
                <a:gd name="T13" fmla="*/ 4 h 4"/>
                <a:gd name="T14" fmla="*/ 14 w 14"/>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
                  <a:moveTo>
                    <a:pt x="14" y="4"/>
                  </a:moveTo>
                  <a:lnTo>
                    <a:pt x="14" y="4"/>
                  </a:lnTo>
                  <a:lnTo>
                    <a:pt x="14" y="4"/>
                  </a:lnTo>
                  <a:lnTo>
                    <a:pt x="7" y="4"/>
                  </a:lnTo>
                  <a:lnTo>
                    <a:pt x="0" y="0"/>
                  </a:lnTo>
                  <a:lnTo>
                    <a:pt x="7" y="4"/>
                  </a:lnTo>
                  <a:lnTo>
                    <a:pt x="11"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9" name="Freeform 225"/>
            <p:cNvSpPr>
              <a:spLocks/>
            </p:cNvSpPr>
            <p:nvPr userDrawn="1"/>
          </p:nvSpPr>
          <p:spPr bwMode="gray">
            <a:xfrm>
              <a:off x="712" y="1531"/>
              <a:ext cx="7" cy="3"/>
            </a:xfrm>
            <a:custGeom>
              <a:avLst/>
              <a:gdLst>
                <a:gd name="T0" fmla="*/ 0 w 7"/>
                <a:gd name="T1" fmla="*/ 3 h 3"/>
                <a:gd name="T2" fmla="*/ 0 w 7"/>
                <a:gd name="T3" fmla="*/ 0 h 3"/>
                <a:gd name="T4" fmla="*/ 4 w 7"/>
                <a:gd name="T5" fmla="*/ 0 h 3"/>
                <a:gd name="T6" fmla="*/ 7 w 7"/>
                <a:gd name="T7" fmla="*/ 0 h 3"/>
                <a:gd name="T8" fmla="*/ 7 w 7"/>
                <a:gd name="T9" fmla="*/ 0 h 3"/>
                <a:gd name="T10" fmla="*/ 4 w 7"/>
                <a:gd name="T11" fmla="*/ 0 h 3"/>
                <a:gd name="T12" fmla="*/ 4 w 7"/>
                <a:gd name="T13" fmla="*/ 0 h 3"/>
                <a:gd name="T14" fmla="*/ 0 w 7"/>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0" y="3"/>
                  </a:moveTo>
                  <a:lnTo>
                    <a:pt x="0" y="0"/>
                  </a:lnTo>
                  <a:lnTo>
                    <a:pt x="4" y="0"/>
                  </a:lnTo>
                  <a:lnTo>
                    <a:pt x="7" y="0"/>
                  </a:lnTo>
                  <a:lnTo>
                    <a:pt x="7" y="0"/>
                  </a:lnTo>
                  <a:lnTo>
                    <a:pt x="4" y="0"/>
                  </a:lnTo>
                  <a:lnTo>
                    <a:pt x="4"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0" name="Freeform 226"/>
            <p:cNvSpPr>
              <a:spLocks/>
            </p:cNvSpPr>
            <p:nvPr userDrawn="1"/>
          </p:nvSpPr>
          <p:spPr bwMode="gray">
            <a:xfrm>
              <a:off x="719" y="1539"/>
              <a:ext cx="14" cy="30"/>
            </a:xfrm>
            <a:custGeom>
              <a:avLst/>
              <a:gdLst>
                <a:gd name="T0" fmla="*/ 14 w 14"/>
                <a:gd name="T1" fmla="*/ 28 h 28"/>
                <a:gd name="T2" fmla="*/ 4 w 14"/>
                <a:gd name="T3" fmla="*/ 17 h 28"/>
                <a:gd name="T4" fmla="*/ 0 w 14"/>
                <a:gd name="T5" fmla="*/ 17 h 28"/>
                <a:gd name="T6" fmla="*/ 0 w 14"/>
                <a:gd name="T7" fmla="*/ 14 h 28"/>
                <a:gd name="T8" fmla="*/ 0 w 14"/>
                <a:gd name="T9" fmla="*/ 14 h 28"/>
                <a:gd name="T10" fmla="*/ 0 w 14"/>
                <a:gd name="T11" fmla="*/ 7 h 28"/>
                <a:gd name="T12" fmla="*/ 0 w 14"/>
                <a:gd name="T13" fmla="*/ 3 h 28"/>
                <a:gd name="T14" fmla="*/ 0 w 14"/>
                <a:gd name="T15" fmla="*/ 0 h 28"/>
                <a:gd name="T16" fmla="*/ 0 w 14"/>
                <a:gd name="T17" fmla="*/ 7 h 28"/>
                <a:gd name="T18" fmla="*/ 0 w 14"/>
                <a:gd name="T19" fmla="*/ 14 h 28"/>
                <a:gd name="T20" fmla="*/ 4 w 14"/>
                <a:gd name="T21" fmla="*/ 17 h 28"/>
                <a:gd name="T22" fmla="*/ 4 w 14"/>
                <a:gd name="T23" fmla="*/ 17 h 28"/>
                <a:gd name="T24" fmla="*/ 14 w 14"/>
                <a:gd name="T25" fmla="*/ 28 h 28"/>
                <a:gd name="T26" fmla="*/ 14 w 14"/>
                <a:gd name="T2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8">
                  <a:moveTo>
                    <a:pt x="14" y="28"/>
                  </a:moveTo>
                  <a:lnTo>
                    <a:pt x="4" y="17"/>
                  </a:lnTo>
                  <a:lnTo>
                    <a:pt x="0" y="17"/>
                  </a:lnTo>
                  <a:lnTo>
                    <a:pt x="0" y="14"/>
                  </a:lnTo>
                  <a:lnTo>
                    <a:pt x="0" y="14"/>
                  </a:lnTo>
                  <a:lnTo>
                    <a:pt x="0" y="7"/>
                  </a:lnTo>
                  <a:lnTo>
                    <a:pt x="0" y="3"/>
                  </a:lnTo>
                  <a:lnTo>
                    <a:pt x="0" y="0"/>
                  </a:lnTo>
                  <a:lnTo>
                    <a:pt x="0" y="7"/>
                  </a:lnTo>
                  <a:lnTo>
                    <a:pt x="0" y="14"/>
                  </a:lnTo>
                  <a:lnTo>
                    <a:pt x="4" y="17"/>
                  </a:lnTo>
                  <a:lnTo>
                    <a:pt x="4" y="17"/>
                  </a:lnTo>
                  <a:lnTo>
                    <a:pt x="14" y="28"/>
                  </a:lnTo>
                  <a:lnTo>
                    <a:pt x="14"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1" name="Freeform 227"/>
            <p:cNvSpPr>
              <a:spLocks/>
            </p:cNvSpPr>
            <p:nvPr userDrawn="1"/>
          </p:nvSpPr>
          <p:spPr bwMode="gray">
            <a:xfrm>
              <a:off x="759" y="1531"/>
              <a:ext cx="3" cy="3"/>
            </a:xfrm>
            <a:custGeom>
              <a:avLst/>
              <a:gdLst>
                <a:gd name="T0" fmla="*/ 0 w 3"/>
                <a:gd name="T1" fmla="*/ 3 h 3"/>
                <a:gd name="T2" fmla="*/ 0 w 3"/>
                <a:gd name="T3" fmla="*/ 3 h 3"/>
                <a:gd name="T4" fmla="*/ 3 w 3"/>
                <a:gd name="T5" fmla="*/ 0 h 3"/>
                <a:gd name="T6" fmla="*/ 3 w 3"/>
                <a:gd name="T7" fmla="*/ 3 h 3"/>
                <a:gd name="T8" fmla="*/ 3 w 3"/>
                <a:gd name="T9" fmla="*/ 3 h 3"/>
                <a:gd name="T10" fmla="*/ 0 w 3"/>
                <a:gd name="T11" fmla="*/ 3 h 3"/>
                <a:gd name="T12" fmla="*/ 0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3"/>
                  </a:moveTo>
                  <a:lnTo>
                    <a:pt x="0" y="3"/>
                  </a:lnTo>
                  <a:lnTo>
                    <a:pt x="3" y="0"/>
                  </a:lnTo>
                  <a:lnTo>
                    <a:pt x="3" y="3"/>
                  </a:lnTo>
                  <a:lnTo>
                    <a:pt x="3" y="3"/>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2" name="Freeform 228"/>
            <p:cNvSpPr>
              <a:spLocks/>
            </p:cNvSpPr>
            <p:nvPr userDrawn="1"/>
          </p:nvSpPr>
          <p:spPr bwMode="gray">
            <a:xfrm>
              <a:off x="817" y="1534"/>
              <a:ext cx="4" cy="5"/>
            </a:xfrm>
            <a:custGeom>
              <a:avLst/>
              <a:gdLst>
                <a:gd name="T0" fmla="*/ 0 w 4"/>
                <a:gd name="T1" fmla="*/ 4 h 4"/>
                <a:gd name="T2" fmla="*/ 4 w 4"/>
                <a:gd name="T3" fmla="*/ 0 h 4"/>
                <a:gd name="T4" fmla="*/ 4 w 4"/>
                <a:gd name="T5" fmla="*/ 0 h 4"/>
                <a:gd name="T6" fmla="*/ 0 w 4"/>
                <a:gd name="T7" fmla="*/ 4 h 4"/>
              </a:gdLst>
              <a:ahLst/>
              <a:cxnLst>
                <a:cxn ang="0">
                  <a:pos x="T0" y="T1"/>
                </a:cxn>
                <a:cxn ang="0">
                  <a:pos x="T2" y="T3"/>
                </a:cxn>
                <a:cxn ang="0">
                  <a:pos x="T4" y="T5"/>
                </a:cxn>
                <a:cxn ang="0">
                  <a:pos x="T6" y="T7"/>
                </a:cxn>
              </a:cxnLst>
              <a:rect l="0" t="0" r="r" b="b"/>
              <a:pathLst>
                <a:path w="4" h="4">
                  <a:moveTo>
                    <a:pt x="0" y="4"/>
                  </a:moveTo>
                  <a:lnTo>
                    <a:pt x="4"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3" name="Freeform 229"/>
            <p:cNvSpPr>
              <a:spLocks/>
            </p:cNvSpPr>
            <p:nvPr userDrawn="1"/>
          </p:nvSpPr>
          <p:spPr bwMode="gray">
            <a:xfrm>
              <a:off x="864" y="1477"/>
              <a:ext cx="4" cy="30"/>
            </a:xfrm>
            <a:custGeom>
              <a:avLst/>
              <a:gdLst>
                <a:gd name="T0" fmla="*/ 4 w 4"/>
                <a:gd name="T1" fmla="*/ 25 h 28"/>
                <a:gd name="T2" fmla="*/ 0 w 4"/>
                <a:gd name="T3" fmla="*/ 14 h 28"/>
                <a:gd name="T4" fmla="*/ 0 w 4"/>
                <a:gd name="T5" fmla="*/ 14 h 28"/>
                <a:gd name="T6" fmla="*/ 0 w 4"/>
                <a:gd name="T7" fmla="*/ 14 h 28"/>
                <a:gd name="T8" fmla="*/ 0 w 4"/>
                <a:gd name="T9" fmla="*/ 14 h 28"/>
                <a:gd name="T10" fmla="*/ 0 w 4"/>
                <a:gd name="T11" fmla="*/ 14 h 28"/>
                <a:gd name="T12" fmla="*/ 0 w 4"/>
                <a:gd name="T13" fmla="*/ 7 h 28"/>
                <a:gd name="T14" fmla="*/ 0 w 4"/>
                <a:gd name="T15" fmla="*/ 4 h 28"/>
                <a:gd name="T16" fmla="*/ 4 w 4"/>
                <a:gd name="T17" fmla="*/ 0 h 28"/>
                <a:gd name="T18" fmla="*/ 0 w 4"/>
                <a:gd name="T19" fmla="*/ 4 h 28"/>
                <a:gd name="T20" fmla="*/ 0 w 4"/>
                <a:gd name="T21" fmla="*/ 7 h 28"/>
                <a:gd name="T22" fmla="*/ 0 w 4"/>
                <a:gd name="T23" fmla="*/ 14 h 28"/>
                <a:gd name="T24" fmla="*/ 0 w 4"/>
                <a:gd name="T25" fmla="*/ 14 h 28"/>
                <a:gd name="T26" fmla="*/ 0 w 4"/>
                <a:gd name="T27" fmla="*/ 18 h 28"/>
                <a:gd name="T28" fmla="*/ 0 w 4"/>
                <a:gd name="T29" fmla="*/ 21 h 28"/>
                <a:gd name="T30" fmla="*/ 4 w 4"/>
                <a:gd name="T31" fmla="*/ 28 h 28"/>
                <a:gd name="T32" fmla="*/ 4 w 4"/>
                <a:gd name="T33"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8">
                  <a:moveTo>
                    <a:pt x="4" y="25"/>
                  </a:moveTo>
                  <a:lnTo>
                    <a:pt x="0" y="14"/>
                  </a:lnTo>
                  <a:lnTo>
                    <a:pt x="0" y="14"/>
                  </a:lnTo>
                  <a:lnTo>
                    <a:pt x="0" y="14"/>
                  </a:lnTo>
                  <a:lnTo>
                    <a:pt x="0" y="14"/>
                  </a:lnTo>
                  <a:lnTo>
                    <a:pt x="0" y="14"/>
                  </a:lnTo>
                  <a:lnTo>
                    <a:pt x="0" y="7"/>
                  </a:lnTo>
                  <a:lnTo>
                    <a:pt x="0" y="4"/>
                  </a:lnTo>
                  <a:lnTo>
                    <a:pt x="4" y="0"/>
                  </a:lnTo>
                  <a:lnTo>
                    <a:pt x="0" y="4"/>
                  </a:lnTo>
                  <a:lnTo>
                    <a:pt x="0" y="7"/>
                  </a:lnTo>
                  <a:lnTo>
                    <a:pt x="0" y="14"/>
                  </a:lnTo>
                  <a:lnTo>
                    <a:pt x="0" y="14"/>
                  </a:lnTo>
                  <a:lnTo>
                    <a:pt x="0" y="18"/>
                  </a:lnTo>
                  <a:lnTo>
                    <a:pt x="0" y="21"/>
                  </a:lnTo>
                  <a:lnTo>
                    <a:pt x="4" y="28"/>
                  </a:lnTo>
                  <a:lnTo>
                    <a:pt x="4"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4" name="Freeform 230"/>
            <p:cNvSpPr>
              <a:spLocks/>
            </p:cNvSpPr>
            <p:nvPr userDrawn="1"/>
          </p:nvSpPr>
          <p:spPr bwMode="gray">
            <a:xfrm>
              <a:off x="918" y="1618"/>
              <a:ext cx="3" cy="11"/>
            </a:xfrm>
            <a:custGeom>
              <a:avLst/>
              <a:gdLst>
                <a:gd name="T0" fmla="*/ 3 w 3"/>
                <a:gd name="T1" fmla="*/ 10 h 10"/>
                <a:gd name="T2" fmla="*/ 3 w 3"/>
                <a:gd name="T3" fmla="*/ 7 h 10"/>
                <a:gd name="T4" fmla="*/ 3 w 3"/>
                <a:gd name="T5" fmla="*/ 7 h 10"/>
                <a:gd name="T6" fmla="*/ 3 w 3"/>
                <a:gd name="T7" fmla="*/ 3 h 10"/>
                <a:gd name="T8" fmla="*/ 0 w 3"/>
                <a:gd name="T9" fmla="*/ 0 h 10"/>
                <a:gd name="T10" fmla="*/ 3 w 3"/>
                <a:gd name="T11" fmla="*/ 3 h 10"/>
                <a:gd name="T12" fmla="*/ 3 w 3"/>
                <a:gd name="T13" fmla="*/ 7 h 10"/>
                <a:gd name="T14" fmla="*/ 3 w 3"/>
                <a:gd name="T15" fmla="*/ 7 h 10"/>
                <a:gd name="T16" fmla="*/ 3 w 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3" y="10"/>
                  </a:moveTo>
                  <a:lnTo>
                    <a:pt x="3" y="7"/>
                  </a:lnTo>
                  <a:lnTo>
                    <a:pt x="3" y="7"/>
                  </a:lnTo>
                  <a:lnTo>
                    <a:pt x="3" y="3"/>
                  </a:lnTo>
                  <a:lnTo>
                    <a:pt x="0" y="0"/>
                  </a:lnTo>
                  <a:lnTo>
                    <a:pt x="3" y="3"/>
                  </a:lnTo>
                  <a:lnTo>
                    <a:pt x="3" y="7"/>
                  </a:lnTo>
                  <a:lnTo>
                    <a:pt x="3" y="7"/>
                  </a:lnTo>
                  <a:lnTo>
                    <a:pt x="3"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5" name="Freeform 231"/>
            <p:cNvSpPr>
              <a:spLocks/>
            </p:cNvSpPr>
            <p:nvPr userDrawn="1"/>
          </p:nvSpPr>
          <p:spPr bwMode="gray">
            <a:xfrm>
              <a:off x="1005" y="1534"/>
              <a:ext cx="22" cy="12"/>
            </a:xfrm>
            <a:custGeom>
              <a:avLst/>
              <a:gdLst>
                <a:gd name="T0" fmla="*/ 15 w 22"/>
                <a:gd name="T1" fmla="*/ 7 h 11"/>
                <a:gd name="T2" fmla="*/ 0 w 22"/>
                <a:gd name="T3" fmla="*/ 0 h 11"/>
                <a:gd name="T4" fmla="*/ 0 w 22"/>
                <a:gd name="T5" fmla="*/ 0 h 11"/>
                <a:gd name="T6" fmla="*/ 0 w 22"/>
                <a:gd name="T7" fmla="*/ 0 h 11"/>
                <a:gd name="T8" fmla="*/ 0 w 22"/>
                <a:gd name="T9" fmla="*/ 0 h 11"/>
                <a:gd name="T10" fmla="*/ 0 w 22"/>
                <a:gd name="T11" fmla="*/ 0 h 11"/>
                <a:gd name="T12" fmla="*/ 11 w 22"/>
                <a:gd name="T13" fmla="*/ 7 h 11"/>
                <a:gd name="T14" fmla="*/ 18 w 22"/>
                <a:gd name="T15" fmla="*/ 7 h 11"/>
                <a:gd name="T16" fmla="*/ 22 w 22"/>
                <a:gd name="T17" fmla="*/ 11 h 11"/>
                <a:gd name="T18" fmla="*/ 18 w 22"/>
                <a:gd name="T19" fmla="*/ 7 h 11"/>
                <a:gd name="T20" fmla="*/ 15 w 22"/>
                <a:gd name="T21"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11">
                  <a:moveTo>
                    <a:pt x="15" y="7"/>
                  </a:moveTo>
                  <a:lnTo>
                    <a:pt x="0" y="0"/>
                  </a:lnTo>
                  <a:lnTo>
                    <a:pt x="0" y="0"/>
                  </a:lnTo>
                  <a:lnTo>
                    <a:pt x="0" y="0"/>
                  </a:lnTo>
                  <a:lnTo>
                    <a:pt x="0" y="0"/>
                  </a:lnTo>
                  <a:lnTo>
                    <a:pt x="0" y="0"/>
                  </a:lnTo>
                  <a:lnTo>
                    <a:pt x="11" y="7"/>
                  </a:lnTo>
                  <a:lnTo>
                    <a:pt x="18" y="7"/>
                  </a:lnTo>
                  <a:lnTo>
                    <a:pt x="22" y="11"/>
                  </a:lnTo>
                  <a:lnTo>
                    <a:pt x="18" y="7"/>
                  </a:lnTo>
                  <a:lnTo>
                    <a:pt x="15"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6" name="Freeform 232"/>
            <p:cNvSpPr>
              <a:spLocks/>
            </p:cNvSpPr>
            <p:nvPr userDrawn="1"/>
          </p:nvSpPr>
          <p:spPr bwMode="gray">
            <a:xfrm>
              <a:off x="1049" y="999"/>
              <a:ext cx="3" cy="49"/>
            </a:xfrm>
            <a:custGeom>
              <a:avLst/>
              <a:gdLst>
                <a:gd name="T0" fmla="*/ 3 w 3"/>
                <a:gd name="T1" fmla="*/ 0 h 46"/>
                <a:gd name="T2" fmla="*/ 0 w 3"/>
                <a:gd name="T3" fmla="*/ 46 h 46"/>
                <a:gd name="T4" fmla="*/ 0 w 3"/>
                <a:gd name="T5" fmla="*/ 28 h 46"/>
                <a:gd name="T6" fmla="*/ 0 w 3"/>
                <a:gd name="T7" fmla="*/ 14 h 46"/>
                <a:gd name="T8" fmla="*/ 3 w 3"/>
                <a:gd name="T9" fmla="*/ 0 h 46"/>
              </a:gdLst>
              <a:ahLst/>
              <a:cxnLst>
                <a:cxn ang="0">
                  <a:pos x="T0" y="T1"/>
                </a:cxn>
                <a:cxn ang="0">
                  <a:pos x="T2" y="T3"/>
                </a:cxn>
                <a:cxn ang="0">
                  <a:pos x="T4" y="T5"/>
                </a:cxn>
                <a:cxn ang="0">
                  <a:pos x="T6" y="T7"/>
                </a:cxn>
                <a:cxn ang="0">
                  <a:pos x="T8" y="T9"/>
                </a:cxn>
              </a:cxnLst>
              <a:rect l="0" t="0" r="r" b="b"/>
              <a:pathLst>
                <a:path w="3" h="46">
                  <a:moveTo>
                    <a:pt x="3" y="0"/>
                  </a:moveTo>
                  <a:lnTo>
                    <a:pt x="0" y="46"/>
                  </a:lnTo>
                  <a:lnTo>
                    <a:pt x="0" y="28"/>
                  </a:lnTo>
                  <a:lnTo>
                    <a:pt x="0" y="1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7" name="Freeform 233"/>
            <p:cNvSpPr>
              <a:spLocks/>
            </p:cNvSpPr>
            <p:nvPr userDrawn="1"/>
          </p:nvSpPr>
          <p:spPr bwMode="gray">
            <a:xfrm>
              <a:off x="1045" y="949"/>
              <a:ext cx="14" cy="16"/>
            </a:xfrm>
            <a:custGeom>
              <a:avLst/>
              <a:gdLst>
                <a:gd name="T0" fmla="*/ 0 w 14"/>
                <a:gd name="T1" fmla="*/ 15 h 15"/>
                <a:gd name="T2" fmla="*/ 0 w 14"/>
                <a:gd name="T3" fmla="*/ 15 h 15"/>
                <a:gd name="T4" fmla="*/ 0 w 14"/>
                <a:gd name="T5" fmla="*/ 15 h 15"/>
                <a:gd name="T6" fmla="*/ 14 w 14"/>
                <a:gd name="T7" fmla="*/ 0 h 15"/>
                <a:gd name="T8" fmla="*/ 14 w 14"/>
                <a:gd name="T9" fmla="*/ 0 h 15"/>
                <a:gd name="T10" fmla="*/ 0 w 14"/>
                <a:gd name="T11" fmla="*/ 15 h 15"/>
              </a:gdLst>
              <a:ahLst/>
              <a:cxnLst>
                <a:cxn ang="0">
                  <a:pos x="T0" y="T1"/>
                </a:cxn>
                <a:cxn ang="0">
                  <a:pos x="T2" y="T3"/>
                </a:cxn>
                <a:cxn ang="0">
                  <a:pos x="T4" y="T5"/>
                </a:cxn>
                <a:cxn ang="0">
                  <a:pos x="T6" y="T7"/>
                </a:cxn>
                <a:cxn ang="0">
                  <a:pos x="T8" y="T9"/>
                </a:cxn>
                <a:cxn ang="0">
                  <a:pos x="T10" y="T11"/>
                </a:cxn>
              </a:cxnLst>
              <a:rect l="0" t="0" r="r" b="b"/>
              <a:pathLst>
                <a:path w="14" h="15">
                  <a:moveTo>
                    <a:pt x="0" y="15"/>
                  </a:moveTo>
                  <a:lnTo>
                    <a:pt x="0" y="15"/>
                  </a:lnTo>
                  <a:lnTo>
                    <a:pt x="0" y="15"/>
                  </a:lnTo>
                  <a:lnTo>
                    <a:pt x="14" y="0"/>
                  </a:lnTo>
                  <a:lnTo>
                    <a:pt x="14" y="0"/>
                  </a:lnTo>
                  <a:lnTo>
                    <a:pt x="0"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8" name="Freeform 234"/>
            <p:cNvSpPr>
              <a:spLocks/>
            </p:cNvSpPr>
            <p:nvPr userDrawn="1"/>
          </p:nvSpPr>
          <p:spPr bwMode="gray">
            <a:xfrm>
              <a:off x="1052" y="843"/>
              <a:ext cx="4" cy="8"/>
            </a:xfrm>
            <a:custGeom>
              <a:avLst/>
              <a:gdLst>
                <a:gd name="T0" fmla="*/ 4 w 4"/>
                <a:gd name="T1" fmla="*/ 0 h 7"/>
                <a:gd name="T2" fmla="*/ 4 w 4"/>
                <a:gd name="T3" fmla="*/ 3 h 7"/>
                <a:gd name="T4" fmla="*/ 0 w 4"/>
                <a:gd name="T5" fmla="*/ 7 h 7"/>
                <a:gd name="T6" fmla="*/ 4 w 4"/>
                <a:gd name="T7" fmla="*/ 0 h 7"/>
                <a:gd name="T8" fmla="*/ 4 w 4"/>
                <a:gd name="T9" fmla="*/ 0 h 7"/>
                <a:gd name="T10" fmla="*/ 4 w 4"/>
                <a:gd name="T11" fmla="*/ 0 h 7"/>
                <a:gd name="T12" fmla="*/ 4 w 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4" y="0"/>
                  </a:moveTo>
                  <a:lnTo>
                    <a:pt x="4" y="3"/>
                  </a:lnTo>
                  <a:lnTo>
                    <a:pt x="0" y="7"/>
                  </a:lnTo>
                  <a:lnTo>
                    <a:pt x="4" y="0"/>
                  </a:lnTo>
                  <a:lnTo>
                    <a:pt x="4" y="0"/>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9" name="Freeform 235"/>
            <p:cNvSpPr>
              <a:spLocks/>
            </p:cNvSpPr>
            <p:nvPr userDrawn="1"/>
          </p:nvSpPr>
          <p:spPr bwMode="gray">
            <a:xfrm>
              <a:off x="1045" y="851"/>
              <a:ext cx="4" cy="3"/>
            </a:xfrm>
            <a:custGeom>
              <a:avLst/>
              <a:gdLst>
                <a:gd name="T0" fmla="*/ 0 w 4"/>
                <a:gd name="T1" fmla="*/ 3 h 3"/>
                <a:gd name="T2" fmla="*/ 0 w 4"/>
                <a:gd name="T3" fmla="*/ 0 h 3"/>
                <a:gd name="T4" fmla="*/ 4 w 4"/>
                <a:gd name="T5" fmla="*/ 0 h 3"/>
                <a:gd name="T6" fmla="*/ 0 w 4"/>
                <a:gd name="T7" fmla="*/ 3 h 3"/>
                <a:gd name="T8" fmla="*/ 0 w 4"/>
                <a:gd name="T9" fmla="*/ 3 h 3"/>
              </a:gdLst>
              <a:ahLst/>
              <a:cxnLst>
                <a:cxn ang="0">
                  <a:pos x="T0" y="T1"/>
                </a:cxn>
                <a:cxn ang="0">
                  <a:pos x="T2" y="T3"/>
                </a:cxn>
                <a:cxn ang="0">
                  <a:pos x="T4" y="T5"/>
                </a:cxn>
                <a:cxn ang="0">
                  <a:pos x="T6" y="T7"/>
                </a:cxn>
                <a:cxn ang="0">
                  <a:pos x="T8" y="T9"/>
                </a:cxn>
              </a:cxnLst>
              <a:rect l="0" t="0" r="r" b="b"/>
              <a:pathLst>
                <a:path w="4" h="3">
                  <a:moveTo>
                    <a:pt x="0" y="3"/>
                  </a:moveTo>
                  <a:lnTo>
                    <a:pt x="0"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0" name="Freeform 236"/>
            <p:cNvSpPr>
              <a:spLocks/>
            </p:cNvSpPr>
            <p:nvPr userDrawn="1"/>
          </p:nvSpPr>
          <p:spPr bwMode="gray">
            <a:xfrm>
              <a:off x="966" y="916"/>
              <a:ext cx="3" cy="7"/>
            </a:xfrm>
            <a:custGeom>
              <a:avLst/>
              <a:gdLst>
                <a:gd name="T0" fmla="*/ 0 w 3"/>
                <a:gd name="T1" fmla="*/ 0 h 7"/>
                <a:gd name="T2" fmla="*/ 0 w 3"/>
                <a:gd name="T3" fmla="*/ 3 h 7"/>
                <a:gd name="T4" fmla="*/ 3 w 3"/>
                <a:gd name="T5" fmla="*/ 7 h 7"/>
                <a:gd name="T6" fmla="*/ 0 w 3"/>
                <a:gd name="T7" fmla="*/ 3 h 7"/>
                <a:gd name="T8" fmla="*/ 0 w 3"/>
                <a:gd name="T9" fmla="*/ 0 h 7"/>
              </a:gdLst>
              <a:ahLst/>
              <a:cxnLst>
                <a:cxn ang="0">
                  <a:pos x="T0" y="T1"/>
                </a:cxn>
                <a:cxn ang="0">
                  <a:pos x="T2" y="T3"/>
                </a:cxn>
                <a:cxn ang="0">
                  <a:pos x="T4" y="T5"/>
                </a:cxn>
                <a:cxn ang="0">
                  <a:pos x="T6" y="T7"/>
                </a:cxn>
                <a:cxn ang="0">
                  <a:pos x="T8" y="T9"/>
                </a:cxn>
              </a:cxnLst>
              <a:rect l="0" t="0" r="r" b="b"/>
              <a:pathLst>
                <a:path w="3" h="7">
                  <a:moveTo>
                    <a:pt x="0" y="0"/>
                  </a:moveTo>
                  <a:lnTo>
                    <a:pt x="0" y="3"/>
                  </a:lnTo>
                  <a:lnTo>
                    <a:pt x="3" y="7"/>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1" name="Freeform 237"/>
            <p:cNvSpPr>
              <a:spLocks/>
            </p:cNvSpPr>
            <p:nvPr userDrawn="1"/>
          </p:nvSpPr>
          <p:spPr bwMode="gray">
            <a:xfrm>
              <a:off x="802" y="1151"/>
              <a:ext cx="11" cy="22"/>
            </a:xfrm>
            <a:custGeom>
              <a:avLst/>
              <a:gdLst>
                <a:gd name="T0" fmla="*/ 0 w 11"/>
                <a:gd name="T1" fmla="*/ 21 h 21"/>
                <a:gd name="T2" fmla="*/ 4 w 11"/>
                <a:gd name="T3" fmla="*/ 18 h 21"/>
                <a:gd name="T4" fmla="*/ 4 w 11"/>
                <a:gd name="T5" fmla="*/ 14 h 21"/>
                <a:gd name="T6" fmla="*/ 7 w 11"/>
                <a:gd name="T7" fmla="*/ 7 h 21"/>
                <a:gd name="T8" fmla="*/ 11 w 11"/>
                <a:gd name="T9" fmla="*/ 0 h 21"/>
                <a:gd name="T10" fmla="*/ 11 w 11"/>
                <a:gd name="T11" fmla="*/ 0 h 21"/>
                <a:gd name="T12" fmla="*/ 11 w 11"/>
                <a:gd name="T13" fmla="*/ 0 h 21"/>
                <a:gd name="T14" fmla="*/ 11 w 11"/>
                <a:gd name="T15" fmla="*/ 7 h 21"/>
                <a:gd name="T16" fmla="*/ 7 w 11"/>
                <a:gd name="T17" fmla="*/ 11 h 21"/>
                <a:gd name="T18" fmla="*/ 4 w 11"/>
                <a:gd name="T19" fmla="*/ 18 h 21"/>
                <a:gd name="T20" fmla="*/ 0 w 11"/>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21">
                  <a:moveTo>
                    <a:pt x="0" y="21"/>
                  </a:moveTo>
                  <a:lnTo>
                    <a:pt x="4" y="18"/>
                  </a:lnTo>
                  <a:lnTo>
                    <a:pt x="4" y="14"/>
                  </a:lnTo>
                  <a:lnTo>
                    <a:pt x="7" y="7"/>
                  </a:lnTo>
                  <a:lnTo>
                    <a:pt x="11" y="0"/>
                  </a:lnTo>
                  <a:lnTo>
                    <a:pt x="11" y="0"/>
                  </a:lnTo>
                  <a:lnTo>
                    <a:pt x="11" y="0"/>
                  </a:lnTo>
                  <a:lnTo>
                    <a:pt x="11" y="7"/>
                  </a:lnTo>
                  <a:lnTo>
                    <a:pt x="7" y="11"/>
                  </a:lnTo>
                  <a:lnTo>
                    <a:pt x="4" y="18"/>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2" name="Freeform 238"/>
            <p:cNvSpPr>
              <a:spLocks/>
            </p:cNvSpPr>
            <p:nvPr userDrawn="1"/>
          </p:nvSpPr>
          <p:spPr bwMode="gray">
            <a:xfrm>
              <a:off x="854" y="949"/>
              <a:ext cx="17" cy="24"/>
            </a:xfrm>
            <a:custGeom>
              <a:avLst/>
              <a:gdLst>
                <a:gd name="T0" fmla="*/ 0 w 17"/>
                <a:gd name="T1" fmla="*/ 22 h 22"/>
                <a:gd name="T2" fmla="*/ 3 w 17"/>
                <a:gd name="T3" fmla="*/ 18 h 22"/>
                <a:gd name="T4" fmla="*/ 7 w 17"/>
                <a:gd name="T5" fmla="*/ 15 h 22"/>
                <a:gd name="T6" fmla="*/ 14 w 17"/>
                <a:gd name="T7" fmla="*/ 8 h 22"/>
                <a:gd name="T8" fmla="*/ 17 w 17"/>
                <a:gd name="T9" fmla="*/ 0 h 22"/>
                <a:gd name="T10" fmla="*/ 14 w 17"/>
                <a:gd name="T11" fmla="*/ 8 h 22"/>
                <a:gd name="T12" fmla="*/ 7 w 17"/>
                <a:gd name="T13" fmla="*/ 15 h 22"/>
                <a:gd name="T14" fmla="*/ 3 w 17"/>
                <a:gd name="T15" fmla="*/ 18 h 22"/>
                <a:gd name="T16" fmla="*/ 0 w 17"/>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2">
                  <a:moveTo>
                    <a:pt x="0" y="22"/>
                  </a:moveTo>
                  <a:lnTo>
                    <a:pt x="3" y="18"/>
                  </a:lnTo>
                  <a:lnTo>
                    <a:pt x="7" y="15"/>
                  </a:lnTo>
                  <a:lnTo>
                    <a:pt x="14" y="8"/>
                  </a:lnTo>
                  <a:lnTo>
                    <a:pt x="17" y="0"/>
                  </a:lnTo>
                  <a:lnTo>
                    <a:pt x="14" y="8"/>
                  </a:lnTo>
                  <a:lnTo>
                    <a:pt x="7" y="15"/>
                  </a:lnTo>
                  <a:lnTo>
                    <a:pt x="3"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3" name="Freeform 239"/>
            <p:cNvSpPr>
              <a:spLocks/>
            </p:cNvSpPr>
            <p:nvPr userDrawn="1"/>
          </p:nvSpPr>
          <p:spPr bwMode="gray">
            <a:xfrm>
              <a:off x="885" y="881"/>
              <a:ext cx="12" cy="15"/>
            </a:xfrm>
            <a:custGeom>
              <a:avLst/>
              <a:gdLst>
                <a:gd name="T0" fmla="*/ 0 w 11"/>
                <a:gd name="T1" fmla="*/ 14 h 14"/>
                <a:gd name="T2" fmla="*/ 4 w 11"/>
                <a:gd name="T3" fmla="*/ 7 h 14"/>
                <a:gd name="T4" fmla="*/ 11 w 11"/>
                <a:gd name="T5" fmla="*/ 0 h 14"/>
                <a:gd name="T6" fmla="*/ 11 w 11"/>
                <a:gd name="T7" fmla="*/ 0 h 14"/>
                <a:gd name="T8" fmla="*/ 11 w 11"/>
                <a:gd name="T9" fmla="*/ 0 h 14"/>
                <a:gd name="T10" fmla="*/ 7 w 11"/>
                <a:gd name="T11" fmla="*/ 0 h 14"/>
                <a:gd name="T12" fmla="*/ 7 w 11"/>
                <a:gd name="T13" fmla="*/ 4 h 14"/>
                <a:gd name="T14" fmla="*/ 4 w 11"/>
                <a:gd name="T15" fmla="*/ 7 h 14"/>
                <a:gd name="T16" fmla="*/ 0 w 11"/>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0" y="14"/>
                  </a:moveTo>
                  <a:lnTo>
                    <a:pt x="4" y="7"/>
                  </a:lnTo>
                  <a:lnTo>
                    <a:pt x="11" y="0"/>
                  </a:lnTo>
                  <a:lnTo>
                    <a:pt x="11" y="0"/>
                  </a:lnTo>
                  <a:lnTo>
                    <a:pt x="11" y="0"/>
                  </a:lnTo>
                  <a:lnTo>
                    <a:pt x="7" y="0"/>
                  </a:lnTo>
                  <a:lnTo>
                    <a:pt x="7" y="4"/>
                  </a:lnTo>
                  <a:lnTo>
                    <a:pt x="4"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4" name="Freeform 240"/>
            <p:cNvSpPr>
              <a:spLocks/>
            </p:cNvSpPr>
            <p:nvPr userDrawn="1"/>
          </p:nvSpPr>
          <p:spPr bwMode="gray">
            <a:xfrm>
              <a:off x="904" y="851"/>
              <a:ext cx="22" cy="19"/>
            </a:xfrm>
            <a:custGeom>
              <a:avLst/>
              <a:gdLst>
                <a:gd name="T0" fmla="*/ 0 w 21"/>
                <a:gd name="T1" fmla="*/ 18 h 18"/>
                <a:gd name="T2" fmla="*/ 10 w 21"/>
                <a:gd name="T3" fmla="*/ 10 h 18"/>
                <a:gd name="T4" fmla="*/ 21 w 21"/>
                <a:gd name="T5" fmla="*/ 0 h 18"/>
                <a:gd name="T6" fmla="*/ 21 w 21"/>
                <a:gd name="T7" fmla="*/ 3 h 18"/>
                <a:gd name="T8" fmla="*/ 21 w 21"/>
                <a:gd name="T9" fmla="*/ 3 h 18"/>
                <a:gd name="T10" fmla="*/ 17 w 21"/>
                <a:gd name="T11" fmla="*/ 3 h 18"/>
                <a:gd name="T12" fmla="*/ 14 w 21"/>
                <a:gd name="T13" fmla="*/ 7 h 18"/>
                <a:gd name="T14" fmla="*/ 7 w 21"/>
                <a:gd name="T15" fmla="*/ 10 h 18"/>
                <a:gd name="T16" fmla="*/ 0 w 21"/>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8">
                  <a:moveTo>
                    <a:pt x="0" y="18"/>
                  </a:moveTo>
                  <a:lnTo>
                    <a:pt x="10" y="10"/>
                  </a:lnTo>
                  <a:lnTo>
                    <a:pt x="21" y="0"/>
                  </a:lnTo>
                  <a:lnTo>
                    <a:pt x="21" y="3"/>
                  </a:lnTo>
                  <a:lnTo>
                    <a:pt x="21" y="3"/>
                  </a:lnTo>
                  <a:lnTo>
                    <a:pt x="17" y="3"/>
                  </a:lnTo>
                  <a:lnTo>
                    <a:pt x="14" y="7"/>
                  </a:lnTo>
                  <a:lnTo>
                    <a:pt x="7" y="10"/>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5" name="Freeform 241"/>
            <p:cNvSpPr>
              <a:spLocks/>
            </p:cNvSpPr>
            <p:nvPr userDrawn="1"/>
          </p:nvSpPr>
          <p:spPr bwMode="gray">
            <a:xfrm>
              <a:off x="930" y="874"/>
              <a:ext cx="14" cy="15"/>
            </a:xfrm>
            <a:custGeom>
              <a:avLst/>
              <a:gdLst>
                <a:gd name="T0" fmla="*/ 0 w 14"/>
                <a:gd name="T1" fmla="*/ 0 h 14"/>
                <a:gd name="T2" fmla="*/ 7 w 14"/>
                <a:gd name="T3" fmla="*/ 7 h 14"/>
                <a:gd name="T4" fmla="*/ 14 w 14"/>
                <a:gd name="T5" fmla="*/ 14 h 14"/>
                <a:gd name="T6" fmla="*/ 10 w 14"/>
                <a:gd name="T7" fmla="*/ 11 h 14"/>
                <a:gd name="T8" fmla="*/ 3 w 14"/>
                <a:gd name="T9" fmla="*/ 4 h 14"/>
                <a:gd name="T10" fmla="*/ 0 w 14"/>
                <a:gd name="T11" fmla="*/ 4 h 14"/>
                <a:gd name="T12" fmla="*/ 0 w 1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0" y="0"/>
                  </a:moveTo>
                  <a:lnTo>
                    <a:pt x="7" y="7"/>
                  </a:lnTo>
                  <a:lnTo>
                    <a:pt x="14" y="14"/>
                  </a:lnTo>
                  <a:lnTo>
                    <a:pt x="10" y="11"/>
                  </a:lnTo>
                  <a:lnTo>
                    <a:pt x="3" y="4"/>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6" name="Freeform 242"/>
            <p:cNvSpPr>
              <a:spLocks/>
            </p:cNvSpPr>
            <p:nvPr userDrawn="1"/>
          </p:nvSpPr>
          <p:spPr bwMode="gray">
            <a:xfrm>
              <a:off x="951" y="900"/>
              <a:ext cx="11" cy="8"/>
            </a:xfrm>
            <a:custGeom>
              <a:avLst/>
              <a:gdLst>
                <a:gd name="T0" fmla="*/ 10 w 10"/>
                <a:gd name="T1" fmla="*/ 7 h 7"/>
                <a:gd name="T2" fmla="*/ 0 w 10"/>
                <a:gd name="T3" fmla="*/ 0 h 7"/>
                <a:gd name="T4" fmla="*/ 3 w 10"/>
                <a:gd name="T5" fmla="*/ 3 h 7"/>
                <a:gd name="T6" fmla="*/ 10 w 10"/>
                <a:gd name="T7" fmla="*/ 7 h 7"/>
              </a:gdLst>
              <a:ahLst/>
              <a:cxnLst>
                <a:cxn ang="0">
                  <a:pos x="T0" y="T1"/>
                </a:cxn>
                <a:cxn ang="0">
                  <a:pos x="T2" y="T3"/>
                </a:cxn>
                <a:cxn ang="0">
                  <a:pos x="T4" y="T5"/>
                </a:cxn>
                <a:cxn ang="0">
                  <a:pos x="T6" y="T7"/>
                </a:cxn>
              </a:cxnLst>
              <a:rect l="0" t="0" r="r" b="b"/>
              <a:pathLst>
                <a:path w="10" h="7">
                  <a:moveTo>
                    <a:pt x="10" y="7"/>
                  </a:moveTo>
                  <a:lnTo>
                    <a:pt x="0" y="0"/>
                  </a:lnTo>
                  <a:lnTo>
                    <a:pt x="3" y="3"/>
                  </a:lnTo>
                  <a:lnTo>
                    <a:pt x="1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7" name="Freeform 243"/>
            <p:cNvSpPr>
              <a:spLocks/>
            </p:cNvSpPr>
            <p:nvPr userDrawn="1"/>
          </p:nvSpPr>
          <p:spPr bwMode="gray">
            <a:xfrm>
              <a:off x="994" y="843"/>
              <a:ext cx="8" cy="4"/>
            </a:xfrm>
            <a:custGeom>
              <a:avLst/>
              <a:gdLst>
                <a:gd name="T0" fmla="*/ 0 w 7"/>
                <a:gd name="T1" fmla="*/ 3 h 3"/>
                <a:gd name="T2" fmla="*/ 3 w 7"/>
                <a:gd name="T3" fmla="*/ 0 h 3"/>
                <a:gd name="T4" fmla="*/ 7 w 7"/>
                <a:gd name="T5" fmla="*/ 0 h 3"/>
                <a:gd name="T6" fmla="*/ 3 w 7"/>
                <a:gd name="T7" fmla="*/ 0 h 3"/>
                <a:gd name="T8" fmla="*/ 0 w 7"/>
                <a:gd name="T9" fmla="*/ 3 h 3"/>
              </a:gdLst>
              <a:ahLst/>
              <a:cxnLst>
                <a:cxn ang="0">
                  <a:pos x="T0" y="T1"/>
                </a:cxn>
                <a:cxn ang="0">
                  <a:pos x="T2" y="T3"/>
                </a:cxn>
                <a:cxn ang="0">
                  <a:pos x="T4" y="T5"/>
                </a:cxn>
                <a:cxn ang="0">
                  <a:pos x="T6" y="T7"/>
                </a:cxn>
                <a:cxn ang="0">
                  <a:pos x="T8" y="T9"/>
                </a:cxn>
              </a:cxnLst>
              <a:rect l="0" t="0" r="r" b="b"/>
              <a:pathLst>
                <a:path w="7" h="3">
                  <a:moveTo>
                    <a:pt x="0" y="3"/>
                  </a:moveTo>
                  <a:lnTo>
                    <a:pt x="3" y="0"/>
                  </a:lnTo>
                  <a:lnTo>
                    <a:pt x="7" y="0"/>
                  </a:lnTo>
                  <a:lnTo>
                    <a:pt x="3"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8" name="Freeform 244"/>
            <p:cNvSpPr>
              <a:spLocks/>
            </p:cNvSpPr>
            <p:nvPr userDrawn="1"/>
          </p:nvSpPr>
          <p:spPr bwMode="gray">
            <a:xfrm>
              <a:off x="1005" y="824"/>
              <a:ext cx="4" cy="7"/>
            </a:xfrm>
            <a:custGeom>
              <a:avLst/>
              <a:gdLst>
                <a:gd name="T0" fmla="*/ 0 w 4"/>
                <a:gd name="T1" fmla="*/ 7 h 7"/>
                <a:gd name="T2" fmla="*/ 0 w 4"/>
                <a:gd name="T3" fmla="*/ 4 h 7"/>
                <a:gd name="T4" fmla="*/ 4 w 4"/>
                <a:gd name="T5" fmla="*/ 0 h 7"/>
                <a:gd name="T6" fmla="*/ 0 w 4"/>
                <a:gd name="T7" fmla="*/ 4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4"/>
                  </a:lnTo>
                  <a:lnTo>
                    <a:pt x="4" y="0"/>
                  </a:lnTo>
                  <a:lnTo>
                    <a:pt x="0"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9" name="Freeform 245"/>
            <p:cNvSpPr>
              <a:spLocks/>
            </p:cNvSpPr>
            <p:nvPr userDrawn="1"/>
          </p:nvSpPr>
          <p:spPr bwMode="gray">
            <a:xfrm>
              <a:off x="2244" y="1432"/>
              <a:ext cx="15" cy="15"/>
            </a:xfrm>
            <a:custGeom>
              <a:avLst/>
              <a:gdLst>
                <a:gd name="T0" fmla="*/ 14 w 14"/>
                <a:gd name="T1" fmla="*/ 0 h 14"/>
                <a:gd name="T2" fmla="*/ 0 w 14"/>
                <a:gd name="T3" fmla="*/ 7 h 14"/>
                <a:gd name="T4" fmla="*/ 0 w 14"/>
                <a:gd name="T5" fmla="*/ 14 h 14"/>
                <a:gd name="T6" fmla="*/ 0 w 14"/>
                <a:gd name="T7" fmla="*/ 7 h 14"/>
                <a:gd name="T8" fmla="*/ 14 w 14"/>
                <a:gd name="T9" fmla="*/ 0 h 14"/>
              </a:gdLst>
              <a:ahLst/>
              <a:cxnLst>
                <a:cxn ang="0">
                  <a:pos x="T0" y="T1"/>
                </a:cxn>
                <a:cxn ang="0">
                  <a:pos x="T2" y="T3"/>
                </a:cxn>
                <a:cxn ang="0">
                  <a:pos x="T4" y="T5"/>
                </a:cxn>
                <a:cxn ang="0">
                  <a:pos x="T6" y="T7"/>
                </a:cxn>
                <a:cxn ang="0">
                  <a:pos x="T8" y="T9"/>
                </a:cxn>
              </a:cxnLst>
              <a:rect l="0" t="0" r="r" b="b"/>
              <a:pathLst>
                <a:path w="14" h="14">
                  <a:moveTo>
                    <a:pt x="14" y="0"/>
                  </a:moveTo>
                  <a:lnTo>
                    <a:pt x="0" y="7"/>
                  </a:lnTo>
                  <a:lnTo>
                    <a:pt x="0" y="14"/>
                  </a:lnTo>
                  <a:lnTo>
                    <a:pt x="0" y="7"/>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0" name="Freeform 246"/>
            <p:cNvSpPr>
              <a:spLocks/>
            </p:cNvSpPr>
            <p:nvPr userDrawn="1"/>
          </p:nvSpPr>
          <p:spPr bwMode="gray">
            <a:xfrm>
              <a:off x="2020" y="1945"/>
              <a:ext cx="7" cy="11"/>
            </a:xfrm>
            <a:custGeom>
              <a:avLst/>
              <a:gdLst>
                <a:gd name="T0" fmla="*/ 3 w 7"/>
                <a:gd name="T1" fmla="*/ 0 h 10"/>
                <a:gd name="T2" fmla="*/ 0 w 7"/>
                <a:gd name="T3" fmla="*/ 0 h 10"/>
                <a:gd name="T4" fmla="*/ 0 w 7"/>
                <a:gd name="T5" fmla="*/ 3 h 10"/>
                <a:gd name="T6" fmla="*/ 3 w 7"/>
                <a:gd name="T7" fmla="*/ 3 h 10"/>
                <a:gd name="T8" fmla="*/ 7 w 7"/>
                <a:gd name="T9" fmla="*/ 7 h 10"/>
                <a:gd name="T10" fmla="*/ 7 w 7"/>
                <a:gd name="T11" fmla="*/ 10 h 10"/>
                <a:gd name="T12" fmla="*/ 7 w 7"/>
                <a:gd name="T13" fmla="*/ 7 h 10"/>
                <a:gd name="T14" fmla="*/ 3 w 7"/>
                <a:gd name="T15" fmla="*/ 3 h 10"/>
                <a:gd name="T16" fmla="*/ 0 w 7"/>
                <a:gd name="T17" fmla="*/ 3 h 10"/>
                <a:gd name="T18" fmla="*/ 0 w 7"/>
                <a:gd name="T19" fmla="*/ 3 h 10"/>
                <a:gd name="T20" fmla="*/ 0 w 7"/>
                <a:gd name="T21" fmla="*/ 3 h 10"/>
                <a:gd name="T22" fmla="*/ 0 w 7"/>
                <a:gd name="T23" fmla="*/ 3 h 10"/>
                <a:gd name="T24" fmla="*/ 3 w 7"/>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0">
                  <a:moveTo>
                    <a:pt x="3" y="0"/>
                  </a:moveTo>
                  <a:lnTo>
                    <a:pt x="0" y="0"/>
                  </a:lnTo>
                  <a:lnTo>
                    <a:pt x="0" y="3"/>
                  </a:lnTo>
                  <a:lnTo>
                    <a:pt x="3" y="3"/>
                  </a:lnTo>
                  <a:lnTo>
                    <a:pt x="7" y="7"/>
                  </a:lnTo>
                  <a:lnTo>
                    <a:pt x="7" y="10"/>
                  </a:lnTo>
                  <a:lnTo>
                    <a:pt x="7" y="7"/>
                  </a:lnTo>
                  <a:lnTo>
                    <a:pt x="3" y="3"/>
                  </a:lnTo>
                  <a:lnTo>
                    <a:pt x="0" y="3"/>
                  </a:lnTo>
                  <a:lnTo>
                    <a:pt x="0" y="3"/>
                  </a:lnTo>
                  <a:lnTo>
                    <a:pt x="0" y="3"/>
                  </a:lnTo>
                  <a:lnTo>
                    <a:pt x="0" y="3"/>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1" name="Freeform 247"/>
            <p:cNvSpPr>
              <a:spLocks/>
            </p:cNvSpPr>
            <p:nvPr userDrawn="1"/>
          </p:nvSpPr>
          <p:spPr bwMode="gray">
            <a:xfrm>
              <a:off x="1937" y="1599"/>
              <a:ext cx="72" cy="3"/>
            </a:xfrm>
            <a:custGeom>
              <a:avLst/>
              <a:gdLst>
                <a:gd name="T0" fmla="*/ 56 w 70"/>
                <a:gd name="T1" fmla="*/ 0 h 3"/>
                <a:gd name="T2" fmla="*/ 28 w 70"/>
                <a:gd name="T3" fmla="*/ 3 h 3"/>
                <a:gd name="T4" fmla="*/ 0 w 70"/>
                <a:gd name="T5" fmla="*/ 0 h 3"/>
                <a:gd name="T6" fmla="*/ 28 w 70"/>
                <a:gd name="T7" fmla="*/ 3 h 3"/>
                <a:gd name="T8" fmla="*/ 56 w 70"/>
                <a:gd name="T9" fmla="*/ 0 h 3"/>
                <a:gd name="T10" fmla="*/ 63 w 70"/>
                <a:gd name="T11" fmla="*/ 0 h 3"/>
                <a:gd name="T12" fmla="*/ 67 w 70"/>
                <a:gd name="T13" fmla="*/ 0 h 3"/>
                <a:gd name="T14" fmla="*/ 70 w 70"/>
                <a:gd name="T15" fmla="*/ 0 h 3"/>
                <a:gd name="T16" fmla="*/ 63 w 70"/>
                <a:gd name="T17" fmla="*/ 0 h 3"/>
                <a:gd name="T18" fmla="*/ 56 w 70"/>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3">
                  <a:moveTo>
                    <a:pt x="56" y="0"/>
                  </a:moveTo>
                  <a:lnTo>
                    <a:pt x="28" y="3"/>
                  </a:lnTo>
                  <a:lnTo>
                    <a:pt x="0" y="0"/>
                  </a:lnTo>
                  <a:lnTo>
                    <a:pt x="28" y="3"/>
                  </a:lnTo>
                  <a:lnTo>
                    <a:pt x="56" y="0"/>
                  </a:lnTo>
                  <a:lnTo>
                    <a:pt x="63" y="0"/>
                  </a:lnTo>
                  <a:lnTo>
                    <a:pt x="67" y="0"/>
                  </a:lnTo>
                  <a:lnTo>
                    <a:pt x="70" y="0"/>
                  </a:lnTo>
                  <a:lnTo>
                    <a:pt x="63" y="0"/>
                  </a:lnTo>
                  <a:lnTo>
                    <a:pt x="56"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2" name="Freeform 248"/>
            <p:cNvSpPr>
              <a:spLocks/>
            </p:cNvSpPr>
            <p:nvPr userDrawn="1"/>
          </p:nvSpPr>
          <p:spPr bwMode="gray">
            <a:xfrm>
              <a:off x="1962" y="1876"/>
              <a:ext cx="15" cy="35"/>
            </a:xfrm>
            <a:custGeom>
              <a:avLst/>
              <a:gdLst>
                <a:gd name="T0" fmla="*/ 0 w 14"/>
                <a:gd name="T1" fmla="*/ 0 h 32"/>
                <a:gd name="T2" fmla="*/ 7 w 14"/>
                <a:gd name="T3" fmla="*/ 7 h 32"/>
                <a:gd name="T4" fmla="*/ 10 w 14"/>
                <a:gd name="T5" fmla="*/ 18 h 32"/>
                <a:gd name="T6" fmla="*/ 14 w 14"/>
                <a:gd name="T7" fmla="*/ 28 h 32"/>
                <a:gd name="T8" fmla="*/ 10 w 14"/>
                <a:gd name="T9" fmla="*/ 28 h 32"/>
                <a:gd name="T10" fmla="*/ 7 w 14"/>
                <a:gd name="T11" fmla="*/ 32 h 32"/>
                <a:gd name="T12" fmla="*/ 10 w 14"/>
                <a:gd name="T13" fmla="*/ 28 h 32"/>
                <a:gd name="T14" fmla="*/ 14 w 14"/>
                <a:gd name="T15" fmla="*/ 28 h 32"/>
                <a:gd name="T16" fmla="*/ 14 w 14"/>
                <a:gd name="T17" fmla="*/ 28 h 32"/>
                <a:gd name="T18" fmla="*/ 10 w 14"/>
                <a:gd name="T19" fmla="*/ 18 h 32"/>
                <a:gd name="T20" fmla="*/ 7 w 14"/>
                <a:gd name="T21" fmla="*/ 7 h 32"/>
                <a:gd name="T22" fmla="*/ 0 w 14"/>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32">
                  <a:moveTo>
                    <a:pt x="0" y="0"/>
                  </a:moveTo>
                  <a:lnTo>
                    <a:pt x="7" y="7"/>
                  </a:lnTo>
                  <a:lnTo>
                    <a:pt x="10" y="18"/>
                  </a:lnTo>
                  <a:lnTo>
                    <a:pt x="14" y="28"/>
                  </a:lnTo>
                  <a:lnTo>
                    <a:pt x="10" y="28"/>
                  </a:lnTo>
                  <a:lnTo>
                    <a:pt x="7" y="32"/>
                  </a:lnTo>
                  <a:lnTo>
                    <a:pt x="10" y="28"/>
                  </a:lnTo>
                  <a:lnTo>
                    <a:pt x="14" y="28"/>
                  </a:lnTo>
                  <a:lnTo>
                    <a:pt x="14" y="28"/>
                  </a:lnTo>
                  <a:lnTo>
                    <a:pt x="10" y="18"/>
                  </a:lnTo>
                  <a:lnTo>
                    <a:pt x="7"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3" name="Freeform 249"/>
            <p:cNvSpPr>
              <a:spLocks/>
            </p:cNvSpPr>
            <p:nvPr userDrawn="1"/>
          </p:nvSpPr>
          <p:spPr bwMode="gray">
            <a:xfrm>
              <a:off x="1886" y="1869"/>
              <a:ext cx="15" cy="26"/>
            </a:xfrm>
            <a:custGeom>
              <a:avLst/>
              <a:gdLst>
                <a:gd name="T0" fmla="*/ 3 w 14"/>
                <a:gd name="T1" fmla="*/ 25 h 25"/>
                <a:gd name="T2" fmla="*/ 3 w 14"/>
                <a:gd name="T3" fmla="*/ 25 h 25"/>
                <a:gd name="T4" fmla="*/ 0 w 14"/>
                <a:gd name="T5" fmla="*/ 25 h 25"/>
                <a:gd name="T6" fmla="*/ 14 w 14"/>
                <a:gd name="T7" fmla="*/ 0 h 25"/>
                <a:gd name="T8" fmla="*/ 14 w 14"/>
                <a:gd name="T9" fmla="*/ 0 h 25"/>
                <a:gd name="T10" fmla="*/ 14 w 14"/>
                <a:gd name="T11" fmla="*/ 4 h 25"/>
                <a:gd name="T12" fmla="*/ 10 w 14"/>
                <a:gd name="T13" fmla="*/ 7 h 25"/>
                <a:gd name="T14" fmla="*/ 7 w 14"/>
                <a:gd name="T15" fmla="*/ 14 h 25"/>
                <a:gd name="T16" fmla="*/ 3 w 14"/>
                <a:gd name="T17" fmla="*/ 21 h 25"/>
                <a:gd name="T18" fmla="*/ 3 w 14"/>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5">
                  <a:moveTo>
                    <a:pt x="3" y="25"/>
                  </a:moveTo>
                  <a:lnTo>
                    <a:pt x="3" y="25"/>
                  </a:lnTo>
                  <a:lnTo>
                    <a:pt x="0" y="25"/>
                  </a:lnTo>
                  <a:lnTo>
                    <a:pt x="14" y="0"/>
                  </a:lnTo>
                  <a:lnTo>
                    <a:pt x="14" y="0"/>
                  </a:lnTo>
                  <a:lnTo>
                    <a:pt x="14" y="4"/>
                  </a:lnTo>
                  <a:lnTo>
                    <a:pt x="10" y="7"/>
                  </a:lnTo>
                  <a:lnTo>
                    <a:pt x="7" y="14"/>
                  </a:lnTo>
                  <a:lnTo>
                    <a:pt x="3" y="21"/>
                  </a:lnTo>
                  <a:lnTo>
                    <a:pt x="3"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4" name="Freeform 250"/>
            <p:cNvSpPr>
              <a:spLocks/>
            </p:cNvSpPr>
            <p:nvPr userDrawn="1"/>
          </p:nvSpPr>
          <p:spPr bwMode="gray">
            <a:xfrm>
              <a:off x="1861" y="1853"/>
              <a:ext cx="18" cy="5"/>
            </a:xfrm>
            <a:custGeom>
              <a:avLst/>
              <a:gdLst>
                <a:gd name="T0" fmla="*/ 0 w 18"/>
                <a:gd name="T1" fmla="*/ 0 h 4"/>
                <a:gd name="T2" fmla="*/ 0 w 18"/>
                <a:gd name="T3" fmla="*/ 0 h 4"/>
                <a:gd name="T4" fmla="*/ 0 w 18"/>
                <a:gd name="T5" fmla="*/ 0 h 4"/>
                <a:gd name="T6" fmla="*/ 3 w 18"/>
                <a:gd name="T7" fmla="*/ 0 h 4"/>
                <a:gd name="T8" fmla="*/ 10 w 18"/>
                <a:gd name="T9" fmla="*/ 0 h 4"/>
                <a:gd name="T10" fmla="*/ 18 w 18"/>
                <a:gd name="T11" fmla="*/ 4 h 4"/>
                <a:gd name="T12" fmla="*/ 10 w 18"/>
                <a:gd name="T13" fmla="*/ 4 h 4"/>
                <a:gd name="T14" fmla="*/ 0 w 18"/>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
                  <a:moveTo>
                    <a:pt x="0" y="0"/>
                  </a:moveTo>
                  <a:lnTo>
                    <a:pt x="0" y="0"/>
                  </a:lnTo>
                  <a:lnTo>
                    <a:pt x="0" y="0"/>
                  </a:lnTo>
                  <a:lnTo>
                    <a:pt x="3" y="0"/>
                  </a:lnTo>
                  <a:lnTo>
                    <a:pt x="10" y="0"/>
                  </a:lnTo>
                  <a:lnTo>
                    <a:pt x="18" y="4"/>
                  </a:lnTo>
                  <a:lnTo>
                    <a:pt x="1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5" name="Freeform 251"/>
            <p:cNvSpPr>
              <a:spLocks/>
            </p:cNvSpPr>
            <p:nvPr userDrawn="1"/>
          </p:nvSpPr>
          <p:spPr bwMode="gray">
            <a:xfrm>
              <a:off x="1828" y="1869"/>
              <a:ext cx="4" cy="11"/>
            </a:xfrm>
            <a:custGeom>
              <a:avLst/>
              <a:gdLst>
                <a:gd name="T0" fmla="*/ 0 w 4"/>
                <a:gd name="T1" fmla="*/ 4 h 11"/>
                <a:gd name="T2" fmla="*/ 0 w 4"/>
                <a:gd name="T3" fmla="*/ 11 h 11"/>
                <a:gd name="T4" fmla="*/ 0 w 4"/>
                <a:gd name="T5" fmla="*/ 7 h 11"/>
                <a:gd name="T6" fmla="*/ 0 w 4"/>
                <a:gd name="T7" fmla="*/ 4 h 11"/>
                <a:gd name="T8" fmla="*/ 0 w 4"/>
                <a:gd name="T9" fmla="*/ 4 h 11"/>
                <a:gd name="T10" fmla="*/ 4 w 4"/>
                <a:gd name="T11" fmla="*/ 4 h 11"/>
                <a:gd name="T12" fmla="*/ 4 w 4"/>
                <a:gd name="T13" fmla="*/ 4 h 11"/>
                <a:gd name="T14" fmla="*/ 4 w 4"/>
                <a:gd name="T15" fmla="*/ 0 h 11"/>
                <a:gd name="T16" fmla="*/ 0 w 4"/>
                <a:gd name="T17" fmla="*/ 4 h 11"/>
                <a:gd name="T18" fmla="*/ 0 w 4"/>
                <a:gd name="T19"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1">
                  <a:moveTo>
                    <a:pt x="0" y="4"/>
                  </a:moveTo>
                  <a:lnTo>
                    <a:pt x="0" y="11"/>
                  </a:lnTo>
                  <a:lnTo>
                    <a:pt x="0" y="7"/>
                  </a:lnTo>
                  <a:lnTo>
                    <a:pt x="0" y="4"/>
                  </a:lnTo>
                  <a:lnTo>
                    <a:pt x="0" y="4"/>
                  </a:lnTo>
                  <a:lnTo>
                    <a:pt x="4" y="4"/>
                  </a:lnTo>
                  <a:lnTo>
                    <a:pt x="4" y="4"/>
                  </a:lnTo>
                  <a:lnTo>
                    <a:pt x="4" y="0"/>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6" name="Freeform 252"/>
            <p:cNvSpPr>
              <a:spLocks/>
            </p:cNvSpPr>
            <p:nvPr userDrawn="1"/>
          </p:nvSpPr>
          <p:spPr bwMode="gray">
            <a:xfrm>
              <a:off x="1825" y="1884"/>
              <a:ext cx="3" cy="7"/>
            </a:xfrm>
            <a:custGeom>
              <a:avLst/>
              <a:gdLst>
                <a:gd name="T0" fmla="*/ 3 w 3"/>
                <a:gd name="T1" fmla="*/ 0 h 7"/>
                <a:gd name="T2" fmla="*/ 0 w 3"/>
                <a:gd name="T3" fmla="*/ 7 h 7"/>
                <a:gd name="T4" fmla="*/ 0 w 3"/>
                <a:gd name="T5" fmla="*/ 7 h 7"/>
                <a:gd name="T6" fmla="*/ 0 w 3"/>
                <a:gd name="T7" fmla="*/ 7 h 7"/>
                <a:gd name="T8" fmla="*/ 0 w 3"/>
                <a:gd name="T9" fmla="*/ 4 h 7"/>
                <a:gd name="T10" fmla="*/ 3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3" y="0"/>
                  </a:moveTo>
                  <a:lnTo>
                    <a:pt x="0" y="7"/>
                  </a:lnTo>
                  <a:lnTo>
                    <a:pt x="0" y="7"/>
                  </a:lnTo>
                  <a:lnTo>
                    <a:pt x="0" y="7"/>
                  </a:lnTo>
                  <a:lnTo>
                    <a:pt x="0" y="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7" name="Freeform 253"/>
            <p:cNvSpPr>
              <a:spLocks/>
            </p:cNvSpPr>
            <p:nvPr userDrawn="1"/>
          </p:nvSpPr>
          <p:spPr bwMode="gray">
            <a:xfrm>
              <a:off x="1944" y="1876"/>
              <a:ext cx="7" cy="15"/>
            </a:xfrm>
            <a:custGeom>
              <a:avLst/>
              <a:gdLst>
                <a:gd name="T0" fmla="*/ 7 w 7"/>
                <a:gd name="T1" fmla="*/ 0 h 14"/>
                <a:gd name="T2" fmla="*/ 0 w 7"/>
                <a:gd name="T3" fmla="*/ 14 h 14"/>
                <a:gd name="T4" fmla="*/ 0 w 7"/>
                <a:gd name="T5" fmla="*/ 11 h 14"/>
                <a:gd name="T6" fmla="*/ 0 w 7"/>
                <a:gd name="T7" fmla="*/ 7 h 14"/>
                <a:gd name="T8" fmla="*/ 3 w 7"/>
                <a:gd name="T9" fmla="*/ 4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0" y="14"/>
                  </a:lnTo>
                  <a:lnTo>
                    <a:pt x="0" y="11"/>
                  </a:lnTo>
                  <a:lnTo>
                    <a:pt x="0" y="7"/>
                  </a:lnTo>
                  <a:lnTo>
                    <a:pt x="3"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8" name="Freeform 254"/>
            <p:cNvSpPr>
              <a:spLocks/>
            </p:cNvSpPr>
            <p:nvPr userDrawn="1"/>
          </p:nvSpPr>
          <p:spPr bwMode="gray">
            <a:xfrm>
              <a:off x="1951" y="1869"/>
              <a:ext cx="4" cy="4"/>
            </a:xfrm>
            <a:custGeom>
              <a:avLst/>
              <a:gdLst>
                <a:gd name="T0" fmla="*/ 4 w 4"/>
                <a:gd name="T1" fmla="*/ 0 h 4"/>
                <a:gd name="T2" fmla="*/ 4 w 4"/>
                <a:gd name="T3" fmla="*/ 0 h 4"/>
                <a:gd name="T4" fmla="*/ 4 w 4"/>
                <a:gd name="T5" fmla="*/ 0 h 4"/>
                <a:gd name="T6" fmla="*/ 0 w 4"/>
                <a:gd name="T7" fmla="*/ 4 h 4"/>
                <a:gd name="T8" fmla="*/ 4 w 4"/>
                <a:gd name="T9" fmla="*/ 0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lnTo>
                    <a:pt x="4" y="0"/>
                  </a:lnTo>
                  <a:lnTo>
                    <a:pt x="4" y="0"/>
                  </a:lnTo>
                  <a:lnTo>
                    <a:pt x="0" y="4"/>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9" name="Freeform 255"/>
            <p:cNvSpPr>
              <a:spLocks/>
            </p:cNvSpPr>
            <p:nvPr userDrawn="1"/>
          </p:nvSpPr>
          <p:spPr bwMode="gray">
            <a:xfrm>
              <a:off x="1970" y="1956"/>
              <a:ext cx="10" cy="4"/>
            </a:xfrm>
            <a:custGeom>
              <a:avLst/>
              <a:gdLst>
                <a:gd name="T0" fmla="*/ 10 w 10"/>
                <a:gd name="T1" fmla="*/ 0 h 4"/>
                <a:gd name="T2" fmla="*/ 7 w 10"/>
                <a:gd name="T3" fmla="*/ 4 h 4"/>
                <a:gd name="T4" fmla="*/ 0 w 10"/>
                <a:gd name="T5" fmla="*/ 4 h 4"/>
                <a:gd name="T6" fmla="*/ 7 w 10"/>
                <a:gd name="T7" fmla="*/ 4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lnTo>
                    <a:pt x="7" y="4"/>
                  </a:lnTo>
                  <a:lnTo>
                    <a:pt x="0" y="4"/>
                  </a:lnTo>
                  <a:lnTo>
                    <a:pt x="7" y="4"/>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0" name="Freeform 256"/>
            <p:cNvSpPr>
              <a:spLocks/>
            </p:cNvSpPr>
            <p:nvPr userDrawn="1"/>
          </p:nvSpPr>
          <p:spPr bwMode="gray">
            <a:xfrm>
              <a:off x="1835" y="1439"/>
              <a:ext cx="29" cy="53"/>
            </a:xfrm>
            <a:custGeom>
              <a:avLst/>
              <a:gdLst>
                <a:gd name="T0" fmla="*/ 4 w 28"/>
                <a:gd name="T1" fmla="*/ 11 h 49"/>
                <a:gd name="T2" fmla="*/ 0 w 28"/>
                <a:gd name="T3" fmla="*/ 25 h 49"/>
                <a:gd name="T4" fmla="*/ 0 w 28"/>
                <a:gd name="T5" fmla="*/ 32 h 49"/>
                <a:gd name="T6" fmla="*/ 4 w 28"/>
                <a:gd name="T7" fmla="*/ 42 h 49"/>
                <a:gd name="T8" fmla="*/ 7 w 28"/>
                <a:gd name="T9" fmla="*/ 49 h 49"/>
                <a:gd name="T10" fmla="*/ 4 w 28"/>
                <a:gd name="T11" fmla="*/ 42 h 49"/>
                <a:gd name="T12" fmla="*/ 0 w 28"/>
                <a:gd name="T13" fmla="*/ 32 h 49"/>
                <a:gd name="T14" fmla="*/ 0 w 28"/>
                <a:gd name="T15" fmla="*/ 25 h 49"/>
                <a:gd name="T16" fmla="*/ 4 w 28"/>
                <a:gd name="T17" fmla="*/ 11 h 49"/>
                <a:gd name="T18" fmla="*/ 25 w 28"/>
                <a:gd name="T19" fmla="*/ 0 h 49"/>
                <a:gd name="T20" fmla="*/ 28 w 28"/>
                <a:gd name="T21" fmla="*/ 0 h 49"/>
                <a:gd name="T22" fmla="*/ 4 w 28"/>
                <a:gd name="T23" fmla="*/ 1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9">
                  <a:moveTo>
                    <a:pt x="4" y="11"/>
                  </a:moveTo>
                  <a:lnTo>
                    <a:pt x="0" y="25"/>
                  </a:lnTo>
                  <a:lnTo>
                    <a:pt x="0" y="32"/>
                  </a:lnTo>
                  <a:lnTo>
                    <a:pt x="4" y="42"/>
                  </a:lnTo>
                  <a:lnTo>
                    <a:pt x="7" y="49"/>
                  </a:lnTo>
                  <a:lnTo>
                    <a:pt x="4" y="42"/>
                  </a:lnTo>
                  <a:lnTo>
                    <a:pt x="0" y="32"/>
                  </a:lnTo>
                  <a:lnTo>
                    <a:pt x="0" y="25"/>
                  </a:lnTo>
                  <a:lnTo>
                    <a:pt x="4" y="11"/>
                  </a:lnTo>
                  <a:lnTo>
                    <a:pt x="25" y="0"/>
                  </a:lnTo>
                  <a:lnTo>
                    <a:pt x="28" y="0"/>
                  </a:lnTo>
                  <a:lnTo>
                    <a:pt x="4"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1" name="Freeform 257"/>
            <p:cNvSpPr>
              <a:spLocks/>
            </p:cNvSpPr>
            <p:nvPr userDrawn="1"/>
          </p:nvSpPr>
          <p:spPr bwMode="gray">
            <a:xfrm>
              <a:off x="1799" y="1466"/>
              <a:ext cx="21" cy="8"/>
            </a:xfrm>
            <a:custGeom>
              <a:avLst/>
              <a:gdLst>
                <a:gd name="T0" fmla="*/ 14 w 21"/>
                <a:gd name="T1" fmla="*/ 3 h 7"/>
                <a:gd name="T2" fmla="*/ 18 w 21"/>
                <a:gd name="T3" fmla="*/ 3 h 7"/>
                <a:gd name="T4" fmla="*/ 21 w 21"/>
                <a:gd name="T5" fmla="*/ 0 h 7"/>
                <a:gd name="T6" fmla="*/ 18 w 21"/>
                <a:gd name="T7" fmla="*/ 3 h 7"/>
                <a:gd name="T8" fmla="*/ 14 w 21"/>
                <a:gd name="T9" fmla="*/ 3 h 7"/>
                <a:gd name="T10" fmla="*/ 7 w 21"/>
                <a:gd name="T11" fmla="*/ 3 h 7"/>
                <a:gd name="T12" fmla="*/ 0 w 21"/>
                <a:gd name="T13" fmla="*/ 7 h 7"/>
                <a:gd name="T14" fmla="*/ 7 w 21"/>
                <a:gd name="T15" fmla="*/ 3 h 7"/>
                <a:gd name="T16" fmla="*/ 14 w 21"/>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3"/>
                  </a:moveTo>
                  <a:lnTo>
                    <a:pt x="18" y="3"/>
                  </a:lnTo>
                  <a:lnTo>
                    <a:pt x="21" y="0"/>
                  </a:lnTo>
                  <a:lnTo>
                    <a:pt x="18" y="3"/>
                  </a:lnTo>
                  <a:lnTo>
                    <a:pt x="14" y="3"/>
                  </a:lnTo>
                  <a:lnTo>
                    <a:pt x="7" y="3"/>
                  </a:lnTo>
                  <a:lnTo>
                    <a:pt x="0" y="7"/>
                  </a:lnTo>
                  <a:lnTo>
                    <a:pt x="7" y="3"/>
                  </a:lnTo>
                  <a:lnTo>
                    <a:pt x="14"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2" name="Freeform 258"/>
            <p:cNvSpPr>
              <a:spLocks/>
            </p:cNvSpPr>
            <p:nvPr userDrawn="1"/>
          </p:nvSpPr>
          <p:spPr bwMode="gray">
            <a:xfrm>
              <a:off x="1628" y="1754"/>
              <a:ext cx="26" cy="12"/>
            </a:xfrm>
            <a:custGeom>
              <a:avLst/>
              <a:gdLst>
                <a:gd name="T0" fmla="*/ 7 w 25"/>
                <a:gd name="T1" fmla="*/ 7 h 11"/>
                <a:gd name="T2" fmla="*/ 4 w 25"/>
                <a:gd name="T3" fmla="*/ 7 h 11"/>
                <a:gd name="T4" fmla="*/ 4 w 25"/>
                <a:gd name="T5" fmla="*/ 4 h 11"/>
                <a:gd name="T6" fmla="*/ 0 w 25"/>
                <a:gd name="T7" fmla="*/ 0 h 11"/>
                <a:gd name="T8" fmla="*/ 4 w 25"/>
                <a:gd name="T9" fmla="*/ 4 h 11"/>
                <a:gd name="T10" fmla="*/ 7 w 25"/>
                <a:gd name="T11" fmla="*/ 7 h 11"/>
                <a:gd name="T12" fmla="*/ 7 w 25"/>
                <a:gd name="T13" fmla="*/ 7 h 11"/>
                <a:gd name="T14" fmla="*/ 11 w 25"/>
                <a:gd name="T15" fmla="*/ 7 h 11"/>
                <a:gd name="T16" fmla="*/ 18 w 25"/>
                <a:gd name="T17" fmla="*/ 7 h 11"/>
                <a:gd name="T18" fmla="*/ 25 w 25"/>
                <a:gd name="T19" fmla="*/ 11 h 11"/>
                <a:gd name="T20" fmla="*/ 22 w 25"/>
                <a:gd name="T21" fmla="*/ 7 h 11"/>
                <a:gd name="T22" fmla="*/ 18 w 25"/>
                <a:gd name="T23" fmla="*/ 7 h 11"/>
                <a:gd name="T24" fmla="*/ 11 w 25"/>
                <a:gd name="T25" fmla="*/ 7 h 11"/>
                <a:gd name="T26" fmla="*/ 7 w 25"/>
                <a:gd name="T2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11">
                  <a:moveTo>
                    <a:pt x="7" y="7"/>
                  </a:moveTo>
                  <a:lnTo>
                    <a:pt x="4" y="7"/>
                  </a:lnTo>
                  <a:lnTo>
                    <a:pt x="4" y="4"/>
                  </a:lnTo>
                  <a:lnTo>
                    <a:pt x="0" y="0"/>
                  </a:lnTo>
                  <a:lnTo>
                    <a:pt x="4" y="4"/>
                  </a:lnTo>
                  <a:lnTo>
                    <a:pt x="7" y="7"/>
                  </a:lnTo>
                  <a:lnTo>
                    <a:pt x="7" y="7"/>
                  </a:lnTo>
                  <a:lnTo>
                    <a:pt x="11" y="7"/>
                  </a:lnTo>
                  <a:lnTo>
                    <a:pt x="18" y="7"/>
                  </a:lnTo>
                  <a:lnTo>
                    <a:pt x="25" y="11"/>
                  </a:lnTo>
                  <a:lnTo>
                    <a:pt x="22" y="7"/>
                  </a:lnTo>
                  <a:lnTo>
                    <a:pt x="18" y="7"/>
                  </a:lnTo>
                  <a:lnTo>
                    <a:pt x="11"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3" name="Freeform 259"/>
            <p:cNvSpPr>
              <a:spLocks/>
            </p:cNvSpPr>
            <p:nvPr userDrawn="1"/>
          </p:nvSpPr>
          <p:spPr bwMode="gray">
            <a:xfrm>
              <a:off x="1723" y="1766"/>
              <a:ext cx="7" cy="3"/>
            </a:xfrm>
            <a:custGeom>
              <a:avLst/>
              <a:gdLst>
                <a:gd name="T0" fmla="*/ 0 w 7"/>
                <a:gd name="T1" fmla="*/ 3 h 3"/>
                <a:gd name="T2" fmla="*/ 7 w 7"/>
                <a:gd name="T3" fmla="*/ 0 h 3"/>
                <a:gd name="T4" fmla="*/ 7 w 7"/>
                <a:gd name="T5" fmla="*/ 0 h 3"/>
                <a:gd name="T6" fmla="*/ 7 w 7"/>
                <a:gd name="T7" fmla="*/ 0 h 3"/>
                <a:gd name="T8" fmla="*/ 0 w 7"/>
                <a:gd name="T9" fmla="*/ 3 h 3"/>
                <a:gd name="T10" fmla="*/ 0 w 7"/>
                <a:gd name="T11" fmla="*/ 3 h 3"/>
              </a:gdLst>
              <a:ahLst/>
              <a:cxnLst>
                <a:cxn ang="0">
                  <a:pos x="T0" y="T1"/>
                </a:cxn>
                <a:cxn ang="0">
                  <a:pos x="T2" y="T3"/>
                </a:cxn>
                <a:cxn ang="0">
                  <a:pos x="T4" y="T5"/>
                </a:cxn>
                <a:cxn ang="0">
                  <a:pos x="T6" y="T7"/>
                </a:cxn>
                <a:cxn ang="0">
                  <a:pos x="T8" y="T9"/>
                </a:cxn>
                <a:cxn ang="0">
                  <a:pos x="T10" y="T11"/>
                </a:cxn>
              </a:cxnLst>
              <a:rect l="0" t="0" r="r" b="b"/>
              <a:pathLst>
                <a:path w="7" h="3">
                  <a:moveTo>
                    <a:pt x="0" y="3"/>
                  </a:moveTo>
                  <a:lnTo>
                    <a:pt x="7" y="0"/>
                  </a:lnTo>
                  <a:lnTo>
                    <a:pt x="7"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4" name="Freeform 260"/>
            <p:cNvSpPr>
              <a:spLocks/>
            </p:cNvSpPr>
            <p:nvPr userDrawn="1"/>
          </p:nvSpPr>
          <p:spPr bwMode="gray">
            <a:xfrm>
              <a:off x="1720" y="1786"/>
              <a:ext cx="10" cy="10"/>
            </a:xfrm>
            <a:custGeom>
              <a:avLst/>
              <a:gdLst>
                <a:gd name="T0" fmla="*/ 10 w 10"/>
                <a:gd name="T1" fmla="*/ 0 h 10"/>
                <a:gd name="T2" fmla="*/ 10 w 10"/>
                <a:gd name="T3" fmla="*/ 0 h 10"/>
                <a:gd name="T4" fmla="*/ 7 w 10"/>
                <a:gd name="T5" fmla="*/ 3 h 10"/>
                <a:gd name="T6" fmla="*/ 3 w 10"/>
                <a:gd name="T7" fmla="*/ 3 h 10"/>
                <a:gd name="T8" fmla="*/ 0 w 10"/>
                <a:gd name="T9" fmla="*/ 10 h 10"/>
                <a:gd name="T10" fmla="*/ 3 w 10"/>
                <a:gd name="T11" fmla="*/ 7 h 10"/>
                <a:gd name="T12" fmla="*/ 7 w 10"/>
                <a:gd name="T13" fmla="*/ 3 h 10"/>
                <a:gd name="T14" fmla="*/ 10 w 10"/>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0">
                  <a:moveTo>
                    <a:pt x="10" y="0"/>
                  </a:moveTo>
                  <a:lnTo>
                    <a:pt x="10" y="0"/>
                  </a:lnTo>
                  <a:lnTo>
                    <a:pt x="7" y="3"/>
                  </a:lnTo>
                  <a:lnTo>
                    <a:pt x="3" y="3"/>
                  </a:lnTo>
                  <a:lnTo>
                    <a:pt x="0" y="10"/>
                  </a:lnTo>
                  <a:lnTo>
                    <a:pt x="3" y="7"/>
                  </a:lnTo>
                  <a:lnTo>
                    <a:pt x="7" y="3"/>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5" name="Freeform 261"/>
            <p:cNvSpPr>
              <a:spLocks/>
            </p:cNvSpPr>
            <p:nvPr userDrawn="1"/>
          </p:nvSpPr>
          <p:spPr bwMode="gray">
            <a:xfrm>
              <a:off x="1654" y="1706"/>
              <a:ext cx="4" cy="7"/>
            </a:xfrm>
            <a:custGeom>
              <a:avLst/>
              <a:gdLst>
                <a:gd name="T0" fmla="*/ 4 w 4"/>
                <a:gd name="T1" fmla="*/ 7 h 7"/>
                <a:gd name="T2" fmla="*/ 0 w 4"/>
                <a:gd name="T3" fmla="*/ 3 h 7"/>
                <a:gd name="T4" fmla="*/ 0 w 4"/>
                <a:gd name="T5" fmla="*/ 0 h 7"/>
                <a:gd name="T6" fmla="*/ 0 w 4"/>
                <a:gd name="T7" fmla="*/ 3 h 7"/>
                <a:gd name="T8" fmla="*/ 0 w 4"/>
                <a:gd name="T9" fmla="*/ 7 h 7"/>
                <a:gd name="T10" fmla="*/ 4 w 4"/>
                <a:gd name="T11" fmla="*/ 7 h 7"/>
              </a:gdLst>
              <a:ahLst/>
              <a:cxnLst>
                <a:cxn ang="0">
                  <a:pos x="T0" y="T1"/>
                </a:cxn>
                <a:cxn ang="0">
                  <a:pos x="T2" y="T3"/>
                </a:cxn>
                <a:cxn ang="0">
                  <a:pos x="T4" y="T5"/>
                </a:cxn>
                <a:cxn ang="0">
                  <a:pos x="T6" y="T7"/>
                </a:cxn>
                <a:cxn ang="0">
                  <a:pos x="T8" y="T9"/>
                </a:cxn>
                <a:cxn ang="0">
                  <a:pos x="T10" y="T11"/>
                </a:cxn>
              </a:cxnLst>
              <a:rect l="0" t="0" r="r" b="b"/>
              <a:pathLst>
                <a:path w="4" h="7">
                  <a:moveTo>
                    <a:pt x="4" y="7"/>
                  </a:moveTo>
                  <a:lnTo>
                    <a:pt x="0" y="3"/>
                  </a:lnTo>
                  <a:lnTo>
                    <a:pt x="0" y="0"/>
                  </a:lnTo>
                  <a:lnTo>
                    <a:pt x="0" y="3"/>
                  </a:lnTo>
                  <a:lnTo>
                    <a:pt x="0" y="7"/>
                  </a:lnTo>
                  <a:lnTo>
                    <a:pt x="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6" name="Freeform 262"/>
            <p:cNvSpPr>
              <a:spLocks/>
            </p:cNvSpPr>
            <p:nvPr userDrawn="1"/>
          </p:nvSpPr>
          <p:spPr bwMode="gray">
            <a:xfrm>
              <a:off x="1759" y="1500"/>
              <a:ext cx="21" cy="7"/>
            </a:xfrm>
            <a:custGeom>
              <a:avLst/>
              <a:gdLst>
                <a:gd name="T0" fmla="*/ 14 w 21"/>
                <a:gd name="T1" fmla="*/ 4 h 7"/>
                <a:gd name="T2" fmla="*/ 18 w 21"/>
                <a:gd name="T3" fmla="*/ 4 h 7"/>
                <a:gd name="T4" fmla="*/ 21 w 21"/>
                <a:gd name="T5" fmla="*/ 0 h 7"/>
                <a:gd name="T6" fmla="*/ 18 w 21"/>
                <a:gd name="T7" fmla="*/ 4 h 7"/>
                <a:gd name="T8" fmla="*/ 14 w 21"/>
                <a:gd name="T9" fmla="*/ 4 h 7"/>
                <a:gd name="T10" fmla="*/ 7 w 21"/>
                <a:gd name="T11" fmla="*/ 4 h 7"/>
                <a:gd name="T12" fmla="*/ 0 w 21"/>
                <a:gd name="T13" fmla="*/ 7 h 7"/>
                <a:gd name="T14" fmla="*/ 7 w 21"/>
                <a:gd name="T15" fmla="*/ 4 h 7"/>
                <a:gd name="T16" fmla="*/ 14 w 21"/>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4"/>
                  </a:moveTo>
                  <a:lnTo>
                    <a:pt x="18" y="4"/>
                  </a:lnTo>
                  <a:lnTo>
                    <a:pt x="21" y="0"/>
                  </a:lnTo>
                  <a:lnTo>
                    <a:pt x="18" y="4"/>
                  </a:lnTo>
                  <a:lnTo>
                    <a:pt x="14" y="4"/>
                  </a:lnTo>
                  <a:lnTo>
                    <a:pt x="7" y="4"/>
                  </a:lnTo>
                  <a:lnTo>
                    <a:pt x="0" y="7"/>
                  </a:lnTo>
                  <a:lnTo>
                    <a:pt x="7"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7" name="Freeform 263"/>
            <p:cNvSpPr>
              <a:spLocks/>
            </p:cNvSpPr>
            <p:nvPr userDrawn="1"/>
          </p:nvSpPr>
          <p:spPr bwMode="gray">
            <a:xfrm>
              <a:off x="1723" y="1539"/>
              <a:ext cx="25" cy="10"/>
            </a:xfrm>
            <a:custGeom>
              <a:avLst/>
              <a:gdLst>
                <a:gd name="T0" fmla="*/ 14 w 25"/>
                <a:gd name="T1" fmla="*/ 7 h 10"/>
                <a:gd name="T2" fmla="*/ 18 w 25"/>
                <a:gd name="T3" fmla="*/ 7 h 10"/>
                <a:gd name="T4" fmla="*/ 25 w 25"/>
                <a:gd name="T5" fmla="*/ 0 h 10"/>
                <a:gd name="T6" fmla="*/ 18 w 25"/>
                <a:gd name="T7" fmla="*/ 7 h 10"/>
                <a:gd name="T8" fmla="*/ 14 w 25"/>
                <a:gd name="T9" fmla="*/ 7 h 10"/>
                <a:gd name="T10" fmla="*/ 7 w 25"/>
                <a:gd name="T11" fmla="*/ 10 h 10"/>
                <a:gd name="T12" fmla="*/ 0 w 25"/>
                <a:gd name="T13" fmla="*/ 10 h 10"/>
                <a:gd name="T14" fmla="*/ 4 w 25"/>
                <a:gd name="T15" fmla="*/ 10 h 10"/>
                <a:gd name="T16" fmla="*/ 7 w 25"/>
                <a:gd name="T17" fmla="*/ 10 h 10"/>
                <a:gd name="T18" fmla="*/ 14 w 25"/>
                <a:gd name="T1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0">
                  <a:moveTo>
                    <a:pt x="14" y="7"/>
                  </a:moveTo>
                  <a:lnTo>
                    <a:pt x="18" y="7"/>
                  </a:lnTo>
                  <a:lnTo>
                    <a:pt x="25" y="0"/>
                  </a:lnTo>
                  <a:lnTo>
                    <a:pt x="18" y="7"/>
                  </a:lnTo>
                  <a:lnTo>
                    <a:pt x="14" y="7"/>
                  </a:lnTo>
                  <a:lnTo>
                    <a:pt x="7" y="10"/>
                  </a:lnTo>
                  <a:lnTo>
                    <a:pt x="0" y="10"/>
                  </a:lnTo>
                  <a:lnTo>
                    <a:pt x="4" y="10"/>
                  </a:lnTo>
                  <a:lnTo>
                    <a:pt x="7" y="10"/>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8" name="Freeform 264"/>
            <p:cNvSpPr>
              <a:spLocks/>
            </p:cNvSpPr>
            <p:nvPr userDrawn="1"/>
          </p:nvSpPr>
          <p:spPr bwMode="gray">
            <a:xfrm>
              <a:off x="1708" y="1561"/>
              <a:ext cx="15" cy="8"/>
            </a:xfrm>
            <a:custGeom>
              <a:avLst/>
              <a:gdLst>
                <a:gd name="T0" fmla="*/ 14 w 14"/>
                <a:gd name="T1" fmla="*/ 0 h 7"/>
                <a:gd name="T2" fmla="*/ 11 w 14"/>
                <a:gd name="T3" fmla="*/ 0 h 7"/>
                <a:gd name="T4" fmla="*/ 7 w 14"/>
                <a:gd name="T5" fmla="*/ 0 h 7"/>
                <a:gd name="T6" fmla="*/ 0 w 14"/>
                <a:gd name="T7" fmla="*/ 3 h 7"/>
                <a:gd name="T8" fmla="*/ 0 w 14"/>
                <a:gd name="T9" fmla="*/ 7 h 7"/>
                <a:gd name="T10" fmla="*/ 0 w 14"/>
                <a:gd name="T11" fmla="*/ 7 h 7"/>
                <a:gd name="T12" fmla="*/ 0 w 14"/>
                <a:gd name="T13" fmla="*/ 7 h 7"/>
                <a:gd name="T14" fmla="*/ 0 w 14"/>
                <a:gd name="T15" fmla="*/ 3 h 7"/>
                <a:gd name="T16" fmla="*/ 7 w 14"/>
                <a:gd name="T17" fmla="*/ 0 h 7"/>
                <a:gd name="T18" fmla="*/ 11 w 14"/>
                <a:gd name="T19" fmla="*/ 0 h 7"/>
                <a:gd name="T20" fmla="*/ 14 w 14"/>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7">
                  <a:moveTo>
                    <a:pt x="14" y="0"/>
                  </a:moveTo>
                  <a:lnTo>
                    <a:pt x="11" y="0"/>
                  </a:lnTo>
                  <a:lnTo>
                    <a:pt x="7" y="0"/>
                  </a:lnTo>
                  <a:lnTo>
                    <a:pt x="0" y="3"/>
                  </a:lnTo>
                  <a:lnTo>
                    <a:pt x="0" y="7"/>
                  </a:lnTo>
                  <a:lnTo>
                    <a:pt x="0" y="7"/>
                  </a:lnTo>
                  <a:lnTo>
                    <a:pt x="0" y="7"/>
                  </a:lnTo>
                  <a:lnTo>
                    <a:pt x="0" y="3"/>
                  </a:lnTo>
                  <a:lnTo>
                    <a:pt x="7" y="0"/>
                  </a:lnTo>
                  <a:lnTo>
                    <a:pt x="11"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9" name="Freeform 265"/>
            <p:cNvSpPr>
              <a:spLocks/>
            </p:cNvSpPr>
            <p:nvPr userDrawn="1"/>
          </p:nvSpPr>
          <p:spPr bwMode="gray">
            <a:xfrm>
              <a:off x="1672" y="1629"/>
              <a:ext cx="15" cy="5"/>
            </a:xfrm>
            <a:custGeom>
              <a:avLst/>
              <a:gdLst>
                <a:gd name="T0" fmla="*/ 14 w 14"/>
                <a:gd name="T1" fmla="*/ 0 h 4"/>
                <a:gd name="T2" fmla="*/ 14 w 14"/>
                <a:gd name="T3" fmla="*/ 0 h 4"/>
                <a:gd name="T4" fmla="*/ 14 w 14"/>
                <a:gd name="T5" fmla="*/ 0 h 4"/>
                <a:gd name="T6" fmla="*/ 14 w 14"/>
                <a:gd name="T7" fmla="*/ 0 h 4"/>
                <a:gd name="T8" fmla="*/ 14 w 14"/>
                <a:gd name="T9" fmla="*/ 0 h 4"/>
                <a:gd name="T10" fmla="*/ 7 w 14"/>
                <a:gd name="T11" fmla="*/ 0 h 4"/>
                <a:gd name="T12" fmla="*/ 0 w 14"/>
                <a:gd name="T13" fmla="*/ 4 h 4"/>
                <a:gd name="T14" fmla="*/ 7 w 14"/>
                <a:gd name="T15" fmla="*/ 0 h 4"/>
                <a:gd name="T16" fmla="*/ 14 w 14"/>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
                  <a:moveTo>
                    <a:pt x="14" y="0"/>
                  </a:moveTo>
                  <a:lnTo>
                    <a:pt x="14" y="0"/>
                  </a:lnTo>
                  <a:lnTo>
                    <a:pt x="14" y="0"/>
                  </a:lnTo>
                  <a:lnTo>
                    <a:pt x="14" y="0"/>
                  </a:lnTo>
                  <a:lnTo>
                    <a:pt x="14" y="0"/>
                  </a:lnTo>
                  <a:lnTo>
                    <a:pt x="7" y="0"/>
                  </a:lnTo>
                  <a:lnTo>
                    <a:pt x="0" y="4"/>
                  </a:lnTo>
                  <a:lnTo>
                    <a:pt x="7"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0" name="Freeform 266"/>
            <p:cNvSpPr>
              <a:spLocks/>
            </p:cNvSpPr>
            <p:nvPr userDrawn="1"/>
          </p:nvSpPr>
          <p:spPr bwMode="gray">
            <a:xfrm>
              <a:off x="1611" y="1709"/>
              <a:ext cx="10" cy="4"/>
            </a:xfrm>
            <a:custGeom>
              <a:avLst/>
              <a:gdLst>
                <a:gd name="T0" fmla="*/ 10 w 10"/>
                <a:gd name="T1" fmla="*/ 4 h 4"/>
                <a:gd name="T2" fmla="*/ 3 w 10"/>
                <a:gd name="T3" fmla="*/ 4 h 4"/>
                <a:gd name="T4" fmla="*/ 0 w 10"/>
                <a:gd name="T5" fmla="*/ 0 h 4"/>
                <a:gd name="T6" fmla="*/ 3 w 10"/>
                <a:gd name="T7" fmla="*/ 4 h 4"/>
                <a:gd name="T8" fmla="*/ 10 w 10"/>
                <a:gd name="T9" fmla="*/ 4 h 4"/>
              </a:gdLst>
              <a:ahLst/>
              <a:cxnLst>
                <a:cxn ang="0">
                  <a:pos x="T0" y="T1"/>
                </a:cxn>
                <a:cxn ang="0">
                  <a:pos x="T2" y="T3"/>
                </a:cxn>
                <a:cxn ang="0">
                  <a:pos x="T4" y="T5"/>
                </a:cxn>
                <a:cxn ang="0">
                  <a:pos x="T6" y="T7"/>
                </a:cxn>
                <a:cxn ang="0">
                  <a:pos x="T8" y="T9"/>
                </a:cxn>
              </a:cxnLst>
              <a:rect l="0" t="0" r="r" b="b"/>
              <a:pathLst>
                <a:path w="10" h="4">
                  <a:moveTo>
                    <a:pt x="10" y="4"/>
                  </a:moveTo>
                  <a:lnTo>
                    <a:pt x="3" y="4"/>
                  </a:lnTo>
                  <a:lnTo>
                    <a:pt x="0" y="0"/>
                  </a:lnTo>
                  <a:lnTo>
                    <a:pt x="3" y="4"/>
                  </a:lnTo>
                  <a:lnTo>
                    <a:pt x="1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1" name="Freeform 267"/>
            <p:cNvSpPr>
              <a:spLocks/>
            </p:cNvSpPr>
            <p:nvPr userDrawn="1"/>
          </p:nvSpPr>
          <p:spPr bwMode="gray">
            <a:xfrm>
              <a:off x="1447" y="1690"/>
              <a:ext cx="142" cy="91"/>
            </a:xfrm>
            <a:custGeom>
              <a:avLst/>
              <a:gdLst>
                <a:gd name="T0" fmla="*/ 28 w 138"/>
                <a:gd name="T1" fmla="*/ 43 h 85"/>
                <a:gd name="T2" fmla="*/ 32 w 138"/>
                <a:gd name="T3" fmla="*/ 32 h 85"/>
                <a:gd name="T4" fmla="*/ 36 w 138"/>
                <a:gd name="T5" fmla="*/ 32 h 85"/>
                <a:gd name="T6" fmla="*/ 39 w 138"/>
                <a:gd name="T7" fmla="*/ 29 h 85"/>
                <a:gd name="T8" fmla="*/ 46 w 138"/>
                <a:gd name="T9" fmla="*/ 25 h 85"/>
                <a:gd name="T10" fmla="*/ 53 w 138"/>
                <a:gd name="T11" fmla="*/ 22 h 85"/>
                <a:gd name="T12" fmla="*/ 57 w 138"/>
                <a:gd name="T13" fmla="*/ 15 h 85"/>
                <a:gd name="T14" fmla="*/ 60 w 138"/>
                <a:gd name="T15" fmla="*/ 8 h 85"/>
                <a:gd name="T16" fmla="*/ 60 w 138"/>
                <a:gd name="T17" fmla="*/ 8 h 85"/>
                <a:gd name="T18" fmla="*/ 67 w 138"/>
                <a:gd name="T19" fmla="*/ 11 h 85"/>
                <a:gd name="T20" fmla="*/ 71 w 138"/>
                <a:gd name="T21" fmla="*/ 11 h 85"/>
                <a:gd name="T22" fmla="*/ 74 w 138"/>
                <a:gd name="T23" fmla="*/ 11 h 85"/>
                <a:gd name="T24" fmla="*/ 78 w 138"/>
                <a:gd name="T25" fmla="*/ 11 h 85"/>
                <a:gd name="T26" fmla="*/ 88 w 138"/>
                <a:gd name="T27" fmla="*/ 11 h 85"/>
                <a:gd name="T28" fmla="*/ 95 w 138"/>
                <a:gd name="T29" fmla="*/ 11 h 85"/>
                <a:gd name="T30" fmla="*/ 106 w 138"/>
                <a:gd name="T31" fmla="*/ 11 h 85"/>
                <a:gd name="T32" fmla="*/ 117 w 138"/>
                <a:gd name="T33" fmla="*/ 8 h 85"/>
                <a:gd name="T34" fmla="*/ 127 w 138"/>
                <a:gd name="T35" fmla="*/ 0 h 85"/>
                <a:gd name="T36" fmla="*/ 138 w 138"/>
                <a:gd name="T37" fmla="*/ 0 h 85"/>
                <a:gd name="T38" fmla="*/ 138 w 138"/>
                <a:gd name="T39" fmla="*/ 0 h 85"/>
                <a:gd name="T40" fmla="*/ 127 w 138"/>
                <a:gd name="T41" fmla="*/ 0 h 85"/>
                <a:gd name="T42" fmla="*/ 120 w 138"/>
                <a:gd name="T43" fmla="*/ 8 h 85"/>
                <a:gd name="T44" fmla="*/ 106 w 138"/>
                <a:gd name="T45" fmla="*/ 11 h 85"/>
                <a:gd name="T46" fmla="*/ 95 w 138"/>
                <a:gd name="T47" fmla="*/ 15 h 85"/>
                <a:gd name="T48" fmla="*/ 88 w 138"/>
                <a:gd name="T49" fmla="*/ 11 h 85"/>
                <a:gd name="T50" fmla="*/ 81 w 138"/>
                <a:gd name="T51" fmla="*/ 11 h 85"/>
                <a:gd name="T52" fmla="*/ 78 w 138"/>
                <a:gd name="T53" fmla="*/ 11 h 85"/>
                <a:gd name="T54" fmla="*/ 71 w 138"/>
                <a:gd name="T55" fmla="*/ 11 h 85"/>
                <a:gd name="T56" fmla="*/ 67 w 138"/>
                <a:gd name="T57" fmla="*/ 11 h 85"/>
                <a:gd name="T58" fmla="*/ 64 w 138"/>
                <a:gd name="T59" fmla="*/ 11 h 85"/>
                <a:gd name="T60" fmla="*/ 60 w 138"/>
                <a:gd name="T61" fmla="*/ 8 h 85"/>
                <a:gd name="T62" fmla="*/ 57 w 138"/>
                <a:gd name="T63" fmla="*/ 15 h 85"/>
                <a:gd name="T64" fmla="*/ 53 w 138"/>
                <a:gd name="T65" fmla="*/ 22 h 85"/>
                <a:gd name="T66" fmla="*/ 46 w 138"/>
                <a:gd name="T67" fmla="*/ 29 h 85"/>
                <a:gd name="T68" fmla="*/ 39 w 138"/>
                <a:gd name="T69" fmla="*/ 32 h 85"/>
                <a:gd name="T70" fmla="*/ 36 w 138"/>
                <a:gd name="T71" fmla="*/ 32 h 85"/>
                <a:gd name="T72" fmla="*/ 36 w 138"/>
                <a:gd name="T73" fmla="*/ 32 h 85"/>
                <a:gd name="T74" fmla="*/ 28 w 138"/>
                <a:gd name="T75" fmla="*/ 43 h 85"/>
                <a:gd name="T76" fmla="*/ 11 w 138"/>
                <a:gd name="T77" fmla="*/ 46 h 85"/>
                <a:gd name="T78" fmla="*/ 11 w 138"/>
                <a:gd name="T79" fmla="*/ 67 h 85"/>
                <a:gd name="T80" fmla="*/ 0 w 138"/>
                <a:gd name="T81" fmla="*/ 85 h 85"/>
                <a:gd name="T82" fmla="*/ 0 w 138"/>
                <a:gd name="T83" fmla="*/ 82 h 85"/>
                <a:gd name="T84" fmla="*/ 11 w 138"/>
                <a:gd name="T85" fmla="*/ 64 h 85"/>
                <a:gd name="T86" fmla="*/ 11 w 138"/>
                <a:gd name="T87" fmla="*/ 43 h 85"/>
                <a:gd name="T88" fmla="*/ 21 w 138"/>
                <a:gd name="T89" fmla="*/ 43 h 85"/>
                <a:gd name="T90" fmla="*/ 28 w 138"/>
                <a:gd name="T91"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8" h="85">
                  <a:moveTo>
                    <a:pt x="28" y="43"/>
                  </a:moveTo>
                  <a:lnTo>
                    <a:pt x="32" y="32"/>
                  </a:lnTo>
                  <a:lnTo>
                    <a:pt x="36" y="32"/>
                  </a:lnTo>
                  <a:lnTo>
                    <a:pt x="39" y="29"/>
                  </a:lnTo>
                  <a:lnTo>
                    <a:pt x="46" y="25"/>
                  </a:lnTo>
                  <a:lnTo>
                    <a:pt x="53" y="22"/>
                  </a:lnTo>
                  <a:lnTo>
                    <a:pt x="57" y="15"/>
                  </a:lnTo>
                  <a:lnTo>
                    <a:pt x="60" y="8"/>
                  </a:lnTo>
                  <a:lnTo>
                    <a:pt x="60" y="8"/>
                  </a:lnTo>
                  <a:lnTo>
                    <a:pt x="67" y="11"/>
                  </a:lnTo>
                  <a:lnTo>
                    <a:pt x="71" y="11"/>
                  </a:lnTo>
                  <a:lnTo>
                    <a:pt x="74" y="11"/>
                  </a:lnTo>
                  <a:lnTo>
                    <a:pt x="78" y="11"/>
                  </a:lnTo>
                  <a:lnTo>
                    <a:pt x="88" y="11"/>
                  </a:lnTo>
                  <a:lnTo>
                    <a:pt x="95" y="11"/>
                  </a:lnTo>
                  <a:lnTo>
                    <a:pt x="106" y="11"/>
                  </a:lnTo>
                  <a:lnTo>
                    <a:pt x="117" y="8"/>
                  </a:lnTo>
                  <a:lnTo>
                    <a:pt x="127" y="0"/>
                  </a:lnTo>
                  <a:lnTo>
                    <a:pt x="138" y="0"/>
                  </a:lnTo>
                  <a:lnTo>
                    <a:pt x="138" y="0"/>
                  </a:lnTo>
                  <a:lnTo>
                    <a:pt x="127" y="0"/>
                  </a:lnTo>
                  <a:lnTo>
                    <a:pt x="120" y="8"/>
                  </a:lnTo>
                  <a:lnTo>
                    <a:pt x="106" y="11"/>
                  </a:lnTo>
                  <a:lnTo>
                    <a:pt x="95" y="15"/>
                  </a:lnTo>
                  <a:lnTo>
                    <a:pt x="88" y="11"/>
                  </a:lnTo>
                  <a:lnTo>
                    <a:pt x="81" y="11"/>
                  </a:lnTo>
                  <a:lnTo>
                    <a:pt x="78" y="11"/>
                  </a:lnTo>
                  <a:lnTo>
                    <a:pt x="71" y="11"/>
                  </a:lnTo>
                  <a:lnTo>
                    <a:pt x="67" y="11"/>
                  </a:lnTo>
                  <a:lnTo>
                    <a:pt x="64" y="11"/>
                  </a:lnTo>
                  <a:lnTo>
                    <a:pt x="60" y="8"/>
                  </a:lnTo>
                  <a:lnTo>
                    <a:pt x="57" y="15"/>
                  </a:lnTo>
                  <a:lnTo>
                    <a:pt x="53" y="22"/>
                  </a:lnTo>
                  <a:lnTo>
                    <a:pt x="46" y="29"/>
                  </a:lnTo>
                  <a:lnTo>
                    <a:pt x="39" y="32"/>
                  </a:lnTo>
                  <a:lnTo>
                    <a:pt x="36" y="32"/>
                  </a:lnTo>
                  <a:lnTo>
                    <a:pt x="36" y="32"/>
                  </a:lnTo>
                  <a:lnTo>
                    <a:pt x="28" y="43"/>
                  </a:lnTo>
                  <a:lnTo>
                    <a:pt x="11" y="46"/>
                  </a:lnTo>
                  <a:lnTo>
                    <a:pt x="11" y="67"/>
                  </a:lnTo>
                  <a:lnTo>
                    <a:pt x="0" y="85"/>
                  </a:lnTo>
                  <a:lnTo>
                    <a:pt x="0" y="82"/>
                  </a:lnTo>
                  <a:lnTo>
                    <a:pt x="11" y="64"/>
                  </a:lnTo>
                  <a:lnTo>
                    <a:pt x="11" y="43"/>
                  </a:lnTo>
                  <a:lnTo>
                    <a:pt x="21" y="43"/>
                  </a:lnTo>
                  <a:lnTo>
                    <a:pt x="28" y="4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2" name="Freeform 268"/>
            <p:cNvSpPr>
              <a:spLocks/>
            </p:cNvSpPr>
            <p:nvPr userDrawn="1"/>
          </p:nvSpPr>
          <p:spPr bwMode="gray">
            <a:xfrm>
              <a:off x="1256" y="1641"/>
              <a:ext cx="24" cy="23"/>
            </a:xfrm>
            <a:custGeom>
              <a:avLst/>
              <a:gdLst>
                <a:gd name="T0" fmla="*/ 24 w 24"/>
                <a:gd name="T1" fmla="*/ 0 h 21"/>
                <a:gd name="T2" fmla="*/ 24 w 24"/>
                <a:gd name="T3" fmla="*/ 0 h 21"/>
                <a:gd name="T4" fmla="*/ 24 w 24"/>
                <a:gd name="T5" fmla="*/ 0 h 21"/>
                <a:gd name="T6" fmla="*/ 7 w 24"/>
                <a:gd name="T7" fmla="*/ 17 h 21"/>
                <a:gd name="T8" fmla="*/ 7 w 24"/>
                <a:gd name="T9" fmla="*/ 17 h 21"/>
                <a:gd name="T10" fmla="*/ 3 w 24"/>
                <a:gd name="T11" fmla="*/ 17 h 21"/>
                <a:gd name="T12" fmla="*/ 0 w 24"/>
                <a:gd name="T13" fmla="*/ 21 h 21"/>
                <a:gd name="T14" fmla="*/ 3 w 24"/>
                <a:gd name="T15" fmla="*/ 17 h 21"/>
                <a:gd name="T16" fmla="*/ 7 w 24"/>
                <a:gd name="T17" fmla="*/ 17 h 21"/>
                <a:gd name="T18" fmla="*/ 7 w 24"/>
                <a:gd name="T19" fmla="*/ 17 h 21"/>
                <a:gd name="T20" fmla="*/ 24 w 24"/>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1">
                  <a:moveTo>
                    <a:pt x="24" y="0"/>
                  </a:moveTo>
                  <a:lnTo>
                    <a:pt x="24" y="0"/>
                  </a:lnTo>
                  <a:lnTo>
                    <a:pt x="24" y="0"/>
                  </a:lnTo>
                  <a:lnTo>
                    <a:pt x="7" y="17"/>
                  </a:lnTo>
                  <a:lnTo>
                    <a:pt x="7" y="17"/>
                  </a:lnTo>
                  <a:lnTo>
                    <a:pt x="3" y="17"/>
                  </a:lnTo>
                  <a:lnTo>
                    <a:pt x="0" y="21"/>
                  </a:lnTo>
                  <a:lnTo>
                    <a:pt x="3" y="17"/>
                  </a:lnTo>
                  <a:lnTo>
                    <a:pt x="7" y="17"/>
                  </a:lnTo>
                  <a:lnTo>
                    <a:pt x="7" y="17"/>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3" name="Freeform 269"/>
            <p:cNvSpPr>
              <a:spLocks/>
            </p:cNvSpPr>
            <p:nvPr userDrawn="1"/>
          </p:nvSpPr>
          <p:spPr bwMode="gray">
            <a:xfrm>
              <a:off x="1154" y="1762"/>
              <a:ext cx="18" cy="31"/>
            </a:xfrm>
            <a:custGeom>
              <a:avLst/>
              <a:gdLst>
                <a:gd name="T0" fmla="*/ 3 w 18"/>
                <a:gd name="T1" fmla="*/ 7 h 29"/>
                <a:gd name="T2" fmla="*/ 18 w 18"/>
                <a:gd name="T3" fmla="*/ 25 h 29"/>
                <a:gd name="T4" fmla="*/ 18 w 18"/>
                <a:gd name="T5" fmla="*/ 29 h 29"/>
                <a:gd name="T6" fmla="*/ 14 w 18"/>
                <a:gd name="T7" fmla="*/ 25 h 29"/>
                <a:gd name="T8" fmla="*/ 11 w 18"/>
                <a:gd name="T9" fmla="*/ 18 h 29"/>
                <a:gd name="T10" fmla="*/ 7 w 18"/>
                <a:gd name="T11" fmla="*/ 15 h 29"/>
                <a:gd name="T12" fmla="*/ 3 w 18"/>
                <a:gd name="T13" fmla="*/ 11 h 29"/>
                <a:gd name="T14" fmla="*/ 3 w 18"/>
                <a:gd name="T15" fmla="*/ 7 h 29"/>
                <a:gd name="T16" fmla="*/ 0 w 18"/>
                <a:gd name="T17" fmla="*/ 4 h 29"/>
                <a:gd name="T18" fmla="*/ 0 w 18"/>
                <a:gd name="T19" fmla="*/ 0 h 29"/>
                <a:gd name="T20" fmla="*/ 0 w 18"/>
                <a:gd name="T21" fmla="*/ 0 h 29"/>
                <a:gd name="T22" fmla="*/ 0 w 18"/>
                <a:gd name="T23" fmla="*/ 0 h 29"/>
                <a:gd name="T24" fmla="*/ 3 w 18"/>
                <a:gd name="T25"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9">
                  <a:moveTo>
                    <a:pt x="3" y="7"/>
                  </a:moveTo>
                  <a:lnTo>
                    <a:pt x="18" y="25"/>
                  </a:lnTo>
                  <a:lnTo>
                    <a:pt x="18" y="29"/>
                  </a:lnTo>
                  <a:lnTo>
                    <a:pt x="14" y="25"/>
                  </a:lnTo>
                  <a:lnTo>
                    <a:pt x="11" y="18"/>
                  </a:lnTo>
                  <a:lnTo>
                    <a:pt x="7" y="15"/>
                  </a:lnTo>
                  <a:lnTo>
                    <a:pt x="3" y="11"/>
                  </a:lnTo>
                  <a:lnTo>
                    <a:pt x="3" y="7"/>
                  </a:lnTo>
                  <a:lnTo>
                    <a:pt x="0" y="4"/>
                  </a:lnTo>
                  <a:lnTo>
                    <a:pt x="0" y="0"/>
                  </a:lnTo>
                  <a:lnTo>
                    <a:pt x="0" y="0"/>
                  </a:lnTo>
                  <a:lnTo>
                    <a:pt x="0" y="0"/>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4" name="Freeform 270"/>
            <p:cNvSpPr>
              <a:spLocks/>
            </p:cNvSpPr>
            <p:nvPr userDrawn="1"/>
          </p:nvSpPr>
          <p:spPr bwMode="gray">
            <a:xfrm>
              <a:off x="1180" y="1717"/>
              <a:ext cx="3" cy="7"/>
            </a:xfrm>
            <a:custGeom>
              <a:avLst/>
              <a:gdLst>
                <a:gd name="T0" fmla="*/ 0 w 3"/>
                <a:gd name="T1" fmla="*/ 7 h 7"/>
                <a:gd name="T2" fmla="*/ 3 w 3"/>
                <a:gd name="T3" fmla="*/ 7 h 7"/>
                <a:gd name="T4" fmla="*/ 3 w 3"/>
                <a:gd name="T5" fmla="*/ 4 h 7"/>
                <a:gd name="T6" fmla="*/ 3 w 3"/>
                <a:gd name="T7" fmla="*/ 4 h 7"/>
                <a:gd name="T8" fmla="*/ 3 w 3"/>
                <a:gd name="T9" fmla="*/ 4 h 7"/>
                <a:gd name="T10" fmla="*/ 3 w 3"/>
                <a:gd name="T11" fmla="*/ 0 h 7"/>
                <a:gd name="T12" fmla="*/ 3 w 3"/>
                <a:gd name="T13" fmla="*/ 4 h 7"/>
                <a:gd name="T14" fmla="*/ 3 w 3"/>
                <a:gd name="T15" fmla="*/ 4 h 7"/>
                <a:gd name="T16" fmla="*/ 3 w 3"/>
                <a:gd name="T17" fmla="*/ 4 h 7"/>
                <a:gd name="T18" fmla="*/ 0 w 3"/>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7">
                  <a:moveTo>
                    <a:pt x="0" y="7"/>
                  </a:moveTo>
                  <a:lnTo>
                    <a:pt x="3" y="7"/>
                  </a:lnTo>
                  <a:lnTo>
                    <a:pt x="3" y="4"/>
                  </a:lnTo>
                  <a:lnTo>
                    <a:pt x="3" y="4"/>
                  </a:lnTo>
                  <a:lnTo>
                    <a:pt x="3" y="4"/>
                  </a:lnTo>
                  <a:lnTo>
                    <a:pt x="3" y="0"/>
                  </a:lnTo>
                  <a:lnTo>
                    <a:pt x="3" y="4"/>
                  </a:lnTo>
                  <a:lnTo>
                    <a:pt x="3" y="4"/>
                  </a:lnTo>
                  <a:lnTo>
                    <a:pt x="3"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5" name="Freeform 271"/>
            <p:cNvSpPr>
              <a:spLocks/>
            </p:cNvSpPr>
            <p:nvPr userDrawn="1"/>
          </p:nvSpPr>
          <p:spPr bwMode="gray">
            <a:xfrm>
              <a:off x="1180" y="1732"/>
              <a:ext cx="3" cy="4"/>
            </a:xfrm>
            <a:custGeom>
              <a:avLst/>
              <a:gdLst>
                <a:gd name="T0" fmla="*/ 3 w 3"/>
                <a:gd name="T1" fmla="*/ 0 h 4"/>
                <a:gd name="T2" fmla="*/ 3 w 3"/>
                <a:gd name="T3" fmla="*/ 0 h 4"/>
                <a:gd name="T4" fmla="*/ 0 w 3"/>
                <a:gd name="T5" fmla="*/ 4 h 4"/>
                <a:gd name="T6" fmla="*/ 0 w 3"/>
                <a:gd name="T7" fmla="*/ 4 h 4"/>
                <a:gd name="T8" fmla="*/ 0 w 3"/>
                <a:gd name="T9" fmla="*/ 4 h 4"/>
                <a:gd name="T10" fmla="*/ 3 w 3"/>
                <a:gd name="T11" fmla="*/ 0 h 4"/>
                <a:gd name="T12" fmla="*/ 3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0"/>
                  </a:moveTo>
                  <a:lnTo>
                    <a:pt x="3" y="0"/>
                  </a:lnTo>
                  <a:lnTo>
                    <a:pt x="0" y="4"/>
                  </a:lnTo>
                  <a:lnTo>
                    <a:pt x="0" y="4"/>
                  </a:lnTo>
                  <a:lnTo>
                    <a:pt x="0"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6" name="Freeform 272"/>
            <p:cNvSpPr>
              <a:spLocks/>
            </p:cNvSpPr>
            <p:nvPr userDrawn="1"/>
          </p:nvSpPr>
          <p:spPr bwMode="gray">
            <a:xfrm>
              <a:off x="1190" y="1690"/>
              <a:ext cx="11" cy="23"/>
            </a:xfrm>
            <a:custGeom>
              <a:avLst/>
              <a:gdLst>
                <a:gd name="T0" fmla="*/ 0 w 11"/>
                <a:gd name="T1" fmla="*/ 22 h 22"/>
                <a:gd name="T2" fmla="*/ 0 w 11"/>
                <a:gd name="T3" fmla="*/ 18 h 22"/>
                <a:gd name="T4" fmla="*/ 0 w 11"/>
                <a:gd name="T5" fmla="*/ 15 h 22"/>
                <a:gd name="T6" fmla="*/ 4 w 11"/>
                <a:gd name="T7" fmla="*/ 11 h 22"/>
                <a:gd name="T8" fmla="*/ 4 w 11"/>
                <a:gd name="T9" fmla="*/ 8 h 22"/>
                <a:gd name="T10" fmla="*/ 4 w 11"/>
                <a:gd name="T11" fmla="*/ 4 h 22"/>
                <a:gd name="T12" fmla="*/ 0 w 11"/>
                <a:gd name="T13" fmla="*/ 8 h 22"/>
                <a:gd name="T14" fmla="*/ 0 w 11"/>
                <a:gd name="T15" fmla="*/ 4 h 22"/>
                <a:gd name="T16" fmla="*/ 4 w 11"/>
                <a:gd name="T17" fmla="*/ 4 h 22"/>
                <a:gd name="T18" fmla="*/ 11 w 11"/>
                <a:gd name="T19" fmla="*/ 0 h 22"/>
                <a:gd name="T20" fmla="*/ 7 w 11"/>
                <a:gd name="T21" fmla="*/ 4 h 22"/>
                <a:gd name="T22" fmla="*/ 4 w 11"/>
                <a:gd name="T23" fmla="*/ 4 h 22"/>
                <a:gd name="T24" fmla="*/ 4 w 11"/>
                <a:gd name="T25" fmla="*/ 8 h 22"/>
                <a:gd name="T26" fmla="*/ 4 w 11"/>
                <a:gd name="T27" fmla="*/ 11 h 22"/>
                <a:gd name="T28" fmla="*/ 0 w 11"/>
                <a:gd name="T29" fmla="*/ 15 h 22"/>
                <a:gd name="T30" fmla="*/ 0 w 11"/>
                <a:gd name="T31" fmla="*/ 18 h 22"/>
                <a:gd name="T32" fmla="*/ 0 w 11"/>
                <a:gd name="T33"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22">
                  <a:moveTo>
                    <a:pt x="0" y="22"/>
                  </a:moveTo>
                  <a:lnTo>
                    <a:pt x="0" y="18"/>
                  </a:lnTo>
                  <a:lnTo>
                    <a:pt x="0" y="15"/>
                  </a:lnTo>
                  <a:lnTo>
                    <a:pt x="4" y="11"/>
                  </a:lnTo>
                  <a:lnTo>
                    <a:pt x="4" y="8"/>
                  </a:lnTo>
                  <a:lnTo>
                    <a:pt x="4" y="4"/>
                  </a:lnTo>
                  <a:lnTo>
                    <a:pt x="0" y="8"/>
                  </a:lnTo>
                  <a:lnTo>
                    <a:pt x="0" y="4"/>
                  </a:lnTo>
                  <a:lnTo>
                    <a:pt x="4" y="4"/>
                  </a:lnTo>
                  <a:lnTo>
                    <a:pt x="11" y="0"/>
                  </a:lnTo>
                  <a:lnTo>
                    <a:pt x="7" y="4"/>
                  </a:lnTo>
                  <a:lnTo>
                    <a:pt x="4" y="4"/>
                  </a:lnTo>
                  <a:lnTo>
                    <a:pt x="4" y="8"/>
                  </a:lnTo>
                  <a:lnTo>
                    <a:pt x="4" y="11"/>
                  </a:lnTo>
                  <a:lnTo>
                    <a:pt x="0" y="15"/>
                  </a:lnTo>
                  <a:lnTo>
                    <a:pt x="0"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7" name="Freeform 273"/>
            <p:cNvSpPr>
              <a:spLocks/>
            </p:cNvSpPr>
            <p:nvPr userDrawn="1"/>
          </p:nvSpPr>
          <p:spPr bwMode="gray">
            <a:xfrm>
              <a:off x="1223" y="1656"/>
              <a:ext cx="7" cy="15"/>
            </a:xfrm>
            <a:custGeom>
              <a:avLst/>
              <a:gdLst>
                <a:gd name="T0" fmla="*/ 7 w 7"/>
                <a:gd name="T1" fmla="*/ 14 h 14"/>
                <a:gd name="T2" fmla="*/ 3 w 7"/>
                <a:gd name="T3" fmla="*/ 7 h 14"/>
                <a:gd name="T4" fmla="*/ 0 w 7"/>
                <a:gd name="T5" fmla="*/ 0 h 14"/>
                <a:gd name="T6" fmla="*/ 3 w 7"/>
                <a:gd name="T7" fmla="*/ 7 h 14"/>
                <a:gd name="T8" fmla="*/ 7 w 7"/>
                <a:gd name="T9" fmla="*/ 10 h 14"/>
                <a:gd name="T10" fmla="*/ 7 w 7"/>
                <a:gd name="T11" fmla="*/ 14 h 14"/>
              </a:gdLst>
              <a:ahLst/>
              <a:cxnLst>
                <a:cxn ang="0">
                  <a:pos x="T0" y="T1"/>
                </a:cxn>
                <a:cxn ang="0">
                  <a:pos x="T2" y="T3"/>
                </a:cxn>
                <a:cxn ang="0">
                  <a:pos x="T4" y="T5"/>
                </a:cxn>
                <a:cxn ang="0">
                  <a:pos x="T6" y="T7"/>
                </a:cxn>
                <a:cxn ang="0">
                  <a:pos x="T8" y="T9"/>
                </a:cxn>
                <a:cxn ang="0">
                  <a:pos x="T10" y="T11"/>
                </a:cxn>
              </a:cxnLst>
              <a:rect l="0" t="0" r="r" b="b"/>
              <a:pathLst>
                <a:path w="7" h="14">
                  <a:moveTo>
                    <a:pt x="7" y="14"/>
                  </a:moveTo>
                  <a:lnTo>
                    <a:pt x="3" y="7"/>
                  </a:lnTo>
                  <a:lnTo>
                    <a:pt x="0" y="0"/>
                  </a:lnTo>
                  <a:lnTo>
                    <a:pt x="3" y="7"/>
                  </a:lnTo>
                  <a:lnTo>
                    <a:pt x="7" y="10"/>
                  </a:lnTo>
                  <a:lnTo>
                    <a:pt x="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8" name="Freeform 274"/>
            <p:cNvSpPr>
              <a:spLocks/>
            </p:cNvSpPr>
            <p:nvPr userDrawn="1"/>
          </p:nvSpPr>
          <p:spPr bwMode="gray">
            <a:xfrm>
              <a:off x="1216" y="1644"/>
              <a:ext cx="7" cy="8"/>
            </a:xfrm>
            <a:custGeom>
              <a:avLst/>
              <a:gdLst>
                <a:gd name="T0" fmla="*/ 7 w 7"/>
                <a:gd name="T1" fmla="*/ 7 h 7"/>
                <a:gd name="T2" fmla="*/ 3 w 7"/>
                <a:gd name="T3" fmla="*/ 4 h 7"/>
                <a:gd name="T4" fmla="*/ 0 w 7"/>
                <a:gd name="T5" fmla="*/ 0 h 7"/>
                <a:gd name="T6" fmla="*/ 3 w 7"/>
                <a:gd name="T7" fmla="*/ 4 h 7"/>
                <a:gd name="T8" fmla="*/ 7 w 7"/>
                <a:gd name="T9" fmla="*/ 7 h 7"/>
              </a:gdLst>
              <a:ahLst/>
              <a:cxnLst>
                <a:cxn ang="0">
                  <a:pos x="T0" y="T1"/>
                </a:cxn>
                <a:cxn ang="0">
                  <a:pos x="T2" y="T3"/>
                </a:cxn>
                <a:cxn ang="0">
                  <a:pos x="T4" y="T5"/>
                </a:cxn>
                <a:cxn ang="0">
                  <a:pos x="T6" y="T7"/>
                </a:cxn>
                <a:cxn ang="0">
                  <a:pos x="T8" y="T9"/>
                </a:cxn>
              </a:cxnLst>
              <a:rect l="0" t="0" r="r" b="b"/>
              <a:pathLst>
                <a:path w="7" h="7">
                  <a:moveTo>
                    <a:pt x="7" y="7"/>
                  </a:move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9" name="Freeform 275"/>
            <p:cNvSpPr>
              <a:spLocks/>
            </p:cNvSpPr>
            <p:nvPr userDrawn="1"/>
          </p:nvSpPr>
          <p:spPr bwMode="gray">
            <a:xfrm>
              <a:off x="1208" y="1637"/>
              <a:ext cx="8" cy="7"/>
            </a:xfrm>
            <a:custGeom>
              <a:avLst/>
              <a:gdLst>
                <a:gd name="T0" fmla="*/ 7 w 7"/>
                <a:gd name="T1" fmla="*/ 7 h 7"/>
                <a:gd name="T2" fmla="*/ 7 w 7"/>
                <a:gd name="T3" fmla="*/ 4 h 7"/>
                <a:gd name="T4" fmla="*/ 7 w 7"/>
                <a:gd name="T5" fmla="*/ 4 h 7"/>
                <a:gd name="T6" fmla="*/ 3 w 7"/>
                <a:gd name="T7" fmla="*/ 4 h 7"/>
                <a:gd name="T8" fmla="*/ 3 w 7"/>
                <a:gd name="T9" fmla="*/ 4 h 7"/>
                <a:gd name="T10" fmla="*/ 0 w 7"/>
                <a:gd name="T11" fmla="*/ 0 h 7"/>
                <a:gd name="T12" fmla="*/ 3 w 7"/>
                <a:gd name="T13" fmla="*/ 4 h 7"/>
                <a:gd name="T14" fmla="*/ 7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7" y="7"/>
                  </a:moveTo>
                  <a:lnTo>
                    <a:pt x="7" y="4"/>
                  </a:lnTo>
                  <a:lnTo>
                    <a:pt x="7" y="4"/>
                  </a:lnTo>
                  <a:lnTo>
                    <a:pt x="3" y="4"/>
                  </a:ln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0" name="Freeform 276"/>
            <p:cNvSpPr>
              <a:spLocks/>
            </p:cNvSpPr>
            <p:nvPr userDrawn="1"/>
          </p:nvSpPr>
          <p:spPr bwMode="gray">
            <a:xfrm>
              <a:off x="1197" y="1629"/>
              <a:ext cx="7" cy="8"/>
            </a:xfrm>
            <a:custGeom>
              <a:avLst/>
              <a:gdLst>
                <a:gd name="T0" fmla="*/ 7 w 7"/>
                <a:gd name="T1" fmla="*/ 7 h 7"/>
                <a:gd name="T2" fmla="*/ 4 w 7"/>
                <a:gd name="T3" fmla="*/ 4 h 7"/>
                <a:gd name="T4" fmla="*/ 0 w 7"/>
                <a:gd name="T5" fmla="*/ 0 h 7"/>
                <a:gd name="T6" fmla="*/ 0 w 7"/>
                <a:gd name="T7" fmla="*/ 0 h 7"/>
                <a:gd name="T8" fmla="*/ 0 w 7"/>
                <a:gd name="T9" fmla="*/ 0 h 7"/>
                <a:gd name="T10" fmla="*/ 4 w 7"/>
                <a:gd name="T11" fmla="*/ 4 h 7"/>
                <a:gd name="T12" fmla="*/ 7 w 7"/>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7" y="7"/>
                  </a:moveTo>
                  <a:lnTo>
                    <a:pt x="4" y="4"/>
                  </a:lnTo>
                  <a:lnTo>
                    <a:pt x="0" y="0"/>
                  </a:lnTo>
                  <a:lnTo>
                    <a:pt x="0" y="0"/>
                  </a:lnTo>
                  <a:lnTo>
                    <a:pt x="0" y="0"/>
                  </a:lnTo>
                  <a:lnTo>
                    <a:pt x="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1" name="Freeform 277"/>
            <p:cNvSpPr>
              <a:spLocks/>
            </p:cNvSpPr>
            <p:nvPr userDrawn="1"/>
          </p:nvSpPr>
          <p:spPr bwMode="gray">
            <a:xfrm>
              <a:off x="1121" y="1713"/>
              <a:ext cx="4" cy="8"/>
            </a:xfrm>
            <a:custGeom>
              <a:avLst/>
              <a:gdLst>
                <a:gd name="T0" fmla="*/ 0 w 4"/>
                <a:gd name="T1" fmla="*/ 7 h 7"/>
                <a:gd name="T2" fmla="*/ 0 w 4"/>
                <a:gd name="T3" fmla="*/ 3 h 7"/>
                <a:gd name="T4" fmla="*/ 4 w 4"/>
                <a:gd name="T5" fmla="*/ 0 h 7"/>
                <a:gd name="T6" fmla="*/ 0 w 4"/>
                <a:gd name="T7" fmla="*/ 3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3"/>
                  </a:lnTo>
                  <a:lnTo>
                    <a:pt x="4" y="0"/>
                  </a:lnTo>
                  <a:lnTo>
                    <a:pt x="0"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2" name="Freeform 278"/>
            <p:cNvSpPr>
              <a:spLocks/>
            </p:cNvSpPr>
            <p:nvPr userDrawn="1"/>
          </p:nvSpPr>
          <p:spPr bwMode="gray">
            <a:xfrm>
              <a:off x="1114" y="1774"/>
              <a:ext cx="11" cy="7"/>
            </a:xfrm>
            <a:custGeom>
              <a:avLst/>
              <a:gdLst>
                <a:gd name="T0" fmla="*/ 0 w 11"/>
                <a:gd name="T1" fmla="*/ 0 h 7"/>
                <a:gd name="T2" fmla="*/ 0 w 11"/>
                <a:gd name="T3" fmla="*/ 0 h 7"/>
                <a:gd name="T4" fmla="*/ 0 w 11"/>
                <a:gd name="T5" fmla="*/ 4 h 7"/>
                <a:gd name="T6" fmla="*/ 4 w 11"/>
                <a:gd name="T7" fmla="*/ 7 h 7"/>
                <a:gd name="T8" fmla="*/ 11 w 11"/>
                <a:gd name="T9" fmla="*/ 7 h 7"/>
                <a:gd name="T10" fmla="*/ 4 w 11"/>
                <a:gd name="T11" fmla="*/ 7 h 7"/>
                <a:gd name="T12" fmla="*/ 0 w 11"/>
                <a:gd name="T13" fmla="*/ 4 h 7"/>
                <a:gd name="T14" fmla="*/ 0 w 11"/>
                <a:gd name="T15" fmla="*/ 0 h 7"/>
                <a:gd name="T16" fmla="*/ 0 w 11"/>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7">
                  <a:moveTo>
                    <a:pt x="0" y="0"/>
                  </a:moveTo>
                  <a:lnTo>
                    <a:pt x="0" y="0"/>
                  </a:lnTo>
                  <a:lnTo>
                    <a:pt x="0" y="4"/>
                  </a:lnTo>
                  <a:lnTo>
                    <a:pt x="4" y="7"/>
                  </a:lnTo>
                  <a:lnTo>
                    <a:pt x="11" y="7"/>
                  </a:lnTo>
                  <a:lnTo>
                    <a:pt x="4" y="7"/>
                  </a:lnTo>
                  <a:lnTo>
                    <a:pt x="0" y="4"/>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3" name="Freeform 279"/>
            <p:cNvSpPr>
              <a:spLocks/>
            </p:cNvSpPr>
            <p:nvPr userDrawn="1"/>
          </p:nvSpPr>
          <p:spPr bwMode="gray">
            <a:xfrm>
              <a:off x="1240" y="2078"/>
              <a:ext cx="12" cy="10"/>
            </a:xfrm>
            <a:custGeom>
              <a:avLst/>
              <a:gdLst>
                <a:gd name="T0" fmla="*/ 8 w 11"/>
                <a:gd name="T1" fmla="*/ 3 h 10"/>
                <a:gd name="T2" fmla="*/ 4 w 11"/>
                <a:gd name="T3" fmla="*/ 3 h 10"/>
                <a:gd name="T4" fmla="*/ 4 w 11"/>
                <a:gd name="T5" fmla="*/ 7 h 10"/>
                <a:gd name="T6" fmla="*/ 4 w 11"/>
                <a:gd name="T7" fmla="*/ 7 h 10"/>
                <a:gd name="T8" fmla="*/ 0 w 11"/>
                <a:gd name="T9" fmla="*/ 10 h 10"/>
                <a:gd name="T10" fmla="*/ 4 w 11"/>
                <a:gd name="T11" fmla="*/ 7 h 10"/>
                <a:gd name="T12" fmla="*/ 4 w 11"/>
                <a:gd name="T13" fmla="*/ 3 h 10"/>
                <a:gd name="T14" fmla="*/ 4 w 11"/>
                <a:gd name="T15" fmla="*/ 3 h 10"/>
                <a:gd name="T16" fmla="*/ 8 w 11"/>
                <a:gd name="T17" fmla="*/ 3 h 10"/>
                <a:gd name="T18" fmla="*/ 8 w 11"/>
                <a:gd name="T19" fmla="*/ 3 h 10"/>
                <a:gd name="T20" fmla="*/ 11 w 11"/>
                <a:gd name="T21" fmla="*/ 0 h 10"/>
                <a:gd name="T22" fmla="*/ 11 w 11"/>
                <a:gd name="T23" fmla="*/ 0 h 10"/>
                <a:gd name="T24" fmla="*/ 11 w 11"/>
                <a:gd name="T25" fmla="*/ 3 h 10"/>
                <a:gd name="T26" fmla="*/ 11 w 11"/>
                <a:gd name="T27" fmla="*/ 3 h 10"/>
                <a:gd name="T28" fmla="*/ 8 w 11"/>
                <a:gd name="T2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0">
                  <a:moveTo>
                    <a:pt x="8" y="3"/>
                  </a:moveTo>
                  <a:lnTo>
                    <a:pt x="4" y="3"/>
                  </a:lnTo>
                  <a:lnTo>
                    <a:pt x="4" y="7"/>
                  </a:lnTo>
                  <a:lnTo>
                    <a:pt x="4" y="7"/>
                  </a:lnTo>
                  <a:lnTo>
                    <a:pt x="0" y="10"/>
                  </a:lnTo>
                  <a:lnTo>
                    <a:pt x="4" y="7"/>
                  </a:lnTo>
                  <a:lnTo>
                    <a:pt x="4" y="3"/>
                  </a:lnTo>
                  <a:lnTo>
                    <a:pt x="4" y="3"/>
                  </a:lnTo>
                  <a:lnTo>
                    <a:pt x="8" y="3"/>
                  </a:lnTo>
                  <a:lnTo>
                    <a:pt x="8" y="3"/>
                  </a:lnTo>
                  <a:lnTo>
                    <a:pt x="11" y="0"/>
                  </a:lnTo>
                  <a:lnTo>
                    <a:pt x="11" y="0"/>
                  </a:lnTo>
                  <a:lnTo>
                    <a:pt x="11" y="3"/>
                  </a:lnTo>
                  <a:lnTo>
                    <a:pt x="11" y="3"/>
                  </a:lnTo>
                  <a:lnTo>
                    <a:pt x="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4" name="Freeform 280"/>
            <p:cNvSpPr>
              <a:spLocks/>
            </p:cNvSpPr>
            <p:nvPr userDrawn="1"/>
          </p:nvSpPr>
          <p:spPr bwMode="gray">
            <a:xfrm>
              <a:off x="1397" y="1936"/>
              <a:ext cx="1" cy="12"/>
            </a:xfrm>
            <a:custGeom>
              <a:avLst/>
              <a:gdLst>
                <a:gd name="T0" fmla="*/ 0 h 11"/>
                <a:gd name="T1" fmla="*/ 4 h 11"/>
                <a:gd name="T2" fmla="*/ 4 h 11"/>
                <a:gd name="T3" fmla="*/ 8 h 11"/>
                <a:gd name="T4" fmla="*/ 11 h 11"/>
                <a:gd name="T5" fmla="*/ 11 h 11"/>
                <a:gd name="T6" fmla="*/ 11 h 11"/>
                <a:gd name="T7" fmla="*/ 8 h 11"/>
                <a:gd name="T8" fmla="*/ 4 h 11"/>
                <a:gd name="T9" fmla="*/ 0 h 1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11">
                  <a:moveTo>
                    <a:pt x="0" y="0"/>
                  </a:moveTo>
                  <a:lnTo>
                    <a:pt x="0" y="4"/>
                  </a:lnTo>
                  <a:lnTo>
                    <a:pt x="0" y="4"/>
                  </a:lnTo>
                  <a:lnTo>
                    <a:pt x="0" y="8"/>
                  </a:lnTo>
                  <a:lnTo>
                    <a:pt x="0" y="11"/>
                  </a:lnTo>
                  <a:lnTo>
                    <a:pt x="0" y="11"/>
                  </a:lnTo>
                  <a:lnTo>
                    <a:pt x="0" y="11"/>
                  </a:lnTo>
                  <a:lnTo>
                    <a:pt x="0" y="8"/>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5" name="Freeform 281"/>
            <p:cNvSpPr>
              <a:spLocks/>
            </p:cNvSpPr>
            <p:nvPr userDrawn="1"/>
          </p:nvSpPr>
          <p:spPr bwMode="gray">
            <a:xfrm>
              <a:off x="1342" y="1960"/>
              <a:ext cx="55" cy="45"/>
            </a:xfrm>
            <a:custGeom>
              <a:avLst/>
              <a:gdLst>
                <a:gd name="T0" fmla="*/ 4 w 53"/>
                <a:gd name="T1" fmla="*/ 42 h 42"/>
                <a:gd name="T2" fmla="*/ 4 w 53"/>
                <a:gd name="T3" fmla="*/ 42 h 42"/>
                <a:gd name="T4" fmla="*/ 11 w 53"/>
                <a:gd name="T5" fmla="*/ 38 h 42"/>
                <a:gd name="T6" fmla="*/ 18 w 53"/>
                <a:gd name="T7" fmla="*/ 35 h 42"/>
                <a:gd name="T8" fmla="*/ 25 w 53"/>
                <a:gd name="T9" fmla="*/ 31 h 42"/>
                <a:gd name="T10" fmla="*/ 35 w 53"/>
                <a:gd name="T11" fmla="*/ 28 h 42"/>
                <a:gd name="T12" fmla="*/ 42 w 53"/>
                <a:gd name="T13" fmla="*/ 21 h 42"/>
                <a:gd name="T14" fmla="*/ 49 w 53"/>
                <a:gd name="T15" fmla="*/ 10 h 42"/>
                <a:gd name="T16" fmla="*/ 53 w 53"/>
                <a:gd name="T17" fmla="*/ 0 h 42"/>
                <a:gd name="T18" fmla="*/ 49 w 53"/>
                <a:gd name="T19" fmla="*/ 10 h 42"/>
                <a:gd name="T20" fmla="*/ 42 w 53"/>
                <a:gd name="T21" fmla="*/ 21 h 42"/>
                <a:gd name="T22" fmla="*/ 35 w 53"/>
                <a:gd name="T23" fmla="*/ 28 h 42"/>
                <a:gd name="T24" fmla="*/ 25 w 53"/>
                <a:gd name="T25" fmla="*/ 31 h 42"/>
                <a:gd name="T26" fmla="*/ 18 w 53"/>
                <a:gd name="T27" fmla="*/ 35 h 42"/>
                <a:gd name="T28" fmla="*/ 7 w 53"/>
                <a:gd name="T29" fmla="*/ 38 h 42"/>
                <a:gd name="T30" fmla="*/ 4 w 53"/>
                <a:gd name="T31" fmla="*/ 42 h 42"/>
                <a:gd name="T32" fmla="*/ 0 w 53"/>
                <a:gd name="T33" fmla="*/ 42 h 42"/>
                <a:gd name="T34" fmla="*/ 0 w 53"/>
                <a:gd name="T35" fmla="*/ 42 h 42"/>
                <a:gd name="T36" fmla="*/ 4 w 53"/>
                <a:gd name="T3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42">
                  <a:moveTo>
                    <a:pt x="4" y="42"/>
                  </a:moveTo>
                  <a:lnTo>
                    <a:pt x="4" y="42"/>
                  </a:lnTo>
                  <a:lnTo>
                    <a:pt x="11" y="38"/>
                  </a:lnTo>
                  <a:lnTo>
                    <a:pt x="18" y="35"/>
                  </a:lnTo>
                  <a:lnTo>
                    <a:pt x="25" y="31"/>
                  </a:lnTo>
                  <a:lnTo>
                    <a:pt x="35" y="28"/>
                  </a:lnTo>
                  <a:lnTo>
                    <a:pt x="42" y="21"/>
                  </a:lnTo>
                  <a:lnTo>
                    <a:pt x="49" y="10"/>
                  </a:lnTo>
                  <a:lnTo>
                    <a:pt x="53" y="0"/>
                  </a:lnTo>
                  <a:lnTo>
                    <a:pt x="49" y="10"/>
                  </a:lnTo>
                  <a:lnTo>
                    <a:pt x="42" y="21"/>
                  </a:lnTo>
                  <a:lnTo>
                    <a:pt x="35" y="28"/>
                  </a:lnTo>
                  <a:lnTo>
                    <a:pt x="25" y="31"/>
                  </a:lnTo>
                  <a:lnTo>
                    <a:pt x="18" y="35"/>
                  </a:lnTo>
                  <a:lnTo>
                    <a:pt x="7" y="38"/>
                  </a:lnTo>
                  <a:lnTo>
                    <a:pt x="4" y="42"/>
                  </a:lnTo>
                  <a:lnTo>
                    <a:pt x="0" y="42"/>
                  </a:lnTo>
                  <a:lnTo>
                    <a:pt x="0" y="42"/>
                  </a:lnTo>
                  <a:lnTo>
                    <a:pt x="4"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6" name="Freeform 282"/>
            <p:cNvSpPr>
              <a:spLocks/>
            </p:cNvSpPr>
            <p:nvPr userDrawn="1"/>
          </p:nvSpPr>
          <p:spPr bwMode="gray">
            <a:xfrm>
              <a:off x="1249" y="2005"/>
              <a:ext cx="93" cy="61"/>
            </a:xfrm>
            <a:custGeom>
              <a:avLst/>
              <a:gdLst>
                <a:gd name="T0" fmla="*/ 7 w 91"/>
                <a:gd name="T1" fmla="*/ 49 h 56"/>
                <a:gd name="T2" fmla="*/ 10 w 91"/>
                <a:gd name="T3" fmla="*/ 46 h 56"/>
                <a:gd name="T4" fmla="*/ 10 w 91"/>
                <a:gd name="T5" fmla="*/ 42 h 56"/>
                <a:gd name="T6" fmla="*/ 14 w 91"/>
                <a:gd name="T7" fmla="*/ 39 h 56"/>
                <a:gd name="T8" fmla="*/ 21 w 91"/>
                <a:gd name="T9" fmla="*/ 32 h 56"/>
                <a:gd name="T10" fmla="*/ 24 w 91"/>
                <a:gd name="T11" fmla="*/ 25 h 56"/>
                <a:gd name="T12" fmla="*/ 28 w 91"/>
                <a:gd name="T13" fmla="*/ 21 h 56"/>
                <a:gd name="T14" fmla="*/ 31 w 91"/>
                <a:gd name="T15" fmla="*/ 18 h 56"/>
                <a:gd name="T16" fmla="*/ 38 w 91"/>
                <a:gd name="T17" fmla="*/ 18 h 56"/>
                <a:gd name="T18" fmla="*/ 56 w 91"/>
                <a:gd name="T19" fmla="*/ 10 h 56"/>
                <a:gd name="T20" fmla="*/ 77 w 91"/>
                <a:gd name="T21" fmla="*/ 3 h 56"/>
                <a:gd name="T22" fmla="*/ 91 w 91"/>
                <a:gd name="T23" fmla="*/ 0 h 56"/>
                <a:gd name="T24" fmla="*/ 91 w 91"/>
                <a:gd name="T25" fmla="*/ 0 h 56"/>
                <a:gd name="T26" fmla="*/ 91 w 91"/>
                <a:gd name="T27" fmla="*/ 0 h 56"/>
                <a:gd name="T28" fmla="*/ 77 w 91"/>
                <a:gd name="T29" fmla="*/ 3 h 56"/>
                <a:gd name="T30" fmla="*/ 59 w 91"/>
                <a:gd name="T31" fmla="*/ 10 h 56"/>
                <a:gd name="T32" fmla="*/ 42 w 91"/>
                <a:gd name="T33" fmla="*/ 14 h 56"/>
                <a:gd name="T34" fmla="*/ 35 w 91"/>
                <a:gd name="T35" fmla="*/ 18 h 56"/>
                <a:gd name="T36" fmla="*/ 31 w 91"/>
                <a:gd name="T37" fmla="*/ 21 h 56"/>
                <a:gd name="T38" fmla="*/ 24 w 91"/>
                <a:gd name="T39" fmla="*/ 25 h 56"/>
                <a:gd name="T40" fmla="*/ 21 w 91"/>
                <a:gd name="T41" fmla="*/ 32 h 56"/>
                <a:gd name="T42" fmla="*/ 17 w 91"/>
                <a:gd name="T43" fmla="*/ 39 h 56"/>
                <a:gd name="T44" fmla="*/ 14 w 91"/>
                <a:gd name="T45" fmla="*/ 42 h 56"/>
                <a:gd name="T46" fmla="*/ 10 w 91"/>
                <a:gd name="T47" fmla="*/ 46 h 56"/>
                <a:gd name="T48" fmla="*/ 7 w 91"/>
                <a:gd name="T49" fmla="*/ 49 h 56"/>
                <a:gd name="T50" fmla="*/ 7 w 91"/>
                <a:gd name="T51" fmla="*/ 49 h 56"/>
                <a:gd name="T52" fmla="*/ 7 w 91"/>
                <a:gd name="T53" fmla="*/ 53 h 56"/>
                <a:gd name="T54" fmla="*/ 3 w 91"/>
                <a:gd name="T55" fmla="*/ 53 h 56"/>
                <a:gd name="T56" fmla="*/ 0 w 91"/>
                <a:gd name="T57" fmla="*/ 56 h 56"/>
                <a:gd name="T58" fmla="*/ 0 w 91"/>
                <a:gd name="T59" fmla="*/ 56 h 56"/>
                <a:gd name="T60" fmla="*/ 0 w 91"/>
                <a:gd name="T61" fmla="*/ 53 h 56"/>
                <a:gd name="T62" fmla="*/ 3 w 91"/>
                <a:gd name="T63" fmla="*/ 53 h 56"/>
                <a:gd name="T64" fmla="*/ 3 w 91"/>
                <a:gd name="T65" fmla="*/ 53 h 56"/>
                <a:gd name="T66" fmla="*/ 7 w 91"/>
                <a:gd name="T67" fmla="*/ 4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56">
                  <a:moveTo>
                    <a:pt x="7" y="49"/>
                  </a:moveTo>
                  <a:lnTo>
                    <a:pt x="10" y="46"/>
                  </a:lnTo>
                  <a:lnTo>
                    <a:pt x="10" y="42"/>
                  </a:lnTo>
                  <a:lnTo>
                    <a:pt x="14" y="39"/>
                  </a:lnTo>
                  <a:lnTo>
                    <a:pt x="21" y="32"/>
                  </a:lnTo>
                  <a:lnTo>
                    <a:pt x="24" y="25"/>
                  </a:lnTo>
                  <a:lnTo>
                    <a:pt x="28" y="21"/>
                  </a:lnTo>
                  <a:lnTo>
                    <a:pt x="31" y="18"/>
                  </a:lnTo>
                  <a:lnTo>
                    <a:pt x="38" y="18"/>
                  </a:lnTo>
                  <a:lnTo>
                    <a:pt x="56" y="10"/>
                  </a:lnTo>
                  <a:lnTo>
                    <a:pt x="77" y="3"/>
                  </a:lnTo>
                  <a:lnTo>
                    <a:pt x="91" y="0"/>
                  </a:lnTo>
                  <a:lnTo>
                    <a:pt x="91" y="0"/>
                  </a:lnTo>
                  <a:lnTo>
                    <a:pt x="91" y="0"/>
                  </a:lnTo>
                  <a:lnTo>
                    <a:pt x="77" y="3"/>
                  </a:lnTo>
                  <a:lnTo>
                    <a:pt x="59" y="10"/>
                  </a:lnTo>
                  <a:lnTo>
                    <a:pt x="42" y="14"/>
                  </a:lnTo>
                  <a:lnTo>
                    <a:pt x="35" y="18"/>
                  </a:lnTo>
                  <a:lnTo>
                    <a:pt x="31" y="21"/>
                  </a:lnTo>
                  <a:lnTo>
                    <a:pt x="24" y="25"/>
                  </a:lnTo>
                  <a:lnTo>
                    <a:pt x="21" y="32"/>
                  </a:lnTo>
                  <a:lnTo>
                    <a:pt x="17" y="39"/>
                  </a:lnTo>
                  <a:lnTo>
                    <a:pt x="14" y="42"/>
                  </a:lnTo>
                  <a:lnTo>
                    <a:pt x="10" y="46"/>
                  </a:lnTo>
                  <a:lnTo>
                    <a:pt x="7" y="49"/>
                  </a:lnTo>
                  <a:lnTo>
                    <a:pt x="7" y="49"/>
                  </a:lnTo>
                  <a:lnTo>
                    <a:pt x="7" y="53"/>
                  </a:lnTo>
                  <a:lnTo>
                    <a:pt x="3" y="53"/>
                  </a:lnTo>
                  <a:lnTo>
                    <a:pt x="0" y="56"/>
                  </a:lnTo>
                  <a:lnTo>
                    <a:pt x="0" y="56"/>
                  </a:lnTo>
                  <a:lnTo>
                    <a:pt x="0" y="53"/>
                  </a:lnTo>
                  <a:lnTo>
                    <a:pt x="3" y="53"/>
                  </a:lnTo>
                  <a:lnTo>
                    <a:pt x="3" y="53"/>
                  </a:lnTo>
                  <a:lnTo>
                    <a:pt x="7"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7" name="Freeform 283"/>
            <p:cNvSpPr>
              <a:spLocks/>
            </p:cNvSpPr>
            <p:nvPr userDrawn="1"/>
          </p:nvSpPr>
          <p:spPr bwMode="gray">
            <a:xfrm>
              <a:off x="1252" y="1759"/>
              <a:ext cx="18" cy="27"/>
            </a:xfrm>
            <a:custGeom>
              <a:avLst/>
              <a:gdLst>
                <a:gd name="T0" fmla="*/ 0 w 18"/>
                <a:gd name="T1" fmla="*/ 0 h 25"/>
                <a:gd name="T2" fmla="*/ 0 w 18"/>
                <a:gd name="T3" fmla="*/ 0 h 25"/>
                <a:gd name="T4" fmla="*/ 4 w 18"/>
                <a:gd name="T5" fmla="*/ 3 h 25"/>
                <a:gd name="T6" fmla="*/ 7 w 18"/>
                <a:gd name="T7" fmla="*/ 10 h 25"/>
                <a:gd name="T8" fmla="*/ 11 w 18"/>
                <a:gd name="T9" fmla="*/ 18 h 25"/>
                <a:gd name="T10" fmla="*/ 14 w 18"/>
                <a:gd name="T11" fmla="*/ 21 h 25"/>
                <a:gd name="T12" fmla="*/ 18 w 18"/>
                <a:gd name="T13" fmla="*/ 25 h 25"/>
                <a:gd name="T14" fmla="*/ 14 w 18"/>
                <a:gd name="T15" fmla="*/ 21 h 25"/>
                <a:gd name="T16" fmla="*/ 11 w 18"/>
                <a:gd name="T17" fmla="*/ 18 h 25"/>
                <a:gd name="T18" fmla="*/ 7 w 18"/>
                <a:gd name="T19" fmla="*/ 10 h 25"/>
                <a:gd name="T20" fmla="*/ 4 w 18"/>
                <a:gd name="T21" fmla="*/ 3 h 25"/>
                <a:gd name="T22" fmla="*/ 0 w 18"/>
                <a:gd name="T23" fmla="*/ 0 h 25"/>
                <a:gd name="T24" fmla="*/ 0 w 18"/>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5">
                  <a:moveTo>
                    <a:pt x="0" y="0"/>
                  </a:moveTo>
                  <a:lnTo>
                    <a:pt x="0" y="0"/>
                  </a:lnTo>
                  <a:lnTo>
                    <a:pt x="4" y="3"/>
                  </a:lnTo>
                  <a:lnTo>
                    <a:pt x="7" y="10"/>
                  </a:lnTo>
                  <a:lnTo>
                    <a:pt x="11" y="18"/>
                  </a:lnTo>
                  <a:lnTo>
                    <a:pt x="14" y="21"/>
                  </a:lnTo>
                  <a:lnTo>
                    <a:pt x="18" y="25"/>
                  </a:lnTo>
                  <a:lnTo>
                    <a:pt x="14" y="21"/>
                  </a:lnTo>
                  <a:lnTo>
                    <a:pt x="11" y="18"/>
                  </a:lnTo>
                  <a:lnTo>
                    <a:pt x="7" y="10"/>
                  </a:lnTo>
                  <a:lnTo>
                    <a:pt x="4" y="3"/>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8" name="Freeform 284"/>
            <p:cNvSpPr>
              <a:spLocks/>
            </p:cNvSpPr>
            <p:nvPr userDrawn="1"/>
          </p:nvSpPr>
          <p:spPr bwMode="gray">
            <a:xfrm>
              <a:off x="1270" y="1500"/>
              <a:ext cx="119" cy="209"/>
            </a:xfrm>
            <a:custGeom>
              <a:avLst/>
              <a:gdLst>
                <a:gd name="T0" fmla="*/ 88 w 116"/>
                <a:gd name="T1" fmla="*/ 191 h 194"/>
                <a:gd name="T2" fmla="*/ 81 w 116"/>
                <a:gd name="T3" fmla="*/ 191 h 194"/>
                <a:gd name="T4" fmla="*/ 63 w 116"/>
                <a:gd name="T5" fmla="*/ 194 h 194"/>
                <a:gd name="T6" fmla="*/ 60 w 116"/>
                <a:gd name="T7" fmla="*/ 194 h 194"/>
                <a:gd name="T8" fmla="*/ 53 w 116"/>
                <a:gd name="T9" fmla="*/ 194 h 194"/>
                <a:gd name="T10" fmla="*/ 42 w 116"/>
                <a:gd name="T11" fmla="*/ 187 h 194"/>
                <a:gd name="T12" fmla="*/ 31 w 116"/>
                <a:gd name="T13" fmla="*/ 169 h 194"/>
                <a:gd name="T14" fmla="*/ 24 w 116"/>
                <a:gd name="T15" fmla="*/ 155 h 194"/>
                <a:gd name="T16" fmla="*/ 24 w 116"/>
                <a:gd name="T17" fmla="*/ 145 h 194"/>
                <a:gd name="T18" fmla="*/ 21 w 116"/>
                <a:gd name="T19" fmla="*/ 131 h 194"/>
                <a:gd name="T20" fmla="*/ 21 w 116"/>
                <a:gd name="T21" fmla="*/ 120 h 194"/>
                <a:gd name="T22" fmla="*/ 28 w 116"/>
                <a:gd name="T23" fmla="*/ 117 h 194"/>
                <a:gd name="T24" fmla="*/ 24 w 116"/>
                <a:gd name="T25" fmla="*/ 113 h 194"/>
                <a:gd name="T26" fmla="*/ 21 w 116"/>
                <a:gd name="T27" fmla="*/ 103 h 194"/>
                <a:gd name="T28" fmla="*/ 21 w 116"/>
                <a:gd name="T29" fmla="*/ 92 h 194"/>
                <a:gd name="T30" fmla="*/ 24 w 116"/>
                <a:gd name="T31" fmla="*/ 88 h 194"/>
                <a:gd name="T32" fmla="*/ 17 w 116"/>
                <a:gd name="T33" fmla="*/ 85 h 194"/>
                <a:gd name="T34" fmla="*/ 7 w 116"/>
                <a:gd name="T35" fmla="*/ 71 h 194"/>
                <a:gd name="T36" fmla="*/ 0 w 116"/>
                <a:gd name="T37" fmla="*/ 43 h 194"/>
                <a:gd name="T38" fmla="*/ 7 w 116"/>
                <a:gd name="T39" fmla="*/ 25 h 194"/>
                <a:gd name="T40" fmla="*/ 14 w 116"/>
                <a:gd name="T41" fmla="*/ 14 h 194"/>
                <a:gd name="T42" fmla="*/ 31 w 116"/>
                <a:gd name="T43" fmla="*/ 7 h 194"/>
                <a:gd name="T44" fmla="*/ 56 w 116"/>
                <a:gd name="T45" fmla="*/ 0 h 194"/>
                <a:gd name="T46" fmla="*/ 63 w 116"/>
                <a:gd name="T47" fmla="*/ 4 h 194"/>
                <a:gd name="T48" fmla="*/ 77 w 116"/>
                <a:gd name="T49" fmla="*/ 7 h 194"/>
                <a:gd name="T50" fmla="*/ 88 w 116"/>
                <a:gd name="T51" fmla="*/ 18 h 194"/>
                <a:gd name="T52" fmla="*/ 88 w 116"/>
                <a:gd name="T53" fmla="*/ 29 h 194"/>
                <a:gd name="T54" fmla="*/ 84 w 116"/>
                <a:gd name="T55" fmla="*/ 36 h 194"/>
                <a:gd name="T56" fmla="*/ 74 w 116"/>
                <a:gd name="T57" fmla="*/ 43 h 194"/>
                <a:gd name="T58" fmla="*/ 67 w 116"/>
                <a:gd name="T59" fmla="*/ 43 h 194"/>
                <a:gd name="T60" fmla="*/ 53 w 116"/>
                <a:gd name="T61" fmla="*/ 43 h 194"/>
                <a:gd name="T62" fmla="*/ 45 w 116"/>
                <a:gd name="T63" fmla="*/ 50 h 194"/>
                <a:gd name="T64" fmla="*/ 45 w 116"/>
                <a:gd name="T65" fmla="*/ 60 h 194"/>
                <a:gd name="T66" fmla="*/ 63 w 116"/>
                <a:gd name="T67" fmla="*/ 81 h 194"/>
                <a:gd name="T68" fmla="*/ 67 w 116"/>
                <a:gd name="T69" fmla="*/ 85 h 194"/>
                <a:gd name="T70" fmla="*/ 67 w 116"/>
                <a:gd name="T71" fmla="*/ 103 h 194"/>
                <a:gd name="T72" fmla="*/ 70 w 116"/>
                <a:gd name="T73" fmla="*/ 110 h 194"/>
                <a:gd name="T74" fmla="*/ 77 w 116"/>
                <a:gd name="T75" fmla="*/ 106 h 194"/>
                <a:gd name="T76" fmla="*/ 81 w 116"/>
                <a:gd name="T77" fmla="*/ 103 h 194"/>
                <a:gd name="T78" fmla="*/ 88 w 116"/>
                <a:gd name="T79" fmla="*/ 110 h 194"/>
                <a:gd name="T80" fmla="*/ 91 w 116"/>
                <a:gd name="T81" fmla="*/ 117 h 194"/>
                <a:gd name="T82" fmla="*/ 88 w 116"/>
                <a:gd name="T83" fmla="*/ 124 h 194"/>
                <a:gd name="T84" fmla="*/ 84 w 116"/>
                <a:gd name="T85" fmla="*/ 127 h 194"/>
                <a:gd name="T86" fmla="*/ 81 w 116"/>
                <a:gd name="T87" fmla="*/ 127 h 194"/>
                <a:gd name="T88" fmla="*/ 74 w 116"/>
                <a:gd name="T89" fmla="*/ 127 h 194"/>
                <a:gd name="T90" fmla="*/ 74 w 116"/>
                <a:gd name="T91" fmla="*/ 134 h 194"/>
                <a:gd name="T92" fmla="*/ 77 w 116"/>
                <a:gd name="T93" fmla="*/ 141 h 194"/>
                <a:gd name="T94" fmla="*/ 77 w 116"/>
                <a:gd name="T95" fmla="*/ 145 h 194"/>
                <a:gd name="T96" fmla="*/ 81 w 116"/>
                <a:gd name="T97" fmla="*/ 162 h 194"/>
                <a:gd name="T98" fmla="*/ 88 w 116"/>
                <a:gd name="T99" fmla="*/ 166 h 194"/>
                <a:gd name="T100" fmla="*/ 88 w 116"/>
                <a:gd name="T101" fmla="*/ 187 h 194"/>
                <a:gd name="T102" fmla="*/ 105 w 116"/>
                <a:gd name="T103" fmla="*/ 180 h 194"/>
                <a:gd name="T104" fmla="*/ 105 w 116"/>
                <a:gd name="T105" fmla="*/ 180 h 194"/>
                <a:gd name="T106" fmla="*/ 88 w 116"/>
                <a:gd name="T107" fmla="*/ 18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4">
                  <a:moveTo>
                    <a:pt x="88" y="187"/>
                  </a:moveTo>
                  <a:lnTo>
                    <a:pt x="88" y="191"/>
                  </a:lnTo>
                  <a:lnTo>
                    <a:pt x="84" y="191"/>
                  </a:lnTo>
                  <a:lnTo>
                    <a:pt x="81" y="191"/>
                  </a:lnTo>
                  <a:lnTo>
                    <a:pt x="74" y="194"/>
                  </a:lnTo>
                  <a:lnTo>
                    <a:pt x="63" y="194"/>
                  </a:lnTo>
                  <a:lnTo>
                    <a:pt x="60" y="194"/>
                  </a:lnTo>
                  <a:lnTo>
                    <a:pt x="60" y="194"/>
                  </a:lnTo>
                  <a:lnTo>
                    <a:pt x="56" y="194"/>
                  </a:lnTo>
                  <a:lnTo>
                    <a:pt x="53" y="194"/>
                  </a:lnTo>
                  <a:lnTo>
                    <a:pt x="49" y="191"/>
                  </a:lnTo>
                  <a:lnTo>
                    <a:pt x="42" y="187"/>
                  </a:lnTo>
                  <a:lnTo>
                    <a:pt x="35" y="180"/>
                  </a:lnTo>
                  <a:lnTo>
                    <a:pt x="31" y="169"/>
                  </a:lnTo>
                  <a:lnTo>
                    <a:pt x="28" y="159"/>
                  </a:lnTo>
                  <a:lnTo>
                    <a:pt x="24" y="155"/>
                  </a:lnTo>
                  <a:lnTo>
                    <a:pt x="24" y="152"/>
                  </a:lnTo>
                  <a:lnTo>
                    <a:pt x="24" y="145"/>
                  </a:lnTo>
                  <a:lnTo>
                    <a:pt x="21" y="138"/>
                  </a:lnTo>
                  <a:lnTo>
                    <a:pt x="21" y="131"/>
                  </a:lnTo>
                  <a:lnTo>
                    <a:pt x="21" y="124"/>
                  </a:lnTo>
                  <a:lnTo>
                    <a:pt x="21" y="120"/>
                  </a:lnTo>
                  <a:lnTo>
                    <a:pt x="24" y="117"/>
                  </a:lnTo>
                  <a:lnTo>
                    <a:pt x="28" y="117"/>
                  </a:lnTo>
                  <a:lnTo>
                    <a:pt x="28" y="117"/>
                  </a:lnTo>
                  <a:lnTo>
                    <a:pt x="24" y="113"/>
                  </a:lnTo>
                  <a:lnTo>
                    <a:pt x="21" y="106"/>
                  </a:lnTo>
                  <a:lnTo>
                    <a:pt x="21" y="103"/>
                  </a:lnTo>
                  <a:lnTo>
                    <a:pt x="21" y="95"/>
                  </a:lnTo>
                  <a:lnTo>
                    <a:pt x="21" y="92"/>
                  </a:lnTo>
                  <a:lnTo>
                    <a:pt x="28" y="88"/>
                  </a:lnTo>
                  <a:lnTo>
                    <a:pt x="24" y="88"/>
                  </a:lnTo>
                  <a:lnTo>
                    <a:pt x="21" y="85"/>
                  </a:lnTo>
                  <a:lnTo>
                    <a:pt x="17" y="85"/>
                  </a:lnTo>
                  <a:lnTo>
                    <a:pt x="10" y="78"/>
                  </a:lnTo>
                  <a:lnTo>
                    <a:pt x="7" y="71"/>
                  </a:lnTo>
                  <a:lnTo>
                    <a:pt x="7" y="60"/>
                  </a:lnTo>
                  <a:lnTo>
                    <a:pt x="0" y="43"/>
                  </a:lnTo>
                  <a:lnTo>
                    <a:pt x="7" y="25"/>
                  </a:lnTo>
                  <a:lnTo>
                    <a:pt x="7" y="25"/>
                  </a:lnTo>
                  <a:lnTo>
                    <a:pt x="10" y="21"/>
                  </a:lnTo>
                  <a:lnTo>
                    <a:pt x="14" y="14"/>
                  </a:lnTo>
                  <a:lnTo>
                    <a:pt x="24" y="11"/>
                  </a:lnTo>
                  <a:lnTo>
                    <a:pt x="31" y="7"/>
                  </a:lnTo>
                  <a:lnTo>
                    <a:pt x="42" y="4"/>
                  </a:lnTo>
                  <a:lnTo>
                    <a:pt x="56" y="0"/>
                  </a:lnTo>
                  <a:lnTo>
                    <a:pt x="56" y="0"/>
                  </a:lnTo>
                  <a:lnTo>
                    <a:pt x="63" y="4"/>
                  </a:lnTo>
                  <a:lnTo>
                    <a:pt x="70" y="4"/>
                  </a:lnTo>
                  <a:lnTo>
                    <a:pt x="77" y="7"/>
                  </a:lnTo>
                  <a:lnTo>
                    <a:pt x="84" y="11"/>
                  </a:lnTo>
                  <a:lnTo>
                    <a:pt x="88" y="18"/>
                  </a:lnTo>
                  <a:lnTo>
                    <a:pt x="88" y="25"/>
                  </a:lnTo>
                  <a:lnTo>
                    <a:pt x="88" y="29"/>
                  </a:lnTo>
                  <a:lnTo>
                    <a:pt x="88" y="32"/>
                  </a:lnTo>
                  <a:lnTo>
                    <a:pt x="84" y="36"/>
                  </a:lnTo>
                  <a:lnTo>
                    <a:pt x="81" y="39"/>
                  </a:lnTo>
                  <a:lnTo>
                    <a:pt x="74" y="43"/>
                  </a:lnTo>
                  <a:lnTo>
                    <a:pt x="70" y="43"/>
                  </a:lnTo>
                  <a:lnTo>
                    <a:pt x="67" y="43"/>
                  </a:lnTo>
                  <a:lnTo>
                    <a:pt x="60" y="43"/>
                  </a:lnTo>
                  <a:lnTo>
                    <a:pt x="53" y="43"/>
                  </a:lnTo>
                  <a:lnTo>
                    <a:pt x="49" y="50"/>
                  </a:lnTo>
                  <a:lnTo>
                    <a:pt x="45" y="50"/>
                  </a:lnTo>
                  <a:lnTo>
                    <a:pt x="45" y="53"/>
                  </a:lnTo>
                  <a:lnTo>
                    <a:pt x="45" y="60"/>
                  </a:lnTo>
                  <a:lnTo>
                    <a:pt x="56" y="81"/>
                  </a:lnTo>
                  <a:lnTo>
                    <a:pt x="63" y="81"/>
                  </a:lnTo>
                  <a:lnTo>
                    <a:pt x="63" y="81"/>
                  </a:lnTo>
                  <a:lnTo>
                    <a:pt x="67" y="85"/>
                  </a:lnTo>
                  <a:lnTo>
                    <a:pt x="67" y="88"/>
                  </a:lnTo>
                  <a:lnTo>
                    <a:pt x="67" y="103"/>
                  </a:lnTo>
                  <a:lnTo>
                    <a:pt x="70" y="106"/>
                  </a:lnTo>
                  <a:lnTo>
                    <a:pt x="70" y="110"/>
                  </a:lnTo>
                  <a:lnTo>
                    <a:pt x="74" y="110"/>
                  </a:lnTo>
                  <a:lnTo>
                    <a:pt x="77" y="106"/>
                  </a:lnTo>
                  <a:lnTo>
                    <a:pt x="77" y="103"/>
                  </a:lnTo>
                  <a:lnTo>
                    <a:pt x="81" y="103"/>
                  </a:lnTo>
                  <a:lnTo>
                    <a:pt x="84" y="106"/>
                  </a:lnTo>
                  <a:lnTo>
                    <a:pt x="88" y="110"/>
                  </a:lnTo>
                  <a:lnTo>
                    <a:pt x="88" y="113"/>
                  </a:lnTo>
                  <a:lnTo>
                    <a:pt x="91" y="117"/>
                  </a:lnTo>
                  <a:lnTo>
                    <a:pt x="91" y="117"/>
                  </a:lnTo>
                  <a:lnTo>
                    <a:pt x="88" y="124"/>
                  </a:lnTo>
                  <a:lnTo>
                    <a:pt x="88" y="127"/>
                  </a:lnTo>
                  <a:lnTo>
                    <a:pt x="84" y="127"/>
                  </a:lnTo>
                  <a:lnTo>
                    <a:pt x="81" y="124"/>
                  </a:lnTo>
                  <a:lnTo>
                    <a:pt x="81" y="127"/>
                  </a:lnTo>
                  <a:lnTo>
                    <a:pt x="77" y="127"/>
                  </a:lnTo>
                  <a:lnTo>
                    <a:pt x="74" y="127"/>
                  </a:lnTo>
                  <a:lnTo>
                    <a:pt x="74" y="131"/>
                  </a:lnTo>
                  <a:lnTo>
                    <a:pt x="74" y="134"/>
                  </a:lnTo>
                  <a:lnTo>
                    <a:pt x="74" y="141"/>
                  </a:lnTo>
                  <a:lnTo>
                    <a:pt x="77" y="141"/>
                  </a:lnTo>
                  <a:lnTo>
                    <a:pt x="77" y="145"/>
                  </a:lnTo>
                  <a:lnTo>
                    <a:pt x="77" y="145"/>
                  </a:lnTo>
                  <a:lnTo>
                    <a:pt x="81" y="162"/>
                  </a:lnTo>
                  <a:lnTo>
                    <a:pt x="81" y="162"/>
                  </a:lnTo>
                  <a:lnTo>
                    <a:pt x="84" y="162"/>
                  </a:lnTo>
                  <a:lnTo>
                    <a:pt x="88" y="166"/>
                  </a:lnTo>
                  <a:lnTo>
                    <a:pt x="88" y="173"/>
                  </a:lnTo>
                  <a:lnTo>
                    <a:pt x="88" y="187"/>
                  </a:lnTo>
                  <a:lnTo>
                    <a:pt x="95" y="184"/>
                  </a:lnTo>
                  <a:lnTo>
                    <a:pt x="105" y="180"/>
                  </a:lnTo>
                  <a:lnTo>
                    <a:pt x="116" y="176"/>
                  </a:lnTo>
                  <a:lnTo>
                    <a:pt x="105" y="180"/>
                  </a:lnTo>
                  <a:lnTo>
                    <a:pt x="98" y="184"/>
                  </a:lnTo>
                  <a:lnTo>
                    <a:pt x="88" y="18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9" name="Freeform 285"/>
            <p:cNvSpPr>
              <a:spLocks/>
            </p:cNvSpPr>
            <p:nvPr userDrawn="1"/>
          </p:nvSpPr>
          <p:spPr bwMode="gray">
            <a:xfrm>
              <a:off x="1466" y="1880"/>
              <a:ext cx="10" cy="8"/>
            </a:xfrm>
            <a:custGeom>
              <a:avLst/>
              <a:gdLst>
                <a:gd name="T0" fmla="*/ 0 w 10"/>
                <a:gd name="T1" fmla="*/ 7 h 7"/>
                <a:gd name="T2" fmla="*/ 3 w 10"/>
                <a:gd name="T3" fmla="*/ 3 h 7"/>
                <a:gd name="T4" fmla="*/ 10 w 10"/>
                <a:gd name="T5" fmla="*/ 0 h 7"/>
                <a:gd name="T6" fmla="*/ 7 w 10"/>
                <a:gd name="T7" fmla="*/ 0 h 7"/>
                <a:gd name="T8" fmla="*/ 0 w 10"/>
                <a:gd name="T9" fmla="*/ 7 h 7"/>
              </a:gdLst>
              <a:ahLst/>
              <a:cxnLst>
                <a:cxn ang="0">
                  <a:pos x="T0" y="T1"/>
                </a:cxn>
                <a:cxn ang="0">
                  <a:pos x="T2" y="T3"/>
                </a:cxn>
                <a:cxn ang="0">
                  <a:pos x="T4" y="T5"/>
                </a:cxn>
                <a:cxn ang="0">
                  <a:pos x="T6" y="T7"/>
                </a:cxn>
                <a:cxn ang="0">
                  <a:pos x="T8" y="T9"/>
                </a:cxn>
              </a:cxnLst>
              <a:rect l="0" t="0" r="r" b="b"/>
              <a:pathLst>
                <a:path w="10" h="7">
                  <a:moveTo>
                    <a:pt x="0" y="7"/>
                  </a:moveTo>
                  <a:lnTo>
                    <a:pt x="3" y="3"/>
                  </a:lnTo>
                  <a:lnTo>
                    <a:pt x="10" y="0"/>
                  </a:lnTo>
                  <a:lnTo>
                    <a:pt x="7"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0" name="Freeform 286"/>
            <p:cNvSpPr>
              <a:spLocks/>
            </p:cNvSpPr>
            <p:nvPr userDrawn="1"/>
          </p:nvSpPr>
          <p:spPr bwMode="gray">
            <a:xfrm>
              <a:off x="1552" y="1911"/>
              <a:ext cx="8" cy="7"/>
            </a:xfrm>
            <a:custGeom>
              <a:avLst/>
              <a:gdLst>
                <a:gd name="T0" fmla="*/ 0 w 8"/>
                <a:gd name="T1" fmla="*/ 7 h 7"/>
                <a:gd name="T2" fmla="*/ 8 w 8"/>
                <a:gd name="T3" fmla="*/ 0 h 7"/>
                <a:gd name="T4" fmla="*/ 8 w 8"/>
                <a:gd name="T5" fmla="*/ 0 h 7"/>
                <a:gd name="T6" fmla="*/ 0 w 8"/>
                <a:gd name="T7" fmla="*/ 7 h 7"/>
              </a:gdLst>
              <a:ahLst/>
              <a:cxnLst>
                <a:cxn ang="0">
                  <a:pos x="T0" y="T1"/>
                </a:cxn>
                <a:cxn ang="0">
                  <a:pos x="T2" y="T3"/>
                </a:cxn>
                <a:cxn ang="0">
                  <a:pos x="T4" y="T5"/>
                </a:cxn>
                <a:cxn ang="0">
                  <a:pos x="T6" y="T7"/>
                </a:cxn>
              </a:cxnLst>
              <a:rect l="0" t="0" r="r" b="b"/>
              <a:pathLst>
                <a:path w="8" h="7">
                  <a:moveTo>
                    <a:pt x="0" y="7"/>
                  </a:moveTo>
                  <a:lnTo>
                    <a:pt x="8" y="0"/>
                  </a:lnTo>
                  <a:lnTo>
                    <a:pt x="8"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1" name="Freeform 287"/>
            <p:cNvSpPr>
              <a:spLocks/>
            </p:cNvSpPr>
            <p:nvPr userDrawn="1"/>
          </p:nvSpPr>
          <p:spPr bwMode="gray">
            <a:xfrm>
              <a:off x="1582" y="1838"/>
              <a:ext cx="21" cy="68"/>
            </a:xfrm>
            <a:custGeom>
              <a:avLst/>
              <a:gdLst>
                <a:gd name="T0" fmla="*/ 3 w 21"/>
                <a:gd name="T1" fmla="*/ 35 h 63"/>
                <a:gd name="T2" fmla="*/ 14 w 21"/>
                <a:gd name="T3" fmla="*/ 42 h 63"/>
                <a:gd name="T4" fmla="*/ 7 w 21"/>
                <a:gd name="T5" fmla="*/ 63 h 63"/>
                <a:gd name="T6" fmla="*/ 7 w 21"/>
                <a:gd name="T7" fmla="*/ 63 h 63"/>
                <a:gd name="T8" fmla="*/ 10 w 21"/>
                <a:gd name="T9" fmla="*/ 42 h 63"/>
                <a:gd name="T10" fmla="*/ 3 w 21"/>
                <a:gd name="T11" fmla="*/ 39 h 63"/>
                <a:gd name="T12" fmla="*/ 3 w 21"/>
                <a:gd name="T13" fmla="*/ 35 h 63"/>
                <a:gd name="T14" fmla="*/ 0 w 21"/>
                <a:gd name="T15" fmla="*/ 32 h 63"/>
                <a:gd name="T16" fmla="*/ 3 w 21"/>
                <a:gd name="T17" fmla="*/ 25 h 63"/>
                <a:gd name="T18" fmla="*/ 3 w 21"/>
                <a:gd name="T19" fmla="*/ 18 h 63"/>
                <a:gd name="T20" fmla="*/ 10 w 21"/>
                <a:gd name="T21" fmla="*/ 7 h 63"/>
                <a:gd name="T22" fmla="*/ 21 w 21"/>
                <a:gd name="T23" fmla="*/ 0 h 63"/>
                <a:gd name="T24" fmla="*/ 10 w 21"/>
                <a:gd name="T25" fmla="*/ 7 h 63"/>
                <a:gd name="T26" fmla="*/ 3 w 21"/>
                <a:gd name="T27" fmla="*/ 18 h 63"/>
                <a:gd name="T28" fmla="*/ 3 w 21"/>
                <a:gd name="T29" fmla="*/ 25 h 63"/>
                <a:gd name="T30" fmla="*/ 3 w 21"/>
                <a:gd name="T31" fmla="*/ 32 h 63"/>
                <a:gd name="T32" fmla="*/ 3 w 21"/>
                <a:gd name="T33" fmla="*/ 35 h 63"/>
                <a:gd name="T34" fmla="*/ 3 w 21"/>
                <a:gd name="T35" fmla="*/ 3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63">
                  <a:moveTo>
                    <a:pt x="3" y="35"/>
                  </a:moveTo>
                  <a:lnTo>
                    <a:pt x="14" y="42"/>
                  </a:lnTo>
                  <a:lnTo>
                    <a:pt x="7" y="63"/>
                  </a:lnTo>
                  <a:lnTo>
                    <a:pt x="7" y="63"/>
                  </a:lnTo>
                  <a:lnTo>
                    <a:pt x="10" y="42"/>
                  </a:lnTo>
                  <a:lnTo>
                    <a:pt x="3" y="39"/>
                  </a:lnTo>
                  <a:lnTo>
                    <a:pt x="3" y="35"/>
                  </a:lnTo>
                  <a:lnTo>
                    <a:pt x="0" y="32"/>
                  </a:lnTo>
                  <a:lnTo>
                    <a:pt x="3" y="25"/>
                  </a:lnTo>
                  <a:lnTo>
                    <a:pt x="3" y="18"/>
                  </a:lnTo>
                  <a:lnTo>
                    <a:pt x="10" y="7"/>
                  </a:lnTo>
                  <a:lnTo>
                    <a:pt x="21" y="0"/>
                  </a:lnTo>
                  <a:lnTo>
                    <a:pt x="10" y="7"/>
                  </a:lnTo>
                  <a:lnTo>
                    <a:pt x="3" y="18"/>
                  </a:lnTo>
                  <a:lnTo>
                    <a:pt x="3" y="25"/>
                  </a:lnTo>
                  <a:lnTo>
                    <a:pt x="3" y="32"/>
                  </a:lnTo>
                  <a:lnTo>
                    <a:pt x="3" y="35"/>
                  </a:lnTo>
                  <a:lnTo>
                    <a:pt x="3"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2" name="Freeform 288"/>
            <p:cNvSpPr>
              <a:spLocks/>
            </p:cNvSpPr>
            <p:nvPr userDrawn="1"/>
          </p:nvSpPr>
          <p:spPr bwMode="gray">
            <a:xfrm>
              <a:off x="1625" y="1801"/>
              <a:ext cx="14" cy="22"/>
            </a:xfrm>
            <a:custGeom>
              <a:avLst/>
              <a:gdLst>
                <a:gd name="T0" fmla="*/ 0 w 14"/>
                <a:gd name="T1" fmla="*/ 21 h 21"/>
                <a:gd name="T2" fmla="*/ 3 w 14"/>
                <a:gd name="T3" fmla="*/ 17 h 21"/>
                <a:gd name="T4" fmla="*/ 7 w 14"/>
                <a:gd name="T5" fmla="*/ 14 h 21"/>
                <a:gd name="T6" fmla="*/ 10 w 14"/>
                <a:gd name="T7" fmla="*/ 7 h 21"/>
                <a:gd name="T8" fmla="*/ 14 w 14"/>
                <a:gd name="T9" fmla="*/ 3 h 21"/>
                <a:gd name="T10" fmla="*/ 14 w 14"/>
                <a:gd name="T11" fmla="*/ 0 h 21"/>
                <a:gd name="T12" fmla="*/ 14 w 14"/>
                <a:gd name="T13" fmla="*/ 7 h 21"/>
                <a:gd name="T14" fmla="*/ 10 w 14"/>
                <a:gd name="T15" fmla="*/ 10 h 21"/>
                <a:gd name="T16" fmla="*/ 3 w 14"/>
                <a:gd name="T17" fmla="*/ 17 h 21"/>
                <a:gd name="T18" fmla="*/ 0 w 14"/>
                <a:gd name="T19" fmla="*/ 21 h 21"/>
                <a:gd name="T20" fmla="*/ 0 w 14"/>
                <a:gd name="T21" fmla="*/ 21 h 21"/>
                <a:gd name="T22" fmla="*/ 0 w 14"/>
                <a:gd name="T23" fmla="*/ 21 h 21"/>
                <a:gd name="T24" fmla="*/ 0 w 14"/>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1">
                  <a:moveTo>
                    <a:pt x="0" y="21"/>
                  </a:moveTo>
                  <a:lnTo>
                    <a:pt x="3" y="17"/>
                  </a:lnTo>
                  <a:lnTo>
                    <a:pt x="7" y="14"/>
                  </a:lnTo>
                  <a:lnTo>
                    <a:pt x="10" y="7"/>
                  </a:lnTo>
                  <a:lnTo>
                    <a:pt x="14" y="3"/>
                  </a:lnTo>
                  <a:lnTo>
                    <a:pt x="14" y="0"/>
                  </a:lnTo>
                  <a:lnTo>
                    <a:pt x="14" y="7"/>
                  </a:lnTo>
                  <a:lnTo>
                    <a:pt x="10" y="10"/>
                  </a:lnTo>
                  <a:lnTo>
                    <a:pt x="3" y="17"/>
                  </a:lnTo>
                  <a:lnTo>
                    <a:pt x="0" y="21"/>
                  </a:lnTo>
                  <a:lnTo>
                    <a:pt x="0" y="21"/>
                  </a:lnTo>
                  <a:lnTo>
                    <a:pt x="0" y="21"/>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3" name="Freeform 289"/>
            <p:cNvSpPr>
              <a:spLocks/>
            </p:cNvSpPr>
            <p:nvPr userDrawn="1"/>
          </p:nvSpPr>
          <p:spPr bwMode="gray">
            <a:xfrm>
              <a:off x="1647" y="1786"/>
              <a:ext cx="4" cy="15"/>
            </a:xfrm>
            <a:custGeom>
              <a:avLst/>
              <a:gdLst>
                <a:gd name="T0" fmla="*/ 0 w 4"/>
                <a:gd name="T1" fmla="*/ 14 h 14"/>
                <a:gd name="T2" fmla="*/ 0 w 4"/>
                <a:gd name="T3" fmla="*/ 14 h 14"/>
                <a:gd name="T4" fmla="*/ 0 w 4"/>
                <a:gd name="T5" fmla="*/ 10 h 14"/>
                <a:gd name="T6" fmla="*/ 0 w 4"/>
                <a:gd name="T7" fmla="*/ 7 h 14"/>
                <a:gd name="T8" fmla="*/ 0 w 4"/>
                <a:gd name="T9" fmla="*/ 3 h 14"/>
                <a:gd name="T10" fmla="*/ 4 w 4"/>
                <a:gd name="T11" fmla="*/ 0 h 14"/>
                <a:gd name="T12" fmla="*/ 4 w 4"/>
                <a:gd name="T13" fmla="*/ 0 h 14"/>
                <a:gd name="T14" fmla="*/ 4 w 4"/>
                <a:gd name="T15" fmla="*/ 0 h 14"/>
                <a:gd name="T16" fmla="*/ 0 w 4"/>
                <a:gd name="T17" fmla="*/ 3 h 14"/>
                <a:gd name="T18" fmla="*/ 0 w 4"/>
                <a:gd name="T19" fmla="*/ 7 h 14"/>
                <a:gd name="T20" fmla="*/ 0 w 4"/>
                <a:gd name="T21" fmla="*/ 14 h 14"/>
                <a:gd name="T22" fmla="*/ 0 w 4"/>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14">
                  <a:moveTo>
                    <a:pt x="0" y="14"/>
                  </a:moveTo>
                  <a:lnTo>
                    <a:pt x="0" y="14"/>
                  </a:lnTo>
                  <a:lnTo>
                    <a:pt x="0" y="10"/>
                  </a:lnTo>
                  <a:lnTo>
                    <a:pt x="0" y="7"/>
                  </a:lnTo>
                  <a:lnTo>
                    <a:pt x="0" y="3"/>
                  </a:lnTo>
                  <a:lnTo>
                    <a:pt x="4" y="0"/>
                  </a:lnTo>
                  <a:lnTo>
                    <a:pt x="4" y="0"/>
                  </a:lnTo>
                  <a:lnTo>
                    <a:pt x="4" y="0"/>
                  </a:lnTo>
                  <a:lnTo>
                    <a:pt x="0" y="3"/>
                  </a:lnTo>
                  <a:lnTo>
                    <a:pt x="0" y="7"/>
                  </a:lnTo>
                  <a:lnTo>
                    <a:pt x="0" y="14"/>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4" name="Freeform 290"/>
            <p:cNvSpPr>
              <a:spLocks/>
            </p:cNvSpPr>
            <p:nvPr userDrawn="1"/>
          </p:nvSpPr>
          <p:spPr bwMode="gray">
            <a:xfrm>
              <a:off x="1658" y="1762"/>
              <a:ext cx="22" cy="19"/>
            </a:xfrm>
            <a:custGeom>
              <a:avLst/>
              <a:gdLst>
                <a:gd name="T0" fmla="*/ 17 w 21"/>
                <a:gd name="T1" fmla="*/ 18 h 18"/>
                <a:gd name="T2" fmla="*/ 17 w 21"/>
                <a:gd name="T3" fmla="*/ 15 h 18"/>
                <a:gd name="T4" fmla="*/ 14 w 21"/>
                <a:gd name="T5" fmla="*/ 15 h 18"/>
                <a:gd name="T6" fmla="*/ 10 w 21"/>
                <a:gd name="T7" fmla="*/ 11 h 18"/>
                <a:gd name="T8" fmla="*/ 10 w 21"/>
                <a:gd name="T9" fmla="*/ 11 h 18"/>
                <a:gd name="T10" fmla="*/ 7 w 21"/>
                <a:gd name="T11" fmla="*/ 11 h 18"/>
                <a:gd name="T12" fmla="*/ 3 w 21"/>
                <a:gd name="T13" fmla="*/ 11 h 18"/>
                <a:gd name="T14" fmla="*/ 0 w 21"/>
                <a:gd name="T15" fmla="*/ 7 h 18"/>
                <a:gd name="T16" fmla="*/ 0 w 21"/>
                <a:gd name="T17" fmla="*/ 4 h 18"/>
                <a:gd name="T18" fmla="*/ 0 w 21"/>
                <a:gd name="T19" fmla="*/ 4 h 18"/>
                <a:gd name="T20" fmla="*/ 3 w 21"/>
                <a:gd name="T21" fmla="*/ 0 h 18"/>
                <a:gd name="T22" fmla="*/ 0 w 21"/>
                <a:gd name="T23" fmla="*/ 4 h 18"/>
                <a:gd name="T24" fmla="*/ 0 w 21"/>
                <a:gd name="T25" fmla="*/ 4 h 18"/>
                <a:gd name="T26" fmla="*/ 0 w 21"/>
                <a:gd name="T27" fmla="*/ 7 h 18"/>
                <a:gd name="T28" fmla="*/ 3 w 21"/>
                <a:gd name="T29" fmla="*/ 7 h 18"/>
                <a:gd name="T30" fmla="*/ 7 w 21"/>
                <a:gd name="T31" fmla="*/ 7 h 18"/>
                <a:gd name="T32" fmla="*/ 10 w 21"/>
                <a:gd name="T33" fmla="*/ 11 h 18"/>
                <a:gd name="T34" fmla="*/ 10 w 21"/>
                <a:gd name="T35" fmla="*/ 11 h 18"/>
                <a:gd name="T36" fmla="*/ 17 w 21"/>
                <a:gd name="T37" fmla="*/ 11 h 18"/>
                <a:gd name="T38" fmla="*/ 17 w 21"/>
                <a:gd name="T39" fmla="*/ 15 h 18"/>
                <a:gd name="T40" fmla="*/ 21 w 21"/>
                <a:gd name="T41" fmla="*/ 18 h 18"/>
                <a:gd name="T42" fmla="*/ 17 w 21"/>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18">
                  <a:moveTo>
                    <a:pt x="17" y="18"/>
                  </a:moveTo>
                  <a:lnTo>
                    <a:pt x="17" y="15"/>
                  </a:lnTo>
                  <a:lnTo>
                    <a:pt x="14" y="15"/>
                  </a:lnTo>
                  <a:lnTo>
                    <a:pt x="10" y="11"/>
                  </a:lnTo>
                  <a:lnTo>
                    <a:pt x="10" y="11"/>
                  </a:lnTo>
                  <a:lnTo>
                    <a:pt x="7" y="11"/>
                  </a:lnTo>
                  <a:lnTo>
                    <a:pt x="3" y="11"/>
                  </a:lnTo>
                  <a:lnTo>
                    <a:pt x="0" y="7"/>
                  </a:lnTo>
                  <a:lnTo>
                    <a:pt x="0" y="4"/>
                  </a:lnTo>
                  <a:lnTo>
                    <a:pt x="0" y="4"/>
                  </a:lnTo>
                  <a:lnTo>
                    <a:pt x="3" y="0"/>
                  </a:lnTo>
                  <a:lnTo>
                    <a:pt x="0" y="4"/>
                  </a:lnTo>
                  <a:lnTo>
                    <a:pt x="0" y="4"/>
                  </a:lnTo>
                  <a:lnTo>
                    <a:pt x="0" y="7"/>
                  </a:lnTo>
                  <a:lnTo>
                    <a:pt x="3" y="7"/>
                  </a:lnTo>
                  <a:lnTo>
                    <a:pt x="7" y="7"/>
                  </a:lnTo>
                  <a:lnTo>
                    <a:pt x="10" y="11"/>
                  </a:lnTo>
                  <a:lnTo>
                    <a:pt x="10" y="11"/>
                  </a:lnTo>
                  <a:lnTo>
                    <a:pt x="17" y="11"/>
                  </a:lnTo>
                  <a:lnTo>
                    <a:pt x="17" y="15"/>
                  </a:lnTo>
                  <a:lnTo>
                    <a:pt x="21" y="18"/>
                  </a:lnTo>
                  <a:lnTo>
                    <a:pt x="17"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5" name="Freeform 291"/>
            <p:cNvSpPr>
              <a:spLocks/>
            </p:cNvSpPr>
            <p:nvPr userDrawn="1"/>
          </p:nvSpPr>
          <p:spPr bwMode="gray">
            <a:xfrm>
              <a:off x="1690" y="1747"/>
              <a:ext cx="4" cy="7"/>
            </a:xfrm>
            <a:custGeom>
              <a:avLst/>
              <a:gdLst>
                <a:gd name="T0" fmla="*/ 0 w 4"/>
                <a:gd name="T1" fmla="*/ 7 h 7"/>
                <a:gd name="T2" fmla="*/ 0 w 4"/>
                <a:gd name="T3" fmla="*/ 7 h 7"/>
                <a:gd name="T4" fmla="*/ 4 w 4"/>
                <a:gd name="T5" fmla="*/ 4 h 7"/>
                <a:gd name="T6" fmla="*/ 4 w 4"/>
                <a:gd name="T7" fmla="*/ 0 h 7"/>
                <a:gd name="T8" fmla="*/ 4 w 4"/>
                <a:gd name="T9" fmla="*/ 4 h 7"/>
                <a:gd name="T10" fmla="*/ 4 w 4"/>
                <a:gd name="T11" fmla="*/ 7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0" y="7"/>
                  </a:lnTo>
                  <a:lnTo>
                    <a:pt x="4" y="4"/>
                  </a:lnTo>
                  <a:lnTo>
                    <a:pt x="4" y="0"/>
                  </a:lnTo>
                  <a:lnTo>
                    <a:pt x="4" y="4"/>
                  </a:lnTo>
                  <a:lnTo>
                    <a:pt x="4" y="7"/>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6" name="Freeform 292"/>
            <p:cNvSpPr>
              <a:spLocks/>
            </p:cNvSpPr>
            <p:nvPr userDrawn="1"/>
          </p:nvSpPr>
          <p:spPr bwMode="gray">
            <a:xfrm>
              <a:off x="1817" y="1869"/>
              <a:ext cx="3" cy="19"/>
            </a:xfrm>
            <a:custGeom>
              <a:avLst/>
              <a:gdLst>
                <a:gd name="T0" fmla="*/ 0 w 3"/>
                <a:gd name="T1" fmla="*/ 18 h 18"/>
                <a:gd name="T2" fmla="*/ 0 w 3"/>
                <a:gd name="T3" fmla="*/ 18 h 18"/>
                <a:gd name="T4" fmla="*/ 3 w 3"/>
                <a:gd name="T5" fmla="*/ 0 h 18"/>
                <a:gd name="T6" fmla="*/ 3 w 3"/>
                <a:gd name="T7" fmla="*/ 0 h 18"/>
                <a:gd name="T8" fmla="*/ 3 w 3"/>
                <a:gd name="T9" fmla="*/ 0 h 18"/>
                <a:gd name="T10" fmla="*/ 3 w 3"/>
                <a:gd name="T11" fmla="*/ 0 h 18"/>
                <a:gd name="T12" fmla="*/ 3 w 3"/>
                <a:gd name="T13" fmla="*/ 4 h 18"/>
                <a:gd name="T14" fmla="*/ 3 w 3"/>
                <a:gd name="T15" fmla="*/ 7 h 18"/>
                <a:gd name="T16" fmla="*/ 3 w 3"/>
                <a:gd name="T17" fmla="*/ 14 h 18"/>
                <a:gd name="T18" fmla="*/ 0 w 3"/>
                <a:gd name="T19" fmla="*/ 18 h 18"/>
                <a:gd name="T20" fmla="*/ 0 w 3"/>
                <a:gd name="T2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18">
                  <a:moveTo>
                    <a:pt x="0" y="18"/>
                  </a:moveTo>
                  <a:lnTo>
                    <a:pt x="0" y="18"/>
                  </a:lnTo>
                  <a:lnTo>
                    <a:pt x="3" y="0"/>
                  </a:lnTo>
                  <a:lnTo>
                    <a:pt x="3" y="0"/>
                  </a:lnTo>
                  <a:lnTo>
                    <a:pt x="3" y="0"/>
                  </a:lnTo>
                  <a:lnTo>
                    <a:pt x="3" y="0"/>
                  </a:lnTo>
                  <a:lnTo>
                    <a:pt x="3" y="4"/>
                  </a:lnTo>
                  <a:lnTo>
                    <a:pt x="3" y="7"/>
                  </a:lnTo>
                  <a:lnTo>
                    <a:pt x="3" y="14"/>
                  </a:lnTo>
                  <a:lnTo>
                    <a:pt x="0" y="18"/>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7" name="Freeform 293"/>
            <p:cNvSpPr>
              <a:spLocks/>
            </p:cNvSpPr>
            <p:nvPr userDrawn="1"/>
          </p:nvSpPr>
          <p:spPr bwMode="gray">
            <a:xfrm>
              <a:off x="1886" y="1948"/>
              <a:ext cx="8" cy="5"/>
            </a:xfrm>
            <a:custGeom>
              <a:avLst/>
              <a:gdLst>
                <a:gd name="T0" fmla="*/ 3 w 7"/>
                <a:gd name="T1" fmla="*/ 0 h 4"/>
                <a:gd name="T2" fmla="*/ 0 w 7"/>
                <a:gd name="T3" fmla="*/ 0 h 4"/>
                <a:gd name="T4" fmla="*/ 0 w 7"/>
                <a:gd name="T5" fmla="*/ 0 h 4"/>
                <a:gd name="T6" fmla="*/ 0 w 7"/>
                <a:gd name="T7" fmla="*/ 0 h 4"/>
                <a:gd name="T8" fmla="*/ 3 w 7"/>
                <a:gd name="T9" fmla="*/ 0 h 4"/>
                <a:gd name="T10" fmla="*/ 3 w 7"/>
                <a:gd name="T11" fmla="*/ 0 h 4"/>
                <a:gd name="T12" fmla="*/ 7 w 7"/>
                <a:gd name="T13" fmla="*/ 0 h 4"/>
                <a:gd name="T14" fmla="*/ 7 w 7"/>
                <a:gd name="T15" fmla="*/ 0 h 4"/>
                <a:gd name="T16" fmla="*/ 7 w 7"/>
                <a:gd name="T17" fmla="*/ 4 h 4"/>
                <a:gd name="T18" fmla="*/ 3 w 7"/>
                <a:gd name="T19" fmla="*/ 0 h 4"/>
                <a:gd name="T20" fmla="*/ 3 w 7"/>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4">
                  <a:moveTo>
                    <a:pt x="3" y="0"/>
                  </a:moveTo>
                  <a:lnTo>
                    <a:pt x="0" y="0"/>
                  </a:lnTo>
                  <a:lnTo>
                    <a:pt x="0" y="0"/>
                  </a:lnTo>
                  <a:lnTo>
                    <a:pt x="0" y="0"/>
                  </a:lnTo>
                  <a:lnTo>
                    <a:pt x="3" y="0"/>
                  </a:lnTo>
                  <a:lnTo>
                    <a:pt x="3" y="0"/>
                  </a:lnTo>
                  <a:lnTo>
                    <a:pt x="7" y="0"/>
                  </a:lnTo>
                  <a:lnTo>
                    <a:pt x="7" y="0"/>
                  </a:lnTo>
                  <a:lnTo>
                    <a:pt x="7"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8" name="Freeform 294"/>
            <p:cNvSpPr>
              <a:spLocks/>
            </p:cNvSpPr>
            <p:nvPr userDrawn="1"/>
          </p:nvSpPr>
          <p:spPr bwMode="gray">
            <a:xfrm>
              <a:off x="1894" y="1929"/>
              <a:ext cx="14" cy="7"/>
            </a:xfrm>
            <a:custGeom>
              <a:avLst/>
              <a:gdLst>
                <a:gd name="T0" fmla="*/ 7 w 14"/>
                <a:gd name="T1" fmla="*/ 7 h 7"/>
                <a:gd name="T2" fmla="*/ 7 w 14"/>
                <a:gd name="T3" fmla="*/ 7 h 7"/>
                <a:gd name="T4" fmla="*/ 3 w 14"/>
                <a:gd name="T5" fmla="*/ 4 h 7"/>
                <a:gd name="T6" fmla="*/ 0 w 14"/>
                <a:gd name="T7" fmla="*/ 0 h 7"/>
                <a:gd name="T8" fmla="*/ 0 w 14"/>
                <a:gd name="T9" fmla="*/ 0 h 7"/>
                <a:gd name="T10" fmla="*/ 0 w 14"/>
                <a:gd name="T11" fmla="*/ 0 h 7"/>
                <a:gd name="T12" fmla="*/ 0 w 14"/>
                <a:gd name="T13" fmla="*/ 0 h 7"/>
                <a:gd name="T14" fmla="*/ 0 w 14"/>
                <a:gd name="T15" fmla="*/ 0 h 7"/>
                <a:gd name="T16" fmla="*/ 3 w 14"/>
                <a:gd name="T17" fmla="*/ 4 h 7"/>
                <a:gd name="T18" fmla="*/ 7 w 14"/>
                <a:gd name="T19" fmla="*/ 7 h 7"/>
                <a:gd name="T20" fmla="*/ 10 w 14"/>
                <a:gd name="T21" fmla="*/ 4 h 7"/>
                <a:gd name="T22" fmla="*/ 14 w 14"/>
                <a:gd name="T23" fmla="*/ 4 h 7"/>
                <a:gd name="T24" fmla="*/ 14 w 14"/>
                <a:gd name="T25" fmla="*/ 4 h 7"/>
                <a:gd name="T26" fmla="*/ 14 w 14"/>
                <a:gd name="T27" fmla="*/ 4 h 7"/>
                <a:gd name="T28" fmla="*/ 7 w 14"/>
                <a:gd name="T2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7">
                  <a:moveTo>
                    <a:pt x="7" y="7"/>
                  </a:moveTo>
                  <a:lnTo>
                    <a:pt x="7" y="7"/>
                  </a:lnTo>
                  <a:lnTo>
                    <a:pt x="3" y="4"/>
                  </a:lnTo>
                  <a:lnTo>
                    <a:pt x="0" y="0"/>
                  </a:lnTo>
                  <a:lnTo>
                    <a:pt x="0" y="0"/>
                  </a:lnTo>
                  <a:lnTo>
                    <a:pt x="0" y="0"/>
                  </a:lnTo>
                  <a:lnTo>
                    <a:pt x="0" y="0"/>
                  </a:lnTo>
                  <a:lnTo>
                    <a:pt x="0" y="0"/>
                  </a:lnTo>
                  <a:lnTo>
                    <a:pt x="3" y="4"/>
                  </a:lnTo>
                  <a:lnTo>
                    <a:pt x="7" y="7"/>
                  </a:lnTo>
                  <a:lnTo>
                    <a:pt x="10" y="4"/>
                  </a:lnTo>
                  <a:lnTo>
                    <a:pt x="14" y="4"/>
                  </a:lnTo>
                  <a:lnTo>
                    <a:pt x="14" y="4"/>
                  </a:lnTo>
                  <a:lnTo>
                    <a:pt x="1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9" name="Freeform 295"/>
            <p:cNvSpPr>
              <a:spLocks/>
            </p:cNvSpPr>
            <p:nvPr userDrawn="1"/>
          </p:nvSpPr>
          <p:spPr bwMode="gray">
            <a:xfrm>
              <a:off x="1918" y="1903"/>
              <a:ext cx="4" cy="8"/>
            </a:xfrm>
            <a:custGeom>
              <a:avLst/>
              <a:gdLst>
                <a:gd name="T0" fmla="*/ 0 w 4"/>
                <a:gd name="T1" fmla="*/ 7 h 7"/>
                <a:gd name="T2" fmla="*/ 4 w 4"/>
                <a:gd name="T3" fmla="*/ 3 h 7"/>
                <a:gd name="T4" fmla="*/ 4 w 4"/>
                <a:gd name="T5" fmla="*/ 0 h 7"/>
                <a:gd name="T6" fmla="*/ 4 w 4"/>
                <a:gd name="T7" fmla="*/ 3 h 7"/>
                <a:gd name="T8" fmla="*/ 4 w 4"/>
                <a:gd name="T9" fmla="*/ 3 h 7"/>
                <a:gd name="T10" fmla="*/ 4 w 4"/>
                <a:gd name="T11" fmla="*/ 3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4" y="3"/>
                  </a:lnTo>
                  <a:lnTo>
                    <a:pt x="4" y="0"/>
                  </a:lnTo>
                  <a:lnTo>
                    <a:pt x="4" y="3"/>
                  </a:lnTo>
                  <a:lnTo>
                    <a:pt x="4" y="3"/>
                  </a:lnTo>
                  <a:lnTo>
                    <a:pt x="4"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0" name="Freeform 296"/>
            <p:cNvSpPr>
              <a:spLocks/>
            </p:cNvSpPr>
            <p:nvPr userDrawn="1"/>
          </p:nvSpPr>
          <p:spPr bwMode="gray">
            <a:xfrm>
              <a:off x="1930" y="1895"/>
              <a:ext cx="10" cy="4"/>
            </a:xfrm>
            <a:custGeom>
              <a:avLst/>
              <a:gdLst>
                <a:gd name="T0" fmla="*/ 0 w 10"/>
                <a:gd name="T1" fmla="*/ 3 h 3"/>
                <a:gd name="T2" fmla="*/ 0 w 10"/>
                <a:gd name="T3" fmla="*/ 3 h 3"/>
                <a:gd name="T4" fmla="*/ 3 w 10"/>
                <a:gd name="T5" fmla="*/ 0 h 3"/>
                <a:gd name="T6" fmla="*/ 10 w 10"/>
                <a:gd name="T7" fmla="*/ 0 h 3"/>
                <a:gd name="T8" fmla="*/ 10 w 10"/>
                <a:gd name="T9" fmla="*/ 0 h 3"/>
                <a:gd name="T10" fmla="*/ 0 w 10"/>
                <a:gd name="T11" fmla="*/ 3 h 3"/>
              </a:gdLst>
              <a:ahLst/>
              <a:cxnLst>
                <a:cxn ang="0">
                  <a:pos x="T0" y="T1"/>
                </a:cxn>
                <a:cxn ang="0">
                  <a:pos x="T2" y="T3"/>
                </a:cxn>
                <a:cxn ang="0">
                  <a:pos x="T4" y="T5"/>
                </a:cxn>
                <a:cxn ang="0">
                  <a:pos x="T6" y="T7"/>
                </a:cxn>
                <a:cxn ang="0">
                  <a:pos x="T8" y="T9"/>
                </a:cxn>
                <a:cxn ang="0">
                  <a:pos x="T10" y="T11"/>
                </a:cxn>
              </a:cxnLst>
              <a:rect l="0" t="0" r="r" b="b"/>
              <a:pathLst>
                <a:path w="10" h="3">
                  <a:moveTo>
                    <a:pt x="0" y="3"/>
                  </a:moveTo>
                  <a:lnTo>
                    <a:pt x="0" y="3"/>
                  </a:lnTo>
                  <a:lnTo>
                    <a:pt x="3" y="0"/>
                  </a:lnTo>
                  <a:lnTo>
                    <a:pt x="10" y="0"/>
                  </a:lnTo>
                  <a:lnTo>
                    <a:pt x="10"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1" name="Freeform 297"/>
            <p:cNvSpPr>
              <a:spLocks/>
            </p:cNvSpPr>
            <p:nvPr userDrawn="1"/>
          </p:nvSpPr>
          <p:spPr bwMode="gray">
            <a:xfrm>
              <a:off x="2042" y="2070"/>
              <a:ext cx="11" cy="3"/>
            </a:xfrm>
            <a:custGeom>
              <a:avLst/>
              <a:gdLst>
                <a:gd name="T0" fmla="*/ 0 w 11"/>
                <a:gd name="T1" fmla="*/ 0 h 3"/>
                <a:gd name="T2" fmla="*/ 0 w 11"/>
                <a:gd name="T3" fmla="*/ 0 h 3"/>
                <a:gd name="T4" fmla="*/ 4 w 11"/>
                <a:gd name="T5" fmla="*/ 0 h 3"/>
                <a:gd name="T6" fmla="*/ 11 w 11"/>
                <a:gd name="T7" fmla="*/ 3 h 3"/>
                <a:gd name="T8" fmla="*/ 4 w 11"/>
                <a:gd name="T9" fmla="*/ 0 h 3"/>
                <a:gd name="T10" fmla="*/ 0 w 11"/>
                <a:gd name="T11" fmla="*/ 0 h 3"/>
              </a:gdLst>
              <a:ahLst/>
              <a:cxnLst>
                <a:cxn ang="0">
                  <a:pos x="T0" y="T1"/>
                </a:cxn>
                <a:cxn ang="0">
                  <a:pos x="T2" y="T3"/>
                </a:cxn>
                <a:cxn ang="0">
                  <a:pos x="T4" y="T5"/>
                </a:cxn>
                <a:cxn ang="0">
                  <a:pos x="T6" y="T7"/>
                </a:cxn>
                <a:cxn ang="0">
                  <a:pos x="T8" y="T9"/>
                </a:cxn>
                <a:cxn ang="0">
                  <a:pos x="T10" y="T11"/>
                </a:cxn>
              </a:cxnLst>
              <a:rect l="0" t="0" r="r" b="b"/>
              <a:pathLst>
                <a:path w="11" h="3">
                  <a:moveTo>
                    <a:pt x="0" y="0"/>
                  </a:moveTo>
                  <a:lnTo>
                    <a:pt x="0" y="0"/>
                  </a:lnTo>
                  <a:lnTo>
                    <a:pt x="4" y="0"/>
                  </a:lnTo>
                  <a:lnTo>
                    <a:pt x="11" y="3"/>
                  </a:lnTo>
                  <a:lnTo>
                    <a:pt x="4"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2" name="Freeform 298"/>
            <p:cNvSpPr>
              <a:spLocks/>
            </p:cNvSpPr>
            <p:nvPr userDrawn="1"/>
          </p:nvSpPr>
          <p:spPr bwMode="gray">
            <a:xfrm>
              <a:off x="2063" y="2078"/>
              <a:ext cx="12" cy="3"/>
            </a:xfrm>
            <a:custGeom>
              <a:avLst/>
              <a:gdLst>
                <a:gd name="T0" fmla="*/ 0 w 11"/>
                <a:gd name="T1" fmla="*/ 3 h 3"/>
                <a:gd name="T2" fmla="*/ 0 w 11"/>
                <a:gd name="T3" fmla="*/ 3 h 3"/>
                <a:gd name="T4" fmla="*/ 7 w 11"/>
                <a:gd name="T5" fmla="*/ 0 h 3"/>
                <a:gd name="T6" fmla="*/ 11 w 11"/>
                <a:gd name="T7" fmla="*/ 0 h 3"/>
                <a:gd name="T8" fmla="*/ 7 w 11"/>
                <a:gd name="T9" fmla="*/ 0 h 3"/>
                <a:gd name="T10" fmla="*/ 0 w 11"/>
                <a:gd name="T11" fmla="*/ 3 h 3"/>
                <a:gd name="T12" fmla="*/ 0 w 11"/>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1" h="3">
                  <a:moveTo>
                    <a:pt x="0" y="3"/>
                  </a:moveTo>
                  <a:lnTo>
                    <a:pt x="0" y="3"/>
                  </a:lnTo>
                  <a:lnTo>
                    <a:pt x="7" y="0"/>
                  </a:lnTo>
                  <a:lnTo>
                    <a:pt x="11"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3" name="Freeform 299"/>
            <p:cNvSpPr>
              <a:spLocks/>
            </p:cNvSpPr>
            <p:nvPr userDrawn="1"/>
          </p:nvSpPr>
          <p:spPr bwMode="gray">
            <a:xfrm>
              <a:off x="2085" y="2093"/>
              <a:ext cx="4" cy="15"/>
            </a:xfrm>
            <a:custGeom>
              <a:avLst/>
              <a:gdLst>
                <a:gd name="T0" fmla="*/ 0 w 4"/>
                <a:gd name="T1" fmla="*/ 14 h 14"/>
                <a:gd name="T2" fmla="*/ 0 w 4"/>
                <a:gd name="T3" fmla="*/ 10 h 14"/>
                <a:gd name="T4" fmla="*/ 0 w 4"/>
                <a:gd name="T5" fmla="*/ 7 h 14"/>
                <a:gd name="T6" fmla="*/ 4 w 4"/>
                <a:gd name="T7" fmla="*/ 0 h 14"/>
                <a:gd name="T8" fmla="*/ 0 w 4"/>
                <a:gd name="T9" fmla="*/ 14 h 14"/>
              </a:gdLst>
              <a:ahLst/>
              <a:cxnLst>
                <a:cxn ang="0">
                  <a:pos x="T0" y="T1"/>
                </a:cxn>
                <a:cxn ang="0">
                  <a:pos x="T2" y="T3"/>
                </a:cxn>
                <a:cxn ang="0">
                  <a:pos x="T4" y="T5"/>
                </a:cxn>
                <a:cxn ang="0">
                  <a:pos x="T6" y="T7"/>
                </a:cxn>
                <a:cxn ang="0">
                  <a:pos x="T8" y="T9"/>
                </a:cxn>
              </a:cxnLst>
              <a:rect l="0" t="0" r="r" b="b"/>
              <a:pathLst>
                <a:path w="4" h="14">
                  <a:moveTo>
                    <a:pt x="0" y="14"/>
                  </a:moveTo>
                  <a:lnTo>
                    <a:pt x="0" y="10"/>
                  </a:lnTo>
                  <a:lnTo>
                    <a:pt x="0" y="7"/>
                  </a:lnTo>
                  <a:lnTo>
                    <a:pt x="4" y="0"/>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4" name="Freeform 300"/>
            <p:cNvSpPr>
              <a:spLocks/>
            </p:cNvSpPr>
            <p:nvPr userDrawn="1"/>
          </p:nvSpPr>
          <p:spPr bwMode="gray">
            <a:xfrm>
              <a:off x="2075" y="2040"/>
              <a:ext cx="7" cy="30"/>
            </a:xfrm>
            <a:custGeom>
              <a:avLst/>
              <a:gdLst>
                <a:gd name="T0" fmla="*/ 7 w 7"/>
                <a:gd name="T1" fmla="*/ 28 h 28"/>
                <a:gd name="T2" fmla="*/ 7 w 7"/>
                <a:gd name="T3" fmla="*/ 21 h 28"/>
                <a:gd name="T4" fmla="*/ 7 w 7"/>
                <a:gd name="T5" fmla="*/ 14 h 28"/>
                <a:gd name="T6" fmla="*/ 3 w 7"/>
                <a:gd name="T7" fmla="*/ 7 h 28"/>
                <a:gd name="T8" fmla="*/ 0 w 7"/>
                <a:gd name="T9" fmla="*/ 0 h 28"/>
                <a:gd name="T10" fmla="*/ 3 w 7"/>
                <a:gd name="T11" fmla="*/ 7 h 28"/>
                <a:gd name="T12" fmla="*/ 7 w 7"/>
                <a:gd name="T13" fmla="*/ 14 h 28"/>
                <a:gd name="T14" fmla="*/ 7 w 7"/>
                <a:gd name="T15" fmla="*/ 21 h 28"/>
                <a:gd name="T16" fmla="*/ 7 w 7"/>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8">
                  <a:moveTo>
                    <a:pt x="7" y="28"/>
                  </a:moveTo>
                  <a:lnTo>
                    <a:pt x="7" y="21"/>
                  </a:lnTo>
                  <a:lnTo>
                    <a:pt x="7" y="14"/>
                  </a:lnTo>
                  <a:lnTo>
                    <a:pt x="3" y="7"/>
                  </a:lnTo>
                  <a:lnTo>
                    <a:pt x="0" y="0"/>
                  </a:lnTo>
                  <a:lnTo>
                    <a:pt x="3"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5" name="Freeform 301"/>
            <p:cNvSpPr>
              <a:spLocks/>
            </p:cNvSpPr>
            <p:nvPr userDrawn="1"/>
          </p:nvSpPr>
          <p:spPr bwMode="gray">
            <a:xfrm>
              <a:off x="2027" y="1500"/>
              <a:ext cx="265" cy="114"/>
            </a:xfrm>
            <a:custGeom>
              <a:avLst/>
              <a:gdLst>
                <a:gd name="T0" fmla="*/ 229 w 257"/>
                <a:gd name="T1" fmla="*/ 14 h 106"/>
                <a:gd name="T2" fmla="*/ 215 w 257"/>
                <a:gd name="T3" fmla="*/ 18 h 106"/>
                <a:gd name="T4" fmla="*/ 204 w 257"/>
                <a:gd name="T5" fmla="*/ 21 h 106"/>
                <a:gd name="T6" fmla="*/ 194 w 257"/>
                <a:gd name="T7" fmla="*/ 29 h 106"/>
                <a:gd name="T8" fmla="*/ 194 w 257"/>
                <a:gd name="T9" fmla="*/ 29 h 106"/>
                <a:gd name="T10" fmla="*/ 194 w 257"/>
                <a:gd name="T11" fmla="*/ 32 h 106"/>
                <a:gd name="T12" fmla="*/ 194 w 257"/>
                <a:gd name="T13" fmla="*/ 39 h 106"/>
                <a:gd name="T14" fmla="*/ 190 w 257"/>
                <a:gd name="T15" fmla="*/ 46 h 106"/>
                <a:gd name="T16" fmla="*/ 187 w 257"/>
                <a:gd name="T17" fmla="*/ 53 h 106"/>
                <a:gd name="T18" fmla="*/ 180 w 257"/>
                <a:gd name="T19" fmla="*/ 57 h 106"/>
                <a:gd name="T20" fmla="*/ 169 w 257"/>
                <a:gd name="T21" fmla="*/ 60 h 106"/>
                <a:gd name="T22" fmla="*/ 151 w 257"/>
                <a:gd name="T23" fmla="*/ 67 h 106"/>
                <a:gd name="T24" fmla="*/ 123 w 257"/>
                <a:gd name="T25" fmla="*/ 71 h 106"/>
                <a:gd name="T26" fmla="*/ 99 w 257"/>
                <a:gd name="T27" fmla="*/ 78 h 106"/>
                <a:gd name="T28" fmla="*/ 77 w 257"/>
                <a:gd name="T29" fmla="*/ 81 h 106"/>
                <a:gd name="T30" fmla="*/ 67 w 257"/>
                <a:gd name="T31" fmla="*/ 85 h 106"/>
                <a:gd name="T32" fmla="*/ 63 w 257"/>
                <a:gd name="T33" fmla="*/ 88 h 106"/>
                <a:gd name="T34" fmla="*/ 56 w 257"/>
                <a:gd name="T35" fmla="*/ 92 h 106"/>
                <a:gd name="T36" fmla="*/ 46 w 257"/>
                <a:gd name="T37" fmla="*/ 99 h 106"/>
                <a:gd name="T38" fmla="*/ 35 w 257"/>
                <a:gd name="T39" fmla="*/ 103 h 106"/>
                <a:gd name="T40" fmla="*/ 25 w 257"/>
                <a:gd name="T41" fmla="*/ 106 h 106"/>
                <a:gd name="T42" fmla="*/ 11 w 257"/>
                <a:gd name="T43" fmla="*/ 106 h 106"/>
                <a:gd name="T44" fmla="*/ 3 w 257"/>
                <a:gd name="T45" fmla="*/ 106 h 106"/>
                <a:gd name="T46" fmla="*/ 0 w 257"/>
                <a:gd name="T47" fmla="*/ 103 h 106"/>
                <a:gd name="T48" fmla="*/ 3 w 257"/>
                <a:gd name="T49" fmla="*/ 106 h 106"/>
                <a:gd name="T50" fmla="*/ 11 w 257"/>
                <a:gd name="T51" fmla="*/ 106 h 106"/>
                <a:gd name="T52" fmla="*/ 25 w 257"/>
                <a:gd name="T53" fmla="*/ 106 h 106"/>
                <a:gd name="T54" fmla="*/ 35 w 257"/>
                <a:gd name="T55" fmla="*/ 103 h 106"/>
                <a:gd name="T56" fmla="*/ 46 w 257"/>
                <a:gd name="T57" fmla="*/ 95 h 106"/>
                <a:gd name="T58" fmla="*/ 53 w 257"/>
                <a:gd name="T59" fmla="*/ 92 h 106"/>
                <a:gd name="T60" fmla="*/ 60 w 257"/>
                <a:gd name="T61" fmla="*/ 88 h 106"/>
                <a:gd name="T62" fmla="*/ 67 w 257"/>
                <a:gd name="T63" fmla="*/ 85 h 106"/>
                <a:gd name="T64" fmla="*/ 81 w 257"/>
                <a:gd name="T65" fmla="*/ 81 h 106"/>
                <a:gd name="T66" fmla="*/ 109 w 257"/>
                <a:gd name="T67" fmla="*/ 74 h 106"/>
                <a:gd name="T68" fmla="*/ 144 w 257"/>
                <a:gd name="T69" fmla="*/ 67 h 106"/>
                <a:gd name="T70" fmla="*/ 169 w 257"/>
                <a:gd name="T71" fmla="*/ 60 h 106"/>
                <a:gd name="T72" fmla="*/ 180 w 257"/>
                <a:gd name="T73" fmla="*/ 57 h 106"/>
                <a:gd name="T74" fmla="*/ 187 w 257"/>
                <a:gd name="T75" fmla="*/ 53 h 106"/>
                <a:gd name="T76" fmla="*/ 190 w 257"/>
                <a:gd name="T77" fmla="*/ 46 h 106"/>
                <a:gd name="T78" fmla="*/ 194 w 257"/>
                <a:gd name="T79" fmla="*/ 39 h 106"/>
                <a:gd name="T80" fmla="*/ 194 w 257"/>
                <a:gd name="T81" fmla="*/ 32 h 106"/>
                <a:gd name="T82" fmla="*/ 194 w 257"/>
                <a:gd name="T83" fmla="*/ 29 h 106"/>
                <a:gd name="T84" fmla="*/ 194 w 257"/>
                <a:gd name="T85" fmla="*/ 29 h 106"/>
                <a:gd name="T86" fmla="*/ 204 w 257"/>
                <a:gd name="T87" fmla="*/ 21 h 106"/>
                <a:gd name="T88" fmla="*/ 215 w 257"/>
                <a:gd name="T89" fmla="*/ 18 h 106"/>
                <a:gd name="T90" fmla="*/ 225 w 257"/>
                <a:gd name="T91" fmla="*/ 14 h 106"/>
                <a:gd name="T92" fmla="*/ 236 w 257"/>
                <a:gd name="T93" fmla="*/ 14 h 106"/>
                <a:gd name="T94" fmla="*/ 243 w 257"/>
                <a:gd name="T95" fmla="*/ 11 h 106"/>
                <a:gd name="T96" fmla="*/ 250 w 257"/>
                <a:gd name="T97" fmla="*/ 7 h 106"/>
                <a:gd name="T98" fmla="*/ 257 w 257"/>
                <a:gd name="T99" fmla="*/ 4 h 106"/>
                <a:gd name="T100" fmla="*/ 257 w 257"/>
                <a:gd name="T101" fmla="*/ 0 h 106"/>
                <a:gd name="T102" fmla="*/ 257 w 257"/>
                <a:gd name="T103" fmla="*/ 0 h 106"/>
                <a:gd name="T104" fmla="*/ 254 w 257"/>
                <a:gd name="T105" fmla="*/ 7 h 106"/>
                <a:gd name="T106" fmla="*/ 247 w 257"/>
                <a:gd name="T107" fmla="*/ 11 h 106"/>
                <a:gd name="T108" fmla="*/ 236 w 257"/>
                <a:gd name="T109" fmla="*/ 14 h 106"/>
                <a:gd name="T110" fmla="*/ 229 w 257"/>
                <a:gd name="T111" fmla="*/ 1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7" h="106">
                  <a:moveTo>
                    <a:pt x="229" y="14"/>
                  </a:moveTo>
                  <a:lnTo>
                    <a:pt x="215" y="18"/>
                  </a:lnTo>
                  <a:lnTo>
                    <a:pt x="204" y="21"/>
                  </a:lnTo>
                  <a:lnTo>
                    <a:pt x="194" y="29"/>
                  </a:lnTo>
                  <a:lnTo>
                    <a:pt x="194" y="29"/>
                  </a:lnTo>
                  <a:lnTo>
                    <a:pt x="194" y="32"/>
                  </a:lnTo>
                  <a:lnTo>
                    <a:pt x="194" y="39"/>
                  </a:lnTo>
                  <a:lnTo>
                    <a:pt x="190" y="46"/>
                  </a:lnTo>
                  <a:lnTo>
                    <a:pt x="187" y="53"/>
                  </a:lnTo>
                  <a:lnTo>
                    <a:pt x="180" y="57"/>
                  </a:lnTo>
                  <a:lnTo>
                    <a:pt x="169" y="60"/>
                  </a:lnTo>
                  <a:lnTo>
                    <a:pt x="151" y="67"/>
                  </a:lnTo>
                  <a:lnTo>
                    <a:pt x="123" y="71"/>
                  </a:lnTo>
                  <a:lnTo>
                    <a:pt x="99" y="78"/>
                  </a:lnTo>
                  <a:lnTo>
                    <a:pt x="77" y="81"/>
                  </a:lnTo>
                  <a:lnTo>
                    <a:pt x="67" y="85"/>
                  </a:lnTo>
                  <a:lnTo>
                    <a:pt x="63" y="88"/>
                  </a:lnTo>
                  <a:lnTo>
                    <a:pt x="56" y="92"/>
                  </a:lnTo>
                  <a:lnTo>
                    <a:pt x="46" y="99"/>
                  </a:lnTo>
                  <a:lnTo>
                    <a:pt x="35" y="103"/>
                  </a:lnTo>
                  <a:lnTo>
                    <a:pt x="25" y="106"/>
                  </a:lnTo>
                  <a:lnTo>
                    <a:pt x="11" y="106"/>
                  </a:lnTo>
                  <a:lnTo>
                    <a:pt x="3" y="106"/>
                  </a:lnTo>
                  <a:lnTo>
                    <a:pt x="0" y="103"/>
                  </a:lnTo>
                  <a:lnTo>
                    <a:pt x="3" y="106"/>
                  </a:lnTo>
                  <a:lnTo>
                    <a:pt x="11" y="106"/>
                  </a:lnTo>
                  <a:lnTo>
                    <a:pt x="25" y="106"/>
                  </a:lnTo>
                  <a:lnTo>
                    <a:pt x="35" y="103"/>
                  </a:lnTo>
                  <a:lnTo>
                    <a:pt x="46" y="95"/>
                  </a:lnTo>
                  <a:lnTo>
                    <a:pt x="53" y="92"/>
                  </a:lnTo>
                  <a:lnTo>
                    <a:pt x="60" y="88"/>
                  </a:lnTo>
                  <a:lnTo>
                    <a:pt x="67" y="85"/>
                  </a:lnTo>
                  <a:lnTo>
                    <a:pt x="81" y="81"/>
                  </a:lnTo>
                  <a:lnTo>
                    <a:pt x="109" y="74"/>
                  </a:lnTo>
                  <a:lnTo>
                    <a:pt x="144" y="67"/>
                  </a:lnTo>
                  <a:lnTo>
                    <a:pt x="169" y="60"/>
                  </a:lnTo>
                  <a:lnTo>
                    <a:pt x="180" y="57"/>
                  </a:lnTo>
                  <a:lnTo>
                    <a:pt x="187" y="53"/>
                  </a:lnTo>
                  <a:lnTo>
                    <a:pt x="190" y="46"/>
                  </a:lnTo>
                  <a:lnTo>
                    <a:pt x="194" y="39"/>
                  </a:lnTo>
                  <a:lnTo>
                    <a:pt x="194" y="32"/>
                  </a:lnTo>
                  <a:lnTo>
                    <a:pt x="194" y="29"/>
                  </a:lnTo>
                  <a:lnTo>
                    <a:pt x="194" y="29"/>
                  </a:lnTo>
                  <a:lnTo>
                    <a:pt x="204" y="21"/>
                  </a:lnTo>
                  <a:lnTo>
                    <a:pt x="215" y="18"/>
                  </a:lnTo>
                  <a:lnTo>
                    <a:pt x="225" y="14"/>
                  </a:lnTo>
                  <a:lnTo>
                    <a:pt x="236" y="14"/>
                  </a:lnTo>
                  <a:lnTo>
                    <a:pt x="243" y="11"/>
                  </a:lnTo>
                  <a:lnTo>
                    <a:pt x="250" y="7"/>
                  </a:lnTo>
                  <a:lnTo>
                    <a:pt x="257" y="4"/>
                  </a:lnTo>
                  <a:lnTo>
                    <a:pt x="257" y="0"/>
                  </a:lnTo>
                  <a:lnTo>
                    <a:pt x="257" y="0"/>
                  </a:lnTo>
                  <a:lnTo>
                    <a:pt x="254" y="7"/>
                  </a:lnTo>
                  <a:lnTo>
                    <a:pt x="247" y="11"/>
                  </a:lnTo>
                  <a:lnTo>
                    <a:pt x="236" y="14"/>
                  </a:lnTo>
                  <a:lnTo>
                    <a:pt x="229"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6" name="Freeform 302"/>
            <p:cNvSpPr>
              <a:spLocks/>
            </p:cNvSpPr>
            <p:nvPr userDrawn="1"/>
          </p:nvSpPr>
          <p:spPr bwMode="gray">
            <a:xfrm>
              <a:off x="2317" y="1355"/>
              <a:ext cx="134" cy="130"/>
            </a:xfrm>
            <a:custGeom>
              <a:avLst/>
              <a:gdLst>
                <a:gd name="T0" fmla="*/ 102 w 130"/>
                <a:gd name="T1" fmla="*/ 110 h 120"/>
                <a:gd name="T2" fmla="*/ 98 w 130"/>
                <a:gd name="T3" fmla="*/ 103 h 120"/>
                <a:gd name="T4" fmla="*/ 91 w 130"/>
                <a:gd name="T5" fmla="*/ 96 h 120"/>
                <a:gd name="T6" fmla="*/ 88 w 130"/>
                <a:gd name="T7" fmla="*/ 96 h 120"/>
                <a:gd name="T8" fmla="*/ 81 w 130"/>
                <a:gd name="T9" fmla="*/ 96 h 120"/>
                <a:gd name="T10" fmla="*/ 77 w 130"/>
                <a:gd name="T11" fmla="*/ 96 h 120"/>
                <a:gd name="T12" fmla="*/ 74 w 130"/>
                <a:gd name="T13" fmla="*/ 96 h 120"/>
                <a:gd name="T14" fmla="*/ 70 w 130"/>
                <a:gd name="T15" fmla="*/ 96 h 120"/>
                <a:gd name="T16" fmla="*/ 70 w 130"/>
                <a:gd name="T17" fmla="*/ 89 h 120"/>
                <a:gd name="T18" fmla="*/ 67 w 130"/>
                <a:gd name="T19" fmla="*/ 78 h 120"/>
                <a:gd name="T20" fmla="*/ 60 w 130"/>
                <a:gd name="T21" fmla="*/ 71 h 120"/>
                <a:gd name="T22" fmla="*/ 56 w 130"/>
                <a:gd name="T23" fmla="*/ 64 h 120"/>
                <a:gd name="T24" fmla="*/ 49 w 130"/>
                <a:gd name="T25" fmla="*/ 57 h 120"/>
                <a:gd name="T26" fmla="*/ 46 w 130"/>
                <a:gd name="T27" fmla="*/ 53 h 120"/>
                <a:gd name="T28" fmla="*/ 42 w 130"/>
                <a:gd name="T29" fmla="*/ 53 h 120"/>
                <a:gd name="T30" fmla="*/ 39 w 130"/>
                <a:gd name="T31" fmla="*/ 43 h 120"/>
                <a:gd name="T32" fmla="*/ 39 w 130"/>
                <a:gd name="T33" fmla="*/ 32 h 120"/>
                <a:gd name="T34" fmla="*/ 35 w 130"/>
                <a:gd name="T35" fmla="*/ 25 h 120"/>
                <a:gd name="T36" fmla="*/ 32 w 130"/>
                <a:gd name="T37" fmla="*/ 22 h 120"/>
                <a:gd name="T38" fmla="*/ 32 w 130"/>
                <a:gd name="T39" fmla="*/ 22 h 120"/>
                <a:gd name="T40" fmla="*/ 28 w 130"/>
                <a:gd name="T41" fmla="*/ 11 h 120"/>
                <a:gd name="T42" fmla="*/ 21 w 130"/>
                <a:gd name="T43" fmla="*/ 4 h 120"/>
                <a:gd name="T44" fmla="*/ 10 w 130"/>
                <a:gd name="T45" fmla="*/ 0 h 120"/>
                <a:gd name="T46" fmla="*/ 0 w 130"/>
                <a:gd name="T47" fmla="*/ 0 h 120"/>
                <a:gd name="T48" fmla="*/ 10 w 130"/>
                <a:gd name="T49" fmla="*/ 0 h 120"/>
                <a:gd name="T50" fmla="*/ 21 w 130"/>
                <a:gd name="T51" fmla="*/ 4 h 120"/>
                <a:gd name="T52" fmla="*/ 28 w 130"/>
                <a:gd name="T53" fmla="*/ 11 h 120"/>
                <a:gd name="T54" fmla="*/ 32 w 130"/>
                <a:gd name="T55" fmla="*/ 22 h 120"/>
                <a:gd name="T56" fmla="*/ 32 w 130"/>
                <a:gd name="T57" fmla="*/ 22 h 120"/>
                <a:gd name="T58" fmla="*/ 35 w 130"/>
                <a:gd name="T59" fmla="*/ 25 h 120"/>
                <a:gd name="T60" fmla="*/ 39 w 130"/>
                <a:gd name="T61" fmla="*/ 32 h 120"/>
                <a:gd name="T62" fmla="*/ 42 w 130"/>
                <a:gd name="T63" fmla="*/ 43 h 120"/>
                <a:gd name="T64" fmla="*/ 42 w 130"/>
                <a:gd name="T65" fmla="*/ 53 h 120"/>
                <a:gd name="T66" fmla="*/ 46 w 130"/>
                <a:gd name="T67" fmla="*/ 53 h 120"/>
                <a:gd name="T68" fmla="*/ 49 w 130"/>
                <a:gd name="T69" fmla="*/ 57 h 120"/>
                <a:gd name="T70" fmla="*/ 56 w 130"/>
                <a:gd name="T71" fmla="*/ 64 h 120"/>
                <a:gd name="T72" fmla="*/ 60 w 130"/>
                <a:gd name="T73" fmla="*/ 71 h 120"/>
                <a:gd name="T74" fmla="*/ 67 w 130"/>
                <a:gd name="T75" fmla="*/ 78 h 120"/>
                <a:gd name="T76" fmla="*/ 70 w 130"/>
                <a:gd name="T77" fmla="*/ 89 h 120"/>
                <a:gd name="T78" fmla="*/ 74 w 130"/>
                <a:gd name="T79" fmla="*/ 96 h 120"/>
                <a:gd name="T80" fmla="*/ 74 w 130"/>
                <a:gd name="T81" fmla="*/ 96 h 120"/>
                <a:gd name="T82" fmla="*/ 77 w 130"/>
                <a:gd name="T83" fmla="*/ 96 h 120"/>
                <a:gd name="T84" fmla="*/ 81 w 130"/>
                <a:gd name="T85" fmla="*/ 96 h 120"/>
                <a:gd name="T86" fmla="*/ 88 w 130"/>
                <a:gd name="T87" fmla="*/ 96 h 120"/>
                <a:gd name="T88" fmla="*/ 95 w 130"/>
                <a:gd name="T89" fmla="*/ 96 h 120"/>
                <a:gd name="T90" fmla="*/ 98 w 130"/>
                <a:gd name="T91" fmla="*/ 103 h 120"/>
                <a:gd name="T92" fmla="*/ 102 w 130"/>
                <a:gd name="T93" fmla="*/ 110 h 120"/>
                <a:gd name="T94" fmla="*/ 105 w 130"/>
                <a:gd name="T95" fmla="*/ 110 h 120"/>
                <a:gd name="T96" fmla="*/ 105 w 130"/>
                <a:gd name="T97" fmla="*/ 113 h 120"/>
                <a:gd name="T98" fmla="*/ 105 w 130"/>
                <a:gd name="T99" fmla="*/ 117 h 120"/>
                <a:gd name="T100" fmla="*/ 109 w 130"/>
                <a:gd name="T101" fmla="*/ 120 h 120"/>
                <a:gd name="T102" fmla="*/ 116 w 130"/>
                <a:gd name="T103" fmla="*/ 120 h 120"/>
                <a:gd name="T104" fmla="*/ 123 w 130"/>
                <a:gd name="T105" fmla="*/ 117 h 120"/>
                <a:gd name="T106" fmla="*/ 130 w 130"/>
                <a:gd name="T107" fmla="*/ 113 h 120"/>
                <a:gd name="T108" fmla="*/ 130 w 130"/>
                <a:gd name="T109" fmla="*/ 113 h 120"/>
                <a:gd name="T110" fmla="*/ 130 w 130"/>
                <a:gd name="T111" fmla="*/ 113 h 120"/>
                <a:gd name="T112" fmla="*/ 123 w 130"/>
                <a:gd name="T113" fmla="*/ 120 h 120"/>
                <a:gd name="T114" fmla="*/ 116 w 130"/>
                <a:gd name="T115" fmla="*/ 120 h 120"/>
                <a:gd name="T116" fmla="*/ 109 w 130"/>
                <a:gd name="T117" fmla="*/ 120 h 120"/>
                <a:gd name="T118" fmla="*/ 105 w 130"/>
                <a:gd name="T119" fmla="*/ 117 h 120"/>
                <a:gd name="T120" fmla="*/ 105 w 130"/>
                <a:gd name="T121" fmla="*/ 113 h 120"/>
                <a:gd name="T122" fmla="*/ 102 w 130"/>
                <a:gd name="T123" fmla="*/ 110 h 120"/>
                <a:gd name="T124" fmla="*/ 102 w 130"/>
                <a:gd name="T125" fmla="*/ 1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 h="120">
                  <a:moveTo>
                    <a:pt x="102" y="110"/>
                  </a:moveTo>
                  <a:lnTo>
                    <a:pt x="98" y="103"/>
                  </a:lnTo>
                  <a:lnTo>
                    <a:pt x="91" y="96"/>
                  </a:lnTo>
                  <a:lnTo>
                    <a:pt x="88" y="96"/>
                  </a:lnTo>
                  <a:lnTo>
                    <a:pt x="81" y="96"/>
                  </a:lnTo>
                  <a:lnTo>
                    <a:pt x="77" y="96"/>
                  </a:lnTo>
                  <a:lnTo>
                    <a:pt x="74" y="96"/>
                  </a:lnTo>
                  <a:lnTo>
                    <a:pt x="70" y="96"/>
                  </a:lnTo>
                  <a:lnTo>
                    <a:pt x="70" y="89"/>
                  </a:lnTo>
                  <a:lnTo>
                    <a:pt x="67" y="78"/>
                  </a:lnTo>
                  <a:lnTo>
                    <a:pt x="60" y="71"/>
                  </a:lnTo>
                  <a:lnTo>
                    <a:pt x="56" y="64"/>
                  </a:lnTo>
                  <a:lnTo>
                    <a:pt x="49" y="57"/>
                  </a:lnTo>
                  <a:lnTo>
                    <a:pt x="46" y="53"/>
                  </a:lnTo>
                  <a:lnTo>
                    <a:pt x="42" y="53"/>
                  </a:lnTo>
                  <a:lnTo>
                    <a:pt x="39" y="43"/>
                  </a:lnTo>
                  <a:lnTo>
                    <a:pt x="39" y="32"/>
                  </a:lnTo>
                  <a:lnTo>
                    <a:pt x="35" y="25"/>
                  </a:lnTo>
                  <a:lnTo>
                    <a:pt x="32" y="22"/>
                  </a:lnTo>
                  <a:lnTo>
                    <a:pt x="32" y="22"/>
                  </a:lnTo>
                  <a:lnTo>
                    <a:pt x="28" y="11"/>
                  </a:lnTo>
                  <a:lnTo>
                    <a:pt x="21" y="4"/>
                  </a:lnTo>
                  <a:lnTo>
                    <a:pt x="10" y="0"/>
                  </a:lnTo>
                  <a:lnTo>
                    <a:pt x="0" y="0"/>
                  </a:lnTo>
                  <a:lnTo>
                    <a:pt x="10" y="0"/>
                  </a:lnTo>
                  <a:lnTo>
                    <a:pt x="21" y="4"/>
                  </a:lnTo>
                  <a:lnTo>
                    <a:pt x="28" y="11"/>
                  </a:lnTo>
                  <a:lnTo>
                    <a:pt x="32" y="22"/>
                  </a:lnTo>
                  <a:lnTo>
                    <a:pt x="32" y="22"/>
                  </a:lnTo>
                  <a:lnTo>
                    <a:pt x="35" y="25"/>
                  </a:lnTo>
                  <a:lnTo>
                    <a:pt x="39" y="32"/>
                  </a:lnTo>
                  <a:lnTo>
                    <a:pt x="42" y="43"/>
                  </a:lnTo>
                  <a:lnTo>
                    <a:pt x="42" y="53"/>
                  </a:lnTo>
                  <a:lnTo>
                    <a:pt x="46" y="53"/>
                  </a:lnTo>
                  <a:lnTo>
                    <a:pt x="49" y="57"/>
                  </a:lnTo>
                  <a:lnTo>
                    <a:pt x="56" y="64"/>
                  </a:lnTo>
                  <a:lnTo>
                    <a:pt x="60" y="71"/>
                  </a:lnTo>
                  <a:lnTo>
                    <a:pt x="67" y="78"/>
                  </a:lnTo>
                  <a:lnTo>
                    <a:pt x="70" y="89"/>
                  </a:lnTo>
                  <a:lnTo>
                    <a:pt x="74" y="96"/>
                  </a:lnTo>
                  <a:lnTo>
                    <a:pt x="74" y="96"/>
                  </a:lnTo>
                  <a:lnTo>
                    <a:pt x="77" y="96"/>
                  </a:lnTo>
                  <a:lnTo>
                    <a:pt x="81" y="96"/>
                  </a:lnTo>
                  <a:lnTo>
                    <a:pt x="88" y="96"/>
                  </a:lnTo>
                  <a:lnTo>
                    <a:pt x="95" y="96"/>
                  </a:lnTo>
                  <a:lnTo>
                    <a:pt x="98" y="103"/>
                  </a:lnTo>
                  <a:lnTo>
                    <a:pt x="102" y="110"/>
                  </a:lnTo>
                  <a:lnTo>
                    <a:pt x="105" y="110"/>
                  </a:lnTo>
                  <a:lnTo>
                    <a:pt x="105" y="113"/>
                  </a:lnTo>
                  <a:lnTo>
                    <a:pt x="105" y="117"/>
                  </a:lnTo>
                  <a:lnTo>
                    <a:pt x="109" y="120"/>
                  </a:lnTo>
                  <a:lnTo>
                    <a:pt x="116" y="120"/>
                  </a:lnTo>
                  <a:lnTo>
                    <a:pt x="123" y="117"/>
                  </a:lnTo>
                  <a:lnTo>
                    <a:pt x="130" y="113"/>
                  </a:lnTo>
                  <a:lnTo>
                    <a:pt x="130" y="113"/>
                  </a:lnTo>
                  <a:lnTo>
                    <a:pt x="130" y="113"/>
                  </a:lnTo>
                  <a:lnTo>
                    <a:pt x="123" y="120"/>
                  </a:lnTo>
                  <a:lnTo>
                    <a:pt x="116" y="120"/>
                  </a:lnTo>
                  <a:lnTo>
                    <a:pt x="109" y="120"/>
                  </a:lnTo>
                  <a:lnTo>
                    <a:pt x="105" y="117"/>
                  </a:lnTo>
                  <a:lnTo>
                    <a:pt x="105" y="113"/>
                  </a:lnTo>
                  <a:lnTo>
                    <a:pt x="102" y="110"/>
                  </a:lnTo>
                  <a:lnTo>
                    <a:pt x="102" y="1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7" name="Freeform 303"/>
            <p:cNvSpPr>
              <a:spLocks/>
            </p:cNvSpPr>
            <p:nvPr userDrawn="1"/>
          </p:nvSpPr>
          <p:spPr bwMode="gray">
            <a:xfrm>
              <a:off x="2484" y="1443"/>
              <a:ext cx="3" cy="8"/>
            </a:xfrm>
            <a:custGeom>
              <a:avLst/>
              <a:gdLst>
                <a:gd name="T0" fmla="*/ 3 w 3"/>
                <a:gd name="T1" fmla="*/ 8 h 8"/>
                <a:gd name="T2" fmla="*/ 3 w 3"/>
                <a:gd name="T3" fmla="*/ 4 h 8"/>
                <a:gd name="T4" fmla="*/ 0 w 3"/>
                <a:gd name="T5" fmla="*/ 0 h 8"/>
                <a:gd name="T6" fmla="*/ 0 w 3"/>
                <a:gd name="T7" fmla="*/ 0 h 8"/>
                <a:gd name="T8" fmla="*/ 0 w 3"/>
                <a:gd name="T9" fmla="*/ 0 h 8"/>
                <a:gd name="T10" fmla="*/ 3 w 3"/>
                <a:gd name="T11" fmla="*/ 4 h 8"/>
                <a:gd name="T12" fmla="*/ 3 w 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 h="8">
                  <a:moveTo>
                    <a:pt x="3" y="8"/>
                  </a:moveTo>
                  <a:lnTo>
                    <a:pt x="3" y="4"/>
                  </a:lnTo>
                  <a:lnTo>
                    <a:pt x="0" y="0"/>
                  </a:lnTo>
                  <a:lnTo>
                    <a:pt x="0" y="0"/>
                  </a:lnTo>
                  <a:lnTo>
                    <a:pt x="0" y="0"/>
                  </a:lnTo>
                  <a:lnTo>
                    <a:pt x="3" y="4"/>
                  </a:lnTo>
                  <a:lnTo>
                    <a:pt x="3" y="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8" name="Freeform 304"/>
            <p:cNvSpPr>
              <a:spLocks/>
            </p:cNvSpPr>
            <p:nvPr userDrawn="1"/>
          </p:nvSpPr>
          <p:spPr bwMode="gray">
            <a:xfrm>
              <a:off x="2401" y="1759"/>
              <a:ext cx="40" cy="49"/>
            </a:xfrm>
            <a:custGeom>
              <a:avLst/>
              <a:gdLst>
                <a:gd name="T0" fmla="*/ 0 w 39"/>
                <a:gd name="T1" fmla="*/ 14 h 46"/>
                <a:gd name="T2" fmla="*/ 7 w 39"/>
                <a:gd name="T3" fmla="*/ 18 h 46"/>
                <a:gd name="T4" fmla="*/ 10 w 39"/>
                <a:gd name="T5" fmla="*/ 25 h 46"/>
                <a:gd name="T6" fmla="*/ 14 w 39"/>
                <a:gd name="T7" fmla="*/ 28 h 46"/>
                <a:gd name="T8" fmla="*/ 17 w 39"/>
                <a:gd name="T9" fmla="*/ 32 h 46"/>
                <a:gd name="T10" fmla="*/ 17 w 39"/>
                <a:gd name="T11" fmla="*/ 35 h 46"/>
                <a:gd name="T12" fmla="*/ 17 w 39"/>
                <a:gd name="T13" fmla="*/ 35 h 46"/>
                <a:gd name="T14" fmla="*/ 17 w 39"/>
                <a:gd name="T15" fmla="*/ 39 h 46"/>
                <a:gd name="T16" fmla="*/ 17 w 39"/>
                <a:gd name="T17" fmla="*/ 42 h 46"/>
                <a:gd name="T18" fmla="*/ 21 w 39"/>
                <a:gd name="T19" fmla="*/ 46 h 46"/>
                <a:gd name="T20" fmla="*/ 21 w 39"/>
                <a:gd name="T21" fmla="*/ 46 h 46"/>
                <a:gd name="T22" fmla="*/ 28 w 39"/>
                <a:gd name="T23" fmla="*/ 46 h 46"/>
                <a:gd name="T24" fmla="*/ 35 w 39"/>
                <a:gd name="T25" fmla="*/ 42 h 46"/>
                <a:gd name="T26" fmla="*/ 35 w 39"/>
                <a:gd name="T27" fmla="*/ 39 h 46"/>
                <a:gd name="T28" fmla="*/ 39 w 39"/>
                <a:gd name="T29" fmla="*/ 32 h 46"/>
                <a:gd name="T30" fmla="*/ 35 w 39"/>
                <a:gd name="T31" fmla="*/ 28 h 46"/>
                <a:gd name="T32" fmla="*/ 35 w 39"/>
                <a:gd name="T33" fmla="*/ 21 h 46"/>
                <a:gd name="T34" fmla="*/ 35 w 39"/>
                <a:gd name="T35" fmla="*/ 18 h 46"/>
                <a:gd name="T36" fmla="*/ 39 w 39"/>
                <a:gd name="T37" fmla="*/ 14 h 46"/>
                <a:gd name="T38" fmla="*/ 35 w 39"/>
                <a:gd name="T39" fmla="*/ 14 h 46"/>
                <a:gd name="T40" fmla="*/ 32 w 39"/>
                <a:gd name="T41" fmla="*/ 10 h 46"/>
                <a:gd name="T42" fmla="*/ 28 w 39"/>
                <a:gd name="T43" fmla="*/ 7 h 46"/>
                <a:gd name="T44" fmla="*/ 24 w 39"/>
                <a:gd name="T45" fmla="*/ 3 h 46"/>
                <a:gd name="T46" fmla="*/ 17 w 39"/>
                <a:gd name="T47" fmla="*/ 3 h 46"/>
                <a:gd name="T48" fmla="*/ 14 w 39"/>
                <a:gd name="T49" fmla="*/ 3 h 46"/>
                <a:gd name="T50" fmla="*/ 7 w 39"/>
                <a:gd name="T51" fmla="*/ 0 h 46"/>
                <a:gd name="T52" fmla="*/ 7 w 39"/>
                <a:gd name="T53" fmla="*/ 0 h 46"/>
                <a:gd name="T54" fmla="*/ 7 w 39"/>
                <a:gd name="T55" fmla="*/ 0 h 46"/>
                <a:gd name="T56" fmla="*/ 3 w 39"/>
                <a:gd name="T57" fmla="*/ 3 h 46"/>
                <a:gd name="T58" fmla="*/ 0 w 39"/>
                <a:gd name="T59" fmla="*/ 7 h 46"/>
                <a:gd name="T60" fmla="*/ 0 w 39"/>
                <a:gd name="T61" fmla="*/ 1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 h="46">
                  <a:moveTo>
                    <a:pt x="0" y="14"/>
                  </a:moveTo>
                  <a:lnTo>
                    <a:pt x="7" y="18"/>
                  </a:lnTo>
                  <a:lnTo>
                    <a:pt x="10" y="25"/>
                  </a:lnTo>
                  <a:lnTo>
                    <a:pt x="14" y="28"/>
                  </a:lnTo>
                  <a:lnTo>
                    <a:pt x="17" y="32"/>
                  </a:lnTo>
                  <a:lnTo>
                    <a:pt x="17" y="35"/>
                  </a:lnTo>
                  <a:lnTo>
                    <a:pt x="17" y="35"/>
                  </a:lnTo>
                  <a:lnTo>
                    <a:pt x="17" y="39"/>
                  </a:lnTo>
                  <a:lnTo>
                    <a:pt x="17" y="42"/>
                  </a:lnTo>
                  <a:lnTo>
                    <a:pt x="21" y="46"/>
                  </a:lnTo>
                  <a:lnTo>
                    <a:pt x="21" y="46"/>
                  </a:lnTo>
                  <a:lnTo>
                    <a:pt x="28" y="46"/>
                  </a:lnTo>
                  <a:lnTo>
                    <a:pt x="35" y="42"/>
                  </a:lnTo>
                  <a:lnTo>
                    <a:pt x="35" y="39"/>
                  </a:lnTo>
                  <a:lnTo>
                    <a:pt x="39" y="32"/>
                  </a:lnTo>
                  <a:lnTo>
                    <a:pt x="35" y="28"/>
                  </a:lnTo>
                  <a:lnTo>
                    <a:pt x="35" y="21"/>
                  </a:lnTo>
                  <a:lnTo>
                    <a:pt x="35" y="18"/>
                  </a:lnTo>
                  <a:lnTo>
                    <a:pt x="39" y="14"/>
                  </a:lnTo>
                  <a:lnTo>
                    <a:pt x="35" y="14"/>
                  </a:lnTo>
                  <a:lnTo>
                    <a:pt x="32" y="10"/>
                  </a:lnTo>
                  <a:lnTo>
                    <a:pt x="28" y="7"/>
                  </a:lnTo>
                  <a:lnTo>
                    <a:pt x="24" y="3"/>
                  </a:lnTo>
                  <a:lnTo>
                    <a:pt x="17" y="3"/>
                  </a:lnTo>
                  <a:lnTo>
                    <a:pt x="14" y="3"/>
                  </a:lnTo>
                  <a:lnTo>
                    <a:pt x="7" y="0"/>
                  </a:lnTo>
                  <a:lnTo>
                    <a:pt x="7" y="0"/>
                  </a:lnTo>
                  <a:lnTo>
                    <a:pt x="7" y="0"/>
                  </a:lnTo>
                  <a:lnTo>
                    <a:pt x="3"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9" name="Freeform 305"/>
            <p:cNvSpPr>
              <a:spLocks/>
            </p:cNvSpPr>
            <p:nvPr userDrawn="1"/>
          </p:nvSpPr>
          <p:spPr bwMode="gray">
            <a:xfrm>
              <a:off x="2415" y="1618"/>
              <a:ext cx="155" cy="141"/>
            </a:xfrm>
            <a:custGeom>
              <a:avLst/>
              <a:gdLst>
                <a:gd name="T0" fmla="*/ 116 w 151"/>
                <a:gd name="T1" fmla="*/ 49 h 130"/>
                <a:gd name="T2" fmla="*/ 113 w 151"/>
                <a:gd name="T3" fmla="*/ 52 h 130"/>
                <a:gd name="T4" fmla="*/ 109 w 151"/>
                <a:gd name="T5" fmla="*/ 59 h 130"/>
                <a:gd name="T6" fmla="*/ 106 w 151"/>
                <a:gd name="T7" fmla="*/ 63 h 130"/>
                <a:gd name="T8" fmla="*/ 99 w 151"/>
                <a:gd name="T9" fmla="*/ 70 h 130"/>
                <a:gd name="T10" fmla="*/ 92 w 151"/>
                <a:gd name="T11" fmla="*/ 77 h 130"/>
                <a:gd name="T12" fmla="*/ 84 w 151"/>
                <a:gd name="T13" fmla="*/ 84 h 130"/>
                <a:gd name="T14" fmla="*/ 77 w 151"/>
                <a:gd name="T15" fmla="*/ 88 h 130"/>
                <a:gd name="T16" fmla="*/ 74 w 151"/>
                <a:gd name="T17" fmla="*/ 91 h 130"/>
                <a:gd name="T18" fmla="*/ 67 w 151"/>
                <a:gd name="T19" fmla="*/ 95 h 130"/>
                <a:gd name="T20" fmla="*/ 67 w 151"/>
                <a:gd name="T21" fmla="*/ 95 h 130"/>
                <a:gd name="T22" fmla="*/ 42 w 151"/>
                <a:gd name="T23" fmla="*/ 95 h 130"/>
                <a:gd name="T24" fmla="*/ 21 w 151"/>
                <a:gd name="T25" fmla="*/ 102 h 130"/>
                <a:gd name="T26" fmla="*/ 3 w 151"/>
                <a:gd name="T27" fmla="*/ 112 h 130"/>
                <a:gd name="T28" fmla="*/ 0 w 151"/>
                <a:gd name="T29" fmla="*/ 119 h 130"/>
                <a:gd name="T30" fmla="*/ 14 w 151"/>
                <a:gd name="T31" fmla="*/ 126 h 130"/>
                <a:gd name="T32" fmla="*/ 21 w 151"/>
                <a:gd name="T33" fmla="*/ 119 h 130"/>
                <a:gd name="T34" fmla="*/ 39 w 151"/>
                <a:gd name="T35" fmla="*/ 116 h 130"/>
                <a:gd name="T36" fmla="*/ 60 w 151"/>
                <a:gd name="T37" fmla="*/ 112 h 130"/>
                <a:gd name="T38" fmla="*/ 63 w 151"/>
                <a:gd name="T39" fmla="*/ 126 h 130"/>
                <a:gd name="T40" fmla="*/ 63 w 151"/>
                <a:gd name="T41" fmla="*/ 126 h 130"/>
                <a:gd name="T42" fmla="*/ 67 w 151"/>
                <a:gd name="T43" fmla="*/ 126 h 130"/>
                <a:gd name="T44" fmla="*/ 70 w 151"/>
                <a:gd name="T45" fmla="*/ 130 h 130"/>
                <a:gd name="T46" fmla="*/ 77 w 151"/>
                <a:gd name="T47" fmla="*/ 126 h 130"/>
                <a:gd name="T48" fmla="*/ 81 w 151"/>
                <a:gd name="T49" fmla="*/ 123 h 130"/>
                <a:gd name="T50" fmla="*/ 84 w 151"/>
                <a:gd name="T51" fmla="*/ 119 h 130"/>
                <a:gd name="T52" fmla="*/ 88 w 151"/>
                <a:gd name="T53" fmla="*/ 116 h 130"/>
                <a:gd name="T54" fmla="*/ 88 w 151"/>
                <a:gd name="T55" fmla="*/ 116 h 130"/>
                <a:gd name="T56" fmla="*/ 106 w 151"/>
                <a:gd name="T57" fmla="*/ 112 h 130"/>
                <a:gd name="T58" fmla="*/ 106 w 151"/>
                <a:gd name="T59" fmla="*/ 112 h 130"/>
                <a:gd name="T60" fmla="*/ 109 w 151"/>
                <a:gd name="T61" fmla="*/ 109 h 130"/>
                <a:gd name="T62" fmla="*/ 116 w 151"/>
                <a:gd name="T63" fmla="*/ 105 h 130"/>
                <a:gd name="T64" fmla="*/ 123 w 151"/>
                <a:gd name="T65" fmla="*/ 98 h 130"/>
                <a:gd name="T66" fmla="*/ 127 w 151"/>
                <a:gd name="T67" fmla="*/ 95 h 130"/>
                <a:gd name="T68" fmla="*/ 130 w 151"/>
                <a:gd name="T69" fmla="*/ 91 h 130"/>
                <a:gd name="T70" fmla="*/ 134 w 151"/>
                <a:gd name="T71" fmla="*/ 88 h 130"/>
                <a:gd name="T72" fmla="*/ 137 w 151"/>
                <a:gd name="T73" fmla="*/ 84 h 130"/>
                <a:gd name="T74" fmla="*/ 141 w 151"/>
                <a:gd name="T75" fmla="*/ 77 h 130"/>
                <a:gd name="T76" fmla="*/ 144 w 151"/>
                <a:gd name="T77" fmla="*/ 70 h 130"/>
                <a:gd name="T78" fmla="*/ 144 w 151"/>
                <a:gd name="T79" fmla="*/ 63 h 130"/>
                <a:gd name="T80" fmla="*/ 144 w 151"/>
                <a:gd name="T81" fmla="*/ 59 h 130"/>
                <a:gd name="T82" fmla="*/ 144 w 151"/>
                <a:gd name="T83" fmla="*/ 52 h 130"/>
                <a:gd name="T84" fmla="*/ 144 w 151"/>
                <a:gd name="T85" fmla="*/ 49 h 130"/>
                <a:gd name="T86" fmla="*/ 144 w 151"/>
                <a:gd name="T87" fmla="*/ 45 h 130"/>
                <a:gd name="T88" fmla="*/ 144 w 151"/>
                <a:gd name="T89" fmla="*/ 45 h 130"/>
                <a:gd name="T90" fmla="*/ 148 w 151"/>
                <a:gd name="T91" fmla="*/ 42 h 130"/>
                <a:gd name="T92" fmla="*/ 148 w 151"/>
                <a:gd name="T93" fmla="*/ 38 h 130"/>
                <a:gd name="T94" fmla="*/ 151 w 151"/>
                <a:gd name="T95" fmla="*/ 31 h 130"/>
                <a:gd name="T96" fmla="*/ 151 w 151"/>
                <a:gd name="T97" fmla="*/ 24 h 130"/>
                <a:gd name="T98" fmla="*/ 151 w 151"/>
                <a:gd name="T99" fmla="*/ 17 h 130"/>
                <a:gd name="T100" fmla="*/ 148 w 151"/>
                <a:gd name="T101" fmla="*/ 10 h 130"/>
                <a:gd name="T102" fmla="*/ 148 w 151"/>
                <a:gd name="T103" fmla="*/ 3 h 130"/>
                <a:gd name="T104" fmla="*/ 148 w 151"/>
                <a:gd name="T105" fmla="*/ 0 h 130"/>
                <a:gd name="T106" fmla="*/ 144 w 151"/>
                <a:gd name="T107" fmla="*/ 0 h 130"/>
                <a:gd name="T108" fmla="*/ 137 w 151"/>
                <a:gd name="T109" fmla="*/ 3 h 130"/>
                <a:gd name="T110" fmla="*/ 130 w 151"/>
                <a:gd name="T111" fmla="*/ 7 h 130"/>
                <a:gd name="T112" fmla="*/ 127 w 151"/>
                <a:gd name="T113" fmla="*/ 10 h 130"/>
                <a:gd name="T114" fmla="*/ 120 w 151"/>
                <a:gd name="T115" fmla="*/ 21 h 130"/>
                <a:gd name="T116" fmla="*/ 120 w 151"/>
                <a:gd name="T117" fmla="*/ 31 h 130"/>
                <a:gd name="T118" fmla="*/ 120 w 151"/>
                <a:gd name="T119" fmla="*/ 38 h 130"/>
                <a:gd name="T120" fmla="*/ 116 w 151"/>
                <a:gd name="T121" fmla="*/ 45 h 130"/>
                <a:gd name="T122" fmla="*/ 116 w 151"/>
                <a:gd name="T123" fmla="*/ 4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 h="130">
                  <a:moveTo>
                    <a:pt x="116" y="49"/>
                  </a:moveTo>
                  <a:lnTo>
                    <a:pt x="113" y="52"/>
                  </a:lnTo>
                  <a:lnTo>
                    <a:pt x="109" y="59"/>
                  </a:lnTo>
                  <a:lnTo>
                    <a:pt x="106" y="63"/>
                  </a:lnTo>
                  <a:lnTo>
                    <a:pt x="99" y="70"/>
                  </a:lnTo>
                  <a:lnTo>
                    <a:pt x="92" y="77"/>
                  </a:lnTo>
                  <a:lnTo>
                    <a:pt x="84" y="84"/>
                  </a:lnTo>
                  <a:lnTo>
                    <a:pt x="77" y="88"/>
                  </a:lnTo>
                  <a:lnTo>
                    <a:pt x="74" y="91"/>
                  </a:lnTo>
                  <a:lnTo>
                    <a:pt x="67" y="95"/>
                  </a:lnTo>
                  <a:lnTo>
                    <a:pt x="67" y="95"/>
                  </a:lnTo>
                  <a:lnTo>
                    <a:pt x="42" y="95"/>
                  </a:lnTo>
                  <a:lnTo>
                    <a:pt x="21" y="102"/>
                  </a:lnTo>
                  <a:lnTo>
                    <a:pt x="3" y="112"/>
                  </a:lnTo>
                  <a:lnTo>
                    <a:pt x="0" y="119"/>
                  </a:lnTo>
                  <a:lnTo>
                    <a:pt x="14" y="126"/>
                  </a:lnTo>
                  <a:lnTo>
                    <a:pt x="21" y="119"/>
                  </a:lnTo>
                  <a:lnTo>
                    <a:pt x="39" y="116"/>
                  </a:lnTo>
                  <a:lnTo>
                    <a:pt x="60" y="112"/>
                  </a:lnTo>
                  <a:lnTo>
                    <a:pt x="63" y="126"/>
                  </a:lnTo>
                  <a:lnTo>
                    <a:pt x="63" y="126"/>
                  </a:lnTo>
                  <a:lnTo>
                    <a:pt x="67" y="126"/>
                  </a:lnTo>
                  <a:lnTo>
                    <a:pt x="70" y="130"/>
                  </a:lnTo>
                  <a:lnTo>
                    <a:pt x="77" y="126"/>
                  </a:lnTo>
                  <a:lnTo>
                    <a:pt x="81" y="123"/>
                  </a:lnTo>
                  <a:lnTo>
                    <a:pt x="84" y="119"/>
                  </a:lnTo>
                  <a:lnTo>
                    <a:pt x="88" y="116"/>
                  </a:lnTo>
                  <a:lnTo>
                    <a:pt x="88" y="116"/>
                  </a:lnTo>
                  <a:lnTo>
                    <a:pt x="106" y="112"/>
                  </a:lnTo>
                  <a:lnTo>
                    <a:pt x="106" y="112"/>
                  </a:lnTo>
                  <a:lnTo>
                    <a:pt x="109" y="109"/>
                  </a:lnTo>
                  <a:lnTo>
                    <a:pt x="116" y="105"/>
                  </a:lnTo>
                  <a:lnTo>
                    <a:pt x="123" y="98"/>
                  </a:lnTo>
                  <a:lnTo>
                    <a:pt x="127" y="95"/>
                  </a:lnTo>
                  <a:lnTo>
                    <a:pt x="130" y="91"/>
                  </a:lnTo>
                  <a:lnTo>
                    <a:pt x="134" y="88"/>
                  </a:lnTo>
                  <a:lnTo>
                    <a:pt x="137" y="84"/>
                  </a:lnTo>
                  <a:lnTo>
                    <a:pt x="141" y="77"/>
                  </a:lnTo>
                  <a:lnTo>
                    <a:pt x="144" y="70"/>
                  </a:lnTo>
                  <a:lnTo>
                    <a:pt x="144" y="63"/>
                  </a:lnTo>
                  <a:lnTo>
                    <a:pt x="144" y="59"/>
                  </a:lnTo>
                  <a:lnTo>
                    <a:pt x="144" y="52"/>
                  </a:lnTo>
                  <a:lnTo>
                    <a:pt x="144" y="49"/>
                  </a:lnTo>
                  <a:lnTo>
                    <a:pt x="144" y="45"/>
                  </a:lnTo>
                  <a:lnTo>
                    <a:pt x="144" y="45"/>
                  </a:lnTo>
                  <a:lnTo>
                    <a:pt x="148" y="42"/>
                  </a:lnTo>
                  <a:lnTo>
                    <a:pt x="148" y="38"/>
                  </a:lnTo>
                  <a:lnTo>
                    <a:pt x="151" y="31"/>
                  </a:lnTo>
                  <a:lnTo>
                    <a:pt x="151" y="24"/>
                  </a:lnTo>
                  <a:lnTo>
                    <a:pt x="151" y="17"/>
                  </a:lnTo>
                  <a:lnTo>
                    <a:pt x="148" y="10"/>
                  </a:lnTo>
                  <a:lnTo>
                    <a:pt x="148" y="3"/>
                  </a:lnTo>
                  <a:lnTo>
                    <a:pt x="148" y="0"/>
                  </a:lnTo>
                  <a:lnTo>
                    <a:pt x="144" y="0"/>
                  </a:lnTo>
                  <a:lnTo>
                    <a:pt x="137" y="3"/>
                  </a:lnTo>
                  <a:lnTo>
                    <a:pt x="130" y="7"/>
                  </a:lnTo>
                  <a:lnTo>
                    <a:pt x="127" y="10"/>
                  </a:lnTo>
                  <a:lnTo>
                    <a:pt x="120" y="21"/>
                  </a:lnTo>
                  <a:lnTo>
                    <a:pt x="120" y="31"/>
                  </a:lnTo>
                  <a:lnTo>
                    <a:pt x="120" y="38"/>
                  </a:lnTo>
                  <a:lnTo>
                    <a:pt x="116" y="45"/>
                  </a:lnTo>
                  <a:lnTo>
                    <a:pt x="116"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0" name="Freeform 306"/>
            <p:cNvSpPr>
              <a:spLocks/>
            </p:cNvSpPr>
            <p:nvPr userDrawn="1"/>
          </p:nvSpPr>
          <p:spPr bwMode="gray">
            <a:xfrm>
              <a:off x="2434" y="1751"/>
              <a:ext cx="28" cy="18"/>
            </a:xfrm>
            <a:custGeom>
              <a:avLst/>
              <a:gdLst>
                <a:gd name="T0" fmla="*/ 28 w 28"/>
                <a:gd name="T1" fmla="*/ 3 h 17"/>
                <a:gd name="T2" fmla="*/ 10 w 28"/>
                <a:gd name="T3" fmla="*/ 0 h 17"/>
                <a:gd name="T4" fmla="*/ 0 w 28"/>
                <a:gd name="T5" fmla="*/ 10 h 17"/>
                <a:gd name="T6" fmla="*/ 10 w 28"/>
                <a:gd name="T7" fmla="*/ 17 h 17"/>
                <a:gd name="T8" fmla="*/ 21 w 28"/>
                <a:gd name="T9" fmla="*/ 10 h 17"/>
                <a:gd name="T10" fmla="*/ 28 w 28"/>
                <a:gd name="T11" fmla="*/ 3 h 17"/>
              </a:gdLst>
              <a:ahLst/>
              <a:cxnLst>
                <a:cxn ang="0">
                  <a:pos x="T0" y="T1"/>
                </a:cxn>
                <a:cxn ang="0">
                  <a:pos x="T2" y="T3"/>
                </a:cxn>
                <a:cxn ang="0">
                  <a:pos x="T4" y="T5"/>
                </a:cxn>
                <a:cxn ang="0">
                  <a:pos x="T6" y="T7"/>
                </a:cxn>
                <a:cxn ang="0">
                  <a:pos x="T8" y="T9"/>
                </a:cxn>
                <a:cxn ang="0">
                  <a:pos x="T10" y="T11"/>
                </a:cxn>
              </a:cxnLst>
              <a:rect l="0" t="0" r="r" b="b"/>
              <a:pathLst>
                <a:path w="28" h="17">
                  <a:moveTo>
                    <a:pt x="28" y="3"/>
                  </a:moveTo>
                  <a:lnTo>
                    <a:pt x="10" y="0"/>
                  </a:lnTo>
                  <a:lnTo>
                    <a:pt x="0" y="10"/>
                  </a:lnTo>
                  <a:lnTo>
                    <a:pt x="10" y="17"/>
                  </a:lnTo>
                  <a:lnTo>
                    <a:pt x="21" y="10"/>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1" name="Freeform 307"/>
            <p:cNvSpPr>
              <a:spLocks/>
            </p:cNvSpPr>
            <p:nvPr userDrawn="1"/>
          </p:nvSpPr>
          <p:spPr bwMode="gray">
            <a:xfrm>
              <a:off x="2542" y="1534"/>
              <a:ext cx="83" cy="68"/>
            </a:xfrm>
            <a:custGeom>
              <a:avLst/>
              <a:gdLst>
                <a:gd name="T0" fmla="*/ 4 w 81"/>
                <a:gd name="T1" fmla="*/ 53 h 63"/>
                <a:gd name="T2" fmla="*/ 0 w 81"/>
                <a:gd name="T3" fmla="*/ 56 h 63"/>
                <a:gd name="T4" fmla="*/ 0 w 81"/>
                <a:gd name="T5" fmla="*/ 56 h 63"/>
                <a:gd name="T6" fmla="*/ 0 w 81"/>
                <a:gd name="T7" fmla="*/ 60 h 63"/>
                <a:gd name="T8" fmla="*/ 4 w 81"/>
                <a:gd name="T9" fmla="*/ 60 h 63"/>
                <a:gd name="T10" fmla="*/ 11 w 81"/>
                <a:gd name="T11" fmla="*/ 60 h 63"/>
                <a:gd name="T12" fmla="*/ 18 w 81"/>
                <a:gd name="T13" fmla="*/ 60 h 63"/>
                <a:gd name="T14" fmla="*/ 25 w 81"/>
                <a:gd name="T15" fmla="*/ 60 h 63"/>
                <a:gd name="T16" fmla="*/ 32 w 81"/>
                <a:gd name="T17" fmla="*/ 60 h 63"/>
                <a:gd name="T18" fmla="*/ 35 w 81"/>
                <a:gd name="T19" fmla="*/ 60 h 63"/>
                <a:gd name="T20" fmla="*/ 42 w 81"/>
                <a:gd name="T21" fmla="*/ 63 h 63"/>
                <a:gd name="T22" fmla="*/ 50 w 81"/>
                <a:gd name="T23" fmla="*/ 63 h 63"/>
                <a:gd name="T24" fmla="*/ 53 w 81"/>
                <a:gd name="T25" fmla="*/ 60 h 63"/>
                <a:gd name="T26" fmla="*/ 53 w 81"/>
                <a:gd name="T27" fmla="*/ 56 h 63"/>
                <a:gd name="T28" fmla="*/ 57 w 81"/>
                <a:gd name="T29" fmla="*/ 53 h 63"/>
                <a:gd name="T30" fmla="*/ 64 w 81"/>
                <a:gd name="T31" fmla="*/ 46 h 63"/>
                <a:gd name="T32" fmla="*/ 64 w 81"/>
                <a:gd name="T33" fmla="*/ 46 h 63"/>
                <a:gd name="T34" fmla="*/ 67 w 81"/>
                <a:gd name="T35" fmla="*/ 46 h 63"/>
                <a:gd name="T36" fmla="*/ 74 w 81"/>
                <a:gd name="T37" fmla="*/ 42 h 63"/>
                <a:gd name="T38" fmla="*/ 78 w 81"/>
                <a:gd name="T39" fmla="*/ 39 h 63"/>
                <a:gd name="T40" fmla="*/ 81 w 81"/>
                <a:gd name="T41" fmla="*/ 35 h 63"/>
                <a:gd name="T42" fmla="*/ 81 w 81"/>
                <a:gd name="T43" fmla="*/ 35 h 63"/>
                <a:gd name="T44" fmla="*/ 81 w 81"/>
                <a:gd name="T45" fmla="*/ 32 h 63"/>
                <a:gd name="T46" fmla="*/ 81 w 81"/>
                <a:gd name="T47" fmla="*/ 32 h 63"/>
                <a:gd name="T48" fmla="*/ 81 w 81"/>
                <a:gd name="T49" fmla="*/ 25 h 63"/>
                <a:gd name="T50" fmla="*/ 81 w 81"/>
                <a:gd name="T51" fmla="*/ 25 h 63"/>
                <a:gd name="T52" fmla="*/ 81 w 81"/>
                <a:gd name="T53" fmla="*/ 21 h 63"/>
                <a:gd name="T54" fmla="*/ 74 w 81"/>
                <a:gd name="T55" fmla="*/ 25 h 63"/>
                <a:gd name="T56" fmla="*/ 71 w 81"/>
                <a:gd name="T57" fmla="*/ 28 h 63"/>
                <a:gd name="T58" fmla="*/ 67 w 81"/>
                <a:gd name="T59" fmla="*/ 28 h 63"/>
                <a:gd name="T60" fmla="*/ 64 w 81"/>
                <a:gd name="T61" fmla="*/ 28 h 63"/>
                <a:gd name="T62" fmla="*/ 60 w 81"/>
                <a:gd name="T63" fmla="*/ 25 h 63"/>
                <a:gd name="T64" fmla="*/ 53 w 81"/>
                <a:gd name="T65" fmla="*/ 21 h 63"/>
                <a:gd name="T66" fmla="*/ 46 w 81"/>
                <a:gd name="T67" fmla="*/ 18 h 63"/>
                <a:gd name="T68" fmla="*/ 42 w 81"/>
                <a:gd name="T69" fmla="*/ 14 h 63"/>
                <a:gd name="T70" fmla="*/ 39 w 81"/>
                <a:gd name="T71" fmla="*/ 7 h 63"/>
                <a:gd name="T72" fmla="*/ 39 w 81"/>
                <a:gd name="T73" fmla="*/ 7 h 63"/>
                <a:gd name="T74" fmla="*/ 35 w 81"/>
                <a:gd name="T75" fmla="*/ 4 h 63"/>
                <a:gd name="T76" fmla="*/ 32 w 81"/>
                <a:gd name="T77" fmla="*/ 0 h 63"/>
                <a:gd name="T78" fmla="*/ 28 w 81"/>
                <a:gd name="T79" fmla="*/ 0 h 63"/>
                <a:gd name="T80" fmla="*/ 25 w 81"/>
                <a:gd name="T81" fmla="*/ 4 h 63"/>
                <a:gd name="T82" fmla="*/ 25 w 81"/>
                <a:gd name="T83" fmla="*/ 14 h 63"/>
                <a:gd name="T84" fmla="*/ 21 w 81"/>
                <a:gd name="T85" fmla="*/ 21 h 63"/>
                <a:gd name="T86" fmla="*/ 21 w 81"/>
                <a:gd name="T87" fmla="*/ 28 h 63"/>
                <a:gd name="T88" fmla="*/ 18 w 81"/>
                <a:gd name="T89" fmla="*/ 32 h 63"/>
                <a:gd name="T90" fmla="*/ 14 w 81"/>
                <a:gd name="T91" fmla="*/ 39 h 63"/>
                <a:gd name="T92" fmla="*/ 11 w 81"/>
                <a:gd name="T93" fmla="*/ 46 h 63"/>
                <a:gd name="T94" fmla="*/ 7 w 81"/>
                <a:gd name="T95" fmla="*/ 49 h 63"/>
                <a:gd name="T96" fmla="*/ 4 w 81"/>
                <a:gd name="T97" fmla="*/ 5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 h="63">
                  <a:moveTo>
                    <a:pt x="4" y="53"/>
                  </a:moveTo>
                  <a:lnTo>
                    <a:pt x="0" y="56"/>
                  </a:lnTo>
                  <a:lnTo>
                    <a:pt x="0" y="56"/>
                  </a:lnTo>
                  <a:lnTo>
                    <a:pt x="0" y="60"/>
                  </a:lnTo>
                  <a:lnTo>
                    <a:pt x="4" y="60"/>
                  </a:lnTo>
                  <a:lnTo>
                    <a:pt x="11" y="60"/>
                  </a:lnTo>
                  <a:lnTo>
                    <a:pt x="18" y="60"/>
                  </a:lnTo>
                  <a:lnTo>
                    <a:pt x="25" y="60"/>
                  </a:lnTo>
                  <a:lnTo>
                    <a:pt x="32" y="60"/>
                  </a:lnTo>
                  <a:lnTo>
                    <a:pt x="35" y="60"/>
                  </a:lnTo>
                  <a:lnTo>
                    <a:pt x="42" y="63"/>
                  </a:lnTo>
                  <a:lnTo>
                    <a:pt x="50" y="63"/>
                  </a:lnTo>
                  <a:lnTo>
                    <a:pt x="53" y="60"/>
                  </a:lnTo>
                  <a:lnTo>
                    <a:pt x="53" y="56"/>
                  </a:lnTo>
                  <a:lnTo>
                    <a:pt x="57" y="53"/>
                  </a:lnTo>
                  <a:lnTo>
                    <a:pt x="64" y="46"/>
                  </a:lnTo>
                  <a:lnTo>
                    <a:pt x="64" y="46"/>
                  </a:lnTo>
                  <a:lnTo>
                    <a:pt x="67" y="46"/>
                  </a:lnTo>
                  <a:lnTo>
                    <a:pt x="74" y="42"/>
                  </a:lnTo>
                  <a:lnTo>
                    <a:pt x="78" y="39"/>
                  </a:lnTo>
                  <a:lnTo>
                    <a:pt x="81" y="35"/>
                  </a:lnTo>
                  <a:lnTo>
                    <a:pt x="81" y="35"/>
                  </a:lnTo>
                  <a:lnTo>
                    <a:pt x="81" y="32"/>
                  </a:lnTo>
                  <a:lnTo>
                    <a:pt x="81" y="32"/>
                  </a:lnTo>
                  <a:lnTo>
                    <a:pt x="81" y="25"/>
                  </a:lnTo>
                  <a:lnTo>
                    <a:pt x="81" y="25"/>
                  </a:lnTo>
                  <a:lnTo>
                    <a:pt x="81" y="21"/>
                  </a:lnTo>
                  <a:lnTo>
                    <a:pt x="74" y="25"/>
                  </a:lnTo>
                  <a:lnTo>
                    <a:pt x="71" y="28"/>
                  </a:lnTo>
                  <a:lnTo>
                    <a:pt x="67" y="28"/>
                  </a:lnTo>
                  <a:lnTo>
                    <a:pt x="64" y="28"/>
                  </a:lnTo>
                  <a:lnTo>
                    <a:pt x="60" y="25"/>
                  </a:lnTo>
                  <a:lnTo>
                    <a:pt x="53" y="21"/>
                  </a:lnTo>
                  <a:lnTo>
                    <a:pt x="46" y="18"/>
                  </a:lnTo>
                  <a:lnTo>
                    <a:pt x="42" y="14"/>
                  </a:lnTo>
                  <a:lnTo>
                    <a:pt x="39" y="7"/>
                  </a:lnTo>
                  <a:lnTo>
                    <a:pt x="39" y="7"/>
                  </a:lnTo>
                  <a:lnTo>
                    <a:pt x="35" y="4"/>
                  </a:lnTo>
                  <a:lnTo>
                    <a:pt x="32" y="0"/>
                  </a:lnTo>
                  <a:lnTo>
                    <a:pt x="28" y="0"/>
                  </a:lnTo>
                  <a:lnTo>
                    <a:pt x="25" y="4"/>
                  </a:lnTo>
                  <a:lnTo>
                    <a:pt x="25" y="14"/>
                  </a:lnTo>
                  <a:lnTo>
                    <a:pt x="21" y="21"/>
                  </a:lnTo>
                  <a:lnTo>
                    <a:pt x="21" y="28"/>
                  </a:lnTo>
                  <a:lnTo>
                    <a:pt x="18" y="32"/>
                  </a:lnTo>
                  <a:lnTo>
                    <a:pt x="14" y="39"/>
                  </a:lnTo>
                  <a:lnTo>
                    <a:pt x="11" y="46"/>
                  </a:lnTo>
                  <a:lnTo>
                    <a:pt x="7" y="49"/>
                  </a:lnTo>
                  <a:lnTo>
                    <a:pt x="4" y="5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2" name="Freeform 308"/>
            <p:cNvSpPr>
              <a:spLocks/>
            </p:cNvSpPr>
            <p:nvPr userDrawn="1"/>
          </p:nvSpPr>
          <p:spPr bwMode="gray">
            <a:xfrm>
              <a:off x="661" y="1644"/>
              <a:ext cx="15" cy="12"/>
            </a:xfrm>
            <a:custGeom>
              <a:avLst/>
              <a:gdLst>
                <a:gd name="T0" fmla="*/ 14 w 14"/>
                <a:gd name="T1" fmla="*/ 7 h 11"/>
                <a:gd name="T2" fmla="*/ 10 w 14"/>
                <a:gd name="T3" fmla="*/ 4 h 11"/>
                <a:gd name="T4" fmla="*/ 10 w 14"/>
                <a:gd name="T5" fmla="*/ 4 h 11"/>
                <a:gd name="T6" fmla="*/ 7 w 14"/>
                <a:gd name="T7" fmla="*/ 0 h 11"/>
                <a:gd name="T8" fmla="*/ 3 w 14"/>
                <a:gd name="T9" fmla="*/ 4 h 11"/>
                <a:gd name="T10" fmla="*/ 3 w 14"/>
                <a:gd name="T11" fmla="*/ 4 h 11"/>
                <a:gd name="T12" fmla="*/ 3 w 14"/>
                <a:gd name="T13" fmla="*/ 4 h 11"/>
                <a:gd name="T14" fmla="*/ 0 w 14"/>
                <a:gd name="T15" fmla="*/ 7 h 11"/>
                <a:gd name="T16" fmla="*/ 3 w 14"/>
                <a:gd name="T17" fmla="*/ 11 h 11"/>
                <a:gd name="T18" fmla="*/ 3 w 14"/>
                <a:gd name="T19" fmla="*/ 11 h 11"/>
                <a:gd name="T20" fmla="*/ 7 w 14"/>
                <a:gd name="T21" fmla="*/ 11 h 11"/>
                <a:gd name="T22" fmla="*/ 10 w 14"/>
                <a:gd name="T23" fmla="*/ 11 h 11"/>
                <a:gd name="T24" fmla="*/ 14 w 14"/>
                <a:gd name="T25"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1">
                  <a:moveTo>
                    <a:pt x="14" y="7"/>
                  </a:moveTo>
                  <a:lnTo>
                    <a:pt x="10" y="4"/>
                  </a:lnTo>
                  <a:lnTo>
                    <a:pt x="10" y="4"/>
                  </a:lnTo>
                  <a:lnTo>
                    <a:pt x="7" y="0"/>
                  </a:lnTo>
                  <a:lnTo>
                    <a:pt x="3" y="4"/>
                  </a:lnTo>
                  <a:lnTo>
                    <a:pt x="3" y="4"/>
                  </a:lnTo>
                  <a:lnTo>
                    <a:pt x="3" y="4"/>
                  </a:lnTo>
                  <a:lnTo>
                    <a:pt x="0" y="7"/>
                  </a:lnTo>
                  <a:lnTo>
                    <a:pt x="3" y="11"/>
                  </a:lnTo>
                  <a:lnTo>
                    <a:pt x="3" y="11"/>
                  </a:lnTo>
                  <a:lnTo>
                    <a:pt x="7" y="11"/>
                  </a:lnTo>
                  <a:lnTo>
                    <a:pt x="10" y="11"/>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3" name="Freeform 309"/>
            <p:cNvSpPr>
              <a:spLocks/>
            </p:cNvSpPr>
            <p:nvPr userDrawn="1"/>
          </p:nvSpPr>
          <p:spPr bwMode="gray">
            <a:xfrm>
              <a:off x="799" y="1674"/>
              <a:ext cx="43" cy="27"/>
            </a:xfrm>
            <a:custGeom>
              <a:avLst/>
              <a:gdLst>
                <a:gd name="T0" fmla="*/ 38 w 42"/>
                <a:gd name="T1" fmla="*/ 0 h 25"/>
                <a:gd name="T2" fmla="*/ 38 w 42"/>
                <a:gd name="T3" fmla="*/ 0 h 25"/>
                <a:gd name="T4" fmla="*/ 35 w 42"/>
                <a:gd name="T5" fmla="*/ 0 h 25"/>
                <a:gd name="T6" fmla="*/ 31 w 42"/>
                <a:gd name="T7" fmla="*/ 4 h 25"/>
                <a:gd name="T8" fmla="*/ 28 w 42"/>
                <a:gd name="T9" fmla="*/ 4 h 25"/>
                <a:gd name="T10" fmla="*/ 21 w 42"/>
                <a:gd name="T11" fmla="*/ 4 h 25"/>
                <a:gd name="T12" fmla="*/ 14 w 42"/>
                <a:gd name="T13" fmla="*/ 4 h 25"/>
                <a:gd name="T14" fmla="*/ 10 w 42"/>
                <a:gd name="T15" fmla="*/ 4 h 25"/>
                <a:gd name="T16" fmla="*/ 7 w 42"/>
                <a:gd name="T17" fmla="*/ 4 h 25"/>
                <a:gd name="T18" fmla="*/ 0 w 42"/>
                <a:gd name="T19" fmla="*/ 4 h 25"/>
                <a:gd name="T20" fmla="*/ 0 w 42"/>
                <a:gd name="T21" fmla="*/ 4 h 25"/>
                <a:gd name="T22" fmla="*/ 0 w 42"/>
                <a:gd name="T23" fmla="*/ 7 h 25"/>
                <a:gd name="T24" fmla="*/ 0 w 42"/>
                <a:gd name="T25" fmla="*/ 11 h 25"/>
                <a:gd name="T26" fmla="*/ 21 w 42"/>
                <a:gd name="T27" fmla="*/ 14 h 25"/>
                <a:gd name="T28" fmla="*/ 21 w 42"/>
                <a:gd name="T29" fmla="*/ 18 h 25"/>
                <a:gd name="T30" fmla="*/ 24 w 42"/>
                <a:gd name="T31" fmla="*/ 18 h 25"/>
                <a:gd name="T32" fmla="*/ 24 w 42"/>
                <a:gd name="T33" fmla="*/ 22 h 25"/>
                <a:gd name="T34" fmla="*/ 28 w 42"/>
                <a:gd name="T35" fmla="*/ 25 h 25"/>
                <a:gd name="T36" fmla="*/ 31 w 42"/>
                <a:gd name="T37" fmla="*/ 22 h 25"/>
                <a:gd name="T38" fmla="*/ 38 w 42"/>
                <a:gd name="T39" fmla="*/ 22 h 25"/>
                <a:gd name="T40" fmla="*/ 38 w 42"/>
                <a:gd name="T41" fmla="*/ 18 h 25"/>
                <a:gd name="T42" fmla="*/ 38 w 42"/>
                <a:gd name="T43" fmla="*/ 14 h 25"/>
                <a:gd name="T44" fmla="*/ 38 w 42"/>
                <a:gd name="T45" fmla="*/ 11 h 25"/>
                <a:gd name="T46" fmla="*/ 38 w 42"/>
                <a:gd name="T47" fmla="*/ 11 h 25"/>
                <a:gd name="T48" fmla="*/ 42 w 42"/>
                <a:gd name="T49" fmla="*/ 4 h 25"/>
                <a:gd name="T50" fmla="*/ 42 w 42"/>
                <a:gd name="T51" fmla="*/ 4 h 25"/>
                <a:gd name="T52" fmla="*/ 42 w 42"/>
                <a:gd name="T53" fmla="*/ 0 h 25"/>
                <a:gd name="T54" fmla="*/ 42 w 42"/>
                <a:gd name="T55" fmla="*/ 0 h 25"/>
                <a:gd name="T56" fmla="*/ 38 w 42"/>
                <a:gd name="T5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 h="25">
                  <a:moveTo>
                    <a:pt x="38" y="0"/>
                  </a:moveTo>
                  <a:lnTo>
                    <a:pt x="38" y="0"/>
                  </a:lnTo>
                  <a:lnTo>
                    <a:pt x="35" y="0"/>
                  </a:lnTo>
                  <a:lnTo>
                    <a:pt x="31" y="4"/>
                  </a:lnTo>
                  <a:lnTo>
                    <a:pt x="28" y="4"/>
                  </a:lnTo>
                  <a:lnTo>
                    <a:pt x="21" y="4"/>
                  </a:lnTo>
                  <a:lnTo>
                    <a:pt x="14" y="4"/>
                  </a:lnTo>
                  <a:lnTo>
                    <a:pt x="10" y="4"/>
                  </a:lnTo>
                  <a:lnTo>
                    <a:pt x="7" y="4"/>
                  </a:lnTo>
                  <a:lnTo>
                    <a:pt x="0" y="4"/>
                  </a:lnTo>
                  <a:lnTo>
                    <a:pt x="0" y="4"/>
                  </a:lnTo>
                  <a:lnTo>
                    <a:pt x="0" y="7"/>
                  </a:lnTo>
                  <a:lnTo>
                    <a:pt x="0" y="11"/>
                  </a:lnTo>
                  <a:lnTo>
                    <a:pt x="21" y="14"/>
                  </a:lnTo>
                  <a:lnTo>
                    <a:pt x="21" y="18"/>
                  </a:lnTo>
                  <a:lnTo>
                    <a:pt x="24" y="18"/>
                  </a:lnTo>
                  <a:lnTo>
                    <a:pt x="24" y="22"/>
                  </a:lnTo>
                  <a:lnTo>
                    <a:pt x="28" y="25"/>
                  </a:lnTo>
                  <a:lnTo>
                    <a:pt x="31" y="22"/>
                  </a:lnTo>
                  <a:lnTo>
                    <a:pt x="38" y="22"/>
                  </a:lnTo>
                  <a:lnTo>
                    <a:pt x="38" y="18"/>
                  </a:lnTo>
                  <a:lnTo>
                    <a:pt x="38" y="14"/>
                  </a:lnTo>
                  <a:lnTo>
                    <a:pt x="38" y="11"/>
                  </a:lnTo>
                  <a:lnTo>
                    <a:pt x="38" y="11"/>
                  </a:lnTo>
                  <a:lnTo>
                    <a:pt x="42" y="4"/>
                  </a:lnTo>
                  <a:lnTo>
                    <a:pt x="42" y="4"/>
                  </a:lnTo>
                  <a:lnTo>
                    <a:pt x="42" y="0"/>
                  </a:lnTo>
                  <a:lnTo>
                    <a:pt x="42" y="0"/>
                  </a:lnTo>
                  <a:lnTo>
                    <a:pt x="3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4" name="Freeform 310"/>
            <p:cNvSpPr>
              <a:spLocks/>
            </p:cNvSpPr>
            <p:nvPr userDrawn="1"/>
          </p:nvSpPr>
          <p:spPr bwMode="gray">
            <a:xfrm>
              <a:off x="745" y="1614"/>
              <a:ext cx="21" cy="45"/>
            </a:xfrm>
            <a:custGeom>
              <a:avLst/>
              <a:gdLst>
                <a:gd name="T0" fmla="*/ 0 w 21"/>
                <a:gd name="T1" fmla="*/ 42 h 42"/>
                <a:gd name="T2" fmla="*/ 0 w 21"/>
                <a:gd name="T3" fmla="*/ 42 h 42"/>
                <a:gd name="T4" fmla="*/ 7 w 21"/>
                <a:gd name="T5" fmla="*/ 42 h 42"/>
                <a:gd name="T6" fmla="*/ 14 w 21"/>
                <a:gd name="T7" fmla="*/ 42 h 42"/>
                <a:gd name="T8" fmla="*/ 14 w 21"/>
                <a:gd name="T9" fmla="*/ 39 h 42"/>
                <a:gd name="T10" fmla="*/ 14 w 21"/>
                <a:gd name="T11" fmla="*/ 39 h 42"/>
                <a:gd name="T12" fmla="*/ 17 w 21"/>
                <a:gd name="T13" fmla="*/ 35 h 42"/>
                <a:gd name="T14" fmla="*/ 21 w 21"/>
                <a:gd name="T15" fmla="*/ 35 h 42"/>
                <a:gd name="T16" fmla="*/ 21 w 21"/>
                <a:gd name="T17" fmla="*/ 21 h 42"/>
                <a:gd name="T18" fmla="*/ 17 w 21"/>
                <a:gd name="T19" fmla="*/ 21 h 42"/>
                <a:gd name="T20" fmla="*/ 21 w 21"/>
                <a:gd name="T21" fmla="*/ 18 h 42"/>
                <a:gd name="T22" fmla="*/ 21 w 21"/>
                <a:gd name="T23" fmla="*/ 18 h 42"/>
                <a:gd name="T24" fmla="*/ 21 w 21"/>
                <a:gd name="T25" fmla="*/ 14 h 42"/>
                <a:gd name="T26" fmla="*/ 21 w 21"/>
                <a:gd name="T27" fmla="*/ 11 h 42"/>
                <a:gd name="T28" fmla="*/ 17 w 21"/>
                <a:gd name="T29" fmla="*/ 4 h 42"/>
                <a:gd name="T30" fmla="*/ 14 w 21"/>
                <a:gd name="T31" fmla="*/ 0 h 42"/>
                <a:gd name="T32" fmla="*/ 14 w 21"/>
                <a:gd name="T33" fmla="*/ 4 h 42"/>
                <a:gd name="T34" fmla="*/ 10 w 21"/>
                <a:gd name="T35" fmla="*/ 4 h 42"/>
                <a:gd name="T36" fmla="*/ 7 w 21"/>
                <a:gd name="T37" fmla="*/ 7 h 42"/>
                <a:gd name="T38" fmla="*/ 3 w 21"/>
                <a:gd name="T39" fmla="*/ 7 h 42"/>
                <a:gd name="T40" fmla="*/ 3 w 21"/>
                <a:gd name="T41" fmla="*/ 7 h 42"/>
                <a:gd name="T42" fmla="*/ 0 w 21"/>
                <a:gd name="T43" fmla="*/ 4 h 42"/>
                <a:gd name="T44" fmla="*/ 0 w 21"/>
                <a:gd name="T45" fmla="*/ 7 h 42"/>
                <a:gd name="T46" fmla="*/ 0 w 21"/>
                <a:gd name="T47" fmla="*/ 11 h 42"/>
                <a:gd name="T48" fmla="*/ 0 w 21"/>
                <a:gd name="T49" fmla="*/ 14 h 42"/>
                <a:gd name="T50" fmla="*/ 0 w 21"/>
                <a:gd name="T51" fmla="*/ 21 h 42"/>
                <a:gd name="T52" fmla="*/ 0 w 21"/>
                <a:gd name="T5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42">
                  <a:moveTo>
                    <a:pt x="0" y="42"/>
                  </a:moveTo>
                  <a:lnTo>
                    <a:pt x="0" y="42"/>
                  </a:lnTo>
                  <a:lnTo>
                    <a:pt x="7" y="42"/>
                  </a:lnTo>
                  <a:lnTo>
                    <a:pt x="14" y="42"/>
                  </a:lnTo>
                  <a:lnTo>
                    <a:pt x="14" y="39"/>
                  </a:lnTo>
                  <a:lnTo>
                    <a:pt x="14" y="39"/>
                  </a:lnTo>
                  <a:lnTo>
                    <a:pt x="17" y="35"/>
                  </a:lnTo>
                  <a:lnTo>
                    <a:pt x="21" y="35"/>
                  </a:lnTo>
                  <a:lnTo>
                    <a:pt x="21" y="21"/>
                  </a:lnTo>
                  <a:lnTo>
                    <a:pt x="17" y="21"/>
                  </a:lnTo>
                  <a:lnTo>
                    <a:pt x="21" y="18"/>
                  </a:lnTo>
                  <a:lnTo>
                    <a:pt x="21" y="18"/>
                  </a:lnTo>
                  <a:lnTo>
                    <a:pt x="21" y="14"/>
                  </a:lnTo>
                  <a:lnTo>
                    <a:pt x="21" y="11"/>
                  </a:lnTo>
                  <a:lnTo>
                    <a:pt x="17" y="4"/>
                  </a:lnTo>
                  <a:lnTo>
                    <a:pt x="14" y="0"/>
                  </a:lnTo>
                  <a:lnTo>
                    <a:pt x="14" y="4"/>
                  </a:lnTo>
                  <a:lnTo>
                    <a:pt x="10" y="4"/>
                  </a:lnTo>
                  <a:lnTo>
                    <a:pt x="7" y="7"/>
                  </a:lnTo>
                  <a:lnTo>
                    <a:pt x="3" y="7"/>
                  </a:lnTo>
                  <a:lnTo>
                    <a:pt x="3" y="7"/>
                  </a:lnTo>
                  <a:lnTo>
                    <a:pt x="0" y="4"/>
                  </a:lnTo>
                  <a:lnTo>
                    <a:pt x="0" y="7"/>
                  </a:lnTo>
                  <a:lnTo>
                    <a:pt x="0" y="11"/>
                  </a:lnTo>
                  <a:lnTo>
                    <a:pt x="0" y="14"/>
                  </a:lnTo>
                  <a:lnTo>
                    <a:pt x="0" y="21"/>
                  </a:lnTo>
                  <a:lnTo>
                    <a:pt x="0"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5" name="Freeform 311"/>
            <p:cNvSpPr>
              <a:spLocks/>
            </p:cNvSpPr>
            <p:nvPr userDrawn="1"/>
          </p:nvSpPr>
          <p:spPr bwMode="gray">
            <a:xfrm>
              <a:off x="748" y="1576"/>
              <a:ext cx="18" cy="35"/>
            </a:xfrm>
            <a:custGeom>
              <a:avLst/>
              <a:gdLst>
                <a:gd name="T0" fmla="*/ 7 w 18"/>
                <a:gd name="T1" fmla="*/ 24 h 32"/>
                <a:gd name="T2" fmla="*/ 14 w 18"/>
                <a:gd name="T3" fmla="*/ 32 h 32"/>
                <a:gd name="T4" fmla="*/ 14 w 18"/>
                <a:gd name="T5" fmla="*/ 28 h 32"/>
                <a:gd name="T6" fmla="*/ 14 w 18"/>
                <a:gd name="T7" fmla="*/ 24 h 32"/>
                <a:gd name="T8" fmla="*/ 18 w 18"/>
                <a:gd name="T9" fmla="*/ 21 h 32"/>
                <a:gd name="T10" fmla="*/ 18 w 18"/>
                <a:gd name="T11" fmla="*/ 21 h 32"/>
                <a:gd name="T12" fmla="*/ 18 w 18"/>
                <a:gd name="T13" fmla="*/ 17 h 32"/>
                <a:gd name="T14" fmla="*/ 18 w 18"/>
                <a:gd name="T15" fmla="*/ 14 h 32"/>
                <a:gd name="T16" fmla="*/ 18 w 18"/>
                <a:gd name="T17" fmla="*/ 10 h 32"/>
                <a:gd name="T18" fmla="*/ 14 w 18"/>
                <a:gd name="T19" fmla="*/ 7 h 32"/>
                <a:gd name="T20" fmla="*/ 11 w 18"/>
                <a:gd name="T21" fmla="*/ 0 h 32"/>
                <a:gd name="T22" fmla="*/ 7 w 18"/>
                <a:gd name="T23" fmla="*/ 3 h 32"/>
                <a:gd name="T24" fmla="*/ 7 w 18"/>
                <a:gd name="T25" fmla="*/ 3 h 32"/>
                <a:gd name="T26" fmla="*/ 4 w 18"/>
                <a:gd name="T27" fmla="*/ 3 h 32"/>
                <a:gd name="T28" fmla="*/ 4 w 18"/>
                <a:gd name="T29" fmla="*/ 7 h 32"/>
                <a:gd name="T30" fmla="*/ 0 w 18"/>
                <a:gd name="T31" fmla="*/ 10 h 32"/>
                <a:gd name="T32" fmla="*/ 0 w 18"/>
                <a:gd name="T33" fmla="*/ 10 h 32"/>
                <a:gd name="T34" fmla="*/ 4 w 18"/>
                <a:gd name="T35" fmla="*/ 17 h 32"/>
                <a:gd name="T36" fmla="*/ 4 w 18"/>
                <a:gd name="T37" fmla="*/ 21 h 32"/>
                <a:gd name="T38" fmla="*/ 7 w 18"/>
                <a:gd name="T39"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32">
                  <a:moveTo>
                    <a:pt x="7" y="24"/>
                  </a:moveTo>
                  <a:lnTo>
                    <a:pt x="14" y="32"/>
                  </a:lnTo>
                  <a:lnTo>
                    <a:pt x="14" y="28"/>
                  </a:lnTo>
                  <a:lnTo>
                    <a:pt x="14" y="24"/>
                  </a:lnTo>
                  <a:lnTo>
                    <a:pt x="18" y="21"/>
                  </a:lnTo>
                  <a:lnTo>
                    <a:pt x="18" y="21"/>
                  </a:lnTo>
                  <a:lnTo>
                    <a:pt x="18" y="17"/>
                  </a:lnTo>
                  <a:lnTo>
                    <a:pt x="18" y="14"/>
                  </a:lnTo>
                  <a:lnTo>
                    <a:pt x="18" y="10"/>
                  </a:lnTo>
                  <a:lnTo>
                    <a:pt x="14" y="7"/>
                  </a:lnTo>
                  <a:lnTo>
                    <a:pt x="11" y="0"/>
                  </a:lnTo>
                  <a:lnTo>
                    <a:pt x="7" y="3"/>
                  </a:lnTo>
                  <a:lnTo>
                    <a:pt x="7" y="3"/>
                  </a:lnTo>
                  <a:lnTo>
                    <a:pt x="4" y="3"/>
                  </a:lnTo>
                  <a:lnTo>
                    <a:pt x="4" y="7"/>
                  </a:lnTo>
                  <a:lnTo>
                    <a:pt x="0" y="10"/>
                  </a:lnTo>
                  <a:lnTo>
                    <a:pt x="0" y="10"/>
                  </a:lnTo>
                  <a:lnTo>
                    <a:pt x="4" y="17"/>
                  </a:lnTo>
                  <a:lnTo>
                    <a:pt x="4" y="21"/>
                  </a:lnTo>
                  <a:lnTo>
                    <a:pt x="7"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6" name="Freeform 312"/>
            <p:cNvSpPr>
              <a:spLocks noEditPoints="1"/>
            </p:cNvSpPr>
            <p:nvPr userDrawn="1"/>
          </p:nvSpPr>
          <p:spPr bwMode="gray">
            <a:xfrm>
              <a:off x="480" y="1295"/>
              <a:ext cx="79" cy="99"/>
            </a:xfrm>
            <a:custGeom>
              <a:avLst/>
              <a:gdLst>
                <a:gd name="T0" fmla="*/ 14 w 77"/>
                <a:gd name="T1" fmla="*/ 60 h 92"/>
                <a:gd name="T2" fmla="*/ 14 w 77"/>
                <a:gd name="T3" fmla="*/ 71 h 92"/>
                <a:gd name="T4" fmla="*/ 14 w 77"/>
                <a:gd name="T5" fmla="*/ 78 h 92"/>
                <a:gd name="T6" fmla="*/ 14 w 77"/>
                <a:gd name="T7" fmla="*/ 85 h 92"/>
                <a:gd name="T8" fmla="*/ 14 w 77"/>
                <a:gd name="T9" fmla="*/ 88 h 92"/>
                <a:gd name="T10" fmla="*/ 28 w 77"/>
                <a:gd name="T11" fmla="*/ 92 h 92"/>
                <a:gd name="T12" fmla="*/ 35 w 77"/>
                <a:gd name="T13" fmla="*/ 88 h 92"/>
                <a:gd name="T14" fmla="*/ 53 w 77"/>
                <a:gd name="T15" fmla="*/ 81 h 92"/>
                <a:gd name="T16" fmla="*/ 67 w 77"/>
                <a:gd name="T17" fmla="*/ 74 h 92"/>
                <a:gd name="T18" fmla="*/ 74 w 77"/>
                <a:gd name="T19" fmla="*/ 60 h 92"/>
                <a:gd name="T20" fmla="*/ 70 w 77"/>
                <a:gd name="T21" fmla="*/ 53 h 92"/>
                <a:gd name="T22" fmla="*/ 67 w 77"/>
                <a:gd name="T23" fmla="*/ 42 h 92"/>
                <a:gd name="T24" fmla="*/ 63 w 77"/>
                <a:gd name="T25" fmla="*/ 35 h 92"/>
                <a:gd name="T26" fmla="*/ 60 w 77"/>
                <a:gd name="T27" fmla="*/ 35 h 92"/>
                <a:gd name="T28" fmla="*/ 67 w 77"/>
                <a:gd name="T29" fmla="*/ 35 h 92"/>
                <a:gd name="T30" fmla="*/ 74 w 77"/>
                <a:gd name="T31" fmla="*/ 32 h 92"/>
                <a:gd name="T32" fmla="*/ 77 w 77"/>
                <a:gd name="T33" fmla="*/ 25 h 92"/>
                <a:gd name="T34" fmla="*/ 77 w 77"/>
                <a:gd name="T35" fmla="*/ 14 h 92"/>
                <a:gd name="T36" fmla="*/ 74 w 77"/>
                <a:gd name="T37" fmla="*/ 7 h 92"/>
                <a:gd name="T38" fmla="*/ 67 w 77"/>
                <a:gd name="T39" fmla="*/ 4 h 92"/>
                <a:gd name="T40" fmla="*/ 56 w 77"/>
                <a:gd name="T41" fmla="*/ 4 h 92"/>
                <a:gd name="T42" fmla="*/ 53 w 77"/>
                <a:gd name="T43" fmla="*/ 4 h 92"/>
                <a:gd name="T44" fmla="*/ 31 w 77"/>
                <a:gd name="T45" fmla="*/ 11 h 92"/>
                <a:gd name="T46" fmla="*/ 31 w 77"/>
                <a:gd name="T47" fmla="*/ 18 h 92"/>
                <a:gd name="T48" fmla="*/ 28 w 77"/>
                <a:gd name="T49" fmla="*/ 25 h 92"/>
                <a:gd name="T50" fmla="*/ 21 w 77"/>
                <a:gd name="T51" fmla="*/ 32 h 92"/>
                <a:gd name="T52" fmla="*/ 0 w 77"/>
                <a:gd name="T53" fmla="*/ 28 h 92"/>
                <a:gd name="T54" fmla="*/ 0 w 77"/>
                <a:gd name="T55" fmla="*/ 32 h 92"/>
                <a:gd name="T56" fmla="*/ 0 w 77"/>
                <a:gd name="T57" fmla="*/ 39 h 92"/>
                <a:gd name="T58" fmla="*/ 7 w 77"/>
                <a:gd name="T59" fmla="*/ 39 h 92"/>
                <a:gd name="T60" fmla="*/ 14 w 77"/>
                <a:gd name="T61" fmla="*/ 49 h 92"/>
                <a:gd name="T62" fmla="*/ 56 w 77"/>
                <a:gd name="T63" fmla="*/ 32 h 92"/>
                <a:gd name="T64" fmla="*/ 56 w 77"/>
                <a:gd name="T65" fmla="*/ 32 h 92"/>
                <a:gd name="T66" fmla="*/ 56 w 77"/>
                <a:gd name="T67" fmla="*/ 32 h 92"/>
                <a:gd name="T68" fmla="*/ 60 w 77"/>
                <a:gd name="T69" fmla="*/ 32 h 92"/>
                <a:gd name="T70" fmla="*/ 60 w 77"/>
                <a:gd name="T71" fmla="*/ 3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2">
                  <a:moveTo>
                    <a:pt x="14" y="60"/>
                  </a:moveTo>
                  <a:lnTo>
                    <a:pt x="14" y="60"/>
                  </a:lnTo>
                  <a:lnTo>
                    <a:pt x="14" y="67"/>
                  </a:lnTo>
                  <a:lnTo>
                    <a:pt x="14" y="71"/>
                  </a:lnTo>
                  <a:lnTo>
                    <a:pt x="14" y="78"/>
                  </a:lnTo>
                  <a:lnTo>
                    <a:pt x="14" y="78"/>
                  </a:lnTo>
                  <a:lnTo>
                    <a:pt x="14" y="81"/>
                  </a:lnTo>
                  <a:lnTo>
                    <a:pt x="14" y="85"/>
                  </a:lnTo>
                  <a:lnTo>
                    <a:pt x="14" y="85"/>
                  </a:lnTo>
                  <a:lnTo>
                    <a:pt x="14" y="88"/>
                  </a:lnTo>
                  <a:lnTo>
                    <a:pt x="17" y="92"/>
                  </a:lnTo>
                  <a:lnTo>
                    <a:pt x="28" y="92"/>
                  </a:lnTo>
                  <a:lnTo>
                    <a:pt x="28" y="92"/>
                  </a:lnTo>
                  <a:lnTo>
                    <a:pt x="35" y="88"/>
                  </a:lnTo>
                  <a:lnTo>
                    <a:pt x="42" y="85"/>
                  </a:lnTo>
                  <a:lnTo>
                    <a:pt x="53" y="81"/>
                  </a:lnTo>
                  <a:lnTo>
                    <a:pt x="60" y="78"/>
                  </a:lnTo>
                  <a:lnTo>
                    <a:pt x="67" y="74"/>
                  </a:lnTo>
                  <a:lnTo>
                    <a:pt x="70" y="67"/>
                  </a:lnTo>
                  <a:lnTo>
                    <a:pt x="74" y="60"/>
                  </a:lnTo>
                  <a:lnTo>
                    <a:pt x="74" y="56"/>
                  </a:lnTo>
                  <a:lnTo>
                    <a:pt x="70" y="53"/>
                  </a:lnTo>
                  <a:lnTo>
                    <a:pt x="70" y="46"/>
                  </a:lnTo>
                  <a:lnTo>
                    <a:pt x="67" y="42"/>
                  </a:lnTo>
                  <a:lnTo>
                    <a:pt x="67" y="35"/>
                  </a:lnTo>
                  <a:lnTo>
                    <a:pt x="63" y="35"/>
                  </a:lnTo>
                  <a:lnTo>
                    <a:pt x="63" y="35"/>
                  </a:lnTo>
                  <a:lnTo>
                    <a:pt x="60" y="35"/>
                  </a:lnTo>
                  <a:lnTo>
                    <a:pt x="67" y="35"/>
                  </a:lnTo>
                  <a:lnTo>
                    <a:pt x="67" y="35"/>
                  </a:lnTo>
                  <a:lnTo>
                    <a:pt x="70" y="35"/>
                  </a:lnTo>
                  <a:lnTo>
                    <a:pt x="74" y="32"/>
                  </a:lnTo>
                  <a:lnTo>
                    <a:pt x="74" y="32"/>
                  </a:lnTo>
                  <a:lnTo>
                    <a:pt x="77" y="25"/>
                  </a:lnTo>
                  <a:lnTo>
                    <a:pt x="77" y="18"/>
                  </a:lnTo>
                  <a:lnTo>
                    <a:pt x="77" y="14"/>
                  </a:lnTo>
                  <a:lnTo>
                    <a:pt x="74" y="11"/>
                  </a:lnTo>
                  <a:lnTo>
                    <a:pt x="74" y="7"/>
                  </a:lnTo>
                  <a:lnTo>
                    <a:pt x="70" y="4"/>
                  </a:lnTo>
                  <a:lnTo>
                    <a:pt x="67" y="4"/>
                  </a:lnTo>
                  <a:lnTo>
                    <a:pt x="60" y="4"/>
                  </a:lnTo>
                  <a:lnTo>
                    <a:pt x="56" y="4"/>
                  </a:lnTo>
                  <a:lnTo>
                    <a:pt x="56" y="4"/>
                  </a:lnTo>
                  <a:lnTo>
                    <a:pt x="53" y="4"/>
                  </a:lnTo>
                  <a:lnTo>
                    <a:pt x="38" y="0"/>
                  </a:lnTo>
                  <a:lnTo>
                    <a:pt x="31" y="11"/>
                  </a:lnTo>
                  <a:lnTo>
                    <a:pt x="31" y="18"/>
                  </a:lnTo>
                  <a:lnTo>
                    <a:pt x="31" y="18"/>
                  </a:lnTo>
                  <a:lnTo>
                    <a:pt x="31" y="21"/>
                  </a:lnTo>
                  <a:lnTo>
                    <a:pt x="28" y="25"/>
                  </a:lnTo>
                  <a:lnTo>
                    <a:pt x="24" y="28"/>
                  </a:lnTo>
                  <a:lnTo>
                    <a:pt x="21" y="32"/>
                  </a:lnTo>
                  <a:lnTo>
                    <a:pt x="7" y="25"/>
                  </a:lnTo>
                  <a:lnTo>
                    <a:pt x="0" y="28"/>
                  </a:lnTo>
                  <a:lnTo>
                    <a:pt x="0" y="28"/>
                  </a:lnTo>
                  <a:lnTo>
                    <a:pt x="0" y="32"/>
                  </a:lnTo>
                  <a:lnTo>
                    <a:pt x="0" y="35"/>
                  </a:lnTo>
                  <a:lnTo>
                    <a:pt x="0" y="39"/>
                  </a:lnTo>
                  <a:lnTo>
                    <a:pt x="3" y="39"/>
                  </a:lnTo>
                  <a:lnTo>
                    <a:pt x="7" y="39"/>
                  </a:lnTo>
                  <a:lnTo>
                    <a:pt x="10" y="42"/>
                  </a:lnTo>
                  <a:lnTo>
                    <a:pt x="14" y="49"/>
                  </a:lnTo>
                  <a:lnTo>
                    <a:pt x="14" y="60"/>
                  </a:lnTo>
                  <a:close/>
                  <a:moveTo>
                    <a:pt x="56" y="32"/>
                  </a:moveTo>
                  <a:lnTo>
                    <a:pt x="56" y="32"/>
                  </a:lnTo>
                  <a:lnTo>
                    <a:pt x="56" y="32"/>
                  </a:lnTo>
                  <a:lnTo>
                    <a:pt x="56" y="32"/>
                  </a:lnTo>
                  <a:lnTo>
                    <a:pt x="56" y="32"/>
                  </a:lnTo>
                  <a:close/>
                  <a:moveTo>
                    <a:pt x="60" y="32"/>
                  </a:moveTo>
                  <a:lnTo>
                    <a:pt x="60" y="32"/>
                  </a:lnTo>
                  <a:lnTo>
                    <a:pt x="60" y="32"/>
                  </a:lnTo>
                  <a:lnTo>
                    <a:pt x="60" y="32"/>
                  </a:lnTo>
                  <a:lnTo>
                    <a:pt x="60"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7" name="Freeform 313"/>
            <p:cNvSpPr>
              <a:spLocks/>
            </p:cNvSpPr>
            <p:nvPr userDrawn="1"/>
          </p:nvSpPr>
          <p:spPr bwMode="gray">
            <a:xfrm>
              <a:off x="545" y="1204"/>
              <a:ext cx="116" cy="228"/>
            </a:xfrm>
            <a:custGeom>
              <a:avLst/>
              <a:gdLst>
                <a:gd name="T0" fmla="*/ 14 w 113"/>
                <a:gd name="T1" fmla="*/ 59 h 211"/>
                <a:gd name="T2" fmla="*/ 11 w 113"/>
                <a:gd name="T3" fmla="*/ 66 h 211"/>
                <a:gd name="T4" fmla="*/ 14 w 113"/>
                <a:gd name="T5" fmla="*/ 74 h 211"/>
                <a:gd name="T6" fmla="*/ 25 w 113"/>
                <a:gd name="T7" fmla="*/ 81 h 211"/>
                <a:gd name="T8" fmla="*/ 25 w 113"/>
                <a:gd name="T9" fmla="*/ 88 h 211"/>
                <a:gd name="T10" fmla="*/ 21 w 113"/>
                <a:gd name="T11" fmla="*/ 95 h 211"/>
                <a:gd name="T12" fmla="*/ 18 w 113"/>
                <a:gd name="T13" fmla="*/ 102 h 211"/>
                <a:gd name="T14" fmla="*/ 35 w 113"/>
                <a:gd name="T15" fmla="*/ 98 h 211"/>
                <a:gd name="T16" fmla="*/ 35 w 113"/>
                <a:gd name="T17" fmla="*/ 109 h 211"/>
                <a:gd name="T18" fmla="*/ 42 w 113"/>
                <a:gd name="T19" fmla="*/ 119 h 211"/>
                <a:gd name="T20" fmla="*/ 21 w 113"/>
                <a:gd name="T21" fmla="*/ 133 h 211"/>
                <a:gd name="T22" fmla="*/ 28 w 113"/>
                <a:gd name="T23" fmla="*/ 148 h 211"/>
                <a:gd name="T24" fmla="*/ 21 w 113"/>
                <a:gd name="T25" fmla="*/ 162 h 211"/>
                <a:gd name="T26" fmla="*/ 18 w 113"/>
                <a:gd name="T27" fmla="*/ 169 h 211"/>
                <a:gd name="T28" fmla="*/ 39 w 113"/>
                <a:gd name="T29" fmla="*/ 172 h 211"/>
                <a:gd name="T30" fmla="*/ 53 w 113"/>
                <a:gd name="T31" fmla="*/ 169 h 211"/>
                <a:gd name="T32" fmla="*/ 53 w 113"/>
                <a:gd name="T33" fmla="*/ 172 h 211"/>
                <a:gd name="T34" fmla="*/ 21 w 113"/>
                <a:gd name="T35" fmla="*/ 186 h 211"/>
                <a:gd name="T36" fmla="*/ 11 w 113"/>
                <a:gd name="T37" fmla="*/ 211 h 211"/>
                <a:gd name="T38" fmla="*/ 39 w 113"/>
                <a:gd name="T39" fmla="*/ 200 h 211"/>
                <a:gd name="T40" fmla="*/ 88 w 113"/>
                <a:gd name="T41" fmla="*/ 190 h 211"/>
                <a:gd name="T42" fmla="*/ 102 w 113"/>
                <a:gd name="T43" fmla="*/ 176 h 211"/>
                <a:gd name="T44" fmla="*/ 106 w 113"/>
                <a:gd name="T45" fmla="*/ 169 h 211"/>
                <a:gd name="T46" fmla="*/ 106 w 113"/>
                <a:gd name="T47" fmla="*/ 158 h 211"/>
                <a:gd name="T48" fmla="*/ 102 w 113"/>
                <a:gd name="T49" fmla="*/ 155 h 211"/>
                <a:gd name="T50" fmla="*/ 95 w 113"/>
                <a:gd name="T51" fmla="*/ 144 h 211"/>
                <a:gd name="T52" fmla="*/ 92 w 113"/>
                <a:gd name="T53" fmla="*/ 140 h 211"/>
                <a:gd name="T54" fmla="*/ 88 w 113"/>
                <a:gd name="T55" fmla="*/ 126 h 211"/>
                <a:gd name="T56" fmla="*/ 78 w 113"/>
                <a:gd name="T57" fmla="*/ 112 h 211"/>
                <a:gd name="T58" fmla="*/ 71 w 113"/>
                <a:gd name="T59" fmla="*/ 102 h 211"/>
                <a:gd name="T60" fmla="*/ 67 w 113"/>
                <a:gd name="T61" fmla="*/ 88 h 211"/>
                <a:gd name="T62" fmla="*/ 60 w 113"/>
                <a:gd name="T63" fmla="*/ 74 h 211"/>
                <a:gd name="T64" fmla="*/ 49 w 113"/>
                <a:gd name="T65" fmla="*/ 66 h 211"/>
                <a:gd name="T66" fmla="*/ 56 w 113"/>
                <a:gd name="T67" fmla="*/ 45 h 211"/>
                <a:gd name="T68" fmla="*/ 56 w 113"/>
                <a:gd name="T69" fmla="*/ 38 h 211"/>
                <a:gd name="T70" fmla="*/ 49 w 113"/>
                <a:gd name="T71" fmla="*/ 35 h 211"/>
                <a:gd name="T72" fmla="*/ 46 w 113"/>
                <a:gd name="T73" fmla="*/ 31 h 211"/>
                <a:gd name="T74" fmla="*/ 35 w 113"/>
                <a:gd name="T75" fmla="*/ 28 h 211"/>
                <a:gd name="T76" fmla="*/ 35 w 113"/>
                <a:gd name="T77" fmla="*/ 21 h 211"/>
                <a:gd name="T78" fmla="*/ 39 w 113"/>
                <a:gd name="T79" fmla="*/ 14 h 211"/>
                <a:gd name="T80" fmla="*/ 42 w 113"/>
                <a:gd name="T81" fmla="*/ 7 h 211"/>
                <a:gd name="T82" fmla="*/ 42 w 113"/>
                <a:gd name="T83" fmla="*/ 3 h 211"/>
                <a:gd name="T84" fmla="*/ 35 w 113"/>
                <a:gd name="T85" fmla="*/ 0 h 211"/>
                <a:gd name="T86" fmla="*/ 25 w 113"/>
                <a:gd name="T87" fmla="*/ 3 h 211"/>
                <a:gd name="T88" fmla="*/ 14 w 113"/>
                <a:gd name="T89" fmla="*/ 17 h 211"/>
                <a:gd name="T90" fmla="*/ 18 w 113"/>
                <a:gd name="T91" fmla="*/ 28 h 211"/>
                <a:gd name="T92" fmla="*/ 14 w 113"/>
                <a:gd name="T93" fmla="*/ 35 h 211"/>
                <a:gd name="T94" fmla="*/ 7 w 113"/>
                <a:gd name="T95" fmla="*/ 42 h 211"/>
                <a:gd name="T96" fmla="*/ 4 w 113"/>
                <a:gd name="T97" fmla="*/ 52 h 211"/>
                <a:gd name="T98" fmla="*/ 14 w 113"/>
                <a:gd name="T99" fmla="*/ 5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 h="211">
                  <a:moveTo>
                    <a:pt x="14" y="59"/>
                  </a:moveTo>
                  <a:lnTo>
                    <a:pt x="14" y="59"/>
                  </a:lnTo>
                  <a:lnTo>
                    <a:pt x="11" y="63"/>
                  </a:lnTo>
                  <a:lnTo>
                    <a:pt x="11" y="66"/>
                  </a:lnTo>
                  <a:lnTo>
                    <a:pt x="11" y="70"/>
                  </a:lnTo>
                  <a:lnTo>
                    <a:pt x="14" y="74"/>
                  </a:lnTo>
                  <a:lnTo>
                    <a:pt x="18" y="74"/>
                  </a:lnTo>
                  <a:lnTo>
                    <a:pt x="25" y="81"/>
                  </a:lnTo>
                  <a:lnTo>
                    <a:pt x="25" y="84"/>
                  </a:lnTo>
                  <a:lnTo>
                    <a:pt x="25" y="88"/>
                  </a:lnTo>
                  <a:lnTo>
                    <a:pt x="21" y="91"/>
                  </a:lnTo>
                  <a:lnTo>
                    <a:pt x="21" y="95"/>
                  </a:lnTo>
                  <a:lnTo>
                    <a:pt x="18" y="98"/>
                  </a:lnTo>
                  <a:lnTo>
                    <a:pt x="18" y="102"/>
                  </a:lnTo>
                  <a:lnTo>
                    <a:pt x="21" y="105"/>
                  </a:lnTo>
                  <a:lnTo>
                    <a:pt x="35" y="98"/>
                  </a:lnTo>
                  <a:lnTo>
                    <a:pt x="46" y="98"/>
                  </a:lnTo>
                  <a:lnTo>
                    <a:pt x="35" y="109"/>
                  </a:lnTo>
                  <a:lnTo>
                    <a:pt x="35" y="119"/>
                  </a:lnTo>
                  <a:lnTo>
                    <a:pt x="42" y="119"/>
                  </a:lnTo>
                  <a:lnTo>
                    <a:pt x="42" y="133"/>
                  </a:lnTo>
                  <a:lnTo>
                    <a:pt x="21" y="133"/>
                  </a:lnTo>
                  <a:lnTo>
                    <a:pt x="21" y="148"/>
                  </a:lnTo>
                  <a:lnTo>
                    <a:pt x="28" y="148"/>
                  </a:lnTo>
                  <a:lnTo>
                    <a:pt x="21" y="162"/>
                  </a:lnTo>
                  <a:lnTo>
                    <a:pt x="21" y="162"/>
                  </a:lnTo>
                  <a:lnTo>
                    <a:pt x="18" y="165"/>
                  </a:lnTo>
                  <a:lnTo>
                    <a:pt x="18" y="169"/>
                  </a:lnTo>
                  <a:lnTo>
                    <a:pt x="21" y="169"/>
                  </a:lnTo>
                  <a:lnTo>
                    <a:pt x="39" y="172"/>
                  </a:lnTo>
                  <a:lnTo>
                    <a:pt x="49" y="169"/>
                  </a:lnTo>
                  <a:lnTo>
                    <a:pt x="53" y="169"/>
                  </a:lnTo>
                  <a:lnTo>
                    <a:pt x="53" y="169"/>
                  </a:lnTo>
                  <a:lnTo>
                    <a:pt x="53" y="172"/>
                  </a:lnTo>
                  <a:lnTo>
                    <a:pt x="46" y="176"/>
                  </a:lnTo>
                  <a:lnTo>
                    <a:pt x="21" y="186"/>
                  </a:lnTo>
                  <a:lnTo>
                    <a:pt x="0" y="207"/>
                  </a:lnTo>
                  <a:lnTo>
                    <a:pt x="11" y="211"/>
                  </a:lnTo>
                  <a:lnTo>
                    <a:pt x="28" y="200"/>
                  </a:lnTo>
                  <a:lnTo>
                    <a:pt x="39" y="200"/>
                  </a:lnTo>
                  <a:lnTo>
                    <a:pt x="60" y="200"/>
                  </a:lnTo>
                  <a:lnTo>
                    <a:pt x="88" y="190"/>
                  </a:lnTo>
                  <a:lnTo>
                    <a:pt x="113" y="183"/>
                  </a:lnTo>
                  <a:lnTo>
                    <a:pt x="102" y="176"/>
                  </a:lnTo>
                  <a:lnTo>
                    <a:pt x="102" y="172"/>
                  </a:lnTo>
                  <a:lnTo>
                    <a:pt x="106" y="169"/>
                  </a:lnTo>
                  <a:lnTo>
                    <a:pt x="106" y="165"/>
                  </a:lnTo>
                  <a:lnTo>
                    <a:pt x="106" y="158"/>
                  </a:lnTo>
                  <a:lnTo>
                    <a:pt x="106" y="158"/>
                  </a:lnTo>
                  <a:lnTo>
                    <a:pt x="102" y="155"/>
                  </a:lnTo>
                  <a:lnTo>
                    <a:pt x="99" y="148"/>
                  </a:lnTo>
                  <a:lnTo>
                    <a:pt x="95" y="144"/>
                  </a:lnTo>
                  <a:lnTo>
                    <a:pt x="92" y="144"/>
                  </a:lnTo>
                  <a:lnTo>
                    <a:pt x="92" y="140"/>
                  </a:lnTo>
                  <a:lnTo>
                    <a:pt x="88" y="137"/>
                  </a:lnTo>
                  <a:lnTo>
                    <a:pt x="88" y="126"/>
                  </a:lnTo>
                  <a:lnTo>
                    <a:pt x="85" y="119"/>
                  </a:lnTo>
                  <a:lnTo>
                    <a:pt x="78" y="112"/>
                  </a:lnTo>
                  <a:lnTo>
                    <a:pt x="71" y="105"/>
                  </a:lnTo>
                  <a:lnTo>
                    <a:pt x="71" y="102"/>
                  </a:lnTo>
                  <a:lnTo>
                    <a:pt x="67" y="95"/>
                  </a:lnTo>
                  <a:lnTo>
                    <a:pt x="67" y="88"/>
                  </a:lnTo>
                  <a:lnTo>
                    <a:pt x="63" y="81"/>
                  </a:lnTo>
                  <a:lnTo>
                    <a:pt x="60" y="74"/>
                  </a:lnTo>
                  <a:lnTo>
                    <a:pt x="60" y="70"/>
                  </a:lnTo>
                  <a:lnTo>
                    <a:pt x="49" y="66"/>
                  </a:lnTo>
                  <a:lnTo>
                    <a:pt x="60" y="45"/>
                  </a:lnTo>
                  <a:lnTo>
                    <a:pt x="56" y="45"/>
                  </a:lnTo>
                  <a:lnTo>
                    <a:pt x="56" y="42"/>
                  </a:lnTo>
                  <a:lnTo>
                    <a:pt x="56" y="38"/>
                  </a:lnTo>
                  <a:lnTo>
                    <a:pt x="53" y="35"/>
                  </a:lnTo>
                  <a:lnTo>
                    <a:pt x="49" y="35"/>
                  </a:lnTo>
                  <a:lnTo>
                    <a:pt x="46" y="35"/>
                  </a:lnTo>
                  <a:lnTo>
                    <a:pt x="46" y="31"/>
                  </a:lnTo>
                  <a:lnTo>
                    <a:pt x="35" y="31"/>
                  </a:lnTo>
                  <a:lnTo>
                    <a:pt x="35" y="28"/>
                  </a:lnTo>
                  <a:lnTo>
                    <a:pt x="35" y="24"/>
                  </a:lnTo>
                  <a:lnTo>
                    <a:pt x="35" y="21"/>
                  </a:lnTo>
                  <a:lnTo>
                    <a:pt x="35" y="17"/>
                  </a:lnTo>
                  <a:lnTo>
                    <a:pt x="39" y="14"/>
                  </a:lnTo>
                  <a:lnTo>
                    <a:pt x="42" y="10"/>
                  </a:lnTo>
                  <a:lnTo>
                    <a:pt x="42" y="7"/>
                  </a:lnTo>
                  <a:lnTo>
                    <a:pt x="42" y="3"/>
                  </a:lnTo>
                  <a:lnTo>
                    <a:pt x="42" y="3"/>
                  </a:lnTo>
                  <a:lnTo>
                    <a:pt x="39" y="3"/>
                  </a:lnTo>
                  <a:lnTo>
                    <a:pt x="35" y="0"/>
                  </a:lnTo>
                  <a:lnTo>
                    <a:pt x="28" y="0"/>
                  </a:lnTo>
                  <a:lnTo>
                    <a:pt x="25" y="3"/>
                  </a:lnTo>
                  <a:lnTo>
                    <a:pt x="14" y="17"/>
                  </a:lnTo>
                  <a:lnTo>
                    <a:pt x="14" y="17"/>
                  </a:lnTo>
                  <a:lnTo>
                    <a:pt x="18" y="21"/>
                  </a:lnTo>
                  <a:lnTo>
                    <a:pt x="18" y="28"/>
                  </a:lnTo>
                  <a:lnTo>
                    <a:pt x="14" y="35"/>
                  </a:lnTo>
                  <a:lnTo>
                    <a:pt x="14" y="35"/>
                  </a:lnTo>
                  <a:lnTo>
                    <a:pt x="11" y="38"/>
                  </a:lnTo>
                  <a:lnTo>
                    <a:pt x="7" y="42"/>
                  </a:lnTo>
                  <a:lnTo>
                    <a:pt x="4" y="49"/>
                  </a:lnTo>
                  <a:lnTo>
                    <a:pt x="4" y="52"/>
                  </a:lnTo>
                  <a:lnTo>
                    <a:pt x="7" y="59"/>
                  </a:lnTo>
                  <a:lnTo>
                    <a:pt x="14" y="5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8" name="Freeform 314"/>
            <p:cNvSpPr>
              <a:spLocks/>
            </p:cNvSpPr>
            <p:nvPr userDrawn="1"/>
          </p:nvSpPr>
          <p:spPr bwMode="gray">
            <a:xfrm>
              <a:off x="1059" y="1769"/>
              <a:ext cx="52" cy="92"/>
            </a:xfrm>
            <a:custGeom>
              <a:avLst/>
              <a:gdLst>
                <a:gd name="T0" fmla="*/ 50 w 50"/>
                <a:gd name="T1" fmla="*/ 36 h 85"/>
                <a:gd name="T2" fmla="*/ 50 w 50"/>
                <a:gd name="T3" fmla="*/ 36 h 85"/>
                <a:gd name="T4" fmla="*/ 50 w 50"/>
                <a:gd name="T5" fmla="*/ 29 h 85"/>
                <a:gd name="T6" fmla="*/ 50 w 50"/>
                <a:gd name="T7" fmla="*/ 18 h 85"/>
                <a:gd name="T8" fmla="*/ 50 w 50"/>
                <a:gd name="T9" fmla="*/ 11 h 85"/>
                <a:gd name="T10" fmla="*/ 50 w 50"/>
                <a:gd name="T11" fmla="*/ 0 h 85"/>
                <a:gd name="T12" fmla="*/ 43 w 50"/>
                <a:gd name="T13" fmla="*/ 4 h 85"/>
                <a:gd name="T14" fmla="*/ 43 w 50"/>
                <a:gd name="T15" fmla="*/ 4 h 85"/>
                <a:gd name="T16" fmla="*/ 43 w 50"/>
                <a:gd name="T17" fmla="*/ 11 h 85"/>
                <a:gd name="T18" fmla="*/ 43 w 50"/>
                <a:gd name="T19" fmla="*/ 15 h 85"/>
                <a:gd name="T20" fmla="*/ 39 w 50"/>
                <a:gd name="T21" fmla="*/ 18 h 85"/>
                <a:gd name="T22" fmla="*/ 39 w 50"/>
                <a:gd name="T23" fmla="*/ 18 h 85"/>
                <a:gd name="T24" fmla="*/ 39 w 50"/>
                <a:gd name="T25" fmla="*/ 22 h 85"/>
                <a:gd name="T26" fmla="*/ 36 w 50"/>
                <a:gd name="T27" fmla="*/ 25 h 85"/>
                <a:gd name="T28" fmla="*/ 25 w 50"/>
                <a:gd name="T29" fmla="*/ 32 h 85"/>
                <a:gd name="T30" fmla="*/ 25 w 50"/>
                <a:gd name="T31" fmla="*/ 32 h 85"/>
                <a:gd name="T32" fmla="*/ 18 w 50"/>
                <a:gd name="T33" fmla="*/ 36 h 85"/>
                <a:gd name="T34" fmla="*/ 11 w 50"/>
                <a:gd name="T35" fmla="*/ 36 h 85"/>
                <a:gd name="T36" fmla="*/ 7 w 50"/>
                <a:gd name="T37" fmla="*/ 36 h 85"/>
                <a:gd name="T38" fmla="*/ 0 w 50"/>
                <a:gd name="T39" fmla="*/ 36 h 85"/>
                <a:gd name="T40" fmla="*/ 0 w 50"/>
                <a:gd name="T41" fmla="*/ 43 h 85"/>
                <a:gd name="T42" fmla="*/ 4 w 50"/>
                <a:gd name="T43" fmla="*/ 46 h 85"/>
                <a:gd name="T44" fmla="*/ 4 w 50"/>
                <a:gd name="T45" fmla="*/ 50 h 85"/>
                <a:gd name="T46" fmla="*/ 7 w 50"/>
                <a:gd name="T47" fmla="*/ 57 h 85"/>
                <a:gd name="T48" fmla="*/ 11 w 50"/>
                <a:gd name="T49" fmla="*/ 60 h 85"/>
                <a:gd name="T50" fmla="*/ 11 w 50"/>
                <a:gd name="T51" fmla="*/ 64 h 85"/>
                <a:gd name="T52" fmla="*/ 18 w 50"/>
                <a:gd name="T53" fmla="*/ 71 h 85"/>
                <a:gd name="T54" fmla="*/ 18 w 50"/>
                <a:gd name="T55" fmla="*/ 74 h 85"/>
                <a:gd name="T56" fmla="*/ 25 w 50"/>
                <a:gd name="T57" fmla="*/ 78 h 85"/>
                <a:gd name="T58" fmla="*/ 29 w 50"/>
                <a:gd name="T59" fmla="*/ 82 h 85"/>
                <a:gd name="T60" fmla="*/ 32 w 50"/>
                <a:gd name="T61" fmla="*/ 85 h 85"/>
                <a:gd name="T62" fmla="*/ 36 w 50"/>
                <a:gd name="T63" fmla="*/ 85 h 85"/>
                <a:gd name="T64" fmla="*/ 36 w 50"/>
                <a:gd name="T65" fmla="*/ 85 h 85"/>
                <a:gd name="T66" fmla="*/ 39 w 50"/>
                <a:gd name="T67" fmla="*/ 85 h 85"/>
                <a:gd name="T68" fmla="*/ 39 w 50"/>
                <a:gd name="T69" fmla="*/ 85 h 85"/>
                <a:gd name="T70" fmla="*/ 43 w 50"/>
                <a:gd name="T71" fmla="*/ 82 h 85"/>
                <a:gd name="T72" fmla="*/ 43 w 50"/>
                <a:gd name="T73" fmla="*/ 67 h 85"/>
                <a:gd name="T74" fmla="*/ 43 w 50"/>
                <a:gd name="T75" fmla="*/ 67 h 85"/>
                <a:gd name="T76" fmla="*/ 43 w 50"/>
                <a:gd name="T77" fmla="*/ 64 h 85"/>
                <a:gd name="T78" fmla="*/ 39 w 50"/>
                <a:gd name="T79" fmla="*/ 57 h 85"/>
                <a:gd name="T80" fmla="*/ 36 w 50"/>
                <a:gd name="T81" fmla="*/ 50 h 85"/>
                <a:gd name="T82" fmla="*/ 32 w 50"/>
                <a:gd name="T83" fmla="*/ 46 h 85"/>
                <a:gd name="T84" fmla="*/ 29 w 50"/>
                <a:gd name="T85" fmla="*/ 39 h 85"/>
                <a:gd name="T86" fmla="*/ 29 w 50"/>
                <a:gd name="T87" fmla="*/ 43 h 85"/>
                <a:gd name="T88" fmla="*/ 32 w 50"/>
                <a:gd name="T89" fmla="*/ 50 h 85"/>
                <a:gd name="T90" fmla="*/ 39 w 50"/>
                <a:gd name="T91" fmla="*/ 57 h 85"/>
                <a:gd name="T92" fmla="*/ 43 w 50"/>
                <a:gd name="T93" fmla="*/ 67 h 85"/>
                <a:gd name="T94" fmla="*/ 43 w 50"/>
                <a:gd name="T95" fmla="*/ 64 h 85"/>
                <a:gd name="T96" fmla="*/ 43 w 50"/>
                <a:gd name="T97" fmla="*/ 60 h 85"/>
                <a:gd name="T98" fmla="*/ 46 w 50"/>
                <a:gd name="T99" fmla="*/ 53 h 85"/>
                <a:gd name="T100" fmla="*/ 46 w 50"/>
                <a:gd name="T101" fmla="*/ 46 h 85"/>
                <a:gd name="T102" fmla="*/ 46 w 50"/>
                <a:gd name="T103" fmla="*/ 39 h 85"/>
                <a:gd name="T104" fmla="*/ 50 w 50"/>
                <a:gd name="T105" fmla="*/ 3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 h="85">
                  <a:moveTo>
                    <a:pt x="50" y="36"/>
                  </a:moveTo>
                  <a:lnTo>
                    <a:pt x="50" y="36"/>
                  </a:lnTo>
                  <a:lnTo>
                    <a:pt x="50" y="29"/>
                  </a:lnTo>
                  <a:lnTo>
                    <a:pt x="50" y="18"/>
                  </a:lnTo>
                  <a:lnTo>
                    <a:pt x="50" y="11"/>
                  </a:lnTo>
                  <a:lnTo>
                    <a:pt x="50" y="0"/>
                  </a:lnTo>
                  <a:lnTo>
                    <a:pt x="43" y="4"/>
                  </a:lnTo>
                  <a:lnTo>
                    <a:pt x="43" y="4"/>
                  </a:lnTo>
                  <a:lnTo>
                    <a:pt x="43" y="11"/>
                  </a:lnTo>
                  <a:lnTo>
                    <a:pt x="43" y="15"/>
                  </a:lnTo>
                  <a:lnTo>
                    <a:pt x="39" y="18"/>
                  </a:lnTo>
                  <a:lnTo>
                    <a:pt x="39" y="18"/>
                  </a:lnTo>
                  <a:lnTo>
                    <a:pt x="39" y="22"/>
                  </a:lnTo>
                  <a:lnTo>
                    <a:pt x="36" y="25"/>
                  </a:lnTo>
                  <a:lnTo>
                    <a:pt x="25" y="32"/>
                  </a:lnTo>
                  <a:lnTo>
                    <a:pt x="25" y="32"/>
                  </a:lnTo>
                  <a:lnTo>
                    <a:pt x="18" y="36"/>
                  </a:lnTo>
                  <a:lnTo>
                    <a:pt x="11" y="36"/>
                  </a:lnTo>
                  <a:lnTo>
                    <a:pt x="7" y="36"/>
                  </a:lnTo>
                  <a:lnTo>
                    <a:pt x="0" y="36"/>
                  </a:lnTo>
                  <a:lnTo>
                    <a:pt x="0" y="43"/>
                  </a:lnTo>
                  <a:lnTo>
                    <a:pt x="4" y="46"/>
                  </a:lnTo>
                  <a:lnTo>
                    <a:pt x="4" y="50"/>
                  </a:lnTo>
                  <a:lnTo>
                    <a:pt x="7" y="57"/>
                  </a:lnTo>
                  <a:lnTo>
                    <a:pt x="11" y="60"/>
                  </a:lnTo>
                  <a:lnTo>
                    <a:pt x="11" y="64"/>
                  </a:lnTo>
                  <a:lnTo>
                    <a:pt x="18" y="71"/>
                  </a:lnTo>
                  <a:lnTo>
                    <a:pt x="18" y="74"/>
                  </a:lnTo>
                  <a:lnTo>
                    <a:pt x="25" y="78"/>
                  </a:lnTo>
                  <a:lnTo>
                    <a:pt x="29" y="82"/>
                  </a:lnTo>
                  <a:lnTo>
                    <a:pt x="32" y="85"/>
                  </a:lnTo>
                  <a:lnTo>
                    <a:pt x="36" y="85"/>
                  </a:lnTo>
                  <a:lnTo>
                    <a:pt x="36" y="85"/>
                  </a:lnTo>
                  <a:lnTo>
                    <a:pt x="39" y="85"/>
                  </a:lnTo>
                  <a:lnTo>
                    <a:pt x="39" y="85"/>
                  </a:lnTo>
                  <a:lnTo>
                    <a:pt x="43" y="82"/>
                  </a:lnTo>
                  <a:lnTo>
                    <a:pt x="43" y="67"/>
                  </a:lnTo>
                  <a:lnTo>
                    <a:pt x="43" y="67"/>
                  </a:lnTo>
                  <a:lnTo>
                    <a:pt x="43" y="64"/>
                  </a:lnTo>
                  <a:lnTo>
                    <a:pt x="39" y="57"/>
                  </a:lnTo>
                  <a:lnTo>
                    <a:pt x="36" y="50"/>
                  </a:lnTo>
                  <a:lnTo>
                    <a:pt x="32" y="46"/>
                  </a:lnTo>
                  <a:lnTo>
                    <a:pt x="29" y="39"/>
                  </a:lnTo>
                  <a:lnTo>
                    <a:pt x="29" y="43"/>
                  </a:lnTo>
                  <a:lnTo>
                    <a:pt x="32" y="50"/>
                  </a:lnTo>
                  <a:lnTo>
                    <a:pt x="39" y="57"/>
                  </a:lnTo>
                  <a:lnTo>
                    <a:pt x="43" y="67"/>
                  </a:lnTo>
                  <a:lnTo>
                    <a:pt x="43" y="64"/>
                  </a:lnTo>
                  <a:lnTo>
                    <a:pt x="43" y="60"/>
                  </a:lnTo>
                  <a:lnTo>
                    <a:pt x="46" y="53"/>
                  </a:lnTo>
                  <a:lnTo>
                    <a:pt x="46" y="46"/>
                  </a:lnTo>
                  <a:lnTo>
                    <a:pt x="46" y="39"/>
                  </a:lnTo>
                  <a:lnTo>
                    <a:pt x="50" y="3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9" name="Freeform 315"/>
            <p:cNvSpPr>
              <a:spLocks/>
            </p:cNvSpPr>
            <p:nvPr userDrawn="1"/>
          </p:nvSpPr>
          <p:spPr bwMode="gray">
            <a:xfrm>
              <a:off x="1212" y="2461"/>
              <a:ext cx="94" cy="205"/>
            </a:xfrm>
            <a:custGeom>
              <a:avLst/>
              <a:gdLst>
                <a:gd name="T0" fmla="*/ 81 w 92"/>
                <a:gd name="T1" fmla="*/ 0 h 190"/>
                <a:gd name="T2" fmla="*/ 74 w 92"/>
                <a:gd name="T3" fmla="*/ 3 h 190"/>
                <a:gd name="T4" fmla="*/ 64 w 92"/>
                <a:gd name="T5" fmla="*/ 21 h 190"/>
                <a:gd name="T6" fmla="*/ 60 w 92"/>
                <a:gd name="T7" fmla="*/ 24 h 190"/>
                <a:gd name="T8" fmla="*/ 50 w 92"/>
                <a:gd name="T9" fmla="*/ 35 h 190"/>
                <a:gd name="T10" fmla="*/ 39 w 92"/>
                <a:gd name="T11" fmla="*/ 49 h 190"/>
                <a:gd name="T12" fmla="*/ 28 w 92"/>
                <a:gd name="T13" fmla="*/ 56 h 190"/>
                <a:gd name="T14" fmla="*/ 25 w 92"/>
                <a:gd name="T15" fmla="*/ 56 h 190"/>
                <a:gd name="T16" fmla="*/ 18 w 92"/>
                <a:gd name="T17" fmla="*/ 56 h 190"/>
                <a:gd name="T18" fmla="*/ 11 w 92"/>
                <a:gd name="T19" fmla="*/ 63 h 190"/>
                <a:gd name="T20" fmla="*/ 7 w 92"/>
                <a:gd name="T21" fmla="*/ 77 h 190"/>
                <a:gd name="T22" fmla="*/ 4 w 92"/>
                <a:gd name="T23" fmla="*/ 91 h 190"/>
                <a:gd name="T24" fmla="*/ 7 w 92"/>
                <a:gd name="T25" fmla="*/ 95 h 190"/>
                <a:gd name="T26" fmla="*/ 7 w 92"/>
                <a:gd name="T27" fmla="*/ 95 h 190"/>
                <a:gd name="T28" fmla="*/ 14 w 92"/>
                <a:gd name="T29" fmla="*/ 105 h 190"/>
                <a:gd name="T30" fmla="*/ 11 w 92"/>
                <a:gd name="T31" fmla="*/ 112 h 190"/>
                <a:gd name="T32" fmla="*/ 7 w 92"/>
                <a:gd name="T33" fmla="*/ 119 h 190"/>
                <a:gd name="T34" fmla="*/ 0 w 92"/>
                <a:gd name="T35" fmla="*/ 155 h 190"/>
                <a:gd name="T36" fmla="*/ 7 w 92"/>
                <a:gd name="T37" fmla="*/ 179 h 190"/>
                <a:gd name="T38" fmla="*/ 18 w 92"/>
                <a:gd name="T39" fmla="*/ 179 h 190"/>
                <a:gd name="T40" fmla="*/ 21 w 92"/>
                <a:gd name="T41" fmla="*/ 179 h 190"/>
                <a:gd name="T42" fmla="*/ 21 w 92"/>
                <a:gd name="T43" fmla="*/ 183 h 190"/>
                <a:gd name="T44" fmla="*/ 28 w 92"/>
                <a:gd name="T45" fmla="*/ 190 h 190"/>
                <a:gd name="T46" fmla="*/ 39 w 92"/>
                <a:gd name="T47" fmla="*/ 190 h 190"/>
                <a:gd name="T48" fmla="*/ 50 w 92"/>
                <a:gd name="T49" fmla="*/ 183 h 190"/>
                <a:gd name="T50" fmla="*/ 60 w 92"/>
                <a:gd name="T51" fmla="*/ 158 h 190"/>
                <a:gd name="T52" fmla="*/ 64 w 92"/>
                <a:gd name="T53" fmla="*/ 137 h 190"/>
                <a:gd name="T54" fmla="*/ 64 w 92"/>
                <a:gd name="T55" fmla="*/ 130 h 190"/>
                <a:gd name="T56" fmla="*/ 64 w 92"/>
                <a:gd name="T57" fmla="*/ 119 h 190"/>
                <a:gd name="T58" fmla="*/ 74 w 92"/>
                <a:gd name="T59" fmla="*/ 98 h 190"/>
                <a:gd name="T60" fmla="*/ 81 w 92"/>
                <a:gd name="T61" fmla="*/ 56 h 190"/>
                <a:gd name="T62" fmla="*/ 85 w 92"/>
                <a:gd name="T63" fmla="*/ 49 h 190"/>
                <a:gd name="T64" fmla="*/ 88 w 92"/>
                <a:gd name="T65" fmla="*/ 35 h 190"/>
                <a:gd name="T66" fmla="*/ 88 w 92"/>
                <a:gd name="T67" fmla="*/ 21 h 190"/>
                <a:gd name="T68" fmla="*/ 92 w 92"/>
                <a:gd name="T69" fmla="*/ 10 h 190"/>
                <a:gd name="T70" fmla="*/ 88 w 92"/>
                <a:gd name="T7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2" h="190">
                  <a:moveTo>
                    <a:pt x="85" y="0"/>
                  </a:moveTo>
                  <a:lnTo>
                    <a:pt x="81" y="0"/>
                  </a:lnTo>
                  <a:lnTo>
                    <a:pt x="78" y="0"/>
                  </a:lnTo>
                  <a:lnTo>
                    <a:pt x="74" y="3"/>
                  </a:lnTo>
                  <a:lnTo>
                    <a:pt x="67" y="10"/>
                  </a:lnTo>
                  <a:lnTo>
                    <a:pt x="64" y="21"/>
                  </a:lnTo>
                  <a:lnTo>
                    <a:pt x="64" y="21"/>
                  </a:lnTo>
                  <a:lnTo>
                    <a:pt x="60" y="24"/>
                  </a:lnTo>
                  <a:lnTo>
                    <a:pt x="53" y="28"/>
                  </a:lnTo>
                  <a:lnTo>
                    <a:pt x="50" y="35"/>
                  </a:lnTo>
                  <a:lnTo>
                    <a:pt x="43" y="42"/>
                  </a:lnTo>
                  <a:lnTo>
                    <a:pt x="39" y="49"/>
                  </a:lnTo>
                  <a:lnTo>
                    <a:pt x="32" y="53"/>
                  </a:lnTo>
                  <a:lnTo>
                    <a:pt x="28" y="56"/>
                  </a:lnTo>
                  <a:lnTo>
                    <a:pt x="25" y="56"/>
                  </a:lnTo>
                  <a:lnTo>
                    <a:pt x="25" y="56"/>
                  </a:lnTo>
                  <a:lnTo>
                    <a:pt x="21" y="56"/>
                  </a:lnTo>
                  <a:lnTo>
                    <a:pt x="18" y="56"/>
                  </a:lnTo>
                  <a:lnTo>
                    <a:pt x="14" y="60"/>
                  </a:lnTo>
                  <a:lnTo>
                    <a:pt x="11" y="63"/>
                  </a:lnTo>
                  <a:lnTo>
                    <a:pt x="7" y="70"/>
                  </a:lnTo>
                  <a:lnTo>
                    <a:pt x="7" y="77"/>
                  </a:lnTo>
                  <a:lnTo>
                    <a:pt x="4" y="88"/>
                  </a:lnTo>
                  <a:lnTo>
                    <a:pt x="4" y="91"/>
                  </a:lnTo>
                  <a:lnTo>
                    <a:pt x="4" y="95"/>
                  </a:lnTo>
                  <a:lnTo>
                    <a:pt x="7" y="95"/>
                  </a:lnTo>
                  <a:lnTo>
                    <a:pt x="7" y="95"/>
                  </a:lnTo>
                  <a:lnTo>
                    <a:pt x="7" y="95"/>
                  </a:lnTo>
                  <a:lnTo>
                    <a:pt x="11" y="98"/>
                  </a:lnTo>
                  <a:lnTo>
                    <a:pt x="14" y="105"/>
                  </a:lnTo>
                  <a:lnTo>
                    <a:pt x="14" y="109"/>
                  </a:lnTo>
                  <a:lnTo>
                    <a:pt x="11" y="112"/>
                  </a:lnTo>
                  <a:lnTo>
                    <a:pt x="7" y="116"/>
                  </a:lnTo>
                  <a:lnTo>
                    <a:pt x="7" y="119"/>
                  </a:lnTo>
                  <a:lnTo>
                    <a:pt x="0" y="134"/>
                  </a:lnTo>
                  <a:lnTo>
                    <a:pt x="0" y="155"/>
                  </a:lnTo>
                  <a:lnTo>
                    <a:pt x="7" y="179"/>
                  </a:lnTo>
                  <a:lnTo>
                    <a:pt x="7" y="179"/>
                  </a:lnTo>
                  <a:lnTo>
                    <a:pt x="11" y="179"/>
                  </a:lnTo>
                  <a:lnTo>
                    <a:pt x="18" y="179"/>
                  </a:lnTo>
                  <a:lnTo>
                    <a:pt x="21" y="179"/>
                  </a:lnTo>
                  <a:lnTo>
                    <a:pt x="21" y="179"/>
                  </a:lnTo>
                  <a:lnTo>
                    <a:pt x="21" y="183"/>
                  </a:lnTo>
                  <a:lnTo>
                    <a:pt x="21" y="183"/>
                  </a:lnTo>
                  <a:lnTo>
                    <a:pt x="25" y="186"/>
                  </a:lnTo>
                  <a:lnTo>
                    <a:pt x="28" y="190"/>
                  </a:lnTo>
                  <a:lnTo>
                    <a:pt x="32" y="190"/>
                  </a:lnTo>
                  <a:lnTo>
                    <a:pt x="39" y="190"/>
                  </a:lnTo>
                  <a:lnTo>
                    <a:pt x="43" y="190"/>
                  </a:lnTo>
                  <a:lnTo>
                    <a:pt x="50" y="183"/>
                  </a:lnTo>
                  <a:lnTo>
                    <a:pt x="53" y="172"/>
                  </a:lnTo>
                  <a:lnTo>
                    <a:pt x="60" y="158"/>
                  </a:lnTo>
                  <a:lnTo>
                    <a:pt x="60" y="144"/>
                  </a:lnTo>
                  <a:lnTo>
                    <a:pt x="64" y="137"/>
                  </a:lnTo>
                  <a:lnTo>
                    <a:pt x="64" y="134"/>
                  </a:lnTo>
                  <a:lnTo>
                    <a:pt x="64" y="130"/>
                  </a:lnTo>
                  <a:lnTo>
                    <a:pt x="64" y="126"/>
                  </a:lnTo>
                  <a:lnTo>
                    <a:pt x="64" y="119"/>
                  </a:lnTo>
                  <a:lnTo>
                    <a:pt x="67" y="112"/>
                  </a:lnTo>
                  <a:lnTo>
                    <a:pt x="74" y="98"/>
                  </a:lnTo>
                  <a:lnTo>
                    <a:pt x="78" y="74"/>
                  </a:lnTo>
                  <a:lnTo>
                    <a:pt x="81" y="56"/>
                  </a:lnTo>
                  <a:lnTo>
                    <a:pt x="81" y="53"/>
                  </a:lnTo>
                  <a:lnTo>
                    <a:pt x="85" y="49"/>
                  </a:lnTo>
                  <a:lnTo>
                    <a:pt x="85" y="42"/>
                  </a:lnTo>
                  <a:lnTo>
                    <a:pt x="88" y="35"/>
                  </a:lnTo>
                  <a:lnTo>
                    <a:pt x="88" y="28"/>
                  </a:lnTo>
                  <a:lnTo>
                    <a:pt x="88" y="21"/>
                  </a:lnTo>
                  <a:lnTo>
                    <a:pt x="88" y="17"/>
                  </a:lnTo>
                  <a:lnTo>
                    <a:pt x="92" y="10"/>
                  </a:lnTo>
                  <a:lnTo>
                    <a:pt x="92" y="7"/>
                  </a:lnTo>
                  <a:lnTo>
                    <a:pt x="88" y="0"/>
                  </a:lnTo>
                  <a:lnTo>
                    <a:pt x="8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0" name="Freeform 316"/>
            <p:cNvSpPr>
              <a:spLocks/>
            </p:cNvSpPr>
            <p:nvPr userDrawn="1"/>
          </p:nvSpPr>
          <p:spPr bwMode="gray">
            <a:xfrm>
              <a:off x="2607" y="2981"/>
              <a:ext cx="62" cy="65"/>
            </a:xfrm>
            <a:custGeom>
              <a:avLst/>
              <a:gdLst>
                <a:gd name="T0" fmla="*/ 42 w 60"/>
                <a:gd name="T1" fmla="*/ 4 h 60"/>
                <a:gd name="T2" fmla="*/ 38 w 60"/>
                <a:gd name="T3" fmla="*/ 4 h 60"/>
                <a:gd name="T4" fmla="*/ 38 w 60"/>
                <a:gd name="T5" fmla="*/ 11 h 60"/>
                <a:gd name="T6" fmla="*/ 35 w 60"/>
                <a:gd name="T7" fmla="*/ 11 h 60"/>
                <a:gd name="T8" fmla="*/ 35 w 60"/>
                <a:gd name="T9" fmla="*/ 14 h 60"/>
                <a:gd name="T10" fmla="*/ 17 w 60"/>
                <a:gd name="T11" fmla="*/ 4 h 60"/>
                <a:gd name="T12" fmla="*/ 10 w 60"/>
                <a:gd name="T13" fmla="*/ 4 h 60"/>
                <a:gd name="T14" fmla="*/ 10 w 60"/>
                <a:gd name="T15" fmla="*/ 4 h 60"/>
                <a:gd name="T16" fmla="*/ 7 w 60"/>
                <a:gd name="T17" fmla="*/ 4 h 60"/>
                <a:gd name="T18" fmla="*/ 3 w 60"/>
                <a:gd name="T19" fmla="*/ 7 h 60"/>
                <a:gd name="T20" fmla="*/ 0 w 60"/>
                <a:gd name="T21" fmla="*/ 11 h 60"/>
                <a:gd name="T22" fmla="*/ 0 w 60"/>
                <a:gd name="T23" fmla="*/ 18 h 60"/>
                <a:gd name="T24" fmla="*/ 7 w 60"/>
                <a:gd name="T25" fmla="*/ 36 h 60"/>
                <a:gd name="T26" fmla="*/ 7 w 60"/>
                <a:gd name="T27" fmla="*/ 36 h 60"/>
                <a:gd name="T28" fmla="*/ 10 w 60"/>
                <a:gd name="T29" fmla="*/ 39 h 60"/>
                <a:gd name="T30" fmla="*/ 14 w 60"/>
                <a:gd name="T31" fmla="*/ 43 h 60"/>
                <a:gd name="T32" fmla="*/ 17 w 60"/>
                <a:gd name="T33" fmla="*/ 50 h 60"/>
                <a:gd name="T34" fmla="*/ 17 w 60"/>
                <a:gd name="T35" fmla="*/ 53 h 60"/>
                <a:gd name="T36" fmla="*/ 24 w 60"/>
                <a:gd name="T37" fmla="*/ 57 h 60"/>
                <a:gd name="T38" fmla="*/ 31 w 60"/>
                <a:gd name="T39" fmla="*/ 60 h 60"/>
                <a:gd name="T40" fmla="*/ 38 w 60"/>
                <a:gd name="T41" fmla="*/ 60 h 60"/>
                <a:gd name="T42" fmla="*/ 42 w 60"/>
                <a:gd name="T43" fmla="*/ 60 h 60"/>
                <a:gd name="T44" fmla="*/ 45 w 60"/>
                <a:gd name="T45" fmla="*/ 57 h 60"/>
                <a:gd name="T46" fmla="*/ 52 w 60"/>
                <a:gd name="T47" fmla="*/ 53 h 60"/>
                <a:gd name="T48" fmla="*/ 56 w 60"/>
                <a:gd name="T49" fmla="*/ 46 h 60"/>
                <a:gd name="T50" fmla="*/ 60 w 60"/>
                <a:gd name="T51" fmla="*/ 39 h 60"/>
                <a:gd name="T52" fmla="*/ 60 w 60"/>
                <a:gd name="T53" fmla="*/ 36 h 60"/>
                <a:gd name="T54" fmla="*/ 60 w 60"/>
                <a:gd name="T55" fmla="*/ 25 h 60"/>
                <a:gd name="T56" fmla="*/ 60 w 60"/>
                <a:gd name="T57" fmla="*/ 18 h 60"/>
                <a:gd name="T58" fmla="*/ 60 w 60"/>
                <a:gd name="T59" fmla="*/ 11 h 60"/>
                <a:gd name="T60" fmla="*/ 60 w 60"/>
                <a:gd name="T61" fmla="*/ 7 h 60"/>
                <a:gd name="T62" fmla="*/ 56 w 60"/>
                <a:gd name="T63" fmla="*/ 7 h 60"/>
                <a:gd name="T64" fmla="*/ 52 w 60"/>
                <a:gd name="T65" fmla="*/ 7 h 60"/>
                <a:gd name="T66" fmla="*/ 49 w 60"/>
                <a:gd name="T67" fmla="*/ 4 h 60"/>
                <a:gd name="T68" fmla="*/ 45 w 60"/>
                <a:gd name="T69" fmla="*/ 0 h 60"/>
                <a:gd name="T70" fmla="*/ 42 w 60"/>
                <a:gd name="T71"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60">
                  <a:moveTo>
                    <a:pt x="42" y="4"/>
                  </a:moveTo>
                  <a:lnTo>
                    <a:pt x="38" y="4"/>
                  </a:lnTo>
                  <a:lnTo>
                    <a:pt x="38" y="11"/>
                  </a:lnTo>
                  <a:lnTo>
                    <a:pt x="35" y="11"/>
                  </a:lnTo>
                  <a:lnTo>
                    <a:pt x="35" y="14"/>
                  </a:lnTo>
                  <a:lnTo>
                    <a:pt x="17" y="4"/>
                  </a:lnTo>
                  <a:lnTo>
                    <a:pt x="10" y="4"/>
                  </a:lnTo>
                  <a:lnTo>
                    <a:pt x="10" y="4"/>
                  </a:lnTo>
                  <a:lnTo>
                    <a:pt x="7" y="4"/>
                  </a:lnTo>
                  <a:lnTo>
                    <a:pt x="3" y="7"/>
                  </a:lnTo>
                  <a:lnTo>
                    <a:pt x="0" y="11"/>
                  </a:lnTo>
                  <a:lnTo>
                    <a:pt x="0" y="18"/>
                  </a:lnTo>
                  <a:lnTo>
                    <a:pt x="7" y="36"/>
                  </a:lnTo>
                  <a:lnTo>
                    <a:pt x="7" y="36"/>
                  </a:lnTo>
                  <a:lnTo>
                    <a:pt x="10" y="39"/>
                  </a:lnTo>
                  <a:lnTo>
                    <a:pt x="14" y="43"/>
                  </a:lnTo>
                  <a:lnTo>
                    <a:pt x="17" y="50"/>
                  </a:lnTo>
                  <a:lnTo>
                    <a:pt x="17" y="53"/>
                  </a:lnTo>
                  <a:lnTo>
                    <a:pt x="24" y="57"/>
                  </a:lnTo>
                  <a:lnTo>
                    <a:pt x="31" y="60"/>
                  </a:lnTo>
                  <a:lnTo>
                    <a:pt x="38" y="60"/>
                  </a:lnTo>
                  <a:lnTo>
                    <a:pt x="42" y="60"/>
                  </a:lnTo>
                  <a:lnTo>
                    <a:pt x="45" y="57"/>
                  </a:lnTo>
                  <a:lnTo>
                    <a:pt x="52" y="53"/>
                  </a:lnTo>
                  <a:lnTo>
                    <a:pt x="56" y="46"/>
                  </a:lnTo>
                  <a:lnTo>
                    <a:pt x="60" y="39"/>
                  </a:lnTo>
                  <a:lnTo>
                    <a:pt x="60" y="36"/>
                  </a:lnTo>
                  <a:lnTo>
                    <a:pt x="60" y="25"/>
                  </a:lnTo>
                  <a:lnTo>
                    <a:pt x="60" y="18"/>
                  </a:lnTo>
                  <a:lnTo>
                    <a:pt x="60" y="11"/>
                  </a:lnTo>
                  <a:lnTo>
                    <a:pt x="60" y="7"/>
                  </a:lnTo>
                  <a:lnTo>
                    <a:pt x="56" y="7"/>
                  </a:lnTo>
                  <a:lnTo>
                    <a:pt x="52" y="7"/>
                  </a:lnTo>
                  <a:lnTo>
                    <a:pt x="49" y="4"/>
                  </a:lnTo>
                  <a:lnTo>
                    <a:pt x="45" y="0"/>
                  </a:lnTo>
                  <a:lnTo>
                    <a:pt x="42"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1" name="Freeform 317"/>
            <p:cNvSpPr>
              <a:spLocks/>
            </p:cNvSpPr>
            <p:nvPr userDrawn="1"/>
          </p:nvSpPr>
          <p:spPr bwMode="gray">
            <a:xfrm>
              <a:off x="2306" y="2138"/>
              <a:ext cx="11" cy="19"/>
            </a:xfrm>
            <a:custGeom>
              <a:avLst/>
              <a:gdLst>
                <a:gd name="T0" fmla="*/ 7 w 11"/>
                <a:gd name="T1" fmla="*/ 0 h 18"/>
                <a:gd name="T2" fmla="*/ 0 w 11"/>
                <a:gd name="T3" fmla="*/ 4 h 18"/>
                <a:gd name="T4" fmla="*/ 0 w 11"/>
                <a:gd name="T5" fmla="*/ 11 h 18"/>
                <a:gd name="T6" fmla="*/ 0 w 11"/>
                <a:gd name="T7" fmla="*/ 14 h 18"/>
                <a:gd name="T8" fmla="*/ 7 w 11"/>
                <a:gd name="T9" fmla="*/ 18 h 18"/>
                <a:gd name="T10" fmla="*/ 11 w 11"/>
                <a:gd name="T11" fmla="*/ 14 h 18"/>
                <a:gd name="T12" fmla="*/ 11 w 11"/>
                <a:gd name="T13" fmla="*/ 11 h 18"/>
                <a:gd name="T14" fmla="*/ 11 w 11"/>
                <a:gd name="T15" fmla="*/ 4 h 18"/>
                <a:gd name="T16" fmla="*/ 7 w 11"/>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8">
                  <a:moveTo>
                    <a:pt x="7" y="0"/>
                  </a:moveTo>
                  <a:lnTo>
                    <a:pt x="0" y="4"/>
                  </a:lnTo>
                  <a:lnTo>
                    <a:pt x="0" y="11"/>
                  </a:lnTo>
                  <a:lnTo>
                    <a:pt x="0" y="14"/>
                  </a:lnTo>
                  <a:lnTo>
                    <a:pt x="7" y="18"/>
                  </a:lnTo>
                  <a:lnTo>
                    <a:pt x="11" y="14"/>
                  </a:lnTo>
                  <a:lnTo>
                    <a:pt x="11" y="11"/>
                  </a:lnTo>
                  <a:lnTo>
                    <a:pt x="11"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2" name="Freeform 318"/>
            <p:cNvSpPr>
              <a:spLocks/>
            </p:cNvSpPr>
            <p:nvPr userDrawn="1"/>
          </p:nvSpPr>
          <p:spPr bwMode="gray">
            <a:xfrm>
              <a:off x="2266" y="2005"/>
              <a:ext cx="40" cy="110"/>
            </a:xfrm>
            <a:custGeom>
              <a:avLst/>
              <a:gdLst>
                <a:gd name="T0" fmla="*/ 22 w 39"/>
                <a:gd name="T1" fmla="*/ 0 h 102"/>
                <a:gd name="T2" fmla="*/ 22 w 39"/>
                <a:gd name="T3" fmla="*/ 0 h 102"/>
                <a:gd name="T4" fmla="*/ 15 w 39"/>
                <a:gd name="T5" fmla="*/ 0 h 102"/>
                <a:gd name="T6" fmla="*/ 11 w 39"/>
                <a:gd name="T7" fmla="*/ 3 h 102"/>
                <a:gd name="T8" fmla="*/ 8 w 39"/>
                <a:gd name="T9" fmla="*/ 3 h 102"/>
                <a:gd name="T10" fmla="*/ 4 w 39"/>
                <a:gd name="T11" fmla="*/ 10 h 102"/>
                <a:gd name="T12" fmla="*/ 4 w 39"/>
                <a:gd name="T13" fmla="*/ 10 h 102"/>
                <a:gd name="T14" fmla="*/ 0 w 39"/>
                <a:gd name="T15" fmla="*/ 18 h 102"/>
                <a:gd name="T16" fmla="*/ 0 w 39"/>
                <a:gd name="T17" fmla="*/ 28 h 102"/>
                <a:gd name="T18" fmla="*/ 0 w 39"/>
                <a:gd name="T19" fmla="*/ 39 h 102"/>
                <a:gd name="T20" fmla="*/ 0 w 39"/>
                <a:gd name="T21" fmla="*/ 46 h 102"/>
                <a:gd name="T22" fmla="*/ 0 w 39"/>
                <a:gd name="T23" fmla="*/ 53 h 102"/>
                <a:gd name="T24" fmla="*/ 4 w 39"/>
                <a:gd name="T25" fmla="*/ 56 h 102"/>
                <a:gd name="T26" fmla="*/ 4 w 39"/>
                <a:gd name="T27" fmla="*/ 56 h 102"/>
                <a:gd name="T28" fmla="*/ 4 w 39"/>
                <a:gd name="T29" fmla="*/ 60 h 102"/>
                <a:gd name="T30" fmla="*/ 4 w 39"/>
                <a:gd name="T31" fmla="*/ 60 h 102"/>
                <a:gd name="T32" fmla="*/ 4 w 39"/>
                <a:gd name="T33" fmla="*/ 63 h 102"/>
                <a:gd name="T34" fmla="*/ 0 w 39"/>
                <a:gd name="T35" fmla="*/ 67 h 102"/>
                <a:gd name="T36" fmla="*/ 0 w 39"/>
                <a:gd name="T37" fmla="*/ 70 h 102"/>
                <a:gd name="T38" fmla="*/ 4 w 39"/>
                <a:gd name="T39" fmla="*/ 77 h 102"/>
                <a:gd name="T40" fmla="*/ 4 w 39"/>
                <a:gd name="T41" fmla="*/ 84 h 102"/>
                <a:gd name="T42" fmla="*/ 8 w 39"/>
                <a:gd name="T43" fmla="*/ 91 h 102"/>
                <a:gd name="T44" fmla="*/ 15 w 39"/>
                <a:gd name="T45" fmla="*/ 99 h 102"/>
                <a:gd name="T46" fmla="*/ 15 w 39"/>
                <a:gd name="T47" fmla="*/ 102 h 102"/>
                <a:gd name="T48" fmla="*/ 18 w 39"/>
                <a:gd name="T49" fmla="*/ 102 h 102"/>
                <a:gd name="T50" fmla="*/ 22 w 39"/>
                <a:gd name="T51" fmla="*/ 99 h 102"/>
                <a:gd name="T52" fmla="*/ 25 w 39"/>
                <a:gd name="T53" fmla="*/ 91 h 102"/>
                <a:gd name="T54" fmla="*/ 25 w 39"/>
                <a:gd name="T55" fmla="*/ 88 h 102"/>
                <a:gd name="T56" fmla="*/ 25 w 39"/>
                <a:gd name="T57" fmla="*/ 77 h 102"/>
                <a:gd name="T58" fmla="*/ 25 w 39"/>
                <a:gd name="T59" fmla="*/ 70 h 102"/>
                <a:gd name="T60" fmla="*/ 25 w 39"/>
                <a:gd name="T61" fmla="*/ 63 h 102"/>
                <a:gd name="T62" fmla="*/ 25 w 39"/>
                <a:gd name="T63" fmla="*/ 60 h 102"/>
                <a:gd name="T64" fmla="*/ 32 w 39"/>
                <a:gd name="T65" fmla="*/ 46 h 102"/>
                <a:gd name="T66" fmla="*/ 32 w 39"/>
                <a:gd name="T67" fmla="*/ 42 h 102"/>
                <a:gd name="T68" fmla="*/ 32 w 39"/>
                <a:gd name="T69" fmla="*/ 39 h 102"/>
                <a:gd name="T70" fmla="*/ 32 w 39"/>
                <a:gd name="T71" fmla="*/ 32 h 102"/>
                <a:gd name="T72" fmla="*/ 32 w 39"/>
                <a:gd name="T73" fmla="*/ 28 h 102"/>
                <a:gd name="T74" fmla="*/ 36 w 39"/>
                <a:gd name="T75" fmla="*/ 25 h 102"/>
                <a:gd name="T76" fmla="*/ 36 w 39"/>
                <a:gd name="T77" fmla="*/ 25 h 102"/>
                <a:gd name="T78" fmla="*/ 36 w 39"/>
                <a:gd name="T79" fmla="*/ 18 h 102"/>
                <a:gd name="T80" fmla="*/ 36 w 39"/>
                <a:gd name="T81" fmla="*/ 10 h 102"/>
                <a:gd name="T82" fmla="*/ 36 w 39"/>
                <a:gd name="T83" fmla="*/ 3 h 102"/>
                <a:gd name="T84" fmla="*/ 39 w 39"/>
                <a:gd name="T85" fmla="*/ 0 h 102"/>
                <a:gd name="T86" fmla="*/ 36 w 39"/>
                <a:gd name="T87" fmla="*/ 0 h 102"/>
                <a:gd name="T88" fmla="*/ 32 w 39"/>
                <a:gd name="T89" fmla="*/ 3 h 102"/>
                <a:gd name="T90" fmla="*/ 25 w 39"/>
                <a:gd name="T91" fmla="*/ 3 h 102"/>
                <a:gd name="T92" fmla="*/ 22 w 39"/>
                <a:gd name="T9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9" h="102">
                  <a:moveTo>
                    <a:pt x="22" y="0"/>
                  </a:moveTo>
                  <a:lnTo>
                    <a:pt x="22" y="0"/>
                  </a:lnTo>
                  <a:lnTo>
                    <a:pt x="15" y="0"/>
                  </a:lnTo>
                  <a:lnTo>
                    <a:pt x="11" y="3"/>
                  </a:lnTo>
                  <a:lnTo>
                    <a:pt x="8" y="3"/>
                  </a:lnTo>
                  <a:lnTo>
                    <a:pt x="4" y="10"/>
                  </a:lnTo>
                  <a:lnTo>
                    <a:pt x="4" y="10"/>
                  </a:lnTo>
                  <a:lnTo>
                    <a:pt x="0" y="18"/>
                  </a:lnTo>
                  <a:lnTo>
                    <a:pt x="0" y="28"/>
                  </a:lnTo>
                  <a:lnTo>
                    <a:pt x="0" y="39"/>
                  </a:lnTo>
                  <a:lnTo>
                    <a:pt x="0" y="46"/>
                  </a:lnTo>
                  <a:lnTo>
                    <a:pt x="0" y="53"/>
                  </a:lnTo>
                  <a:lnTo>
                    <a:pt x="4" y="56"/>
                  </a:lnTo>
                  <a:lnTo>
                    <a:pt x="4" y="56"/>
                  </a:lnTo>
                  <a:lnTo>
                    <a:pt x="4" y="60"/>
                  </a:lnTo>
                  <a:lnTo>
                    <a:pt x="4" y="60"/>
                  </a:lnTo>
                  <a:lnTo>
                    <a:pt x="4" y="63"/>
                  </a:lnTo>
                  <a:lnTo>
                    <a:pt x="0" y="67"/>
                  </a:lnTo>
                  <a:lnTo>
                    <a:pt x="0" y="70"/>
                  </a:lnTo>
                  <a:lnTo>
                    <a:pt x="4" y="77"/>
                  </a:lnTo>
                  <a:lnTo>
                    <a:pt x="4" y="84"/>
                  </a:lnTo>
                  <a:lnTo>
                    <a:pt x="8" y="91"/>
                  </a:lnTo>
                  <a:lnTo>
                    <a:pt x="15" y="99"/>
                  </a:lnTo>
                  <a:lnTo>
                    <a:pt x="15" y="102"/>
                  </a:lnTo>
                  <a:lnTo>
                    <a:pt x="18" y="102"/>
                  </a:lnTo>
                  <a:lnTo>
                    <a:pt x="22" y="99"/>
                  </a:lnTo>
                  <a:lnTo>
                    <a:pt x="25" y="91"/>
                  </a:lnTo>
                  <a:lnTo>
                    <a:pt x="25" y="88"/>
                  </a:lnTo>
                  <a:lnTo>
                    <a:pt x="25" y="77"/>
                  </a:lnTo>
                  <a:lnTo>
                    <a:pt x="25" y="70"/>
                  </a:lnTo>
                  <a:lnTo>
                    <a:pt x="25" y="63"/>
                  </a:lnTo>
                  <a:lnTo>
                    <a:pt x="25" y="60"/>
                  </a:lnTo>
                  <a:lnTo>
                    <a:pt x="32" y="46"/>
                  </a:lnTo>
                  <a:lnTo>
                    <a:pt x="32" y="42"/>
                  </a:lnTo>
                  <a:lnTo>
                    <a:pt x="32" y="39"/>
                  </a:lnTo>
                  <a:lnTo>
                    <a:pt x="32" y="32"/>
                  </a:lnTo>
                  <a:lnTo>
                    <a:pt x="32" y="28"/>
                  </a:lnTo>
                  <a:lnTo>
                    <a:pt x="36" y="25"/>
                  </a:lnTo>
                  <a:lnTo>
                    <a:pt x="36" y="25"/>
                  </a:lnTo>
                  <a:lnTo>
                    <a:pt x="36" y="18"/>
                  </a:lnTo>
                  <a:lnTo>
                    <a:pt x="36" y="10"/>
                  </a:lnTo>
                  <a:lnTo>
                    <a:pt x="36" y="3"/>
                  </a:lnTo>
                  <a:lnTo>
                    <a:pt x="39" y="0"/>
                  </a:lnTo>
                  <a:lnTo>
                    <a:pt x="36" y="0"/>
                  </a:lnTo>
                  <a:lnTo>
                    <a:pt x="32" y="3"/>
                  </a:lnTo>
                  <a:lnTo>
                    <a:pt x="25" y="3"/>
                  </a:lnTo>
                  <a:lnTo>
                    <a:pt x="22"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3" name="Freeform 319"/>
            <p:cNvSpPr>
              <a:spLocks/>
            </p:cNvSpPr>
            <p:nvPr userDrawn="1"/>
          </p:nvSpPr>
          <p:spPr bwMode="gray">
            <a:xfrm>
              <a:off x="2234" y="2120"/>
              <a:ext cx="32" cy="37"/>
            </a:xfrm>
            <a:custGeom>
              <a:avLst/>
              <a:gdLst>
                <a:gd name="T0" fmla="*/ 24 w 31"/>
                <a:gd name="T1" fmla="*/ 0 h 35"/>
                <a:gd name="T2" fmla="*/ 21 w 31"/>
                <a:gd name="T3" fmla="*/ 3 h 35"/>
                <a:gd name="T4" fmla="*/ 17 w 31"/>
                <a:gd name="T5" fmla="*/ 7 h 35"/>
                <a:gd name="T6" fmla="*/ 10 w 31"/>
                <a:gd name="T7" fmla="*/ 14 h 35"/>
                <a:gd name="T8" fmla="*/ 7 w 31"/>
                <a:gd name="T9" fmla="*/ 17 h 35"/>
                <a:gd name="T10" fmla="*/ 3 w 31"/>
                <a:gd name="T11" fmla="*/ 24 h 35"/>
                <a:gd name="T12" fmla="*/ 0 w 31"/>
                <a:gd name="T13" fmla="*/ 28 h 35"/>
                <a:gd name="T14" fmla="*/ 0 w 31"/>
                <a:gd name="T15" fmla="*/ 28 h 35"/>
                <a:gd name="T16" fmla="*/ 0 w 31"/>
                <a:gd name="T17" fmla="*/ 31 h 35"/>
                <a:gd name="T18" fmla="*/ 0 w 31"/>
                <a:gd name="T19" fmla="*/ 31 h 35"/>
                <a:gd name="T20" fmla="*/ 0 w 31"/>
                <a:gd name="T21" fmla="*/ 35 h 35"/>
                <a:gd name="T22" fmla="*/ 0 w 31"/>
                <a:gd name="T23" fmla="*/ 35 h 35"/>
                <a:gd name="T24" fmla="*/ 3 w 31"/>
                <a:gd name="T25" fmla="*/ 35 h 35"/>
                <a:gd name="T26" fmla="*/ 10 w 31"/>
                <a:gd name="T27" fmla="*/ 31 h 35"/>
                <a:gd name="T28" fmla="*/ 14 w 31"/>
                <a:gd name="T29" fmla="*/ 28 h 35"/>
                <a:gd name="T30" fmla="*/ 21 w 31"/>
                <a:gd name="T31" fmla="*/ 24 h 35"/>
                <a:gd name="T32" fmla="*/ 21 w 31"/>
                <a:gd name="T33" fmla="*/ 24 h 35"/>
                <a:gd name="T34" fmla="*/ 21 w 31"/>
                <a:gd name="T35" fmla="*/ 21 h 35"/>
                <a:gd name="T36" fmla="*/ 24 w 31"/>
                <a:gd name="T37" fmla="*/ 17 h 35"/>
                <a:gd name="T38" fmla="*/ 28 w 31"/>
                <a:gd name="T39" fmla="*/ 14 h 35"/>
                <a:gd name="T40" fmla="*/ 31 w 31"/>
                <a:gd name="T41" fmla="*/ 10 h 35"/>
                <a:gd name="T42" fmla="*/ 31 w 31"/>
                <a:gd name="T43" fmla="*/ 7 h 35"/>
                <a:gd name="T44" fmla="*/ 31 w 31"/>
                <a:gd name="T45" fmla="*/ 3 h 35"/>
                <a:gd name="T46" fmla="*/ 31 w 31"/>
                <a:gd name="T47" fmla="*/ 3 h 35"/>
                <a:gd name="T48" fmla="*/ 28 w 31"/>
                <a:gd name="T49" fmla="*/ 0 h 35"/>
                <a:gd name="T50" fmla="*/ 24 w 31"/>
                <a:gd name="T5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5">
                  <a:moveTo>
                    <a:pt x="24" y="0"/>
                  </a:moveTo>
                  <a:lnTo>
                    <a:pt x="21" y="3"/>
                  </a:lnTo>
                  <a:lnTo>
                    <a:pt x="17" y="7"/>
                  </a:lnTo>
                  <a:lnTo>
                    <a:pt x="10" y="14"/>
                  </a:lnTo>
                  <a:lnTo>
                    <a:pt x="7" y="17"/>
                  </a:lnTo>
                  <a:lnTo>
                    <a:pt x="3" y="24"/>
                  </a:lnTo>
                  <a:lnTo>
                    <a:pt x="0" y="28"/>
                  </a:lnTo>
                  <a:lnTo>
                    <a:pt x="0" y="28"/>
                  </a:lnTo>
                  <a:lnTo>
                    <a:pt x="0" y="31"/>
                  </a:lnTo>
                  <a:lnTo>
                    <a:pt x="0" y="31"/>
                  </a:lnTo>
                  <a:lnTo>
                    <a:pt x="0" y="35"/>
                  </a:lnTo>
                  <a:lnTo>
                    <a:pt x="0" y="35"/>
                  </a:lnTo>
                  <a:lnTo>
                    <a:pt x="3" y="35"/>
                  </a:lnTo>
                  <a:lnTo>
                    <a:pt x="10" y="31"/>
                  </a:lnTo>
                  <a:lnTo>
                    <a:pt x="14" y="28"/>
                  </a:lnTo>
                  <a:lnTo>
                    <a:pt x="21" y="24"/>
                  </a:lnTo>
                  <a:lnTo>
                    <a:pt x="21" y="24"/>
                  </a:lnTo>
                  <a:lnTo>
                    <a:pt x="21" y="21"/>
                  </a:lnTo>
                  <a:lnTo>
                    <a:pt x="24" y="17"/>
                  </a:lnTo>
                  <a:lnTo>
                    <a:pt x="28" y="14"/>
                  </a:lnTo>
                  <a:lnTo>
                    <a:pt x="31" y="10"/>
                  </a:lnTo>
                  <a:lnTo>
                    <a:pt x="31" y="7"/>
                  </a:lnTo>
                  <a:lnTo>
                    <a:pt x="31" y="3"/>
                  </a:lnTo>
                  <a:lnTo>
                    <a:pt x="31" y="3"/>
                  </a:lnTo>
                  <a:lnTo>
                    <a:pt x="28" y="0"/>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4" name="Freeform 320"/>
            <p:cNvSpPr>
              <a:spLocks/>
            </p:cNvSpPr>
            <p:nvPr userDrawn="1"/>
          </p:nvSpPr>
          <p:spPr bwMode="gray">
            <a:xfrm>
              <a:off x="2292" y="2112"/>
              <a:ext cx="18" cy="30"/>
            </a:xfrm>
            <a:custGeom>
              <a:avLst/>
              <a:gdLst>
                <a:gd name="T0" fmla="*/ 11 w 18"/>
                <a:gd name="T1" fmla="*/ 0 h 28"/>
                <a:gd name="T2" fmla="*/ 7 w 18"/>
                <a:gd name="T3" fmla="*/ 0 h 28"/>
                <a:gd name="T4" fmla="*/ 4 w 18"/>
                <a:gd name="T5" fmla="*/ 3 h 28"/>
                <a:gd name="T6" fmla="*/ 0 w 18"/>
                <a:gd name="T7" fmla="*/ 3 h 28"/>
                <a:gd name="T8" fmla="*/ 0 w 18"/>
                <a:gd name="T9" fmla="*/ 7 h 28"/>
                <a:gd name="T10" fmla="*/ 0 w 18"/>
                <a:gd name="T11" fmla="*/ 14 h 28"/>
                <a:gd name="T12" fmla="*/ 0 w 18"/>
                <a:gd name="T13" fmla="*/ 17 h 28"/>
                <a:gd name="T14" fmla="*/ 0 w 18"/>
                <a:gd name="T15" fmla="*/ 24 h 28"/>
                <a:gd name="T16" fmla="*/ 4 w 18"/>
                <a:gd name="T17" fmla="*/ 28 h 28"/>
                <a:gd name="T18" fmla="*/ 11 w 18"/>
                <a:gd name="T19" fmla="*/ 28 h 28"/>
                <a:gd name="T20" fmla="*/ 14 w 18"/>
                <a:gd name="T21" fmla="*/ 24 h 28"/>
                <a:gd name="T22" fmla="*/ 18 w 18"/>
                <a:gd name="T23" fmla="*/ 21 h 28"/>
                <a:gd name="T24" fmla="*/ 18 w 18"/>
                <a:gd name="T25" fmla="*/ 17 h 28"/>
                <a:gd name="T26" fmla="*/ 18 w 18"/>
                <a:gd name="T27" fmla="*/ 14 h 28"/>
                <a:gd name="T28" fmla="*/ 14 w 18"/>
                <a:gd name="T29" fmla="*/ 10 h 28"/>
                <a:gd name="T30" fmla="*/ 14 w 18"/>
                <a:gd name="T31" fmla="*/ 3 h 28"/>
                <a:gd name="T32" fmla="*/ 11 w 18"/>
                <a:gd name="T3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28">
                  <a:moveTo>
                    <a:pt x="11" y="0"/>
                  </a:moveTo>
                  <a:lnTo>
                    <a:pt x="7" y="0"/>
                  </a:lnTo>
                  <a:lnTo>
                    <a:pt x="4" y="3"/>
                  </a:lnTo>
                  <a:lnTo>
                    <a:pt x="0" y="3"/>
                  </a:lnTo>
                  <a:lnTo>
                    <a:pt x="0" y="7"/>
                  </a:lnTo>
                  <a:lnTo>
                    <a:pt x="0" y="14"/>
                  </a:lnTo>
                  <a:lnTo>
                    <a:pt x="0" y="17"/>
                  </a:lnTo>
                  <a:lnTo>
                    <a:pt x="0" y="24"/>
                  </a:lnTo>
                  <a:lnTo>
                    <a:pt x="4" y="28"/>
                  </a:lnTo>
                  <a:lnTo>
                    <a:pt x="11" y="28"/>
                  </a:lnTo>
                  <a:lnTo>
                    <a:pt x="14" y="24"/>
                  </a:lnTo>
                  <a:lnTo>
                    <a:pt x="18" y="21"/>
                  </a:lnTo>
                  <a:lnTo>
                    <a:pt x="18" y="17"/>
                  </a:lnTo>
                  <a:lnTo>
                    <a:pt x="18" y="14"/>
                  </a:lnTo>
                  <a:lnTo>
                    <a:pt x="14" y="10"/>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5" name="Freeform 321"/>
            <p:cNvSpPr>
              <a:spLocks/>
            </p:cNvSpPr>
            <p:nvPr userDrawn="1"/>
          </p:nvSpPr>
          <p:spPr bwMode="gray">
            <a:xfrm>
              <a:off x="2296" y="2150"/>
              <a:ext cx="69" cy="53"/>
            </a:xfrm>
            <a:custGeom>
              <a:avLst/>
              <a:gdLst>
                <a:gd name="T0" fmla="*/ 45 w 67"/>
                <a:gd name="T1" fmla="*/ 0 h 49"/>
                <a:gd name="T2" fmla="*/ 31 w 67"/>
                <a:gd name="T3" fmla="*/ 7 h 49"/>
                <a:gd name="T4" fmla="*/ 21 w 67"/>
                <a:gd name="T5" fmla="*/ 7 h 49"/>
                <a:gd name="T6" fmla="*/ 7 w 67"/>
                <a:gd name="T7" fmla="*/ 14 h 49"/>
                <a:gd name="T8" fmla="*/ 7 w 67"/>
                <a:gd name="T9" fmla="*/ 17 h 49"/>
                <a:gd name="T10" fmla="*/ 3 w 67"/>
                <a:gd name="T11" fmla="*/ 21 h 49"/>
                <a:gd name="T12" fmla="*/ 3 w 67"/>
                <a:gd name="T13" fmla="*/ 24 h 49"/>
                <a:gd name="T14" fmla="*/ 0 w 67"/>
                <a:gd name="T15" fmla="*/ 31 h 49"/>
                <a:gd name="T16" fmla="*/ 0 w 67"/>
                <a:gd name="T17" fmla="*/ 35 h 49"/>
                <a:gd name="T18" fmla="*/ 3 w 67"/>
                <a:gd name="T19" fmla="*/ 35 h 49"/>
                <a:gd name="T20" fmla="*/ 10 w 67"/>
                <a:gd name="T21" fmla="*/ 35 h 49"/>
                <a:gd name="T22" fmla="*/ 17 w 67"/>
                <a:gd name="T23" fmla="*/ 31 h 49"/>
                <a:gd name="T24" fmla="*/ 21 w 67"/>
                <a:gd name="T25" fmla="*/ 31 h 49"/>
                <a:gd name="T26" fmla="*/ 21 w 67"/>
                <a:gd name="T27" fmla="*/ 31 h 49"/>
                <a:gd name="T28" fmla="*/ 21 w 67"/>
                <a:gd name="T29" fmla="*/ 31 h 49"/>
                <a:gd name="T30" fmla="*/ 24 w 67"/>
                <a:gd name="T31" fmla="*/ 39 h 49"/>
                <a:gd name="T32" fmla="*/ 24 w 67"/>
                <a:gd name="T33" fmla="*/ 42 h 49"/>
                <a:gd name="T34" fmla="*/ 28 w 67"/>
                <a:gd name="T35" fmla="*/ 46 h 49"/>
                <a:gd name="T36" fmla="*/ 31 w 67"/>
                <a:gd name="T37" fmla="*/ 46 h 49"/>
                <a:gd name="T38" fmla="*/ 38 w 67"/>
                <a:gd name="T39" fmla="*/ 46 h 49"/>
                <a:gd name="T40" fmla="*/ 42 w 67"/>
                <a:gd name="T41" fmla="*/ 49 h 49"/>
                <a:gd name="T42" fmla="*/ 45 w 67"/>
                <a:gd name="T43" fmla="*/ 46 h 49"/>
                <a:gd name="T44" fmla="*/ 49 w 67"/>
                <a:gd name="T45" fmla="*/ 42 h 49"/>
                <a:gd name="T46" fmla="*/ 49 w 67"/>
                <a:gd name="T47" fmla="*/ 35 h 49"/>
                <a:gd name="T48" fmla="*/ 45 w 67"/>
                <a:gd name="T49" fmla="*/ 31 h 49"/>
                <a:gd name="T50" fmla="*/ 45 w 67"/>
                <a:gd name="T51" fmla="*/ 28 h 49"/>
                <a:gd name="T52" fmla="*/ 49 w 67"/>
                <a:gd name="T53" fmla="*/ 28 h 49"/>
                <a:gd name="T54" fmla="*/ 49 w 67"/>
                <a:gd name="T55" fmla="*/ 28 h 49"/>
                <a:gd name="T56" fmla="*/ 53 w 67"/>
                <a:gd name="T57" fmla="*/ 31 h 49"/>
                <a:gd name="T58" fmla="*/ 56 w 67"/>
                <a:gd name="T59" fmla="*/ 35 h 49"/>
                <a:gd name="T60" fmla="*/ 56 w 67"/>
                <a:gd name="T61" fmla="*/ 35 h 49"/>
                <a:gd name="T62" fmla="*/ 60 w 67"/>
                <a:gd name="T63" fmla="*/ 31 h 49"/>
                <a:gd name="T64" fmla="*/ 63 w 67"/>
                <a:gd name="T65" fmla="*/ 28 h 49"/>
                <a:gd name="T66" fmla="*/ 67 w 67"/>
                <a:gd name="T67" fmla="*/ 21 h 49"/>
                <a:gd name="T68" fmla="*/ 67 w 67"/>
                <a:gd name="T69" fmla="*/ 14 h 49"/>
                <a:gd name="T70" fmla="*/ 63 w 67"/>
                <a:gd name="T71" fmla="*/ 10 h 49"/>
                <a:gd name="T72" fmla="*/ 60 w 67"/>
                <a:gd name="T73" fmla="*/ 3 h 49"/>
                <a:gd name="T74" fmla="*/ 53 w 67"/>
                <a:gd name="T75" fmla="*/ 0 h 49"/>
                <a:gd name="T76" fmla="*/ 49 w 67"/>
                <a:gd name="T77" fmla="*/ 0 h 49"/>
                <a:gd name="T78" fmla="*/ 45 w 67"/>
                <a:gd name="T7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 h="49">
                  <a:moveTo>
                    <a:pt x="45" y="0"/>
                  </a:moveTo>
                  <a:lnTo>
                    <a:pt x="31" y="7"/>
                  </a:lnTo>
                  <a:lnTo>
                    <a:pt x="21" y="7"/>
                  </a:lnTo>
                  <a:lnTo>
                    <a:pt x="7" y="14"/>
                  </a:lnTo>
                  <a:lnTo>
                    <a:pt x="7" y="17"/>
                  </a:lnTo>
                  <a:lnTo>
                    <a:pt x="3" y="21"/>
                  </a:lnTo>
                  <a:lnTo>
                    <a:pt x="3" y="24"/>
                  </a:lnTo>
                  <a:lnTo>
                    <a:pt x="0" y="31"/>
                  </a:lnTo>
                  <a:lnTo>
                    <a:pt x="0" y="35"/>
                  </a:lnTo>
                  <a:lnTo>
                    <a:pt x="3" y="35"/>
                  </a:lnTo>
                  <a:lnTo>
                    <a:pt x="10" y="35"/>
                  </a:lnTo>
                  <a:lnTo>
                    <a:pt x="17" y="31"/>
                  </a:lnTo>
                  <a:lnTo>
                    <a:pt x="21" y="31"/>
                  </a:lnTo>
                  <a:lnTo>
                    <a:pt x="21" y="31"/>
                  </a:lnTo>
                  <a:lnTo>
                    <a:pt x="21" y="31"/>
                  </a:lnTo>
                  <a:lnTo>
                    <a:pt x="24" y="39"/>
                  </a:lnTo>
                  <a:lnTo>
                    <a:pt x="24" y="42"/>
                  </a:lnTo>
                  <a:lnTo>
                    <a:pt x="28" y="46"/>
                  </a:lnTo>
                  <a:lnTo>
                    <a:pt x="31" y="46"/>
                  </a:lnTo>
                  <a:lnTo>
                    <a:pt x="38" y="46"/>
                  </a:lnTo>
                  <a:lnTo>
                    <a:pt x="42" y="49"/>
                  </a:lnTo>
                  <a:lnTo>
                    <a:pt x="45" y="46"/>
                  </a:lnTo>
                  <a:lnTo>
                    <a:pt x="49" y="42"/>
                  </a:lnTo>
                  <a:lnTo>
                    <a:pt x="49" y="35"/>
                  </a:lnTo>
                  <a:lnTo>
                    <a:pt x="45" y="31"/>
                  </a:lnTo>
                  <a:lnTo>
                    <a:pt x="45" y="28"/>
                  </a:lnTo>
                  <a:lnTo>
                    <a:pt x="49" y="28"/>
                  </a:lnTo>
                  <a:lnTo>
                    <a:pt x="49" y="28"/>
                  </a:lnTo>
                  <a:lnTo>
                    <a:pt x="53" y="31"/>
                  </a:lnTo>
                  <a:lnTo>
                    <a:pt x="56" y="35"/>
                  </a:lnTo>
                  <a:lnTo>
                    <a:pt x="56" y="35"/>
                  </a:lnTo>
                  <a:lnTo>
                    <a:pt x="60" y="31"/>
                  </a:lnTo>
                  <a:lnTo>
                    <a:pt x="63" y="28"/>
                  </a:lnTo>
                  <a:lnTo>
                    <a:pt x="67" y="21"/>
                  </a:lnTo>
                  <a:lnTo>
                    <a:pt x="67" y="14"/>
                  </a:lnTo>
                  <a:lnTo>
                    <a:pt x="63" y="10"/>
                  </a:lnTo>
                  <a:lnTo>
                    <a:pt x="60" y="3"/>
                  </a:lnTo>
                  <a:lnTo>
                    <a:pt x="53" y="0"/>
                  </a:lnTo>
                  <a:lnTo>
                    <a:pt x="49" y="0"/>
                  </a:lnTo>
                  <a:lnTo>
                    <a:pt x="4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6" name="Freeform 322"/>
            <p:cNvSpPr>
              <a:spLocks noEditPoints="1"/>
            </p:cNvSpPr>
            <p:nvPr userDrawn="1"/>
          </p:nvSpPr>
          <p:spPr bwMode="gray">
            <a:xfrm>
              <a:off x="2122" y="2180"/>
              <a:ext cx="137" cy="170"/>
            </a:xfrm>
            <a:custGeom>
              <a:avLst/>
              <a:gdLst>
                <a:gd name="T0" fmla="*/ 14 w 133"/>
                <a:gd name="T1" fmla="*/ 134 h 158"/>
                <a:gd name="T2" fmla="*/ 24 w 133"/>
                <a:gd name="T3" fmla="*/ 141 h 158"/>
                <a:gd name="T4" fmla="*/ 42 w 133"/>
                <a:gd name="T5" fmla="*/ 144 h 158"/>
                <a:gd name="T6" fmla="*/ 52 w 133"/>
                <a:gd name="T7" fmla="*/ 148 h 158"/>
                <a:gd name="T8" fmla="*/ 66 w 133"/>
                <a:gd name="T9" fmla="*/ 158 h 158"/>
                <a:gd name="T10" fmla="*/ 77 w 133"/>
                <a:gd name="T11" fmla="*/ 155 h 158"/>
                <a:gd name="T12" fmla="*/ 84 w 133"/>
                <a:gd name="T13" fmla="*/ 141 h 158"/>
                <a:gd name="T14" fmla="*/ 88 w 133"/>
                <a:gd name="T15" fmla="*/ 127 h 158"/>
                <a:gd name="T16" fmla="*/ 98 w 133"/>
                <a:gd name="T17" fmla="*/ 120 h 158"/>
                <a:gd name="T18" fmla="*/ 105 w 133"/>
                <a:gd name="T19" fmla="*/ 102 h 158"/>
                <a:gd name="T20" fmla="*/ 119 w 133"/>
                <a:gd name="T21" fmla="*/ 95 h 158"/>
                <a:gd name="T22" fmla="*/ 123 w 133"/>
                <a:gd name="T23" fmla="*/ 88 h 158"/>
                <a:gd name="T24" fmla="*/ 112 w 133"/>
                <a:gd name="T25" fmla="*/ 81 h 158"/>
                <a:gd name="T26" fmla="*/ 105 w 133"/>
                <a:gd name="T27" fmla="*/ 77 h 158"/>
                <a:gd name="T28" fmla="*/ 116 w 133"/>
                <a:gd name="T29" fmla="*/ 56 h 158"/>
                <a:gd name="T30" fmla="*/ 126 w 133"/>
                <a:gd name="T31" fmla="*/ 46 h 158"/>
                <a:gd name="T32" fmla="*/ 112 w 133"/>
                <a:gd name="T33" fmla="*/ 39 h 158"/>
                <a:gd name="T34" fmla="*/ 133 w 133"/>
                <a:gd name="T35" fmla="*/ 28 h 158"/>
                <a:gd name="T36" fmla="*/ 126 w 133"/>
                <a:gd name="T37" fmla="*/ 18 h 158"/>
                <a:gd name="T38" fmla="*/ 116 w 133"/>
                <a:gd name="T39" fmla="*/ 7 h 158"/>
                <a:gd name="T40" fmla="*/ 112 w 133"/>
                <a:gd name="T41" fmla="*/ 0 h 158"/>
                <a:gd name="T42" fmla="*/ 98 w 133"/>
                <a:gd name="T43" fmla="*/ 3 h 158"/>
                <a:gd name="T44" fmla="*/ 88 w 133"/>
                <a:gd name="T45" fmla="*/ 11 h 158"/>
                <a:gd name="T46" fmla="*/ 70 w 133"/>
                <a:gd name="T47" fmla="*/ 39 h 158"/>
                <a:gd name="T48" fmla="*/ 59 w 133"/>
                <a:gd name="T49" fmla="*/ 46 h 158"/>
                <a:gd name="T50" fmla="*/ 45 w 133"/>
                <a:gd name="T51" fmla="*/ 56 h 158"/>
                <a:gd name="T52" fmla="*/ 38 w 133"/>
                <a:gd name="T53" fmla="*/ 67 h 158"/>
                <a:gd name="T54" fmla="*/ 7 w 133"/>
                <a:gd name="T55" fmla="*/ 88 h 158"/>
                <a:gd name="T56" fmla="*/ 0 w 133"/>
                <a:gd name="T57" fmla="*/ 99 h 158"/>
                <a:gd name="T58" fmla="*/ 3 w 133"/>
                <a:gd name="T59" fmla="*/ 120 h 158"/>
                <a:gd name="T60" fmla="*/ 0 w 133"/>
                <a:gd name="T61" fmla="*/ 127 h 158"/>
                <a:gd name="T62" fmla="*/ 38 w 133"/>
                <a:gd name="T63" fmla="*/ 99 h 158"/>
                <a:gd name="T64" fmla="*/ 38 w 133"/>
                <a:gd name="T65" fmla="*/ 99 h 158"/>
                <a:gd name="T66" fmla="*/ 63 w 133"/>
                <a:gd name="T67" fmla="*/ 81 h 158"/>
                <a:gd name="T68" fmla="*/ 95 w 133"/>
                <a:gd name="T69" fmla="*/ 49 h 158"/>
                <a:gd name="T70" fmla="*/ 74 w 133"/>
                <a:gd name="T71" fmla="*/ 74 h 158"/>
                <a:gd name="T72" fmla="*/ 74 w 133"/>
                <a:gd name="T73" fmla="*/ 74 h 158"/>
                <a:gd name="T74" fmla="*/ 59 w 133"/>
                <a:gd name="T75" fmla="*/ 81 h 158"/>
                <a:gd name="T76" fmla="*/ 52 w 133"/>
                <a:gd name="T77" fmla="*/ 85 h 158"/>
                <a:gd name="T78" fmla="*/ 45 w 133"/>
                <a:gd name="T79" fmla="*/ 92 h 158"/>
                <a:gd name="T80" fmla="*/ 49 w 133"/>
                <a:gd name="T81" fmla="*/ 88 h 158"/>
                <a:gd name="T82" fmla="*/ 28 w 133"/>
                <a:gd name="T83" fmla="*/ 99 h 158"/>
                <a:gd name="T84" fmla="*/ 21 w 133"/>
                <a:gd name="T85" fmla="*/ 92 h 158"/>
                <a:gd name="T86" fmla="*/ 28 w 133"/>
                <a:gd name="T87" fmla="*/ 99 h 158"/>
                <a:gd name="T88" fmla="*/ 28 w 133"/>
                <a:gd name="T89" fmla="*/ 9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3" h="158">
                  <a:moveTo>
                    <a:pt x="0" y="130"/>
                  </a:moveTo>
                  <a:lnTo>
                    <a:pt x="7" y="130"/>
                  </a:lnTo>
                  <a:lnTo>
                    <a:pt x="14" y="134"/>
                  </a:lnTo>
                  <a:lnTo>
                    <a:pt x="21" y="137"/>
                  </a:lnTo>
                  <a:lnTo>
                    <a:pt x="21" y="141"/>
                  </a:lnTo>
                  <a:lnTo>
                    <a:pt x="24" y="141"/>
                  </a:lnTo>
                  <a:lnTo>
                    <a:pt x="31" y="144"/>
                  </a:lnTo>
                  <a:lnTo>
                    <a:pt x="38" y="144"/>
                  </a:lnTo>
                  <a:lnTo>
                    <a:pt x="42" y="144"/>
                  </a:lnTo>
                  <a:lnTo>
                    <a:pt x="45" y="144"/>
                  </a:lnTo>
                  <a:lnTo>
                    <a:pt x="49" y="144"/>
                  </a:lnTo>
                  <a:lnTo>
                    <a:pt x="52" y="148"/>
                  </a:lnTo>
                  <a:lnTo>
                    <a:pt x="52" y="151"/>
                  </a:lnTo>
                  <a:lnTo>
                    <a:pt x="63" y="151"/>
                  </a:lnTo>
                  <a:lnTo>
                    <a:pt x="66" y="158"/>
                  </a:lnTo>
                  <a:lnTo>
                    <a:pt x="70" y="158"/>
                  </a:lnTo>
                  <a:lnTo>
                    <a:pt x="74" y="155"/>
                  </a:lnTo>
                  <a:lnTo>
                    <a:pt x="77" y="155"/>
                  </a:lnTo>
                  <a:lnTo>
                    <a:pt x="81" y="151"/>
                  </a:lnTo>
                  <a:lnTo>
                    <a:pt x="84" y="148"/>
                  </a:lnTo>
                  <a:lnTo>
                    <a:pt x="84" y="141"/>
                  </a:lnTo>
                  <a:lnTo>
                    <a:pt x="88" y="134"/>
                  </a:lnTo>
                  <a:lnTo>
                    <a:pt x="88" y="130"/>
                  </a:lnTo>
                  <a:lnTo>
                    <a:pt x="88" y="127"/>
                  </a:lnTo>
                  <a:lnTo>
                    <a:pt x="91" y="127"/>
                  </a:lnTo>
                  <a:lnTo>
                    <a:pt x="91" y="123"/>
                  </a:lnTo>
                  <a:lnTo>
                    <a:pt x="98" y="120"/>
                  </a:lnTo>
                  <a:lnTo>
                    <a:pt x="102" y="116"/>
                  </a:lnTo>
                  <a:lnTo>
                    <a:pt x="105" y="102"/>
                  </a:lnTo>
                  <a:lnTo>
                    <a:pt x="105" y="102"/>
                  </a:lnTo>
                  <a:lnTo>
                    <a:pt x="109" y="99"/>
                  </a:lnTo>
                  <a:lnTo>
                    <a:pt x="112" y="95"/>
                  </a:lnTo>
                  <a:lnTo>
                    <a:pt x="119" y="95"/>
                  </a:lnTo>
                  <a:lnTo>
                    <a:pt x="119" y="95"/>
                  </a:lnTo>
                  <a:lnTo>
                    <a:pt x="123" y="92"/>
                  </a:lnTo>
                  <a:lnTo>
                    <a:pt x="123" y="88"/>
                  </a:lnTo>
                  <a:lnTo>
                    <a:pt x="123" y="85"/>
                  </a:lnTo>
                  <a:lnTo>
                    <a:pt x="116" y="81"/>
                  </a:lnTo>
                  <a:lnTo>
                    <a:pt x="112" y="81"/>
                  </a:lnTo>
                  <a:lnTo>
                    <a:pt x="109" y="81"/>
                  </a:lnTo>
                  <a:lnTo>
                    <a:pt x="105" y="77"/>
                  </a:lnTo>
                  <a:lnTo>
                    <a:pt x="105" y="77"/>
                  </a:lnTo>
                  <a:lnTo>
                    <a:pt x="109" y="74"/>
                  </a:lnTo>
                  <a:lnTo>
                    <a:pt x="109" y="60"/>
                  </a:lnTo>
                  <a:lnTo>
                    <a:pt x="116" y="56"/>
                  </a:lnTo>
                  <a:lnTo>
                    <a:pt x="119" y="49"/>
                  </a:lnTo>
                  <a:lnTo>
                    <a:pt x="123" y="46"/>
                  </a:lnTo>
                  <a:lnTo>
                    <a:pt x="126" y="46"/>
                  </a:lnTo>
                  <a:lnTo>
                    <a:pt x="126" y="46"/>
                  </a:lnTo>
                  <a:lnTo>
                    <a:pt x="126" y="46"/>
                  </a:lnTo>
                  <a:lnTo>
                    <a:pt x="112" y="39"/>
                  </a:lnTo>
                  <a:lnTo>
                    <a:pt x="133" y="32"/>
                  </a:lnTo>
                  <a:lnTo>
                    <a:pt x="133" y="32"/>
                  </a:lnTo>
                  <a:lnTo>
                    <a:pt x="133" y="28"/>
                  </a:lnTo>
                  <a:lnTo>
                    <a:pt x="130" y="25"/>
                  </a:lnTo>
                  <a:lnTo>
                    <a:pt x="130" y="21"/>
                  </a:lnTo>
                  <a:lnTo>
                    <a:pt x="126" y="18"/>
                  </a:lnTo>
                  <a:lnTo>
                    <a:pt x="123" y="14"/>
                  </a:lnTo>
                  <a:lnTo>
                    <a:pt x="119" y="11"/>
                  </a:lnTo>
                  <a:lnTo>
                    <a:pt x="116" y="7"/>
                  </a:lnTo>
                  <a:lnTo>
                    <a:pt x="112" y="7"/>
                  </a:lnTo>
                  <a:lnTo>
                    <a:pt x="112" y="3"/>
                  </a:lnTo>
                  <a:lnTo>
                    <a:pt x="112" y="0"/>
                  </a:lnTo>
                  <a:lnTo>
                    <a:pt x="109" y="0"/>
                  </a:lnTo>
                  <a:lnTo>
                    <a:pt x="105" y="0"/>
                  </a:lnTo>
                  <a:lnTo>
                    <a:pt x="98" y="3"/>
                  </a:lnTo>
                  <a:lnTo>
                    <a:pt x="95" y="3"/>
                  </a:lnTo>
                  <a:lnTo>
                    <a:pt x="91" y="7"/>
                  </a:lnTo>
                  <a:lnTo>
                    <a:pt x="88" y="11"/>
                  </a:lnTo>
                  <a:lnTo>
                    <a:pt x="81" y="14"/>
                  </a:lnTo>
                  <a:lnTo>
                    <a:pt x="70" y="39"/>
                  </a:lnTo>
                  <a:lnTo>
                    <a:pt x="70" y="39"/>
                  </a:lnTo>
                  <a:lnTo>
                    <a:pt x="66" y="42"/>
                  </a:lnTo>
                  <a:lnTo>
                    <a:pt x="63" y="46"/>
                  </a:lnTo>
                  <a:lnTo>
                    <a:pt x="59" y="46"/>
                  </a:lnTo>
                  <a:lnTo>
                    <a:pt x="52" y="49"/>
                  </a:lnTo>
                  <a:lnTo>
                    <a:pt x="49" y="53"/>
                  </a:lnTo>
                  <a:lnTo>
                    <a:pt x="45" y="56"/>
                  </a:lnTo>
                  <a:lnTo>
                    <a:pt x="42" y="60"/>
                  </a:lnTo>
                  <a:lnTo>
                    <a:pt x="38" y="63"/>
                  </a:lnTo>
                  <a:lnTo>
                    <a:pt x="38" y="67"/>
                  </a:lnTo>
                  <a:lnTo>
                    <a:pt x="28" y="88"/>
                  </a:lnTo>
                  <a:lnTo>
                    <a:pt x="28" y="88"/>
                  </a:lnTo>
                  <a:lnTo>
                    <a:pt x="7" y="88"/>
                  </a:lnTo>
                  <a:lnTo>
                    <a:pt x="7" y="88"/>
                  </a:lnTo>
                  <a:lnTo>
                    <a:pt x="3" y="92"/>
                  </a:lnTo>
                  <a:lnTo>
                    <a:pt x="0" y="99"/>
                  </a:lnTo>
                  <a:lnTo>
                    <a:pt x="0" y="102"/>
                  </a:lnTo>
                  <a:lnTo>
                    <a:pt x="0" y="109"/>
                  </a:lnTo>
                  <a:lnTo>
                    <a:pt x="3" y="120"/>
                  </a:lnTo>
                  <a:lnTo>
                    <a:pt x="3" y="120"/>
                  </a:lnTo>
                  <a:lnTo>
                    <a:pt x="0" y="123"/>
                  </a:lnTo>
                  <a:lnTo>
                    <a:pt x="0" y="127"/>
                  </a:lnTo>
                  <a:lnTo>
                    <a:pt x="0" y="130"/>
                  </a:lnTo>
                  <a:close/>
                  <a:moveTo>
                    <a:pt x="38" y="99"/>
                  </a:moveTo>
                  <a:lnTo>
                    <a:pt x="38" y="99"/>
                  </a:lnTo>
                  <a:lnTo>
                    <a:pt x="38" y="99"/>
                  </a:lnTo>
                  <a:lnTo>
                    <a:pt x="38" y="99"/>
                  </a:lnTo>
                  <a:lnTo>
                    <a:pt x="38" y="99"/>
                  </a:lnTo>
                  <a:close/>
                  <a:moveTo>
                    <a:pt x="63" y="81"/>
                  </a:moveTo>
                  <a:lnTo>
                    <a:pt x="66" y="77"/>
                  </a:lnTo>
                  <a:lnTo>
                    <a:pt x="63" y="81"/>
                  </a:lnTo>
                  <a:lnTo>
                    <a:pt x="63" y="81"/>
                  </a:lnTo>
                  <a:close/>
                  <a:moveTo>
                    <a:pt x="95" y="49"/>
                  </a:moveTo>
                  <a:lnTo>
                    <a:pt x="95" y="49"/>
                  </a:lnTo>
                  <a:lnTo>
                    <a:pt x="91" y="49"/>
                  </a:lnTo>
                  <a:lnTo>
                    <a:pt x="95" y="49"/>
                  </a:lnTo>
                  <a:close/>
                  <a:moveTo>
                    <a:pt x="74" y="74"/>
                  </a:moveTo>
                  <a:lnTo>
                    <a:pt x="77" y="74"/>
                  </a:lnTo>
                  <a:lnTo>
                    <a:pt x="77" y="74"/>
                  </a:lnTo>
                  <a:lnTo>
                    <a:pt x="74" y="74"/>
                  </a:lnTo>
                  <a:close/>
                  <a:moveTo>
                    <a:pt x="49" y="88"/>
                  </a:moveTo>
                  <a:lnTo>
                    <a:pt x="52" y="85"/>
                  </a:lnTo>
                  <a:lnTo>
                    <a:pt x="59" y="81"/>
                  </a:lnTo>
                  <a:lnTo>
                    <a:pt x="59" y="85"/>
                  </a:lnTo>
                  <a:lnTo>
                    <a:pt x="56" y="85"/>
                  </a:lnTo>
                  <a:lnTo>
                    <a:pt x="52" y="85"/>
                  </a:lnTo>
                  <a:lnTo>
                    <a:pt x="49" y="88"/>
                  </a:lnTo>
                  <a:lnTo>
                    <a:pt x="45" y="92"/>
                  </a:lnTo>
                  <a:lnTo>
                    <a:pt x="45" y="92"/>
                  </a:lnTo>
                  <a:lnTo>
                    <a:pt x="45" y="88"/>
                  </a:lnTo>
                  <a:lnTo>
                    <a:pt x="49" y="88"/>
                  </a:lnTo>
                  <a:lnTo>
                    <a:pt x="49" y="88"/>
                  </a:lnTo>
                  <a:close/>
                  <a:moveTo>
                    <a:pt x="21" y="92"/>
                  </a:moveTo>
                  <a:lnTo>
                    <a:pt x="21" y="95"/>
                  </a:lnTo>
                  <a:lnTo>
                    <a:pt x="28" y="99"/>
                  </a:lnTo>
                  <a:lnTo>
                    <a:pt x="24" y="95"/>
                  </a:lnTo>
                  <a:lnTo>
                    <a:pt x="21" y="92"/>
                  </a:lnTo>
                  <a:lnTo>
                    <a:pt x="21" y="92"/>
                  </a:lnTo>
                  <a:lnTo>
                    <a:pt x="21" y="92"/>
                  </a:lnTo>
                  <a:close/>
                  <a:moveTo>
                    <a:pt x="28" y="99"/>
                  </a:moveTo>
                  <a:lnTo>
                    <a:pt x="28" y="99"/>
                  </a:lnTo>
                  <a:lnTo>
                    <a:pt x="28" y="99"/>
                  </a:lnTo>
                  <a:lnTo>
                    <a:pt x="28" y="99"/>
                  </a:lnTo>
                  <a:lnTo>
                    <a:pt x="28" y="9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7" name="Freeform 323"/>
            <p:cNvSpPr>
              <a:spLocks/>
            </p:cNvSpPr>
            <p:nvPr userDrawn="1"/>
          </p:nvSpPr>
          <p:spPr bwMode="gray">
            <a:xfrm>
              <a:off x="2560" y="2325"/>
              <a:ext cx="141" cy="121"/>
            </a:xfrm>
            <a:custGeom>
              <a:avLst/>
              <a:gdLst>
                <a:gd name="T0" fmla="*/ 95 w 137"/>
                <a:gd name="T1" fmla="*/ 46 h 113"/>
                <a:gd name="T2" fmla="*/ 95 w 137"/>
                <a:gd name="T3" fmla="*/ 46 h 113"/>
                <a:gd name="T4" fmla="*/ 91 w 137"/>
                <a:gd name="T5" fmla="*/ 46 h 113"/>
                <a:gd name="T6" fmla="*/ 88 w 137"/>
                <a:gd name="T7" fmla="*/ 46 h 113"/>
                <a:gd name="T8" fmla="*/ 84 w 137"/>
                <a:gd name="T9" fmla="*/ 42 h 113"/>
                <a:gd name="T10" fmla="*/ 81 w 137"/>
                <a:gd name="T11" fmla="*/ 39 h 113"/>
                <a:gd name="T12" fmla="*/ 81 w 137"/>
                <a:gd name="T13" fmla="*/ 39 h 113"/>
                <a:gd name="T14" fmla="*/ 77 w 137"/>
                <a:gd name="T15" fmla="*/ 35 h 113"/>
                <a:gd name="T16" fmla="*/ 74 w 137"/>
                <a:gd name="T17" fmla="*/ 35 h 113"/>
                <a:gd name="T18" fmla="*/ 70 w 137"/>
                <a:gd name="T19" fmla="*/ 32 h 113"/>
                <a:gd name="T20" fmla="*/ 63 w 137"/>
                <a:gd name="T21" fmla="*/ 28 h 113"/>
                <a:gd name="T22" fmla="*/ 60 w 137"/>
                <a:gd name="T23" fmla="*/ 21 h 113"/>
                <a:gd name="T24" fmla="*/ 53 w 137"/>
                <a:gd name="T25" fmla="*/ 17 h 113"/>
                <a:gd name="T26" fmla="*/ 46 w 137"/>
                <a:gd name="T27" fmla="*/ 14 h 113"/>
                <a:gd name="T28" fmla="*/ 42 w 137"/>
                <a:gd name="T29" fmla="*/ 10 h 113"/>
                <a:gd name="T30" fmla="*/ 42 w 137"/>
                <a:gd name="T31" fmla="*/ 10 h 113"/>
                <a:gd name="T32" fmla="*/ 39 w 137"/>
                <a:gd name="T33" fmla="*/ 10 h 113"/>
                <a:gd name="T34" fmla="*/ 32 w 137"/>
                <a:gd name="T35" fmla="*/ 7 h 113"/>
                <a:gd name="T36" fmla="*/ 21 w 137"/>
                <a:gd name="T37" fmla="*/ 3 h 113"/>
                <a:gd name="T38" fmla="*/ 10 w 137"/>
                <a:gd name="T39" fmla="*/ 3 h 113"/>
                <a:gd name="T40" fmla="*/ 3 w 137"/>
                <a:gd name="T41" fmla="*/ 0 h 113"/>
                <a:gd name="T42" fmla="*/ 0 w 137"/>
                <a:gd name="T43" fmla="*/ 81 h 113"/>
                <a:gd name="T44" fmla="*/ 14 w 137"/>
                <a:gd name="T45" fmla="*/ 88 h 113"/>
                <a:gd name="T46" fmla="*/ 28 w 137"/>
                <a:gd name="T47" fmla="*/ 84 h 113"/>
                <a:gd name="T48" fmla="*/ 28 w 137"/>
                <a:gd name="T49" fmla="*/ 81 h 113"/>
                <a:gd name="T50" fmla="*/ 32 w 137"/>
                <a:gd name="T51" fmla="*/ 77 h 113"/>
                <a:gd name="T52" fmla="*/ 35 w 137"/>
                <a:gd name="T53" fmla="*/ 74 h 113"/>
                <a:gd name="T54" fmla="*/ 39 w 137"/>
                <a:gd name="T55" fmla="*/ 70 h 113"/>
                <a:gd name="T56" fmla="*/ 46 w 137"/>
                <a:gd name="T57" fmla="*/ 70 h 113"/>
                <a:gd name="T58" fmla="*/ 56 w 137"/>
                <a:gd name="T59" fmla="*/ 70 h 113"/>
                <a:gd name="T60" fmla="*/ 81 w 137"/>
                <a:gd name="T61" fmla="*/ 84 h 113"/>
                <a:gd name="T62" fmla="*/ 91 w 137"/>
                <a:gd name="T63" fmla="*/ 98 h 113"/>
                <a:gd name="T64" fmla="*/ 109 w 137"/>
                <a:gd name="T65" fmla="*/ 106 h 113"/>
                <a:gd name="T66" fmla="*/ 134 w 137"/>
                <a:gd name="T67" fmla="*/ 113 h 113"/>
                <a:gd name="T68" fmla="*/ 134 w 137"/>
                <a:gd name="T69" fmla="*/ 113 h 113"/>
                <a:gd name="T70" fmla="*/ 137 w 137"/>
                <a:gd name="T71" fmla="*/ 109 h 113"/>
                <a:gd name="T72" fmla="*/ 137 w 137"/>
                <a:gd name="T73" fmla="*/ 106 h 113"/>
                <a:gd name="T74" fmla="*/ 134 w 137"/>
                <a:gd name="T75" fmla="*/ 102 h 113"/>
                <a:gd name="T76" fmla="*/ 130 w 137"/>
                <a:gd name="T77" fmla="*/ 98 h 113"/>
                <a:gd name="T78" fmla="*/ 123 w 137"/>
                <a:gd name="T79" fmla="*/ 91 h 113"/>
                <a:gd name="T80" fmla="*/ 116 w 137"/>
                <a:gd name="T81" fmla="*/ 88 h 113"/>
                <a:gd name="T82" fmla="*/ 113 w 137"/>
                <a:gd name="T83" fmla="*/ 81 h 113"/>
                <a:gd name="T84" fmla="*/ 106 w 137"/>
                <a:gd name="T85" fmla="*/ 77 h 113"/>
                <a:gd name="T86" fmla="*/ 102 w 137"/>
                <a:gd name="T87" fmla="*/ 74 h 113"/>
                <a:gd name="T88" fmla="*/ 102 w 137"/>
                <a:gd name="T89" fmla="*/ 74 h 113"/>
                <a:gd name="T90" fmla="*/ 84 w 137"/>
                <a:gd name="T91" fmla="*/ 63 h 113"/>
                <a:gd name="T92" fmla="*/ 102 w 137"/>
                <a:gd name="T93" fmla="*/ 56 h 113"/>
                <a:gd name="T94" fmla="*/ 95 w 137"/>
                <a:gd name="T95" fmla="*/ 4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7" h="113">
                  <a:moveTo>
                    <a:pt x="95" y="46"/>
                  </a:moveTo>
                  <a:lnTo>
                    <a:pt x="95" y="46"/>
                  </a:lnTo>
                  <a:lnTo>
                    <a:pt x="91" y="46"/>
                  </a:lnTo>
                  <a:lnTo>
                    <a:pt x="88" y="46"/>
                  </a:lnTo>
                  <a:lnTo>
                    <a:pt x="84" y="42"/>
                  </a:lnTo>
                  <a:lnTo>
                    <a:pt x="81" y="39"/>
                  </a:lnTo>
                  <a:lnTo>
                    <a:pt x="81" y="39"/>
                  </a:lnTo>
                  <a:lnTo>
                    <a:pt x="77" y="35"/>
                  </a:lnTo>
                  <a:lnTo>
                    <a:pt x="74" y="35"/>
                  </a:lnTo>
                  <a:lnTo>
                    <a:pt x="70" y="32"/>
                  </a:lnTo>
                  <a:lnTo>
                    <a:pt x="63" y="28"/>
                  </a:lnTo>
                  <a:lnTo>
                    <a:pt x="60" y="21"/>
                  </a:lnTo>
                  <a:lnTo>
                    <a:pt x="53" y="17"/>
                  </a:lnTo>
                  <a:lnTo>
                    <a:pt x="46" y="14"/>
                  </a:lnTo>
                  <a:lnTo>
                    <a:pt x="42" y="10"/>
                  </a:lnTo>
                  <a:lnTo>
                    <a:pt x="42" y="10"/>
                  </a:lnTo>
                  <a:lnTo>
                    <a:pt x="39" y="10"/>
                  </a:lnTo>
                  <a:lnTo>
                    <a:pt x="32" y="7"/>
                  </a:lnTo>
                  <a:lnTo>
                    <a:pt x="21" y="3"/>
                  </a:lnTo>
                  <a:lnTo>
                    <a:pt x="10" y="3"/>
                  </a:lnTo>
                  <a:lnTo>
                    <a:pt x="3" y="0"/>
                  </a:lnTo>
                  <a:lnTo>
                    <a:pt x="0" y="81"/>
                  </a:lnTo>
                  <a:lnTo>
                    <a:pt x="14" y="88"/>
                  </a:lnTo>
                  <a:lnTo>
                    <a:pt x="28" y="84"/>
                  </a:lnTo>
                  <a:lnTo>
                    <a:pt x="28" y="81"/>
                  </a:lnTo>
                  <a:lnTo>
                    <a:pt x="32" y="77"/>
                  </a:lnTo>
                  <a:lnTo>
                    <a:pt x="35" y="74"/>
                  </a:lnTo>
                  <a:lnTo>
                    <a:pt x="39" y="70"/>
                  </a:lnTo>
                  <a:lnTo>
                    <a:pt x="46" y="70"/>
                  </a:lnTo>
                  <a:lnTo>
                    <a:pt x="56" y="70"/>
                  </a:lnTo>
                  <a:lnTo>
                    <a:pt x="81" y="84"/>
                  </a:lnTo>
                  <a:lnTo>
                    <a:pt x="91" y="98"/>
                  </a:lnTo>
                  <a:lnTo>
                    <a:pt x="109" y="106"/>
                  </a:lnTo>
                  <a:lnTo>
                    <a:pt x="134" y="113"/>
                  </a:lnTo>
                  <a:lnTo>
                    <a:pt x="134" y="113"/>
                  </a:lnTo>
                  <a:lnTo>
                    <a:pt x="137" y="109"/>
                  </a:lnTo>
                  <a:lnTo>
                    <a:pt x="137" y="106"/>
                  </a:lnTo>
                  <a:lnTo>
                    <a:pt x="134" y="102"/>
                  </a:lnTo>
                  <a:lnTo>
                    <a:pt x="130" y="98"/>
                  </a:lnTo>
                  <a:lnTo>
                    <a:pt x="123" y="91"/>
                  </a:lnTo>
                  <a:lnTo>
                    <a:pt x="116" y="88"/>
                  </a:lnTo>
                  <a:lnTo>
                    <a:pt x="113" y="81"/>
                  </a:lnTo>
                  <a:lnTo>
                    <a:pt x="106" y="77"/>
                  </a:lnTo>
                  <a:lnTo>
                    <a:pt x="102" y="74"/>
                  </a:lnTo>
                  <a:lnTo>
                    <a:pt x="102" y="74"/>
                  </a:lnTo>
                  <a:lnTo>
                    <a:pt x="84" y="63"/>
                  </a:lnTo>
                  <a:lnTo>
                    <a:pt x="102" y="56"/>
                  </a:lnTo>
                  <a:lnTo>
                    <a:pt x="9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8" name="Freeform 324"/>
            <p:cNvSpPr>
              <a:spLocks/>
            </p:cNvSpPr>
            <p:nvPr userDrawn="1"/>
          </p:nvSpPr>
          <p:spPr bwMode="gray">
            <a:xfrm>
              <a:off x="2429" y="2290"/>
              <a:ext cx="134" cy="122"/>
            </a:xfrm>
            <a:custGeom>
              <a:avLst/>
              <a:gdLst>
                <a:gd name="T0" fmla="*/ 0 w 130"/>
                <a:gd name="T1" fmla="*/ 14 h 113"/>
                <a:gd name="T2" fmla="*/ 7 w 130"/>
                <a:gd name="T3" fmla="*/ 21 h 113"/>
                <a:gd name="T4" fmla="*/ 11 w 130"/>
                <a:gd name="T5" fmla="*/ 28 h 113"/>
                <a:gd name="T6" fmla="*/ 14 w 130"/>
                <a:gd name="T7" fmla="*/ 35 h 113"/>
                <a:gd name="T8" fmla="*/ 14 w 130"/>
                <a:gd name="T9" fmla="*/ 42 h 113"/>
                <a:gd name="T10" fmla="*/ 18 w 130"/>
                <a:gd name="T11" fmla="*/ 46 h 113"/>
                <a:gd name="T12" fmla="*/ 18 w 130"/>
                <a:gd name="T13" fmla="*/ 49 h 113"/>
                <a:gd name="T14" fmla="*/ 21 w 130"/>
                <a:gd name="T15" fmla="*/ 53 h 113"/>
                <a:gd name="T16" fmla="*/ 25 w 130"/>
                <a:gd name="T17" fmla="*/ 53 h 113"/>
                <a:gd name="T18" fmla="*/ 32 w 130"/>
                <a:gd name="T19" fmla="*/ 53 h 113"/>
                <a:gd name="T20" fmla="*/ 39 w 130"/>
                <a:gd name="T21" fmla="*/ 53 h 113"/>
                <a:gd name="T22" fmla="*/ 46 w 130"/>
                <a:gd name="T23" fmla="*/ 56 h 113"/>
                <a:gd name="T24" fmla="*/ 49 w 130"/>
                <a:gd name="T25" fmla="*/ 56 h 113"/>
                <a:gd name="T26" fmla="*/ 56 w 130"/>
                <a:gd name="T27" fmla="*/ 60 h 113"/>
                <a:gd name="T28" fmla="*/ 67 w 130"/>
                <a:gd name="T29" fmla="*/ 60 h 113"/>
                <a:gd name="T30" fmla="*/ 74 w 130"/>
                <a:gd name="T31" fmla="*/ 60 h 113"/>
                <a:gd name="T32" fmla="*/ 78 w 130"/>
                <a:gd name="T33" fmla="*/ 64 h 113"/>
                <a:gd name="T34" fmla="*/ 92 w 130"/>
                <a:gd name="T35" fmla="*/ 78 h 113"/>
                <a:gd name="T36" fmla="*/ 102 w 130"/>
                <a:gd name="T37" fmla="*/ 95 h 113"/>
                <a:gd name="T38" fmla="*/ 120 w 130"/>
                <a:gd name="T39" fmla="*/ 113 h 113"/>
                <a:gd name="T40" fmla="*/ 123 w 130"/>
                <a:gd name="T41" fmla="*/ 113 h 113"/>
                <a:gd name="T42" fmla="*/ 130 w 130"/>
                <a:gd name="T43" fmla="*/ 32 h 113"/>
                <a:gd name="T44" fmla="*/ 123 w 130"/>
                <a:gd name="T45" fmla="*/ 28 h 113"/>
                <a:gd name="T46" fmla="*/ 116 w 130"/>
                <a:gd name="T47" fmla="*/ 25 h 113"/>
                <a:gd name="T48" fmla="*/ 106 w 130"/>
                <a:gd name="T49" fmla="*/ 18 h 113"/>
                <a:gd name="T50" fmla="*/ 99 w 130"/>
                <a:gd name="T51" fmla="*/ 18 h 113"/>
                <a:gd name="T52" fmla="*/ 92 w 130"/>
                <a:gd name="T53" fmla="*/ 14 h 113"/>
                <a:gd name="T54" fmla="*/ 81 w 130"/>
                <a:gd name="T55" fmla="*/ 18 h 113"/>
                <a:gd name="T56" fmla="*/ 78 w 130"/>
                <a:gd name="T57" fmla="*/ 21 h 113"/>
                <a:gd name="T58" fmla="*/ 78 w 130"/>
                <a:gd name="T59" fmla="*/ 25 h 113"/>
                <a:gd name="T60" fmla="*/ 74 w 130"/>
                <a:gd name="T61" fmla="*/ 28 h 113"/>
                <a:gd name="T62" fmla="*/ 74 w 130"/>
                <a:gd name="T63" fmla="*/ 35 h 113"/>
                <a:gd name="T64" fmla="*/ 70 w 130"/>
                <a:gd name="T65" fmla="*/ 42 h 113"/>
                <a:gd name="T66" fmla="*/ 67 w 130"/>
                <a:gd name="T67" fmla="*/ 46 h 113"/>
                <a:gd name="T68" fmla="*/ 60 w 130"/>
                <a:gd name="T69" fmla="*/ 46 h 113"/>
                <a:gd name="T70" fmla="*/ 53 w 130"/>
                <a:gd name="T71" fmla="*/ 46 h 113"/>
                <a:gd name="T72" fmla="*/ 46 w 130"/>
                <a:gd name="T73" fmla="*/ 42 h 113"/>
                <a:gd name="T74" fmla="*/ 42 w 130"/>
                <a:gd name="T75" fmla="*/ 35 h 113"/>
                <a:gd name="T76" fmla="*/ 39 w 130"/>
                <a:gd name="T77" fmla="*/ 28 h 113"/>
                <a:gd name="T78" fmla="*/ 35 w 130"/>
                <a:gd name="T79" fmla="*/ 21 h 113"/>
                <a:gd name="T80" fmla="*/ 35 w 130"/>
                <a:gd name="T81" fmla="*/ 18 h 113"/>
                <a:gd name="T82" fmla="*/ 32 w 130"/>
                <a:gd name="T83" fmla="*/ 14 h 113"/>
                <a:gd name="T84" fmla="*/ 32 w 130"/>
                <a:gd name="T85" fmla="*/ 14 h 113"/>
                <a:gd name="T86" fmla="*/ 28 w 130"/>
                <a:gd name="T87" fmla="*/ 11 h 113"/>
                <a:gd name="T88" fmla="*/ 25 w 130"/>
                <a:gd name="T89" fmla="*/ 7 h 113"/>
                <a:gd name="T90" fmla="*/ 21 w 130"/>
                <a:gd name="T91" fmla="*/ 4 h 113"/>
                <a:gd name="T92" fmla="*/ 14 w 130"/>
                <a:gd name="T93" fmla="*/ 0 h 113"/>
                <a:gd name="T94" fmla="*/ 7 w 130"/>
                <a:gd name="T95" fmla="*/ 0 h 113"/>
                <a:gd name="T96" fmla="*/ 4 w 130"/>
                <a:gd name="T97" fmla="*/ 7 h 113"/>
                <a:gd name="T98" fmla="*/ 4 w 130"/>
                <a:gd name="T99" fmla="*/ 7 h 113"/>
                <a:gd name="T100" fmla="*/ 0 w 130"/>
                <a:gd name="T101" fmla="*/ 11 h 113"/>
                <a:gd name="T102" fmla="*/ 0 w 130"/>
                <a:gd name="T103" fmla="*/ 11 h 113"/>
                <a:gd name="T104" fmla="*/ 0 w 130"/>
                <a:gd name="T105" fmla="*/ 1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113">
                  <a:moveTo>
                    <a:pt x="0" y="14"/>
                  </a:moveTo>
                  <a:lnTo>
                    <a:pt x="7" y="21"/>
                  </a:lnTo>
                  <a:lnTo>
                    <a:pt x="11" y="28"/>
                  </a:lnTo>
                  <a:lnTo>
                    <a:pt x="14" y="35"/>
                  </a:lnTo>
                  <a:lnTo>
                    <a:pt x="14" y="42"/>
                  </a:lnTo>
                  <a:lnTo>
                    <a:pt x="18" y="46"/>
                  </a:lnTo>
                  <a:lnTo>
                    <a:pt x="18" y="49"/>
                  </a:lnTo>
                  <a:lnTo>
                    <a:pt x="21" y="53"/>
                  </a:lnTo>
                  <a:lnTo>
                    <a:pt x="25" y="53"/>
                  </a:lnTo>
                  <a:lnTo>
                    <a:pt x="32" y="53"/>
                  </a:lnTo>
                  <a:lnTo>
                    <a:pt x="39" y="53"/>
                  </a:lnTo>
                  <a:lnTo>
                    <a:pt x="46" y="56"/>
                  </a:lnTo>
                  <a:lnTo>
                    <a:pt x="49" y="56"/>
                  </a:lnTo>
                  <a:lnTo>
                    <a:pt x="56" y="60"/>
                  </a:lnTo>
                  <a:lnTo>
                    <a:pt x="67" y="60"/>
                  </a:lnTo>
                  <a:lnTo>
                    <a:pt x="74" y="60"/>
                  </a:lnTo>
                  <a:lnTo>
                    <a:pt x="78" y="64"/>
                  </a:lnTo>
                  <a:lnTo>
                    <a:pt x="92" y="78"/>
                  </a:lnTo>
                  <a:lnTo>
                    <a:pt x="102" y="95"/>
                  </a:lnTo>
                  <a:lnTo>
                    <a:pt x="120" y="113"/>
                  </a:lnTo>
                  <a:lnTo>
                    <a:pt x="123" y="113"/>
                  </a:lnTo>
                  <a:lnTo>
                    <a:pt x="130" y="32"/>
                  </a:lnTo>
                  <a:lnTo>
                    <a:pt x="123" y="28"/>
                  </a:lnTo>
                  <a:lnTo>
                    <a:pt x="116" y="25"/>
                  </a:lnTo>
                  <a:lnTo>
                    <a:pt x="106" y="18"/>
                  </a:lnTo>
                  <a:lnTo>
                    <a:pt x="99" y="18"/>
                  </a:lnTo>
                  <a:lnTo>
                    <a:pt x="92" y="14"/>
                  </a:lnTo>
                  <a:lnTo>
                    <a:pt x="81" y="18"/>
                  </a:lnTo>
                  <a:lnTo>
                    <a:pt x="78" y="21"/>
                  </a:lnTo>
                  <a:lnTo>
                    <a:pt x="78" y="25"/>
                  </a:lnTo>
                  <a:lnTo>
                    <a:pt x="74" y="28"/>
                  </a:lnTo>
                  <a:lnTo>
                    <a:pt x="74" y="35"/>
                  </a:lnTo>
                  <a:lnTo>
                    <a:pt x="70" y="42"/>
                  </a:lnTo>
                  <a:lnTo>
                    <a:pt x="67" y="46"/>
                  </a:lnTo>
                  <a:lnTo>
                    <a:pt x="60" y="46"/>
                  </a:lnTo>
                  <a:lnTo>
                    <a:pt x="53" y="46"/>
                  </a:lnTo>
                  <a:lnTo>
                    <a:pt x="46" y="42"/>
                  </a:lnTo>
                  <a:lnTo>
                    <a:pt x="42" y="35"/>
                  </a:lnTo>
                  <a:lnTo>
                    <a:pt x="39" y="28"/>
                  </a:lnTo>
                  <a:lnTo>
                    <a:pt x="35" y="21"/>
                  </a:lnTo>
                  <a:lnTo>
                    <a:pt x="35" y="18"/>
                  </a:lnTo>
                  <a:lnTo>
                    <a:pt x="32" y="14"/>
                  </a:lnTo>
                  <a:lnTo>
                    <a:pt x="32" y="14"/>
                  </a:lnTo>
                  <a:lnTo>
                    <a:pt x="28" y="11"/>
                  </a:lnTo>
                  <a:lnTo>
                    <a:pt x="25" y="7"/>
                  </a:lnTo>
                  <a:lnTo>
                    <a:pt x="21" y="4"/>
                  </a:lnTo>
                  <a:lnTo>
                    <a:pt x="14" y="0"/>
                  </a:lnTo>
                  <a:lnTo>
                    <a:pt x="7" y="0"/>
                  </a:lnTo>
                  <a:lnTo>
                    <a:pt x="4" y="7"/>
                  </a:lnTo>
                  <a:lnTo>
                    <a:pt x="4" y="7"/>
                  </a:lnTo>
                  <a:lnTo>
                    <a:pt x="0" y="11"/>
                  </a:lnTo>
                  <a:lnTo>
                    <a:pt x="0" y="11"/>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9" name="Freeform 325"/>
            <p:cNvSpPr>
              <a:spLocks/>
            </p:cNvSpPr>
            <p:nvPr userDrawn="1"/>
          </p:nvSpPr>
          <p:spPr bwMode="gray">
            <a:xfrm>
              <a:off x="2183" y="2495"/>
              <a:ext cx="551" cy="463"/>
            </a:xfrm>
            <a:custGeom>
              <a:avLst/>
              <a:gdLst>
                <a:gd name="T0" fmla="*/ 458 w 536"/>
                <a:gd name="T1" fmla="*/ 117 h 430"/>
                <a:gd name="T2" fmla="*/ 437 w 536"/>
                <a:gd name="T3" fmla="*/ 95 h 430"/>
                <a:gd name="T4" fmla="*/ 430 w 536"/>
                <a:gd name="T5" fmla="*/ 71 h 430"/>
                <a:gd name="T6" fmla="*/ 416 w 536"/>
                <a:gd name="T7" fmla="*/ 46 h 430"/>
                <a:gd name="T8" fmla="*/ 399 w 536"/>
                <a:gd name="T9" fmla="*/ 43 h 430"/>
                <a:gd name="T10" fmla="*/ 399 w 536"/>
                <a:gd name="T11" fmla="*/ 25 h 430"/>
                <a:gd name="T12" fmla="*/ 391 w 536"/>
                <a:gd name="T13" fmla="*/ 4 h 430"/>
                <a:gd name="T14" fmla="*/ 377 w 536"/>
                <a:gd name="T15" fmla="*/ 7 h 430"/>
                <a:gd name="T16" fmla="*/ 374 w 536"/>
                <a:gd name="T17" fmla="*/ 53 h 430"/>
                <a:gd name="T18" fmla="*/ 356 w 536"/>
                <a:gd name="T19" fmla="*/ 88 h 430"/>
                <a:gd name="T20" fmla="*/ 342 w 536"/>
                <a:gd name="T21" fmla="*/ 81 h 430"/>
                <a:gd name="T22" fmla="*/ 303 w 536"/>
                <a:gd name="T23" fmla="*/ 57 h 430"/>
                <a:gd name="T24" fmla="*/ 310 w 536"/>
                <a:gd name="T25" fmla="*/ 36 h 430"/>
                <a:gd name="T26" fmla="*/ 318 w 536"/>
                <a:gd name="T27" fmla="*/ 22 h 430"/>
                <a:gd name="T28" fmla="*/ 296 w 536"/>
                <a:gd name="T29" fmla="*/ 14 h 430"/>
                <a:gd name="T30" fmla="*/ 272 w 536"/>
                <a:gd name="T31" fmla="*/ 4 h 430"/>
                <a:gd name="T32" fmla="*/ 265 w 536"/>
                <a:gd name="T33" fmla="*/ 11 h 430"/>
                <a:gd name="T34" fmla="*/ 258 w 536"/>
                <a:gd name="T35" fmla="*/ 7 h 430"/>
                <a:gd name="T36" fmla="*/ 247 w 536"/>
                <a:gd name="T37" fmla="*/ 0 h 430"/>
                <a:gd name="T38" fmla="*/ 233 w 536"/>
                <a:gd name="T39" fmla="*/ 11 h 430"/>
                <a:gd name="T40" fmla="*/ 240 w 536"/>
                <a:gd name="T41" fmla="*/ 18 h 430"/>
                <a:gd name="T42" fmla="*/ 212 w 536"/>
                <a:gd name="T43" fmla="*/ 29 h 430"/>
                <a:gd name="T44" fmla="*/ 205 w 536"/>
                <a:gd name="T45" fmla="*/ 46 h 430"/>
                <a:gd name="T46" fmla="*/ 212 w 536"/>
                <a:gd name="T47" fmla="*/ 60 h 430"/>
                <a:gd name="T48" fmla="*/ 198 w 536"/>
                <a:gd name="T49" fmla="*/ 60 h 430"/>
                <a:gd name="T50" fmla="*/ 177 w 536"/>
                <a:gd name="T51" fmla="*/ 50 h 430"/>
                <a:gd name="T52" fmla="*/ 145 w 536"/>
                <a:gd name="T53" fmla="*/ 67 h 430"/>
                <a:gd name="T54" fmla="*/ 134 w 536"/>
                <a:gd name="T55" fmla="*/ 85 h 430"/>
                <a:gd name="T56" fmla="*/ 120 w 536"/>
                <a:gd name="T57" fmla="*/ 95 h 430"/>
                <a:gd name="T58" fmla="*/ 110 w 536"/>
                <a:gd name="T59" fmla="*/ 120 h 430"/>
                <a:gd name="T60" fmla="*/ 64 w 536"/>
                <a:gd name="T61" fmla="*/ 141 h 430"/>
                <a:gd name="T62" fmla="*/ 15 w 536"/>
                <a:gd name="T63" fmla="*/ 159 h 430"/>
                <a:gd name="T64" fmla="*/ 0 w 536"/>
                <a:gd name="T65" fmla="*/ 187 h 430"/>
                <a:gd name="T66" fmla="*/ 7 w 536"/>
                <a:gd name="T67" fmla="*/ 215 h 430"/>
                <a:gd name="T68" fmla="*/ 18 w 536"/>
                <a:gd name="T69" fmla="*/ 282 h 430"/>
                <a:gd name="T70" fmla="*/ 29 w 536"/>
                <a:gd name="T71" fmla="*/ 314 h 430"/>
                <a:gd name="T72" fmla="*/ 18 w 536"/>
                <a:gd name="T73" fmla="*/ 356 h 430"/>
                <a:gd name="T74" fmla="*/ 29 w 536"/>
                <a:gd name="T75" fmla="*/ 360 h 430"/>
                <a:gd name="T76" fmla="*/ 36 w 536"/>
                <a:gd name="T77" fmla="*/ 370 h 430"/>
                <a:gd name="T78" fmla="*/ 67 w 536"/>
                <a:gd name="T79" fmla="*/ 370 h 430"/>
                <a:gd name="T80" fmla="*/ 81 w 536"/>
                <a:gd name="T81" fmla="*/ 356 h 430"/>
                <a:gd name="T82" fmla="*/ 131 w 536"/>
                <a:gd name="T83" fmla="*/ 360 h 430"/>
                <a:gd name="T84" fmla="*/ 148 w 536"/>
                <a:gd name="T85" fmla="*/ 342 h 430"/>
                <a:gd name="T86" fmla="*/ 222 w 536"/>
                <a:gd name="T87" fmla="*/ 310 h 430"/>
                <a:gd name="T88" fmla="*/ 286 w 536"/>
                <a:gd name="T89" fmla="*/ 332 h 430"/>
                <a:gd name="T90" fmla="*/ 349 w 536"/>
                <a:gd name="T91" fmla="*/ 381 h 430"/>
                <a:gd name="T92" fmla="*/ 363 w 536"/>
                <a:gd name="T93" fmla="*/ 413 h 430"/>
                <a:gd name="T94" fmla="*/ 399 w 536"/>
                <a:gd name="T95" fmla="*/ 420 h 430"/>
                <a:gd name="T96" fmla="*/ 420 w 536"/>
                <a:gd name="T97" fmla="*/ 416 h 430"/>
                <a:gd name="T98" fmla="*/ 441 w 536"/>
                <a:gd name="T99" fmla="*/ 430 h 430"/>
                <a:gd name="T100" fmla="*/ 480 w 536"/>
                <a:gd name="T101" fmla="*/ 409 h 430"/>
                <a:gd name="T102" fmla="*/ 487 w 536"/>
                <a:gd name="T103" fmla="*/ 377 h 430"/>
                <a:gd name="T104" fmla="*/ 494 w 536"/>
                <a:gd name="T105" fmla="*/ 353 h 430"/>
                <a:gd name="T106" fmla="*/ 508 w 536"/>
                <a:gd name="T107" fmla="*/ 328 h 430"/>
                <a:gd name="T108" fmla="*/ 536 w 536"/>
                <a:gd name="T109" fmla="*/ 289 h 430"/>
                <a:gd name="T110" fmla="*/ 532 w 536"/>
                <a:gd name="T111" fmla="*/ 222 h 430"/>
                <a:gd name="T112" fmla="*/ 515 w 536"/>
                <a:gd name="T113" fmla="*/ 18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6" h="430">
                  <a:moveTo>
                    <a:pt x="515" y="180"/>
                  </a:moveTo>
                  <a:lnTo>
                    <a:pt x="480" y="152"/>
                  </a:lnTo>
                  <a:lnTo>
                    <a:pt x="480" y="141"/>
                  </a:lnTo>
                  <a:lnTo>
                    <a:pt x="458" y="120"/>
                  </a:lnTo>
                  <a:lnTo>
                    <a:pt x="458" y="117"/>
                  </a:lnTo>
                  <a:lnTo>
                    <a:pt x="455" y="113"/>
                  </a:lnTo>
                  <a:lnTo>
                    <a:pt x="451" y="110"/>
                  </a:lnTo>
                  <a:lnTo>
                    <a:pt x="444" y="106"/>
                  </a:lnTo>
                  <a:lnTo>
                    <a:pt x="441" y="99"/>
                  </a:lnTo>
                  <a:lnTo>
                    <a:pt x="437" y="95"/>
                  </a:lnTo>
                  <a:lnTo>
                    <a:pt x="437" y="92"/>
                  </a:lnTo>
                  <a:lnTo>
                    <a:pt x="434" y="85"/>
                  </a:lnTo>
                  <a:lnTo>
                    <a:pt x="434" y="78"/>
                  </a:lnTo>
                  <a:lnTo>
                    <a:pt x="430" y="74"/>
                  </a:lnTo>
                  <a:lnTo>
                    <a:pt x="430" y="71"/>
                  </a:lnTo>
                  <a:lnTo>
                    <a:pt x="427" y="71"/>
                  </a:lnTo>
                  <a:lnTo>
                    <a:pt x="423" y="67"/>
                  </a:lnTo>
                  <a:lnTo>
                    <a:pt x="420" y="60"/>
                  </a:lnTo>
                  <a:lnTo>
                    <a:pt x="416" y="53"/>
                  </a:lnTo>
                  <a:lnTo>
                    <a:pt x="416" y="46"/>
                  </a:lnTo>
                  <a:lnTo>
                    <a:pt x="413" y="46"/>
                  </a:lnTo>
                  <a:lnTo>
                    <a:pt x="409" y="43"/>
                  </a:lnTo>
                  <a:lnTo>
                    <a:pt x="406" y="43"/>
                  </a:lnTo>
                  <a:lnTo>
                    <a:pt x="402" y="43"/>
                  </a:lnTo>
                  <a:lnTo>
                    <a:pt x="399" y="43"/>
                  </a:lnTo>
                  <a:lnTo>
                    <a:pt x="399" y="39"/>
                  </a:lnTo>
                  <a:lnTo>
                    <a:pt x="395" y="36"/>
                  </a:lnTo>
                  <a:lnTo>
                    <a:pt x="395" y="29"/>
                  </a:lnTo>
                  <a:lnTo>
                    <a:pt x="399" y="25"/>
                  </a:lnTo>
                  <a:lnTo>
                    <a:pt x="399" y="25"/>
                  </a:lnTo>
                  <a:lnTo>
                    <a:pt x="399" y="22"/>
                  </a:lnTo>
                  <a:lnTo>
                    <a:pt x="399" y="18"/>
                  </a:lnTo>
                  <a:lnTo>
                    <a:pt x="399" y="14"/>
                  </a:lnTo>
                  <a:lnTo>
                    <a:pt x="395" y="7"/>
                  </a:lnTo>
                  <a:lnTo>
                    <a:pt x="391" y="4"/>
                  </a:lnTo>
                  <a:lnTo>
                    <a:pt x="388" y="0"/>
                  </a:lnTo>
                  <a:lnTo>
                    <a:pt x="381" y="0"/>
                  </a:lnTo>
                  <a:lnTo>
                    <a:pt x="377" y="0"/>
                  </a:lnTo>
                  <a:lnTo>
                    <a:pt x="377" y="4"/>
                  </a:lnTo>
                  <a:lnTo>
                    <a:pt x="377" y="7"/>
                  </a:lnTo>
                  <a:lnTo>
                    <a:pt x="377" y="11"/>
                  </a:lnTo>
                  <a:lnTo>
                    <a:pt x="377" y="11"/>
                  </a:lnTo>
                  <a:lnTo>
                    <a:pt x="374" y="43"/>
                  </a:lnTo>
                  <a:lnTo>
                    <a:pt x="374" y="46"/>
                  </a:lnTo>
                  <a:lnTo>
                    <a:pt x="374" y="53"/>
                  </a:lnTo>
                  <a:lnTo>
                    <a:pt x="370" y="60"/>
                  </a:lnTo>
                  <a:lnTo>
                    <a:pt x="367" y="67"/>
                  </a:lnTo>
                  <a:lnTo>
                    <a:pt x="367" y="78"/>
                  </a:lnTo>
                  <a:lnTo>
                    <a:pt x="363" y="81"/>
                  </a:lnTo>
                  <a:lnTo>
                    <a:pt x="356" y="88"/>
                  </a:lnTo>
                  <a:lnTo>
                    <a:pt x="353" y="88"/>
                  </a:lnTo>
                  <a:lnTo>
                    <a:pt x="349" y="88"/>
                  </a:lnTo>
                  <a:lnTo>
                    <a:pt x="346" y="88"/>
                  </a:lnTo>
                  <a:lnTo>
                    <a:pt x="346" y="85"/>
                  </a:lnTo>
                  <a:lnTo>
                    <a:pt x="342" y="81"/>
                  </a:lnTo>
                  <a:lnTo>
                    <a:pt x="332" y="78"/>
                  </a:lnTo>
                  <a:lnTo>
                    <a:pt x="325" y="74"/>
                  </a:lnTo>
                  <a:lnTo>
                    <a:pt x="318" y="67"/>
                  </a:lnTo>
                  <a:lnTo>
                    <a:pt x="310" y="64"/>
                  </a:lnTo>
                  <a:lnTo>
                    <a:pt x="303" y="57"/>
                  </a:lnTo>
                  <a:lnTo>
                    <a:pt x="300" y="57"/>
                  </a:lnTo>
                  <a:lnTo>
                    <a:pt x="300" y="53"/>
                  </a:lnTo>
                  <a:lnTo>
                    <a:pt x="303" y="46"/>
                  </a:lnTo>
                  <a:lnTo>
                    <a:pt x="307" y="43"/>
                  </a:lnTo>
                  <a:lnTo>
                    <a:pt x="310" y="36"/>
                  </a:lnTo>
                  <a:lnTo>
                    <a:pt x="314" y="36"/>
                  </a:lnTo>
                  <a:lnTo>
                    <a:pt x="318" y="32"/>
                  </a:lnTo>
                  <a:lnTo>
                    <a:pt x="318" y="29"/>
                  </a:lnTo>
                  <a:lnTo>
                    <a:pt x="318" y="25"/>
                  </a:lnTo>
                  <a:lnTo>
                    <a:pt x="318" y="22"/>
                  </a:lnTo>
                  <a:lnTo>
                    <a:pt x="314" y="18"/>
                  </a:lnTo>
                  <a:lnTo>
                    <a:pt x="307" y="14"/>
                  </a:lnTo>
                  <a:lnTo>
                    <a:pt x="300" y="14"/>
                  </a:lnTo>
                  <a:lnTo>
                    <a:pt x="296" y="14"/>
                  </a:lnTo>
                  <a:lnTo>
                    <a:pt x="296" y="14"/>
                  </a:lnTo>
                  <a:lnTo>
                    <a:pt x="282" y="18"/>
                  </a:lnTo>
                  <a:lnTo>
                    <a:pt x="282" y="18"/>
                  </a:lnTo>
                  <a:lnTo>
                    <a:pt x="279" y="11"/>
                  </a:lnTo>
                  <a:lnTo>
                    <a:pt x="275" y="7"/>
                  </a:lnTo>
                  <a:lnTo>
                    <a:pt x="272" y="4"/>
                  </a:lnTo>
                  <a:lnTo>
                    <a:pt x="268" y="4"/>
                  </a:lnTo>
                  <a:lnTo>
                    <a:pt x="268" y="4"/>
                  </a:lnTo>
                  <a:lnTo>
                    <a:pt x="268" y="7"/>
                  </a:lnTo>
                  <a:lnTo>
                    <a:pt x="268" y="11"/>
                  </a:lnTo>
                  <a:lnTo>
                    <a:pt x="265" y="11"/>
                  </a:lnTo>
                  <a:lnTo>
                    <a:pt x="265" y="11"/>
                  </a:lnTo>
                  <a:lnTo>
                    <a:pt x="258" y="11"/>
                  </a:lnTo>
                  <a:lnTo>
                    <a:pt x="258" y="11"/>
                  </a:lnTo>
                  <a:lnTo>
                    <a:pt x="258" y="7"/>
                  </a:lnTo>
                  <a:lnTo>
                    <a:pt x="258" y="7"/>
                  </a:lnTo>
                  <a:lnTo>
                    <a:pt x="261" y="4"/>
                  </a:lnTo>
                  <a:lnTo>
                    <a:pt x="258" y="0"/>
                  </a:lnTo>
                  <a:lnTo>
                    <a:pt x="258" y="0"/>
                  </a:lnTo>
                  <a:lnTo>
                    <a:pt x="254" y="0"/>
                  </a:lnTo>
                  <a:lnTo>
                    <a:pt x="247" y="0"/>
                  </a:lnTo>
                  <a:lnTo>
                    <a:pt x="244" y="0"/>
                  </a:lnTo>
                  <a:lnTo>
                    <a:pt x="240" y="0"/>
                  </a:lnTo>
                  <a:lnTo>
                    <a:pt x="236" y="4"/>
                  </a:lnTo>
                  <a:lnTo>
                    <a:pt x="233" y="7"/>
                  </a:lnTo>
                  <a:lnTo>
                    <a:pt x="233" y="11"/>
                  </a:lnTo>
                  <a:lnTo>
                    <a:pt x="233" y="11"/>
                  </a:lnTo>
                  <a:lnTo>
                    <a:pt x="244" y="11"/>
                  </a:lnTo>
                  <a:lnTo>
                    <a:pt x="244" y="14"/>
                  </a:lnTo>
                  <a:lnTo>
                    <a:pt x="244" y="18"/>
                  </a:lnTo>
                  <a:lnTo>
                    <a:pt x="240" y="18"/>
                  </a:lnTo>
                  <a:lnTo>
                    <a:pt x="240" y="18"/>
                  </a:lnTo>
                  <a:lnTo>
                    <a:pt x="222" y="22"/>
                  </a:lnTo>
                  <a:lnTo>
                    <a:pt x="219" y="22"/>
                  </a:lnTo>
                  <a:lnTo>
                    <a:pt x="215" y="25"/>
                  </a:lnTo>
                  <a:lnTo>
                    <a:pt x="212" y="29"/>
                  </a:lnTo>
                  <a:lnTo>
                    <a:pt x="212" y="32"/>
                  </a:lnTo>
                  <a:lnTo>
                    <a:pt x="212" y="36"/>
                  </a:lnTo>
                  <a:lnTo>
                    <a:pt x="212" y="43"/>
                  </a:lnTo>
                  <a:lnTo>
                    <a:pt x="208" y="43"/>
                  </a:lnTo>
                  <a:lnTo>
                    <a:pt x="205" y="46"/>
                  </a:lnTo>
                  <a:lnTo>
                    <a:pt x="208" y="50"/>
                  </a:lnTo>
                  <a:lnTo>
                    <a:pt x="208" y="50"/>
                  </a:lnTo>
                  <a:lnTo>
                    <a:pt x="212" y="53"/>
                  </a:lnTo>
                  <a:lnTo>
                    <a:pt x="212" y="57"/>
                  </a:lnTo>
                  <a:lnTo>
                    <a:pt x="212" y="60"/>
                  </a:lnTo>
                  <a:lnTo>
                    <a:pt x="208" y="64"/>
                  </a:lnTo>
                  <a:lnTo>
                    <a:pt x="208" y="64"/>
                  </a:lnTo>
                  <a:lnTo>
                    <a:pt x="205" y="64"/>
                  </a:lnTo>
                  <a:lnTo>
                    <a:pt x="201" y="64"/>
                  </a:lnTo>
                  <a:lnTo>
                    <a:pt x="198" y="60"/>
                  </a:lnTo>
                  <a:lnTo>
                    <a:pt x="191" y="57"/>
                  </a:lnTo>
                  <a:lnTo>
                    <a:pt x="187" y="57"/>
                  </a:lnTo>
                  <a:lnTo>
                    <a:pt x="184" y="53"/>
                  </a:lnTo>
                  <a:lnTo>
                    <a:pt x="180" y="50"/>
                  </a:lnTo>
                  <a:lnTo>
                    <a:pt x="177" y="50"/>
                  </a:lnTo>
                  <a:lnTo>
                    <a:pt x="170" y="50"/>
                  </a:lnTo>
                  <a:lnTo>
                    <a:pt x="163" y="53"/>
                  </a:lnTo>
                  <a:lnTo>
                    <a:pt x="155" y="57"/>
                  </a:lnTo>
                  <a:lnTo>
                    <a:pt x="152" y="60"/>
                  </a:lnTo>
                  <a:lnTo>
                    <a:pt x="145" y="67"/>
                  </a:lnTo>
                  <a:lnTo>
                    <a:pt x="145" y="71"/>
                  </a:lnTo>
                  <a:lnTo>
                    <a:pt x="145" y="74"/>
                  </a:lnTo>
                  <a:lnTo>
                    <a:pt x="138" y="74"/>
                  </a:lnTo>
                  <a:lnTo>
                    <a:pt x="134" y="78"/>
                  </a:lnTo>
                  <a:lnTo>
                    <a:pt x="134" y="85"/>
                  </a:lnTo>
                  <a:lnTo>
                    <a:pt x="134" y="88"/>
                  </a:lnTo>
                  <a:lnTo>
                    <a:pt x="134" y="88"/>
                  </a:lnTo>
                  <a:lnTo>
                    <a:pt x="127" y="88"/>
                  </a:lnTo>
                  <a:lnTo>
                    <a:pt x="124" y="92"/>
                  </a:lnTo>
                  <a:lnTo>
                    <a:pt x="120" y="95"/>
                  </a:lnTo>
                  <a:lnTo>
                    <a:pt x="117" y="99"/>
                  </a:lnTo>
                  <a:lnTo>
                    <a:pt x="113" y="106"/>
                  </a:lnTo>
                  <a:lnTo>
                    <a:pt x="113" y="110"/>
                  </a:lnTo>
                  <a:lnTo>
                    <a:pt x="113" y="113"/>
                  </a:lnTo>
                  <a:lnTo>
                    <a:pt x="110" y="120"/>
                  </a:lnTo>
                  <a:lnTo>
                    <a:pt x="106" y="127"/>
                  </a:lnTo>
                  <a:lnTo>
                    <a:pt x="99" y="131"/>
                  </a:lnTo>
                  <a:lnTo>
                    <a:pt x="96" y="134"/>
                  </a:lnTo>
                  <a:lnTo>
                    <a:pt x="96" y="138"/>
                  </a:lnTo>
                  <a:lnTo>
                    <a:pt x="64" y="141"/>
                  </a:lnTo>
                  <a:lnTo>
                    <a:pt x="32" y="145"/>
                  </a:lnTo>
                  <a:lnTo>
                    <a:pt x="29" y="145"/>
                  </a:lnTo>
                  <a:lnTo>
                    <a:pt x="25" y="148"/>
                  </a:lnTo>
                  <a:lnTo>
                    <a:pt x="22" y="155"/>
                  </a:lnTo>
                  <a:lnTo>
                    <a:pt x="15" y="159"/>
                  </a:lnTo>
                  <a:lnTo>
                    <a:pt x="7" y="166"/>
                  </a:lnTo>
                  <a:lnTo>
                    <a:pt x="4" y="169"/>
                  </a:lnTo>
                  <a:lnTo>
                    <a:pt x="0" y="173"/>
                  </a:lnTo>
                  <a:lnTo>
                    <a:pt x="0" y="180"/>
                  </a:lnTo>
                  <a:lnTo>
                    <a:pt x="0" y="187"/>
                  </a:lnTo>
                  <a:lnTo>
                    <a:pt x="0" y="194"/>
                  </a:lnTo>
                  <a:lnTo>
                    <a:pt x="4" y="201"/>
                  </a:lnTo>
                  <a:lnTo>
                    <a:pt x="4" y="205"/>
                  </a:lnTo>
                  <a:lnTo>
                    <a:pt x="7" y="208"/>
                  </a:lnTo>
                  <a:lnTo>
                    <a:pt x="7" y="215"/>
                  </a:lnTo>
                  <a:lnTo>
                    <a:pt x="7" y="222"/>
                  </a:lnTo>
                  <a:lnTo>
                    <a:pt x="4" y="229"/>
                  </a:lnTo>
                  <a:lnTo>
                    <a:pt x="4" y="243"/>
                  </a:lnTo>
                  <a:lnTo>
                    <a:pt x="11" y="265"/>
                  </a:lnTo>
                  <a:lnTo>
                    <a:pt x="18" y="282"/>
                  </a:lnTo>
                  <a:lnTo>
                    <a:pt x="22" y="293"/>
                  </a:lnTo>
                  <a:lnTo>
                    <a:pt x="22" y="296"/>
                  </a:lnTo>
                  <a:lnTo>
                    <a:pt x="25" y="303"/>
                  </a:lnTo>
                  <a:lnTo>
                    <a:pt x="29" y="310"/>
                  </a:lnTo>
                  <a:lnTo>
                    <a:pt x="29" y="314"/>
                  </a:lnTo>
                  <a:lnTo>
                    <a:pt x="32" y="317"/>
                  </a:lnTo>
                  <a:lnTo>
                    <a:pt x="25" y="342"/>
                  </a:lnTo>
                  <a:lnTo>
                    <a:pt x="18" y="349"/>
                  </a:lnTo>
                  <a:lnTo>
                    <a:pt x="15" y="353"/>
                  </a:lnTo>
                  <a:lnTo>
                    <a:pt x="18" y="356"/>
                  </a:lnTo>
                  <a:lnTo>
                    <a:pt x="18" y="360"/>
                  </a:lnTo>
                  <a:lnTo>
                    <a:pt x="22" y="363"/>
                  </a:lnTo>
                  <a:lnTo>
                    <a:pt x="25" y="363"/>
                  </a:lnTo>
                  <a:lnTo>
                    <a:pt x="25" y="360"/>
                  </a:lnTo>
                  <a:lnTo>
                    <a:pt x="29" y="360"/>
                  </a:lnTo>
                  <a:lnTo>
                    <a:pt x="32" y="360"/>
                  </a:lnTo>
                  <a:lnTo>
                    <a:pt x="32" y="360"/>
                  </a:lnTo>
                  <a:lnTo>
                    <a:pt x="32" y="363"/>
                  </a:lnTo>
                  <a:lnTo>
                    <a:pt x="32" y="367"/>
                  </a:lnTo>
                  <a:lnTo>
                    <a:pt x="36" y="370"/>
                  </a:lnTo>
                  <a:lnTo>
                    <a:pt x="43" y="370"/>
                  </a:lnTo>
                  <a:lnTo>
                    <a:pt x="50" y="370"/>
                  </a:lnTo>
                  <a:lnTo>
                    <a:pt x="53" y="370"/>
                  </a:lnTo>
                  <a:lnTo>
                    <a:pt x="60" y="374"/>
                  </a:lnTo>
                  <a:lnTo>
                    <a:pt x="67" y="370"/>
                  </a:lnTo>
                  <a:lnTo>
                    <a:pt x="71" y="367"/>
                  </a:lnTo>
                  <a:lnTo>
                    <a:pt x="74" y="363"/>
                  </a:lnTo>
                  <a:lnTo>
                    <a:pt x="78" y="360"/>
                  </a:lnTo>
                  <a:lnTo>
                    <a:pt x="81" y="356"/>
                  </a:lnTo>
                  <a:lnTo>
                    <a:pt x="81" y="356"/>
                  </a:lnTo>
                  <a:lnTo>
                    <a:pt x="106" y="356"/>
                  </a:lnTo>
                  <a:lnTo>
                    <a:pt x="110" y="356"/>
                  </a:lnTo>
                  <a:lnTo>
                    <a:pt x="117" y="360"/>
                  </a:lnTo>
                  <a:lnTo>
                    <a:pt x="124" y="360"/>
                  </a:lnTo>
                  <a:lnTo>
                    <a:pt x="131" y="360"/>
                  </a:lnTo>
                  <a:lnTo>
                    <a:pt x="134" y="356"/>
                  </a:lnTo>
                  <a:lnTo>
                    <a:pt x="138" y="349"/>
                  </a:lnTo>
                  <a:lnTo>
                    <a:pt x="141" y="346"/>
                  </a:lnTo>
                  <a:lnTo>
                    <a:pt x="141" y="342"/>
                  </a:lnTo>
                  <a:lnTo>
                    <a:pt x="148" y="342"/>
                  </a:lnTo>
                  <a:lnTo>
                    <a:pt x="187" y="321"/>
                  </a:lnTo>
                  <a:lnTo>
                    <a:pt x="194" y="317"/>
                  </a:lnTo>
                  <a:lnTo>
                    <a:pt x="205" y="314"/>
                  </a:lnTo>
                  <a:lnTo>
                    <a:pt x="212" y="310"/>
                  </a:lnTo>
                  <a:lnTo>
                    <a:pt x="222" y="310"/>
                  </a:lnTo>
                  <a:lnTo>
                    <a:pt x="229" y="310"/>
                  </a:lnTo>
                  <a:lnTo>
                    <a:pt x="229" y="307"/>
                  </a:lnTo>
                  <a:lnTo>
                    <a:pt x="258" y="314"/>
                  </a:lnTo>
                  <a:lnTo>
                    <a:pt x="275" y="324"/>
                  </a:lnTo>
                  <a:lnTo>
                    <a:pt x="286" y="332"/>
                  </a:lnTo>
                  <a:lnTo>
                    <a:pt x="289" y="335"/>
                  </a:lnTo>
                  <a:lnTo>
                    <a:pt x="307" y="353"/>
                  </a:lnTo>
                  <a:lnTo>
                    <a:pt x="335" y="353"/>
                  </a:lnTo>
                  <a:lnTo>
                    <a:pt x="349" y="374"/>
                  </a:lnTo>
                  <a:lnTo>
                    <a:pt x="349" y="381"/>
                  </a:lnTo>
                  <a:lnTo>
                    <a:pt x="353" y="391"/>
                  </a:lnTo>
                  <a:lnTo>
                    <a:pt x="356" y="398"/>
                  </a:lnTo>
                  <a:lnTo>
                    <a:pt x="360" y="406"/>
                  </a:lnTo>
                  <a:lnTo>
                    <a:pt x="363" y="413"/>
                  </a:lnTo>
                  <a:lnTo>
                    <a:pt x="363" y="413"/>
                  </a:lnTo>
                  <a:lnTo>
                    <a:pt x="384" y="416"/>
                  </a:lnTo>
                  <a:lnTo>
                    <a:pt x="384" y="416"/>
                  </a:lnTo>
                  <a:lnTo>
                    <a:pt x="388" y="416"/>
                  </a:lnTo>
                  <a:lnTo>
                    <a:pt x="395" y="420"/>
                  </a:lnTo>
                  <a:lnTo>
                    <a:pt x="399" y="420"/>
                  </a:lnTo>
                  <a:lnTo>
                    <a:pt x="406" y="416"/>
                  </a:lnTo>
                  <a:lnTo>
                    <a:pt x="409" y="416"/>
                  </a:lnTo>
                  <a:lnTo>
                    <a:pt x="413" y="413"/>
                  </a:lnTo>
                  <a:lnTo>
                    <a:pt x="416" y="413"/>
                  </a:lnTo>
                  <a:lnTo>
                    <a:pt x="420" y="416"/>
                  </a:lnTo>
                  <a:lnTo>
                    <a:pt x="427" y="423"/>
                  </a:lnTo>
                  <a:lnTo>
                    <a:pt x="430" y="427"/>
                  </a:lnTo>
                  <a:lnTo>
                    <a:pt x="437" y="430"/>
                  </a:lnTo>
                  <a:lnTo>
                    <a:pt x="437" y="430"/>
                  </a:lnTo>
                  <a:lnTo>
                    <a:pt x="441" y="430"/>
                  </a:lnTo>
                  <a:lnTo>
                    <a:pt x="448" y="427"/>
                  </a:lnTo>
                  <a:lnTo>
                    <a:pt x="455" y="423"/>
                  </a:lnTo>
                  <a:lnTo>
                    <a:pt x="462" y="416"/>
                  </a:lnTo>
                  <a:lnTo>
                    <a:pt x="473" y="413"/>
                  </a:lnTo>
                  <a:lnTo>
                    <a:pt x="480" y="409"/>
                  </a:lnTo>
                  <a:lnTo>
                    <a:pt x="487" y="406"/>
                  </a:lnTo>
                  <a:lnTo>
                    <a:pt x="490" y="398"/>
                  </a:lnTo>
                  <a:lnTo>
                    <a:pt x="490" y="395"/>
                  </a:lnTo>
                  <a:lnTo>
                    <a:pt x="490" y="384"/>
                  </a:lnTo>
                  <a:lnTo>
                    <a:pt x="487" y="377"/>
                  </a:lnTo>
                  <a:lnTo>
                    <a:pt x="483" y="370"/>
                  </a:lnTo>
                  <a:lnTo>
                    <a:pt x="483" y="363"/>
                  </a:lnTo>
                  <a:lnTo>
                    <a:pt x="487" y="360"/>
                  </a:lnTo>
                  <a:lnTo>
                    <a:pt x="490" y="356"/>
                  </a:lnTo>
                  <a:lnTo>
                    <a:pt x="494" y="353"/>
                  </a:lnTo>
                  <a:lnTo>
                    <a:pt x="497" y="349"/>
                  </a:lnTo>
                  <a:lnTo>
                    <a:pt x="501" y="342"/>
                  </a:lnTo>
                  <a:lnTo>
                    <a:pt x="504" y="335"/>
                  </a:lnTo>
                  <a:lnTo>
                    <a:pt x="504" y="332"/>
                  </a:lnTo>
                  <a:lnTo>
                    <a:pt x="508" y="328"/>
                  </a:lnTo>
                  <a:lnTo>
                    <a:pt x="515" y="310"/>
                  </a:lnTo>
                  <a:lnTo>
                    <a:pt x="522" y="307"/>
                  </a:lnTo>
                  <a:lnTo>
                    <a:pt x="529" y="300"/>
                  </a:lnTo>
                  <a:lnTo>
                    <a:pt x="532" y="293"/>
                  </a:lnTo>
                  <a:lnTo>
                    <a:pt x="536" y="289"/>
                  </a:lnTo>
                  <a:lnTo>
                    <a:pt x="536" y="286"/>
                  </a:lnTo>
                  <a:lnTo>
                    <a:pt x="536" y="279"/>
                  </a:lnTo>
                  <a:lnTo>
                    <a:pt x="536" y="261"/>
                  </a:lnTo>
                  <a:lnTo>
                    <a:pt x="536" y="240"/>
                  </a:lnTo>
                  <a:lnTo>
                    <a:pt x="532" y="222"/>
                  </a:lnTo>
                  <a:lnTo>
                    <a:pt x="532" y="212"/>
                  </a:lnTo>
                  <a:lnTo>
                    <a:pt x="529" y="201"/>
                  </a:lnTo>
                  <a:lnTo>
                    <a:pt x="522" y="191"/>
                  </a:lnTo>
                  <a:lnTo>
                    <a:pt x="518" y="184"/>
                  </a:lnTo>
                  <a:lnTo>
                    <a:pt x="515" y="180"/>
                  </a:lnTo>
                  <a:lnTo>
                    <a:pt x="515" y="18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0" name="Freeform 326"/>
            <p:cNvSpPr>
              <a:spLocks/>
            </p:cNvSpPr>
            <p:nvPr userDrawn="1"/>
          </p:nvSpPr>
          <p:spPr bwMode="gray">
            <a:xfrm>
              <a:off x="2201" y="2404"/>
              <a:ext cx="22" cy="11"/>
            </a:xfrm>
            <a:custGeom>
              <a:avLst/>
              <a:gdLst>
                <a:gd name="T0" fmla="*/ 0 w 21"/>
                <a:gd name="T1" fmla="*/ 3 h 10"/>
                <a:gd name="T2" fmla="*/ 0 w 21"/>
                <a:gd name="T3" fmla="*/ 7 h 10"/>
                <a:gd name="T4" fmla="*/ 4 w 21"/>
                <a:gd name="T5" fmla="*/ 10 h 10"/>
                <a:gd name="T6" fmla="*/ 11 w 21"/>
                <a:gd name="T7" fmla="*/ 10 h 10"/>
                <a:gd name="T8" fmla="*/ 14 w 21"/>
                <a:gd name="T9" fmla="*/ 10 h 10"/>
                <a:gd name="T10" fmla="*/ 18 w 21"/>
                <a:gd name="T11" fmla="*/ 7 h 10"/>
                <a:gd name="T12" fmla="*/ 21 w 21"/>
                <a:gd name="T13" fmla="*/ 3 h 10"/>
                <a:gd name="T14" fmla="*/ 18 w 21"/>
                <a:gd name="T15" fmla="*/ 3 h 10"/>
                <a:gd name="T16" fmla="*/ 14 w 21"/>
                <a:gd name="T17" fmla="*/ 0 h 10"/>
                <a:gd name="T18" fmla="*/ 11 w 21"/>
                <a:gd name="T19" fmla="*/ 0 h 10"/>
                <a:gd name="T20" fmla="*/ 4 w 21"/>
                <a:gd name="T21" fmla="*/ 0 h 10"/>
                <a:gd name="T22" fmla="*/ 0 w 21"/>
                <a:gd name="T23" fmla="*/ 3 h 10"/>
                <a:gd name="T24" fmla="*/ 0 w 21"/>
                <a:gd name="T25"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0">
                  <a:moveTo>
                    <a:pt x="0" y="3"/>
                  </a:moveTo>
                  <a:lnTo>
                    <a:pt x="0" y="7"/>
                  </a:lnTo>
                  <a:lnTo>
                    <a:pt x="4" y="10"/>
                  </a:lnTo>
                  <a:lnTo>
                    <a:pt x="11" y="10"/>
                  </a:lnTo>
                  <a:lnTo>
                    <a:pt x="14" y="10"/>
                  </a:lnTo>
                  <a:lnTo>
                    <a:pt x="18" y="7"/>
                  </a:lnTo>
                  <a:lnTo>
                    <a:pt x="21" y="3"/>
                  </a:lnTo>
                  <a:lnTo>
                    <a:pt x="18" y="3"/>
                  </a:lnTo>
                  <a:lnTo>
                    <a:pt x="14" y="0"/>
                  </a:lnTo>
                  <a:lnTo>
                    <a:pt x="11"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1" name="Freeform 327"/>
            <p:cNvSpPr>
              <a:spLocks/>
            </p:cNvSpPr>
            <p:nvPr userDrawn="1"/>
          </p:nvSpPr>
          <p:spPr bwMode="gray">
            <a:xfrm>
              <a:off x="2237" y="2408"/>
              <a:ext cx="22" cy="7"/>
            </a:xfrm>
            <a:custGeom>
              <a:avLst/>
              <a:gdLst>
                <a:gd name="T0" fmla="*/ 0 w 21"/>
                <a:gd name="T1" fmla="*/ 4 h 7"/>
                <a:gd name="T2" fmla="*/ 4 w 21"/>
                <a:gd name="T3" fmla="*/ 7 h 7"/>
                <a:gd name="T4" fmla="*/ 7 w 21"/>
                <a:gd name="T5" fmla="*/ 7 h 7"/>
                <a:gd name="T6" fmla="*/ 11 w 21"/>
                <a:gd name="T7" fmla="*/ 7 h 7"/>
                <a:gd name="T8" fmla="*/ 14 w 21"/>
                <a:gd name="T9" fmla="*/ 7 h 7"/>
                <a:gd name="T10" fmla="*/ 18 w 21"/>
                <a:gd name="T11" fmla="*/ 7 h 7"/>
                <a:gd name="T12" fmla="*/ 21 w 21"/>
                <a:gd name="T13" fmla="*/ 4 h 7"/>
                <a:gd name="T14" fmla="*/ 18 w 21"/>
                <a:gd name="T15" fmla="*/ 0 h 7"/>
                <a:gd name="T16" fmla="*/ 11 w 21"/>
                <a:gd name="T17" fmla="*/ 0 h 7"/>
                <a:gd name="T18" fmla="*/ 7 w 21"/>
                <a:gd name="T19" fmla="*/ 0 h 7"/>
                <a:gd name="T20" fmla="*/ 4 w 21"/>
                <a:gd name="T21" fmla="*/ 0 h 7"/>
                <a:gd name="T22" fmla="*/ 0 w 21"/>
                <a:gd name="T23"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7">
                  <a:moveTo>
                    <a:pt x="0" y="4"/>
                  </a:moveTo>
                  <a:lnTo>
                    <a:pt x="4" y="7"/>
                  </a:lnTo>
                  <a:lnTo>
                    <a:pt x="7" y="7"/>
                  </a:lnTo>
                  <a:lnTo>
                    <a:pt x="11" y="7"/>
                  </a:lnTo>
                  <a:lnTo>
                    <a:pt x="14" y="7"/>
                  </a:lnTo>
                  <a:lnTo>
                    <a:pt x="18" y="7"/>
                  </a:lnTo>
                  <a:lnTo>
                    <a:pt x="21" y="4"/>
                  </a:lnTo>
                  <a:lnTo>
                    <a:pt x="18" y="0"/>
                  </a:lnTo>
                  <a:lnTo>
                    <a:pt x="11" y="0"/>
                  </a:lnTo>
                  <a:lnTo>
                    <a:pt x="7"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2" name="Freeform 328"/>
            <p:cNvSpPr>
              <a:spLocks/>
            </p:cNvSpPr>
            <p:nvPr userDrawn="1"/>
          </p:nvSpPr>
          <p:spPr bwMode="gray">
            <a:xfrm>
              <a:off x="2259" y="2419"/>
              <a:ext cx="15" cy="27"/>
            </a:xfrm>
            <a:custGeom>
              <a:avLst/>
              <a:gdLst>
                <a:gd name="T0" fmla="*/ 0 w 15"/>
                <a:gd name="T1" fmla="*/ 14 h 25"/>
                <a:gd name="T2" fmla="*/ 0 w 15"/>
                <a:gd name="T3" fmla="*/ 18 h 25"/>
                <a:gd name="T4" fmla="*/ 4 w 15"/>
                <a:gd name="T5" fmla="*/ 21 h 25"/>
                <a:gd name="T6" fmla="*/ 7 w 15"/>
                <a:gd name="T7" fmla="*/ 25 h 25"/>
                <a:gd name="T8" fmla="*/ 11 w 15"/>
                <a:gd name="T9" fmla="*/ 21 h 25"/>
                <a:gd name="T10" fmla="*/ 15 w 15"/>
                <a:gd name="T11" fmla="*/ 18 h 25"/>
                <a:gd name="T12" fmla="*/ 15 w 15"/>
                <a:gd name="T13" fmla="*/ 14 h 25"/>
                <a:gd name="T14" fmla="*/ 15 w 15"/>
                <a:gd name="T15" fmla="*/ 7 h 25"/>
                <a:gd name="T16" fmla="*/ 11 w 15"/>
                <a:gd name="T17" fmla="*/ 3 h 25"/>
                <a:gd name="T18" fmla="*/ 7 w 15"/>
                <a:gd name="T19" fmla="*/ 0 h 25"/>
                <a:gd name="T20" fmla="*/ 4 w 15"/>
                <a:gd name="T21" fmla="*/ 3 h 25"/>
                <a:gd name="T22" fmla="*/ 0 w 15"/>
                <a:gd name="T23" fmla="*/ 7 h 25"/>
                <a:gd name="T24" fmla="*/ 0 w 15"/>
                <a:gd name="T25"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25">
                  <a:moveTo>
                    <a:pt x="0" y="14"/>
                  </a:moveTo>
                  <a:lnTo>
                    <a:pt x="0" y="18"/>
                  </a:lnTo>
                  <a:lnTo>
                    <a:pt x="4" y="21"/>
                  </a:lnTo>
                  <a:lnTo>
                    <a:pt x="7" y="25"/>
                  </a:lnTo>
                  <a:lnTo>
                    <a:pt x="11" y="21"/>
                  </a:lnTo>
                  <a:lnTo>
                    <a:pt x="15" y="18"/>
                  </a:lnTo>
                  <a:lnTo>
                    <a:pt x="15" y="14"/>
                  </a:lnTo>
                  <a:lnTo>
                    <a:pt x="15" y="7"/>
                  </a:lnTo>
                  <a:lnTo>
                    <a:pt x="11" y="3"/>
                  </a:lnTo>
                  <a:lnTo>
                    <a:pt x="7" y="0"/>
                  </a:lnTo>
                  <a:lnTo>
                    <a:pt x="4"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3" name="Freeform 329"/>
            <p:cNvSpPr>
              <a:spLocks/>
            </p:cNvSpPr>
            <p:nvPr userDrawn="1"/>
          </p:nvSpPr>
          <p:spPr bwMode="gray">
            <a:xfrm>
              <a:off x="2266" y="2400"/>
              <a:ext cx="44" cy="19"/>
            </a:xfrm>
            <a:custGeom>
              <a:avLst/>
              <a:gdLst>
                <a:gd name="T0" fmla="*/ 43 w 43"/>
                <a:gd name="T1" fmla="*/ 7 h 18"/>
                <a:gd name="T2" fmla="*/ 39 w 43"/>
                <a:gd name="T3" fmla="*/ 4 h 18"/>
                <a:gd name="T4" fmla="*/ 32 w 43"/>
                <a:gd name="T5" fmla="*/ 0 h 18"/>
                <a:gd name="T6" fmla="*/ 22 w 43"/>
                <a:gd name="T7" fmla="*/ 0 h 18"/>
                <a:gd name="T8" fmla="*/ 11 w 43"/>
                <a:gd name="T9" fmla="*/ 0 h 18"/>
                <a:gd name="T10" fmla="*/ 4 w 43"/>
                <a:gd name="T11" fmla="*/ 4 h 18"/>
                <a:gd name="T12" fmla="*/ 0 w 43"/>
                <a:gd name="T13" fmla="*/ 7 h 18"/>
                <a:gd name="T14" fmla="*/ 4 w 43"/>
                <a:gd name="T15" fmla="*/ 14 h 18"/>
                <a:gd name="T16" fmla="*/ 11 w 43"/>
                <a:gd name="T17" fmla="*/ 18 h 18"/>
                <a:gd name="T18" fmla="*/ 22 w 43"/>
                <a:gd name="T19" fmla="*/ 18 h 18"/>
                <a:gd name="T20" fmla="*/ 32 w 43"/>
                <a:gd name="T21" fmla="*/ 18 h 18"/>
                <a:gd name="T22" fmla="*/ 39 w 43"/>
                <a:gd name="T23" fmla="*/ 14 h 18"/>
                <a:gd name="T24" fmla="*/ 43 w 43"/>
                <a:gd name="T25"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8">
                  <a:moveTo>
                    <a:pt x="43" y="7"/>
                  </a:moveTo>
                  <a:lnTo>
                    <a:pt x="39" y="4"/>
                  </a:lnTo>
                  <a:lnTo>
                    <a:pt x="32" y="0"/>
                  </a:lnTo>
                  <a:lnTo>
                    <a:pt x="22" y="0"/>
                  </a:lnTo>
                  <a:lnTo>
                    <a:pt x="11" y="0"/>
                  </a:lnTo>
                  <a:lnTo>
                    <a:pt x="4" y="4"/>
                  </a:lnTo>
                  <a:lnTo>
                    <a:pt x="0" y="7"/>
                  </a:lnTo>
                  <a:lnTo>
                    <a:pt x="4" y="14"/>
                  </a:lnTo>
                  <a:lnTo>
                    <a:pt x="11" y="18"/>
                  </a:lnTo>
                  <a:lnTo>
                    <a:pt x="22" y="18"/>
                  </a:lnTo>
                  <a:lnTo>
                    <a:pt x="32" y="18"/>
                  </a:lnTo>
                  <a:lnTo>
                    <a:pt x="39" y="14"/>
                  </a:lnTo>
                  <a:lnTo>
                    <a:pt x="4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4" name="Freeform 330"/>
            <p:cNvSpPr>
              <a:spLocks/>
            </p:cNvSpPr>
            <p:nvPr userDrawn="1"/>
          </p:nvSpPr>
          <p:spPr bwMode="gray">
            <a:xfrm>
              <a:off x="1922" y="2207"/>
              <a:ext cx="148" cy="167"/>
            </a:xfrm>
            <a:custGeom>
              <a:avLst/>
              <a:gdLst>
                <a:gd name="T0" fmla="*/ 141 w 144"/>
                <a:gd name="T1" fmla="*/ 126 h 155"/>
                <a:gd name="T2" fmla="*/ 144 w 144"/>
                <a:gd name="T3" fmla="*/ 119 h 155"/>
                <a:gd name="T4" fmla="*/ 141 w 144"/>
                <a:gd name="T5" fmla="*/ 116 h 155"/>
                <a:gd name="T6" fmla="*/ 134 w 144"/>
                <a:gd name="T7" fmla="*/ 105 h 155"/>
                <a:gd name="T8" fmla="*/ 120 w 144"/>
                <a:gd name="T9" fmla="*/ 102 h 155"/>
                <a:gd name="T10" fmla="*/ 113 w 144"/>
                <a:gd name="T11" fmla="*/ 84 h 155"/>
                <a:gd name="T12" fmla="*/ 109 w 144"/>
                <a:gd name="T13" fmla="*/ 77 h 155"/>
                <a:gd name="T14" fmla="*/ 116 w 144"/>
                <a:gd name="T15" fmla="*/ 77 h 155"/>
                <a:gd name="T16" fmla="*/ 113 w 144"/>
                <a:gd name="T17" fmla="*/ 74 h 155"/>
                <a:gd name="T18" fmla="*/ 98 w 144"/>
                <a:gd name="T19" fmla="*/ 63 h 155"/>
                <a:gd name="T20" fmla="*/ 84 w 144"/>
                <a:gd name="T21" fmla="*/ 49 h 155"/>
                <a:gd name="T22" fmla="*/ 74 w 144"/>
                <a:gd name="T23" fmla="*/ 42 h 155"/>
                <a:gd name="T24" fmla="*/ 70 w 144"/>
                <a:gd name="T25" fmla="*/ 42 h 155"/>
                <a:gd name="T26" fmla="*/ 46 w 144"/>
                <a:gd name="T27" fmla="*/ 21 h 155"/>
                <a:gd name="T28" fmla="*/ 42 w 144"/>
                <a:gd name="T29" fmla="*/ 17 h 155"/>
                <a:gd name="T30" fmla="*/ 39 w 144"/>
                <a:gd name="T31" fmla="*/ 7 h 155"/>
                <a:gd name="T32" fmla="*/ 28 w 144"/>
                <a:gd name="T33" fmla="*/ 0 h 155"/>
                <a:gd name="T34" fmla="*/ 17 w 144"/>
                <a:gd name="T35" fmla="*/ 0 h 155"/>
                <a:gd name="T36" fmla="*/ 7 w 144"/>
                <a:gd name="T37" fmla="*/ 0 h 155"/>
                <a:gd name="T38" fmla="*/ 0 w 144"/>
                <a:gd name="T39" fmla="*/ 0 h 155"/>
                <a:gd name="T40" fmla="*/ 3 w 144"/>
                <a:gd name="T41" fmla="*/ 7 h 155"/>
                <a:gd name="T42" fmla="*/ 10 w 144"/>
                <a:gd name="T43" fmla="*/ 14 h 155"/>
                <a:gd name="T44" fmla="*/ 17 w 144"/>
                <a:gd name="T45" fmla="*/ 17 h 155"/>
                <a:gd name="T46" fmla="*/ 39 w 144"/>
                <a:gd name="T47" fmla="*/ 45 h 155"/>
                <a:gd name="T48" fmla="*/ 46 w 144"/>
                <a:gd name="T49" fmla="*/ 56 h 155"/>
                <a:gd name="T50" fmla="*/ 46 w 144"/>
                <a:gd name="T51" fmla="*/ 63 h 155"/>
                <a:gd name="T52" fmla="*/ 60 w 144"/>
                <a:gd name="T53" fmla="*/ 81 h 155"/>
                <a:gd name="T54" fmla="*/ 81 w 144"/>
                <a:gd name="T55" fmla="*/ 112 h 155"/>
                <a:gd name="T56" fmla="*/ 105 w 144"/>
                <a:gd name="T57" fmla="*/ 141 h 155"/>
                <a:gd name="T58" fmla="*/ 130 w 144"/>
                <a:gd name="T59" fmla="*/ 155 h 155"/>
                <a:gd name="T60" fmla="*/ 134 w 144"/>
                <a:gd name="T61" fmla="*/ 155 h 155"/>
                <a:gd name="T62" fmla="*/ 141 w 144"/>
                <a:gd name="T63" fmla="*/ 151 h 155"/>
                <a:gd name="T64" fmla="*/ 144 w 144"/>
                <a:gd name="T65" fmla="*/ 141 h 155"/>
                <a:gd name="T66" fmla="*/ 144 w 144"/>
                <a:gd name="T67" fmla="*/ 13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4" h="155">
                  <a:moveTo>
                    <a:pt x="144" y="133"/>
                  </a:moveTo>
                  <a:lnTo>
                    <a:pt x="141" y="126"/>
                  </a:lnTo>
                  <a:lnTo>
                    <a:pt x="141" y="123"/>
                  </a:lnTo>
                  <a:lnTo>
                    <a:pt x="144" y="119"/>
                  </a:lnTo>
                  <a:lnTo>
                    <a:pt x="144" y="119"/>
                  </a:lnTo>
                  <a:lnTo>
                    <a:pt x="141" y="116"/>
                  </a:lnTo>
                  <a:lnTo>
                    <a:pt x="137" y="109"/>
                  </a:lnTo>
                  <a:lnTo>
                    <a:pt x="134" y="105"/>
                  </a:lnTo>
                  <a:lnTo>
                    <a:pt x="134" y="102"/>
                  </a:lnTo>
                  <a:lnTo>
                    <a:pt x="120" y="102"/>
                  </a:lnTo>
                  <a:lnTo>
                    <a:pt x="120" y="91"/>
                  </a:lnTo>
                  <a:lnTo>
                    <a:pt x="113" y="84"/>
                  </a:lnTo>
                  <a:lnTo>
                    <a:pt x="109" y="81"/>
                  </a:lnTo>
                  <a:lnTo>
                    <a:pt x="109" y="77"/>
                  </a:lnTo>
                  <a:lnTo>
                    <a:pt x="113" y="77"/>
                  </a:lnTo>
                  <a:lnTo>
                    <a:pt x="116" y="77"/>
                  </a:lnTo>
                  <a:lnTo>
                    <a:pt x="116" y="77"/>
                  </a:lnTo>
                  <a:lnTo>
                    <a:pt x="113" y="74"/>
                  </a:lnTo>
                  <a:lnTo>
                    <a:pt x="105" y="67"/>
                  </a:lnTo>
                  <a:lnTo>
                    <a:pt x="98" y="63"/>
                  </a:lnTo>
                  <a:lnTo>
                    <a:pt x="91" y="56"/>
                  </a:lnTo>
                  <a:lnTo>
                    <a:pt x="84" y="49"/>
                  </a:lnTo>
                  <a:lnTo>
                    <a:pt x="77" y="45"/>
                  </a:lnTo>
                  <a:lnTo>
                    <a:pt x="74" y="42"/>
                  </a:lnTo>
                  <a:lnTo>
                    <a:pt x="74" y="38"/>
                  </a:lnTo>
                  <a:lnTo>
                    <a:pt x="70" y="42"/>
                  </a:lnTo>
                  <a:lnTo>
                    <a:pt x="46" y="21"/>
                  </a:lnTo>
                  <a:lnTo>
                    <a:pt x="46" y="21"/>
                  </a:lnTo>
                  <a:lnTo>
                    <a:pt x="46" y="17"/>
                  </a:lnTo>
                  <a:lnTo>
                    <a:pt x="42" y="17"/>
                  </a:lnTo>
                  <a:lnTo>
                    <a:pt x="42" y="14"/>
                  </a:lnTo>
                  <a:lnTo>
                    <a:pt x="39" y="7"/>
                  </a:lnTo>
                  <a:lnTo>
                    <a:pt x="32" y="0"/>
                  </a:lnTo>
                  <a:lnTo>
                    <a:pt x="28" y="0"/>
                  </a:lnTo>
                  <a:lnTo>
                    <a:pt x="24" y="0"/>
                  </a:lnTo>
                  <a:lnTo>
                    <a:pt x="17" y="0"/>
                  </a:lnTo>
                  <a:lnTo>
                    <a:pt x="14" y="3"/>
                  </a:lnTo>
                  <a:lnTo>
                    <a:pt x="7" y="0"/>
                  </a:lnTo>
                  <a:lnTo>
                    <a:pt x="3" y="0"/>
                  </a:lnTo>
                  <a:lnTo>
                    <a:pt x="0" y="0"/>
                  </a:lnTo>
                  <a:lnTo>
                    <a:pt x="0" y="3"/>
                  </a:lnTo>
                  <a:lnTo>
                    <a:pt x="3" y="7"/>
                  </a:lnTo>
                  <a:lnTo>
                    <a:pt x="7" y="10"/>
                  </a:lnTo>
                  <a:lnTo>
                    <a:pt x="10" y="14"/>
                  </a:lnTo>
                  <a:lnTo>
                    <a:pt x="14" y="17"/>
                  </a:lnTo>
                  <a:lnTo>
                    <a:pt x="17" y="17"/>
                  </a:lnTo>
                  <a:lnTo>
                    <a:pt x="35" y="42"/>
                  </a:lnTo>
                  <a:lnTo>
                    <a:pt x="39" y="45"/>
                  </a:lnTo>
                  <a:lnTo>
                    <a:pt x="42" y="52"/>
                  </a:lnTo>
                  <a:lnTo>
                    <a:pt x="46" y="56"/>
                  </a:lnTo>
                  <a:lnTo>
                    <a:pt x="46" y="60"/>
                  </a:lnTo>
                  <a:lnTo>
                    <a:pt x="46" y="63"/>
                  </a:lnTo>
                  <a:lnTo>
                    <a:pt x="56" y="70"/>
                  </a:lnTo>
                  <a:lnTo>
                    <a:pt x="60" y="81"/>
                  </a:lnTo>
                  <a:lnTo>
                    <a:pt x="67" y="95"/>
                  </a:lnTo>
                  <a:lnTo>
                    <a:pt x="81" y="112"/>
                  </a:lnTo>
                  <a:lnTo>
                    <a:pt x="95" y="130"/>
                  </a:lnTo>
                  <a:lnTo>
                    <a:pt x="105" y="141"/>
                  </a:lnTo>
                  <a:lnTo>
                    <a:pt x="109" y="148"/>
                  </a:lnTo>
                  <a:lnTo>
                    <a:pt x="130" y="155"/>
                  </a:lnTo>
                  <a:lnTo>
                    <a:pt x="130" y="155"/>
                  </a:lnTo>
                  <a:lnTo>
                    <a:pt x="134" y="155"/>
                  </a:lnTo>
                  <a:lnTo>
                    <a:pt x="137" y="151"/>
                  </a:lnTo>
                  <a:lnTo>
                    <a:pt x="141" y="151"/>
                  </a:lnTo>
                  <a:lnTo>
                    <a:pt x="144" y="144"/>
                  </a:lnTo>
                  <a:lnTo>
                    <a:pt x="144" y="141"/>
                  </a:lnTo>
                  <a:lnTo>
                    <a:pt x="144" y="133"/>
                  </a:lnTo>
                  <a:lnTo>
                    <a:pt x="144" y="13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5" name="Freeform 331"/>
            <p:cNvSpPr>
              <a:spLocks/>
            </p:cNvSpPr>
            <p:nvPr userDrawn="1"/>
          </p:nvSpPr>
          <p:spPr bwMode="gray">
            <a:xfrm>
              <a:off x="2067" y="2377"/>
              <a:ext cx="123" cy="38"/>
            </a:xfrm>
            <a:custGeom>
              <a:avLst/>
              <a:gdLst>
                <a:gd name="T0" fmla="*/ 116 w 119"/>
                <a:gd name="T1" fmla="*/ 21 h 35"/>
                <a:gd name="T2" fmla="*/ 116 w 119"/>
                <a:gd name="T3" fmla="*/ 21 h 35"/>
                <a:gd name="T4" fmla="*/ 109 w 119"/>
                <a:gd name="T5" fmla="*/ 18 h 35"/>
                <a:gd name="T6" fmla="*/ 105 w 119"/>
                <a:gd name="T7" fmla="*/ 14 h 35"/>
                <a:gd name="T8" fmla="*/ 95 w 119"/>
                <a:gd name="T9" fmla="*/ 14 h 35"/>
                <a:gd name="T10" fmla="*/ 88 w 119"/>
                <a:gd name="T11" fmla="*/ 11 h 35"/>
                <a:gd name="T12" fmla="*/ 81 w 119"/>
                <a:gd name="T13" fmla="*/ 7 h 35"/>
                <a:gd name="T14" fmla="*/ 74 w 119"/>
                <a:gd name="T15" fmla="*/ 7 h 35"/>
                <a:gd name="T16" fmla="*/ 67 w 119"/>
                <a:gd name="T17" fmla="*/ 7 h 35"/>
                <a:gd name="T18" fmla="*/ 60 w 119"/>
                <a:gd name="T19" fmla="*/ 7 h 35"/>
                <a:gd name="T20" fmla="*/ 60 w 119"/>
                <a:gd name="T21" fmla="*/ 7 h 35"/>
                <a:gd name="T22" fmla="*/ 24 w 119"/>
                <a:gd name="T23" fmla="*/ 0 h 35"/>
                <a:gd name="T24" fmla="*/ 17 w 119"/>
                <a:gd name="T25" fmla="*/ 0 h 35"/>
                <a:gd name="T26" fmla="*/ 10 w 119"/>
                <a:gd name="T27" fmla="*/ 0 h 35"/>
                <a:gd name="T28" fmla="*/ 7 w 119"/>
                <a:gd name="T29" fmla="*/ 0 h 35"/>
                <a:gd name="T30" fmla="*/ 3 w 119"/>
                <a:gd name="T31" fmla="*/ 4 h 35"/>
                <a:gd name="T32" fmla="*/ 0 w 119"/>
                <a:gd name="T33" fmla="*/ 4 h 35"/>
                <a:gd name="T34" fmla="*/ 0 w 119"/>
                <a:gd name="T35" fmla="*/ 11 h 35"/>
                <a:gd name="T36" fmla="*/ 21 w 119"/>
                <a:gd name="T37" fmla="*/ 25 h 35"/>
                <a:gd name="T38" fmla="*/ 53 w 119"/>
                <a:gd name="T39" fmla="*/ 25 h 35"/>
                <a:gd name="T40" fmla="*/ 74 w 119"/>
                <a:gd name="T41" fmla="*/ 32 h 35"/>
                <a:gd name="T42" fmla="*/ 77 w 119"/>
                <a:gd name="T43" fmla="*/ 32 h 35"/>
                <a:gd name="T44" fmla="*/ 84 w 119"/>
                <a:gd name="T45" fmla="*/ 32 h 35"/>
                <a:gd name="T46" fmla="*/ 91 w 119"/>
                <a:gd name="T47" fmla="*/ 32 h 35"/>
                <a:gd name="T48" fmla="*/ 98 w 119"/>
                <a:gd name="T49" fmla="*/ 35 h 35"/>
                <a:gd name="T50" fmla="*/ 109 w 119"/>
                <a:gd name="T51" fmla="*/ 35 h 35"/>
                <a:gd name="T52" fmla="*/ 116 w 119"/>
                <a:gd name="T53" fmla="*/ 35 h 35"/>
                <a:gd name="T54" fmla="*/ 119 w 119"/>
                <a:gd name="T55" fmla="*/ 35 h 35"/>
                <a:gd name="T56" fmla="*/ 119 w 119"/>
                <a:gd name="T57" fmla="*/ 32 h 35"/>
                <a:gd name="T58" fmla="*/ 119 w 119"/>
                <a:gd name="T59" fmla="*/ 28 h 35"/>
                <a:gd name="T60" fmla="*/ 119 w 119"/>
                <a:gd name="T61" fmla="*/ 25 h 35"/>
                <a:gd name="T62" fmla="*/ 119 w 119"/>
                <a:gd name="T63" fmla="*/ 21 h 35"/>
                <a:gd name="T64" fmla="*/ 116 w 119"/>
                <a:gd name="T65" fmla="*/ 2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9" h="35">
                  <a:moveTo>
                    <a:pt x="116" y="21"/>
                  </a:moveTo>
                  <a:lnTo>
                    <a:pt x="116" y="21"/>
                  </a:lnTo>
                  <a:lnTo>
                    <a:pt x="109" y="18"/>
                  </a:lnTo>
                  <a:lnTo>
                    <a:pt x="105" y="14"/>
                  </a:lnTo>
                  <a:lnTo>
                    <a:pt x="95" y="14"/>
                  </a:lnTo>
                  <a:lnTo>
                    <a:pt x="88" y="11"/>
                  </a:lnTo>
                  <a:lnTo>
                    <a:pt x="81" y="7"/>
                  </a:lnTo>
                  <a:lnTo>
                    <a:pt x="74" y="7"/>
                  </a:lnTo>
                  <a:lnTo>
                    <a:pt x="67" y="7"/>
                  </a:lnTo>
                  <a:lnTo>
                    <a:pt x="60" y="7"/>
                  </a:lnTo>
                  <a:lnTo>
                    <a:pt x="60" y="7"/>
                  </a:lnTo>
                  <a:lnTo>
                    <a:pt x="24" y="0"/>
                  </a:lnTo>
                  <a:lnTo>
                    <a:pt x="17" y="0"/>
                  </a:lnTo>
                  <a:lnTo>
                    <a:pt x="10" y="0"/>
                  </a:lnTo>
                  <a:lnTo>
                    <a:pt x="7" y="0"/>
                  </a:lnTo>
                  <a:lnTo>
                    <a:pt x="3" y="4"/>
                  </a:lnTo>
                  <a:lnTo>
                    <a:pt x="0" y="4"/>
                  </a:lnTo>
                  <a:lnTo>
                    <a:pt x="0" y="11"/>
                  </a:lnTo>
                  <a:lnTo>
                    <a:pt x="21" y="25"/>
                  </a:lnTo>
                  <a:lnTo>
                    <a:pt x="53" y="25"/>
                  </a:lnTo>
                  <a:lnTo>
                    <a:pt x="74" y="32"/>
                  </a:lnTo>
                  <a:lnTo>
                    <a:pt x="77" y="32"/>
                  </a:lnTo>
                  <a:lnTo>
                    <a:pt x="84" y="32"/>
                  </a:lnTo>
                  <a:lnTo>
                    <a:pt x="91" y="32"/>
                  </a:lnTo>
                  <a:lnTo>
                    <a:pt x="98" y="35"/>
                  </a:lnTo>
                  <a:lnTo>
                    <a:pt x="109" y="35"/>
                  </a:lnTo>
                  <a:lnTo>
                    <a:pt x="116" y="35"/>
                  </a:lnTo>
                  <a:lnTo>
                    <a:pt x="119" y="35"/>
                  </a:lnTo>
                  <a:lnTo>
                    <a:pt x="119" y="32"/>
                  </a:lnTo>
                  <a:lnTo>
                    <a:pt x="119" y="28"/>
                  </a:lnTo>
                  <a:lnTo>
                    <a:pt x="119" y="25"/>
                  </a:lnTo>
                  <a:lnTo>
                    <a:pt x="119" y="21"/>
                  </a:lnTo>
                  <a:lnTo>
                    <a:pt x="116"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6" name="Freeform 332"/>
            <p:cNvSpPr>
              <a:spLocks/>
            </p:cNvSpPr>
            <p:nvPr userDrawn="1"/>
          </p:nvSpPr>
          <p:spPr bwMode="gray">
            <a:xfrm>
              <a:off x="2313" y="2404"/>
              <a:ext cx="66" cy="31"/>
            </a:xfrm>
            <a:custGeom>
              <a:avLst/>
              <a:gdLst>
                <a:gd name="T0" fmla="*/ 28 w 64"/>
                <a:gd name="T1" fmla="*/ 3 h 28"/>
                <a:gd name="T2" fmla="*/ 25 w 64"/>
                <a:gd name="T3" fmla="*/ 3 h 28"/>
                <a:gd name="T4" fmla="*/ 18 w 64"/>
                <a:gd name="T5" fmla="*/ 7 h 28"/>
                <a:gd name="T6" fmla="*/ 11 w 64"/>
                <a:gd name="T7" fmla="*/ 10 h 28"/>
                <a:gd name="T8" fmla="*/ 7 w 64"/>
                <a:gd name="T9" fmla="*/ 14 h 28"/>
                <a:gd name="T10" fmla="*/ 4 w 64"/>
                <a:gd name="T11" fmla="*/ 17 h 28"/>
                <a:gd name="T12" fmla="*/ 0 w 64"/>
                <a:gd name="T13" fmla="*/ 17 h 28"/>
                <a:gd name="T14" fmla="*/ 0 w 64"/>
                <a:gd name="T15" fmla="*/ 28 h 28"/>
                <a:gd name="T16" fmla="*/ 18 w 64"/>
                <a:gd name="T17" fmla="*/ 24 h 28"/>
                <a:gd name="T18" fmla="*/ 46 w 64"/>
                <a:gd name="T19" fmla="*/ 14 h 28"/>
                <a:gd name="T20" fmla="*/ 46 w 64"/>
                <a:gd name="T21" fmla="*/ 14 h 28"/>
                <a:gd name="T22" fmla="*/ 50 w 64"/>
                <a:gd name="T23" fmla="*/ 10 h 28"/>
                <a:gd name="T24" fmla="*/ 57 w 64"/>
                <a:gd name="T25" fmla="*/ 7 h 28"/>
                <a:gd name="T26" fmla="*/ 60 w 64"/>
                <a:gd name="T27" fmla="*/ 7 h 28"/>
                <a:gd name="T28" fmla="*/ 64 w 64"/>
                <a:gd name="T29" fmla="*/ 3 h 28"/>
                <a:gd name="T30" fmla="*/ 64 w 64"/>
                <a:gd name="T31" fmla="*/ 0 h 28"/>
                <a:gd name="T32" fmla="*/ 60 w 64"/>
                <a:gd name="T33" fmla="*/ 0 h 28"/>
                <a:gd name="T34" fmla="*/ 57 w 64"/>
                <a:gd name="T35" fmla="*/ 0 h 28"/>
                <a:gd name="T36" fmla="*/ 53 w 64"/>
                <a:gd name="T37" fmla="*/ 0 h 28"/>
                <a:gd name="T38" fmla="*/ 53 w 64"/>
                <a:gd name="T39" fmla="*/ 0 h 28"/>
                <a:gd name="T40" fmla="*/ 53 w 64"/>
                <a:gd name="T41" fmla="*/ 0 h 28"/>
                <a:gd name="T42" fmla="*/ 46 w 64"/>
                <a:gd name="T43" fmla="*/ 3 h 28"/>
                <a:gd name="T44" fmla="*/ 39 w 64"/>
                <a:gd name="T45" fmla="*/ 3 h 28"/>
                <a:gd name="T46" fmla="*/ 36 w 64"/>
                <a:gd name="T47" fmla="*/ 3 h 28"/>
                <a:gd name="T48" fmla="*/ 28 w 64"/>
                <a:gd name="T4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28">
                  <a:moveTo>
                    <a:pt x="28" y="3"/>
                  </a:moveTo>
                  <a:lnTo>
                    <a:pt x="25" y="3"/>
                  </a:lnTo>
                  <a:lnTo>
                    <a:pt x="18" y="7"/>
                  </a:lnTo>
                  <a:lnTo>
                    <a:pt x="11" y="10"/>
                  </a:lnTo>
                  <a:lnTo>
                    <a:pt x="7" y="14"/>
                  </a:lnTo>
                  <a:lnTo>
                    <a:pt x="4" y="17"/>
                  </a:lnTo>
                  <a:lnTo>
                    <a:pt x="0" y="17"/>
                  </a:lnTo>
                  <a:lnTo>
                    <a:pt x="0" y="28"/>
                  </a:lnTo>
                  <a:lnTo>
                    <a:pt x="18" y="24"/>
                  </a:lnTo>
                  <a:lnTo>
                    <a:pt x="46" y="14"/>
                  </a:lnTo>
                  <a:lnTo>
                    <a:pt x="46" y="14"/>
                  </a:lnTo>
                  <a:lnTo>
                    <a:pt x="50" y="10"/>
                  </a:lnTo>
                  <a:lnTo>
                    <a:pt x="57" y="7"/>
                  </a:lnTo>
                  <a:lnTo>
                    <a:pt x="60" y="7"/>
                  </a:lnTo>
                  <a:lnTo>
                    <a:pt x="64" y="3"/>
                  </a:lnTo>
                  <a:lnTo>
                    <a:pt x="64" y="0"/>
                  </a:lnTo>
                  <a:lnTo>
                    <a:pt x="60" y="0"/>
                  </a:lnTo>
                  <a:lnTo>
                    <a:pt x="57" y="0"/>
                  </a:lnTo>
                  <a:lnTo>
                    <a:pt x="53" y="0"/>
                  </a:lnTo>
                  <a:lnTo>
                    <a:pt x="53" y="0"/>
                  </a:lnTo>
                  <a:lnTo>
                    <a:pt x="53" y="0"/>
                  </a:lnTo>
                  <a:lnTo>
                    <a:pt x="46" y="3"/>
                  </a:lnTo>
                  <a:lnTo>
                    <a:pt x="39" y="3"/>
                  </a:lnTo>
                  <a:lnTo>
                    <a:pt x="36" y="3"/>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7" name="Freeform 333"/>
            <p:cNvSpPr>
              <a:spLocks/>
            </p:cNvSpPr>
            <p:nvPr userDrawn="1"/>
          </p:nvSpPr>
          <p:spPr bwMode="gray">
            <a:xfrm>
              <a:off x="4614" y="1986"/>
              <a:ext cx="22" cy="12"/>
            </a:xfrm>
            <a:custGeom>
              <a:avLst/>
              <a:gdLst>
                <a:gd name="T0" fmla="*/ 21 w 21"/>
                <a:gd name="T1" fmla="*/ 7 h 11"/>
                <a:gd name="T2" fmla="*/ 14 w 21"/>
                <a:gd name="T3" fmla="*/ 4 h 11"/>
                <a:gd name="T4" fmla="*/ 11 w 21"/>
                <a:gd name="T5" fmla="*/ 0 h 11"/>
                <a:gd name="T6" fmla="*/ 4 w 21"/>
                <a:gd name="T7" fmla="*/ 0 h 11"/>
                <a:gd name="T8" fmla="*/ 0 w 21"/>
                <a:gd name="T9" fmla="*/ 4 h 11"/>
                <a:gd name="T10" fmla="*/ 11 w 21"/>
                <a:gd name="T11" fmla="*/ 11 h 11"/>
                <a:gd name="T12" fmla="*/ 21 w 21"/>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21" h="11">
                  <a:moveTo>
                    <a:pt x="21" y="7"/>
                  </a:moveTo>
                  <a:lnTo>
                    <a:pt x="14" y="4"/>
                  </a:lnTo>
                  <a:lnTo>
                    <a:pt x="11" y="0"/>
                  </a:lnTo>
                  <a:lnTo>
                    <a:pt x="4" y="0"/>
                  </a:lnTo>
                  <a:lnTo>
                    <a:pt x="0" y="4"/>
                  </a:lnTo>
                  <a:lnTo>
                    <a:pt x="11" y="11"/>
                  </a:lnTo>
                  <a:lnTo>
                    <a:pt x="21"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8" name="Freeform 334"/>
            <p:cNvSpPr>
              <a:spLocks noEditPoints="1"/>
            </p:cNvSpPr>
            <p:nvPr userDrawn="1"/>
          </p:nvSpPr>
          <p:spPr bwMode="gray">
            <a:xfrm>
              <a:off x="4597" y="2005"/>
              <a:ext cx="83" cy="43"/>
            </a:xfrm>
            <a:custGeom>
              <a:avLst/>
              <a:gdLst>
                <a:gd name="T0" fmla="*/ 17 w 81"/>
                <a:gd name="T1" fmla="*/ 28 h 39"/>
                <a:gd name="T2" fmla="*/ 21 w 81"/>
                <a:gd name="T3" fmla="*/ 32 h 39"/>
                <a:gd name="T4" fmla="*/ 24 w 81"/>
                <a:gd name="T5" fmla="*/ 32 h 39"/>
                <a:gd name="T6" fmla="*/ 28 w 81"/>
                <a:gd name="T7" fmla="*/ 35 h 39"/>
                <a:gd name="T8" fmla="*/ 31 w 81"/>
                <a:gd name="T9" fmla="*/ 39 h 39"/>
                <a:gd name="T10" fmla="*/ 38 w 81"/>
                <a:gd name="T11" fmla="*/ 39 h 39"/>
                <a:gd name="T12" fmla="*/ 42 w 81"/>
                <a:gd name="T13" fmla="*/ 35 h 39"/>
                <a:gd name="T14" fmla="*/ 42 w 81"/>
                <a:gd name="T15" fmla="*/ 35 h 39"/>
                <a:gd name="T16" fmla="*/ 42 w 81"/>
                <a:gd name="T17" fmla="*/ 35 h 39"/>
                <a:gd name="T18" fmla="*/ 42 w 81"/>
                <a:gd name="T19" fmla="*/ 35 h 39"/>
                <a:gd name="T20" fmla="*/ 46 w 81"/>
                <a:gd name="T21" fmla="*/ 35 h 39"/>
                <a:gd name="T22" fmla="*/ 49 w 81"/>
                <a:gd name="T23" fmla="*/ 35 h 39"/>
                <a:gd name="T24" fmla="*/ 53 w 81"/>
                <a:gd name="T25" fmla="*/ 32 h 39"/>
                <a:gd name="T26" fmla="*/ 56 w 81"/>
                <a:gd name="T27" fmla="*/ 28 h 39"/>
                <a:gd name="T28" fmla="*/ 60 w 81"/>
                <a:gd name="T29" fmla="*/ 28 h 39"/>
                <a:gd name="T30" fmla="*/ 60 w 81"/>
                <a:gd name="T31" fmla="*/ 28 h 39"/>
                <a:gd name="T32" fmla="*/ 63 w 81"/>
                <a:gd name="T33" fmla="*/ 32 h 39"/>
                <a:gd name="T34" fmla="*/ 74 w 81"/>
                <a:gd name="T35" fmla="*/ 28 h 39"/>
                <a:gd name="T36" fmla="*/ 81 w 81"/>
                <a:gd name="T37" fmla="*/ 25 h 39"/>
                <a:gd name="T38" fmla="*/ 77 w 81"/>
                <a:gd name="T39" fmla="*/ 18 h 39"/>
                <a:gd name="T40" fmla="*/ 74 w 81"/>
                <a:gd name="T41" fmla="*/ 14 h 39"/>
                <a:gd name="T42" fmla="*/ 63 w 81"/>
                <a:gd name="T43" fmla="*/ 14 h 39"/>
                <a:gd name="T44" fmla="*/ 70 w 81"/>
                <a:gd name="T45" fmla="*/ 10 h 39"/>
                <a:gd name="T46" fmla="*/ 60 w 81"/>
                <a:gd name="T47" fmla="*/ 10 h 39"/>
                <a:gd name="T48" fmla="*/ 53 w 81"/>
                <a:gd name="T49" fmla="*/ 7 h 39"/>
                <a:gd name="T50" fmla="*/ 46 w 81"/>
                <a:gd name="T51" fmla="*/ 3 h 39"/>
                <a:gd name="T52" fmla="*/ 42 w 81"/>
                <a:gd name="T53" fmla="*/ 3 h 39"/>
                <a:gd name="T54" fmla="*/ 42 w 81"/>
                <a:gd name="T55" fmla="*/ 3 h 39"/>
                <a:gd name="T56" fmla="*/ 28 w 81"/>
                <a:gd name="T57" fmla="*/ 0 h 39"/>
                <a:gd name="T58" fmla="*/ 17 w 81"/>
                <a:gd name="T59" fmla="*/ 0 h 39"/>
                <a:gd name="T60" fmla="*/ 10 w 81"/>
                <a:gd name="T61" fmla="*/ 0 h 39"/>
                <a:gd name="T62" fmla="*/ 7 w 81"/>
                <a:gd name="T63" fmla="*/ 7 h 39"/>
                <a:gd name="T64" fmla="*/ 10 w 81"/>
                <a:gd name="T65" fmla="*/ 7 h 39"/>
                <a:gd name="T66" fmla="*/ 14 w 81"/>
                <a:gd name="T67" fmla="*/ 7 h 39"/>
                <a:gd name="T68" fmla="*/ 17 w 81"/>
                <a:gd name="T69" fmla="*/ 7 h 39"/>
                <a:gd name="T70" fmla="*/ 21 w 81"/>
                <a:gd name="T71" fmla="*/ 7 h 39"/>
                <a:gd name="T72" fmla="*/ 24 w 81"/>
                <a:gd name="T73" fmla="*/ 10 h 39"/>
                <a:gd name="T74" fmla="*/ 24 w 81"/>
                <a:gd name="T75" fmla="*/ 14 h 39"/>
                <a:gd name="T76" fmla="*/ 24 w 81"/>
                <a:gd name="T77" fmla="*/ 14 h 39"/>
                <a:gd name="T78" fmla="*/ 24 w 81"/>
                <a:gd name="T79" fmla="*/ 18 h 39"/>
                <a:gd name="T80" fmla="*/ 24 w 81"/>
                <a:gd name="T81" fmla="*/ 18 h 39"/>
                <a:gd name="T82" fmla="*/ 24 w 81"/>
                <a:gd name="T83" fmla="*/ 21 h 39"/>
                <a:gd name="T84" fmla="*/ 17 w 81"/>
                <a:gd name="T85" fmla="*/ 21 h 39"/>
                <a:gd name="T86" fmla="*/ 7 w 81"/>
                <a:gd name="T87" fmla="*/ 18 h 39"/>
                <a:gd name="T88" fmla="*/ 0 w 81"/>
                <a:gd name="T89" fmla="*/ 18 h 39"/>
                <a:gd name="T90" fmla="*/ 0 w 81"/>
                <a:gd name="T91" fmla="*/ 21 h 39"/>
                <a:gd name="T92" fmla="*/ 3 w 81"/>
                <a:gd name="T93" fmla="*/ 25 h 39"/>
                <a:gd name="T94" fmla="*/ 7 w 81"/>
                <a:gd name="T95" fmla="*/ 25 h 39"/>
                <a:gd name="T96" fmla="*/ 10 w 81"/>
                <a:gd name="T97" fmla="*/ 25 h 39"/>
                <a:gd name="T98" fmla="*/ 14 w 81"/>
                <a:gd name="T99" fmla="*/ 28 h 39"/>
                <a:gd name="T100" fmla="*/ 17 w 81"/>
                <a:gd name="T101" fmla="*/ 28 h 39"/>
                <a:gd name="T102" fmla="*/ 38 w 81"/>
                <a:gd name="T103" fmla="*/ 18 h 39"/>
                <a:gd name="T104" fmla="*/ 42 w 81"/>
                <a:gd name="T105" fmla="*/ 18 h 39"/>
                <a:gd name="T106" fmla="*/ 42 w 81"/>
                <a:gd name="T107" fmla="*/ 14 h 39"/>
                <a:gd name="T108" fmla="*/ 46 w 81"/>
                <a:gd name="T109" fmla="*/ 10 h 39"/>
                <a:gd name="T110" fmla="*/ 46 w 81"/>
                <a:gd name="T111" fmla="*/ 14 h 39"/>
                <a:gd name="T112" fmla="*/ 42 w 81"/>
                <a:gd name="T113" fmla="*/ 18 h 39"/>
                <a:gd name="T114" fmla="*/ 38 w 81"/>
                <a:gd name="T115" fmla="*/ 18 h 39"/>
                <a:gd name="T116" fmla="*/ 38 w 81"/>
                <a:gd name="T117" fmla="*/ 21 h 39"/>
                <a:gd name="T118" fmla="*/ 38 w 81"/>
                <a:gd name="T119" fmla="*/ 21 h 39"/>
                <a:gd name="T120" fmla="*/ 38 w 81"/>
                <a:gd name="T121" fmla="*/ 21 h 39"/>
                <a:gd name="T122" fmla="*/ 38 w 81"/>
                <a:gd name="T123" fmla="*/ 21 h 39"/>
                <a:gd name="T124" fmla="*/ 38 w 81"/>
                <a:gd name="T125"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 h="39">
                  <a:moveTo>
                    <a:pt x="17" y="28"/>
                  </a:moveTo>
                  <a:lnTo>
                    <a:pt x="21" y="32"/>
                  </a:lnTo>
                  <a:lnTo>
                    <a:pt x="24" y="32"/>
                  </a:lnTo>
                  <a:lnTo>
                    <a:pt x="28" y="35"/>
                  </a:lnTo>
                  <a:lnTo>
                    <a:pt x="31" y="39"/>
                  </a:lnTo>
                  <a:lnTo>
                    <a:pt x="38" y="39"/>
                  </a:lnTo>
                  <a:lnTo>
                    <a:pt x="42" y="35"/>
                  </a:lnTo>
                  <a:lnTo>
                    <a:pt x="42" y="35"/>
                  </a:lnTo>
                  <a:lnTo>
                    <a:pt x="42" y="35"/>
                  </a:lnTo>
                  <a:lnTo>
                    <a:pt x="42" y="35"/>
                  </a:lnTo>
                  <a:lnTo>
                    <a:pt x="46" y="35"/>
                  </a:lnTo>
                  <a:lnTo>
                    <a:pt x="49" y="35"/>
                  </a:lnTo>
                  <a:lnTo>
                    <a:pt x="53" y="32"/>
                  </a:lnTo>
                  <a:lnTo>
                    <a:pt x="56" y="28"/>
                  </a:lnTo>
                  <a:lnTo>
                    <a:pt x="60" y="28"/>
                  </a:lnTo>
                  <a:lnTo>
                    <a:pt x="60" y="28"/>
                  </a:lnTo>
                  <a:lnTo>
                    <a:pt x="63" y="32"/>
                  </a:lnTo>
                  <a:lnTo>
                    <a:pt x="74" y="28"/>
                  </a:lnTo>
                  <a:lnTo>
                    <a:pt x="81" y="25"/>
                  </a:lnTo>
                  <a:lnTo>
                    <a:pt x="77" y="18"/>
                  </a:lnTo>
                  <a:lnTo>
                    <a:pt x="74" y="14"/>
                  </a:lnTo>
                  <a:lnTo>
                    <a:pt x="63" y="14"/>
                  </a:lnTo>
                  <a:lnTo>
                    <a:pt x="70" y="10"/>
                  </a:lnTo>
                  <a:lnTo>
                    <a:pt x="60" y="10"/>
                  </a:lnTo>
                  <a:lnTo>
                    <a:pt x="53" y="7"/>
                  </a:lnTo>
                  <a:lnTo>
                    <a:pt x="46" y="3"/>
                  </a:lnTo>
                  <a:lnTo>
                    <a:pt x="42" y="3"/>
                  </a:lnTo>
                  <a:lnTo>
                    <a:pt x="42" y="3"/>
                  </a:lnTo>
                  <a:lnTo>
                    <a:pt x="28" y="0"/>
                  </a:lnTo>
                  <a:lnTo>
                    <a:pt x="17" y="0"/>
                  </a:lnTo>
                  <a:lnTo>
                    <a:pt x="10" y="0"/>
                  </a:lnTo>
                  <a:lnTo>
                    <a:pt x="7" y="7"/>
                  </a:lnTo>
                  <a:lnTo>
                    <a:pt x="10" y="7"/>
                  </a:lnTo>
                  <a:lnTo>
                    <a:pt x="14" y="7"/>
                  </a:lnTo>
                  <a:lnTo>
                    <a:pt x="17" y="7"/>
                  </a:lnTo>
                  <a:lnTo>
                    <a:pt x="21" y="7"/>
                  </a:lnTo>
                  <a:lnTo>
                    <a:pt x="24" y="10"/>
                  </a:lnTo>
                  <a:lnTo>
                    <a:pt x="24" y="14"/>
                  </a:lnTo>
                  <a:lnTo>
                    <a:pt x="24" y="14"/>
                  </a:lnTo>
                  <a:lnTo>
                    <a:pt x="24" y="18"/>
                  </a:lnTo>
                  <a:lnTo>
                    <a:pt x="24" y="18"/>
                  </a:lnTo>
                  <a:lnTo>
                    <a:pt x="24" y="21"/>
                  </a:lnTo>
                  <a:lnTo>
                    <a:pt x="17" y="21"/>
                  </a:lnTo>
                  <a:lnTo>
                    <a:pt x="7" y="18"/>
                  </a:lnTo>
                  <a:lnTo>
                    <a:pt x="0" y="18"/>
                  </a:lnTo>
                  <a:lnTo>
                    <a:pt x="0" y="21"/>
                  </a:lnTo>
                  <a:lnTo>
                    <a:pt x="3" y="25"/>
                  </a:lnTo>
                  <a:lnTo>
                    <a:pt x="7" y="25"/>
                  </a:lnTo>
                  <a:lnTo>
                    <a:pt x="10" y="25"/>
                  </a:lnTo>
                  <a:lnTo>
                    <a:pt x="14" y="28"/>
                  </a:lnTo>
                  <a:lnTo>
                    <a:pt x="17" y="28"/>
                  </a:lnTo>
                  <a:close/>
                  <a:moveTo>
                    <a:pt x="38" y="18"/>
                  </a:moveTo>
                  <a:lnTo>
                    <a:pt x="42" y="18"/>
                  </a:lnTo>
                  <a:lnTo>
                    <a:pt x="42" y="14"/>
                  </a:lnTo>
                  <a:lnTo>
                    <a:pt x="46" y="10"/>
                  </a:lnTo>
                  <a:lnTo>
                    <a:pt x="46" y="14"/>
                  </a:lnTo>
                  <a:lnTo>
                    <a:pt x="42" y="18"/>
                  </a:lnTo>
                  <a:lnTo>
                    <a:pt x="38" y="18"/>
                  </a:lnTo>
                  <a:lnTo>
                    <a:pt x="38" y="21"/>
                  </a:lnTo>
                  <a:lnTo>
                    <a:pt x="38" y="21"/>
                  </a:lnTo>
                  <a:lnTo>
                    <a:pt x="38" y="21"/>
                  </a:lnTo>
                  <a:lnTo>
                    <a:pt x="38" y="21"/>
                  </a:lnTo>
                  <a:lnTo>
                    <a:pt x="38"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9" name="Freeform 335"/>
            <p:cNvSpPr>
              <a:spLocks/>
            </p:cNvSpPr>
            <p:nvPr userDrawn="1"/>
          </p:nvSpPr>
          <p:spPr bwMode="gray">
            <a:xfrm>
              <a:off x="4445" y="1953"/>
              <a:ext cx="155" cy="60"/>
            </a:xfrm>
            <a:custGeom>
              <a:avLst/>
              <a:gdLst>
                <a:gd name="T0" fmla="*/ 98 w 151"/>
                <a:gd name="T1" fmla="*/ 52 h 56"/>
                <a:gd name="T2" fmla="*/ 98 w 151"/>
                <a:gd name="T3" fmla="*/ 56 h 56"/>
                <a:gd name="T4" fmla="*/ 102 w 151"/>
                <a:gd name="T5" fmla="*/ 56 h 56"/>
                <a:gd name="T6" fmla="*/ 105 w 151"/>
                <a:gd name="T7" fmla="*/ 56 h 56"/>
                <a:gd name="T8" fmla="*/ 112 w 151"/>
                <a:gd name="T9" fmla="*/ 56 h 56"/>
                <a:gd name="T10" fmla="*/ 120 w 151"/>
                <a:gd name="T11" fmla="*/ 56 h 56"/>
                <a:gd name="T12" fmla="*/ 127 w 151"/>
                <a:gd name="T13" fmla="*/ 56 h 56"/>
                <a:gd name="T14" fmla="*/ 134 w 151"/>
                <a:gd name="T15" fmla="*/ 56 h 56"/>
                <a:gd name="T16" fmla="*/ 148 w 151"/>
                <a:gd name="T17" fmla="*/ 56 h 56"/>
                <a:gd name="T18" fmla="*/ 148 w 151"/>
                <a:gd name="T19" fmla="*/ 52 h 56"/>
                <a:gd name="T20" fmla="*/ 151 w 151"/>
                <a:gd name="T21" fmla="*/ 52 h 56"/>
                <a:gd name="T22" fmla="*/ 151 w 151"/>
                <a:gd name="T23" fmla="*/ 49 h 56"/>
                <a:gd name="T24" fmla="*/ 148 w 151"/>
                <a:gd name="T25" fmla="*/ 45 h 56"/>
                <a:gd name="T26" fmla="*/ 130 w 151"/>
                <a:gd name="T27" fmla="*/ 35 h 56"/>
                <a:gd name="T28" fmla="*/ 127 w 151"/>
                <a:gd name="T29" fmla="*/ 31 h 56"/>
                <a:gd name="T30" fmla="*/ 95 w 151"/>
                <a:gd name="T31" fmla="*/ 21 h 56"/>
                <a:gd name="T32" fmla="*/ 81 w 151"/>
                <a:gd name="T33" fmla="*/ 21 h 56"/>
                <a:gd name="T34" fmla="*/ 81 w 151"/>
                <a:gd name="T35" fmla="*/ 21 h 56"/>
                <a:gd name="T36" fmla="*/ 77 w 151"/>
                <a:gd name="T37" fmla="*/ 17 h 56"/>
                <a:gd name="T38" fmla="*/ 70 w 151"/>
                <a:gd name="T39" fmla="*/ 14 h 56"/>
                <a:gd name="T40" fmla="*/ 63 w 151"/>
                <a:gd name="T41" fmla="*/ 7 h 56"/>
                <a:gd name="T42" fmla="*/ 35 w 151"/>
                <a:gd name="T43" fmla="*/ 0 h 56"/>
                <a:gd name="T44" fmla="*/ 21 w 151"/>
                <a:gd name="T45" fmla="*/ 3 h 56"/>
                <a:gd name="T46" fmla="*/ 21 w 151"/>
                <a:gd name="T47" fmla="*/ 3 h 56"/>
                <a:gd name="T48" fmla="*/ 14 w 151"/>
                <a:gd name="T49" fmla="*/ 3 h 56"/>
                <a:gd name="T50" fmla="*/ 7 w 151"/>
                <a:gd name="T51" fmla="*/ 7 h 56"/>
                <a:gd name="T52" fmla="*/ 3 w 151"/>
                <a:gd name="T53" fmla="*/ 14 h 56"/>
                <a:gd name="T54" fmla="*/ 0 w 151"/>
                <a:gd name="T55" fmla="*/ 17 h 56"/>
                <a:gd name="T56" fmla="*/ 3 w 151"/>
                <a:gd name="T57" fmla="*/ 21 h 56"/>
                <a:gd name="T58" fmla="*/ 7 w 151"/>
                <a:gd name="T59" fmla="*/ 21 h 56"/>
                <a:gd name="T60" fmla="*/ 10 w 151"/>
                <a:gd name="T61" fmla="*/ 21 h 56"/>
                <a:gd name="T62" fmla="*/ 14 w 151"/>
                <a:gd name="T63" fmla="*/ 21 h 56"/>
                <a:gd name="T64" fmla="*/ 21 w 151"/>
                <a:gd name="T65" fmla="*/ 21 h 56"/>
                <a:gd name="T66" fmla="*/ 24 w 151"/>
                <a:gd name="T67" fmla="*/ 17 h 56"/>
                <a:gd name="T68" fmla="*/ 31 w 151"/>
                <a:gd name="T69" fmla="*/ 17 h 56"/>
                <a:gd name="T70" fmla="*/ 35 w 151"/>
                <a:gd name="T71" fmla="*/ 17 h 56"/>
                <a:gd name="T72" fmla="*/ 39 w 151"/>
                <a:gd name="T73" fmla="*/ 17 h 56"/>
                <a:gd name="T74" fmla="*/ 42 w 151"/>
                <a:gd name="T75" fmla="*/ 21 h 56"/>
                <a:gd name="T76" fmla="*/ 49 w 151"/>
                <a:gd name="T77" fmla="*/ 21 h 56"/>
                <a:gd name="T78" fmla="*/ 56 w 151"/>
                <a:gd name="T79" fmla="*/ 24 h 56"/>
                <a:gd name="T80" fmla="*/ 60 w 151"/>
                <a:gd name="T81" fmla="*/ 24 h 56"/>
                <a:gd name="T82" fmla="*/ 74 w 151"/>
                <a:gd name="T83" fmla="*/ 31 h 56"/>
                <a:gd name="T84" fmla="*/ 74 w 151"/>
                <a:gd name="T85" fmla="*/ 35 h 56"/>
                <a:gd name="T86" fmla="*/ 77 w 151"/>
                <a:gd name="T87" fmla="*/ 38 h 56"/>
                <a:gd name="T88" fmla="*/ 84 w 151"/>
                <a:gd name="T89" fmla="*/ 38 h 56"/>
                <a:gd name="T90" fmla="*/ 95 w 151"/>
                <a:gd name="T91" fmla="*/ 42 h 56"/>
                <a:gd name="T92" fmla="*/ 105 w 151"/>
                <a:gd name="T93" fmla="*/ 42 h 56"/>
                <a:gd name="T94" fmla="*/ 105 w 151"/>
                <a:gd name="T95" fmla="*/ 45 h 56"/>
                <a:gd name="T96" fmla="*/ 98 w 151"/>
                <a:gd name="T97"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1" h="56">
                  <a:moveTo>
                    <a:pt x="98" y="52"/>
                  </a:moveTo>
                  <a:lnTo>
                    <a:pt x="98" y="56"/>
                  </a:lnTo>
                  <a:lnTo>
                    <a:pt x="102" y="56"/>
                  </a:lnTo>
                  <a:lnTo>
                    <a:pt x="105" y="56"/>
                  </a:lnTo>
                  <a:lnTo>
                    <a:pt x="112" y="56"/>
                  </a:lnTo>
                  <a:lnTo>
                    <a:pt x="120" y="56"/>
                  </a:lnTo>
                  <a:lnTo>
                    <a:pt x="127" y="56"/>
                  </a:lnTo>
                  <a:lnTo>
                    <a:pt x="134" y="56"/>
                  </a:lnTo>
                  <a:lnTo>
                    <a:pt x="148" y="56"/>
                  </a:lnTo>
                  <a:lnTo>
                    <a:pt x="148" y="52"/>
                  </a:lnTo>
                  <a:lnTo>
                    <a:pt x="151" y="52"/>
                  </a:lnTo>
                  <a:lnTo>
                    <a:pt x="151" y="49"/>
                  </a:lnTo>
                  <a:lnTo>
                    <a:pt x="148" y="45"/>
                  </a:lnTo>
                  <a:lnTo>
                    <a:pt x="130" y="35"/>
                  </a:lnTo>
                  <a:lnTo>
                    <a:pt x="127" y="31"/>
                  </a:lnTo>
                  <a:lnTo>
                    <a:pt x="95" y="21"/>
                  </a:lnTo>
                  <a:lnTo>
                    <a:pt x="81" y="21"/>
                  </a:lnTo>
                  <a:lnTo>
                    <a:pt x="81" y="21"/>
                  </a:lnTo>
                  <a:lnTo>
                    <a:pt x="77" y="17"/>
                  </a:lnTo>
                  <a:lnTo>
                    <a:pt x="70" y="14"/>
                  </a:lnTo>
                  <a:lnTo>
                    <a:pt x="63" y="7"/>
                  </a:lnTo>
                  <a:lnTo>
                    <a:pt x="35" y="0"/>
                  </a:lnTo>
                  <a:lnTo>
                    <a:pt x="21" y="3"/>
                  </a:lnTo>
                  <a:lnTo>
                    <a:pt x="21" y="3"/>
                  </a:lnTo>
                  <a:lnTo>
                    <a:pt x="14" y="3"/>
                  </a:lnTo>
                  <a:lnTo>
                    <a:pt x="7" y="7"/>
                  </a:lnTo>
                  <a:lnTo>
                    <a:pt x="3" y="14"/>
                  </a:lnTo>
                  <a:lnTo>
                    <a:pt x="0" y="17"/>
                  </a:lnTo>
                  <a:lnTo>
                    <a:pt x="3" y="21"/>
                  </a:lnTo>
                  <a:lnTo>
                    <a:pt x="7" y="21"/>
                  </a:lnTo>
                  <a:lnTo>
                    <a:pt x="10" y="21"/>
                  </a:lnTo>
                  <a:lnTo>
                    <a:pt x="14" y="21"/>
                  </a:lnTo>
                  <a:lnTo>
                    <a:pt x="21" y="21"/>
                  </a:lnTo>
                  <a:lnTo>
                    <a:pt x="24" y="17"/>
                  </a:lnTo>
                  <a:lnTo>
                    <a:pt x="31" y="17"/>
                  </a:lnTo>
                  <a:lnTo>
                    <a:pt x="35" y="17"/>
                  </a:lnTo>
                  <a:lnTo>
                    <a:pt x="39" y="17"/>
                  </a:lnTo>
                  <a:lnTo>
                    <a:pt x="42" y="21"/>
                  </a:lnTo>
                  <a:lnTo>
                    <a:pt x="49" y="21"/>
                  </a:lnTo>
                  <a:lnTo>
                    <a:pt x="56" y="24"/>
                  </a:lnTo>
                  <a:lnTo>
                    <a:pt x="60" y="24"/>
                  </a:lnTo>
                  <a:lnTo>
                    <a:pt x="74" y="31"/>
                  </a:lnTo>
                  <a:lnTo>
                    <a:pt x="74" y="35"/>
                  </a:lnTo>
                  <a:lnTo>
                    <a:pt x="77" y="38"/>
                  </a:lnTo>
                  <a:lnTo>
                    <a:pt x="84" y="38"/>
                  </a:lnTo>
                  <a:lnTo>
                    <a:pt x="95" y="42"/>
                  </a:lnTo>
                  <a:lnTo>
                    <a:pt x="105" y="42"/>
                  </a:lnTo>
                  <a:lnTo>
                    <a:pt x="105" y="45"/>
                  </a:lnTo>
                  <a:lnTo>
                    <a:pt x="98" y="5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0" name="Freeform 336"/>
            <p:cNvSpPr>
              <a:spLocks/>
            </p:cNvSpPr>
            <p:nvPr userDrawn="1"/>
          </p:nvSpPr>
          <p:spPr bwMode="gray">
            <a:xfrm>
              <a:off x="4690" y="2028"/>
              <a:ext cx="33" cy="15"/>
            </a:xfrm>
            <a:custGeom>
              <a:avLst/>
              <a:gdLst>
                <a:gd name="T0" fmla="*/ 11 w 32"/>
                <a:gd name="T1" fmla="*/ 0 h 14"/>
                <a:gd name="T2" fmla="*/ 4 w 32"/>
                <a:gd name="T3" fmla="*/ 4 h 14"/>
                <a:gd name="T4" fmla="*/ 0 w 32"/>
                <a:gd name="T5" fmla="*/ 7 h 14"/>
                <a:gd name="T6" fmla="*/ 0 w 32"/>
                <a:gd name="T7" fmla="*/ 11 h 14"/>
                <a:gd name="T8" fmla="*/ 7 w 32"/>
                <a:gd name="T9" fmla="*/ 14 h 14"/>
                <a:gd name="T10" fmla="*/ 14 w 32"/>
                <a:gd name="T11" fmla="*/ 11 h 14"/>
                <a:gd name="T12" fmla="*/ 25 w 32"/>
                <a:gd name="T13" fmla="*/ 14 h 14"/>
                <a:gd name="T14" fmla="*/ 25 w 32"/>
                <a:gd name="T15" fmla="*/ 11 h 14"/>
                <a:gd name="T16" fmla="*/ 32 w 32"/>
                <a:gd name="T17" fmla="*/ 4 h 14"/>
                <a:gd name="T18" fmla="*/ 21 w 32"/>
                <a:gd name="T19" fmla="*/ 0 h 14"/>
                <a:gd name="T20" fmla="*/ 11 w 32"/>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4">
                  <a:moveTo>
                    <a:pt x="11" y="0"/>
                  </a:moveTo>
                  <a:lnTo>
                    <a:pt x="4" y="4"/>
                  </a:lnTo>
                  <a:lnTo>
                    <a:pt x="0" y="7"/>
                  </a:lnTo>
                  <a:lnTo>
                    <a:pt x="0" y="11"/>
                  </a:lnTo>
                  <a:lnTo>
                    <a:pt x="7" y="14"/>
                  </a:lnTo>
                  <a:lnTo>
                    <a:pt x="14" y="11"/>
                  </a:lnTo>
                  <a:lnTo>
                    <a:pt x="25" y="14"/>
                  </a:lnTo>
                  <a:lnTo>
                    <a:pt x="25" y="11"/>
                  </a:lnTo>
                  <a:lnTo>
                    <a:pt x="32" y="4"/>
                  </a:lnTo>
                  <a:lnTo>
                    <a:pt x="21"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1" name="Freeform 337"/>
            <p:cNvSpPr>
              <a:spLocks/>
            </p:cNvSpPr>
            <p:nvPr userDrawn="1"/>
          </p:nvSpPr>
          <p:spPr bwMode="gray">
            <a:xfrm>
              <a:off x="3752" y="1253"/>
              <a:ext cx="11" cy="19"/>
            </a:xfrm>
            <a:custGeom>
              <a:avLst/>
              <a:gdLst>
                <a:gd name="T0" fmla="*/ 0 w 10"/>
                <a:gd name="T1" fmla="*/ 14 h 18"/>
                <a:gd name="T2" fmla="*/ 0 w 10"/>
                <a:gd name="T3" fmla="*/ 14 h 18"/>
                <a:gd name="T4" fmla="*/ 3 w 10"/>
                <a:gd name="T5" fmla="*/ 14 h 18"/>
                <a:gd name="T6" fmla="*/ 3 w 10"/>
                <a:gd name="T7" fmla="*/ 18 h 18"/>
                <a:gd name="T8" fmla="*/ 7 w 10"/>
                <a:gd name="T9" fmla="*/ 18 h 18"/>
                <a:gd name="T10" fmla="*/ 7 w 10"/>
                <a:gd name="T11" fmla="*/ 18 h 18"/>
                <a:gd name="T12" fmla="*/ 10 w 10"/>
                <a:gd name="T13" fmla="*/ 14 h 18"/>
                <a:gd name="T14" fmla="*/ 10 w 10"/>
                <a:gd name="T15" fmla="*/ 7 h 18"/>
                <a:gd name="T16" fmla="*/ 7 w 10"/>
                <a:gd name="T17" fmla="*/ 0 h 18"/>
                <a:gd name="T18" fmla="*/ 7 w 10"/>
                <a:gd name="T19" fmla="*/ 0 h 18"/>
                <a:gd name="T20" fmla="*/ 3 w 10"/>
                <a:gd name="T21" fmla="*/ 0 h 18"/>
                <a:gd name="T22" fmla="*/ 3 w 10"/>
                <a:gd name="T23" fmla="*/ 0 h 18"/>
                <a:gd name="T24" fmla="*/ 0 w 10"/>
                <a:gd name="T25" fmla="*/ 0 h 18"/>
                <a:gd name="T26" fmla="*/ 0 w 10"/>
                <a:gd name="T27" fmla="*/ 4 h 18"/>
                <a:gd name="T28" fmla="*/ 0 w 10"/>
                <a:gd name="T29" fmla="*/ 7 h 18"/>
                <a:gd name="T30" fmla="*/ 0 w 10"/>
                <a:gd name="T31"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8">
                  <a:moveTo>
                    <a:pt x="0" y="14"/>
                  </a:moveTo>
                  <a:lnTo>
                    <a:pt x="0" y="14"/>
                  </a:lnTo>
                  <a:lnTo>
                    <a:pt x="3" y="14"/>
                  </a:lnTo>
                  <a:lnTo>
                    <a:pt x="3" y="18"/>
                  </a:lnTo>
                  <a:lnTo>
                    <a:pt x="7" y="18"/>
                  </a:lnTo>
                  <a:lnTo>
                    <a:pt x="7" y="18"/>
                  </a:lnTo>
                  <a:lnTo>
                    <a:pt x="10" y="14"/>
                  </a:lnTo>
                  <a:lnTo>
                    <a:pt x="10" y="7"/>
                  </a:lnTo>
                  <a:lnTo>
                    <a:pt x="7" y="0"/>
                  </a:lnTo>
                  <a:lnTo>
                    <a:pt x="7" y="0"/>
                  </a:lnTo>
                  <a:lnTo>
                    <a:pt x="3" y="0"/>
                  </a:lnTo>
                  <a:lnTo>
                    <a:pt x="3" y="0"/>
                  </a:lnTo>
                  <a:lnTo>
                    <a:pt x="0" y="0"/>
                  </a:lnTo>
                  <a:lnTo>
                    <a:pt x="0" y="4"/>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2" name="Freeform 338"/>
            <p:cNvSpPr>
              <a:spLocks/>
            </p:cNvSpPr>
            <p:nvPr userDrawn="1"/>
          </p:nvSpPr>
          <p:spPr bwMode="gray">
            <a:xfrm>
              <a:off x="3484" y="1257"/>
              <a:ext cx="18" cy="27"/>
            </a:xfrm>
            <a:custGeom>
              <a:avLst/>
              <a:gdLst>
                <a:gd name="T0" fmla="*/ 11 w 18"/>
                <a:gd name="T1" fmla="*/ 0 h 25"/>
                <a:gd name="T2" fmla="*/ 7 w 18"/>
                <a:gd name="T3" fmla="*/ 0 h 25"/>
                <a:gd name="T4" fmla="*/ 7 w 18"/>
                <a:gd name="T5" fmla="*/ 0 h 25"/>
                <a:gd name="T6" fmla="*/ 4 w 18"/>
                <a:gd name="T7" fmla="*/ 0 h 25"/>
                <a:gd name="T8" fmla="*/ 4 w 18"/>
                <a:gd name="T9" fmla="*/ 3 h 25"/>
                <a:gd name="T10" fmla="*/ 0 w 18"/>
                <a:gd name="T11" fmla="*/ 7 h 25"/>
                <a:gd name="T12" fmla="*/ 0 w 18"/>
                <a:gd name="T13" fmla="*/ 14 h 25"/>
                <a:gd name="T14" fmla="*/ 0 w 18"/>
                <a:gd name="T15" fmla="*/ 14 h 25"/>
                <a:gd name="T16" fmla="*/ 0 w 18"/>
                <a:gd name="T17" fmla="*/ 17 h 25"/>
                <a:gd name="T18" fmla="*/ 0 w 18"/>
                <a:gd name="T19" fmla="*/ 21 h 25"/>
                <a:gd name="T20" fmla="*/ 0 w 18"/>
                <a:gd name="T21" fmla="*/ 21 h 25"/>
                <a:gd name="T22" fmla="*/ 4 w 18"/>
                <a:gd name="T23" fmla="*/ 25 h 25"/>
                <a:gd name="T24" fmla="*/ 7 w 18"/>
                <a:gd name="T25" fmla="*/ 21 h 25"/>
                <a:gd name="T26" fmla="*/ 14 w 18"/>
                <a:gd name="T27" fmla="*/ 17 h 25"/>
                <a:gd name="T28" fmla="*/ 14 w 18"/>
                <a:gd name="T29" fmla="*/ 17 h 25"/>
                <a:gd name="T30" fmla="*/ 18 w 18"/>
                <a:gd name="T31" fmla="*/ 14 h 25"/>
                <a:gd name="T32" fmla="*/ 14 w 18"/>
                <a:gd name="T33" fmla="*/ 7 h 25"/>
                <a:gd name="T34" fmla="*/ 14 w 18"/>
                <a:gd name="T35" fmla="*/ 3 h 25"/>
                <a:gd name="T36" fmla="*/ 11 w 18"/>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5">
                  <a:moveTo>
                    <a:pt x="11" y="0"/>
                  </a:moveTo>
                  <a:lnTo>
                    <a:pt x="7" y="0"/>
                  </a:lnTo>
                  <a:lnTo>
                    <a:pt x="7" y="0"/>
                  </a:lnTo>
                  <a:lnTo>
                    <a:pt x="4" y="0"/>
                  </a:lnTo>
                  <a:lnTo>
                    <a:pt x="4" y="3"/>
                  </a:lnTo>
                  <a:lnTo>
                    <a:pt x="0" y="7"/>
                  </a:lnTo>
                  <a:lnTo>
                    <a:pt x="0" y="14"/>
                  </a:lnTo>
                  <a:lnTo>
                    <a:pt x="0" y="14"/>
                  </a:lnTo>
                  <a:lnTo>
                    <a:pt x="0" y="17"/>
                  </a:lnTo>
                  <a:lnTo>
                    <a:pt x="0" y="21"/>
                  </a:lnTo>
                  <a:lnTo>
                    <a:pt x="0" y="21"/>
                  </a:lnTo>
                  <a:lnTo>
                    <a:pt x="4" y="25"/>
                  </a:lnTo>
                  <a:lnTo>
                    <a:pt x="7" y="21"/>
                  </a:lnTo>
                  <a:lnTo>
                    <a:pt x="14" y="17"/>
                  </a:lnTo>
                  <a:lnTo>
                    <a:pt x="14" y="17"/>
                  </a:lnTo>
                  <a:lnTo>
                    <a:pt x="18" y="14"/>
                  </a:lnTo>
                  <a:lnTo>
                    <a:pt x="14" y="7"/>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3" name="Freeform 339"/>
            <p:cNvSpPr>
              <a:spLocks/>
            </p:cNvSpPr>
            <p:nvPr userDrawn="1"/>
          </p:nvSpPr>
          <p:spPr bwMode="gray">
            <a:xfrm>
              <a:off x="575" y="454"/>
              <a:ext cx="2567" cy="1699"/>
            </a:xfrm>
            <a:custGeom>
              <a:avLst/>
              <a:gdLst>
                <a:gd name="T0" fmla="*/ 2269 w 2660"/>
                <a:gd name="T1" fmla="*/ 395 h 1723"/>
                <a:gd name="T2" fmla="*/ 2093 w 2660"/>
                <a:gd name="T3" fmla="*/ 303 h 1723"/>
                <a:gd name="T4" fmla="*/ 1889 w 2660"/>
                <a:gd name="T5" fmla="*/ 342 h 1723"/>
                <a:gd name="T6" fmla="*/ 1638 w 2660"/>
                <a:gd name="T7" fmla="*/ 194 h 1723"/>
                <a:gd name="T8" fmla="*/ 1603 w 2660"/>
                <a:gd name="T9" fmla="*/ 53 h 1723"/>
                <a:gd name="T10" fmla="*/ 1455 w 2660"/>
                <a:gd name="T11" fmla="*/ 81 h 1723"/>
                <a:gd name="T12" fmla="*/ 1300 w 2660"/>
                <a:gd name="T13" fmla="*/ 166 h 1723"/>
                <a:gd name="T14" fmla="*/ 1247 w 2660"/>
                <a:gd name="T15" fmla="*/ 395 h 1723"/>
                <a:gd name="T16" fmla="*/ 1156 w 2660"/>
                <a:gd name="T17" fmla="*/ 261 h 1723"/>
                <a:gd name="T18" fmla="*/ 1145 w 2660"/>
                <a:gd name="T19" fmla="*/ 412 h 1723"/>
                <a:gd name="T20" fmla="*/ 1202 w 2660"/>
                <a:gd name="T21" fmla="*/ 543 h 1723"/>
                <a:gd name="T22" fmla="*/ 1121 w 2660"/>
                <a:gd name="T23" fmla="*/ 451 h 1723"/>
                <a:gd name="T24" fmla="*/ 1110 w 2660"/>
                <a:gd name="T25" fmla="*/ 451 h 1723"/>
                <a:gd name="T26" fmla="*/ 1043 w 2660"/>
                <a:gd name="T27" fmla="*/ 310 h 1723"/>
                <a:gd name="T28" fmla="*/ 853 w 2660"/>
                <a:gd name="T29" fmla="*/ 423 h 1723"/>
                <a:gd name="T30" fmla="*/ 712 w 2660"/>
                <a:gd name="T31" fmla="*/ 430 h 1723"/>
                <a:gd name="T32" fmla="*/ 599 w 2660"/>
                <a:gd name="T33" fmla="*/ 571 h 1723"/>
                <a:gd name="T34" fmla="*/ 578 w 2660"/>
                <a:gd name="T35" fmla="*/ 402 h 1723"/>
                <a:gd name="T36" fmla="*/ 434 w 2660"/>
                <a:gd name="T37" fmla="*/ 342 h 1723"/>
                <a:gd name="T38" fmla="*/ 293 w 2660"/>
                <a:gd name="T39" fmla="*/ 546 h 1723"/>
                <a:gd name="T40" fmla="*/ 240 w 2660"/>
                <a:gd name="T41" fmla="*/ 754 h 1723"/>
                <a:gd name="T42" fmla="*/ 356 w 2660"/>
                <a:gd name="T43" fmla="*/ 779 h 1723"/>
                <a:gd name="T44" fmla="*/ 441 w 2660"/>
                <a:gd name="T45" fmla="*/ 532 h 1723"/>
                <a:gd name="T46" fmla="*/ 518 w 2660"/>
                <a:gd name="T47" fmla="*/ 694 h 1723"/>
                <a:gd name="T48" fmla="*/ 412 w 2660"/>
                <a:gd name="T49" fmla="*/ 779 h 1723"/>
                <a:gd name="T50" fmla="*/ 268 w 2660"/>
                <a:gd name="T51" fmla="*/ 811 h 1723"/>
                <a:gd name="T52" fmla="*/ 191 w 2660"/>
                <a:gd name="T53" fmla="*/ 885 h 1723"/>
                <a:gd name="T54" fmla="*/ 191 w 2660"/>
                <a:gd name="T55" fmla="*/ 948 h 1723"/>
                <a:gd name="T56" fmla="*/ 102 w 2660"/>
                <a:gd name="T57" fmla="*/ 1001 h 1723"/>
                <a:gd name="T58" fmla="*/ 18 w 2660"/>
                <a:gd name="T59" fmla="*/ 1184 h 1723"/>
                <a:gd name="T60" fmla="*/ 127 w 2660"/>
                <a:gd name="T61" fmla="*/ 1138 h 1723"/>
                <a:gd name="T62" fmla="*/ 346 w 2660"/>
                <a:gd name="T63" fmla="*/ 1156 h 1723"/>
                <a:gd name="T64" fmla="*/ 314 w 2660"/>
                <a:gd name="T65" fmla="*/ 1040 h 1723"/>
                <a:gd name="T66" fmla="*/ 423 w 2660"/>
                <a:gd name="T67" fmla="*/ 1198 h 1723"/>
                <a:gd name="T68" fmla="*/ 508 w 2660"/>
                <a:gd name="T69" fmla="*/ 1096 h 1723"/>
                <a:gd name="T70" fmla="*/ 571 w 2660"/>
                <a:gd name="T71" fmla="*/ 1025 h 1723"/>
                <a:gd name="T72" fmla="*/ 624 w 2660"/>
                <a:gd name="T73" fmla="*/ 1029 h 1723"/>
                <a:gd name="T74" fmla="*/ 606 w 2660"/>
                <a:gd name="T75" fmla="*/ 1107 h 1723"/>
                <a:gd name="T76" fmla="*/ 483 w 2660"/>
                <a:gd name="T77" fmla="*/ 1149 h 1723"/>
                <a:gd name="T78" fmla="*/ 603 w 2660"/>
                <a:gd name="T79" fmla="*/ 1205 h 1723"/>
                <a:gd name="T80" fmla="*/ 599 w 2660"/>
                <a:gd name="T81" fmla="*/ 1343 h 1723"/>
                <a:gd name="T82" fmla="*/ 708 w 2660"/>
                <a:gd name="T83" fmla="*/ 1561 h 1723"/>
                <a:gd name="T84" fmla="*/ 877 w 2660"/>
                <a:gd name="T85" fmla="*/ 1473 h 1723"/>
                <a:gd name="T86" fmla="*/ 832 w 2660"/>
                <a:gd name="T87" fmla="*/ 1406 h 1723"/>
                <a:gd name="T88" fmla="*/ 849 w 2660"/>
                <a:gd name="T89" fmla="*/ 1357 h 1723"/>
                <a:gd name="T90" fmla="*/ 983 w 2660"/>
                <a:gd name="T91" fmla="*/ 1385 h 1723"/>
                <a:gd name="T92" fmla="*/ 1075 w 2660"/>
                <a:gd name="T93" fmla="*/ 1441 h 1723"/>
                <a:gd name="T94" fmla="*/ 1184 w 2660"/>
                <a:gd name="T95" fmla="*/ 1554 h 1723"/>
                <a:gd name="T96" fmla="*/ 1346 w 2660"/>
                <a:gd name="T97" fmla="*/ 1431 h 1723"/>
                <a:gd name="T98" fmla="*/ 1455 w 2660"/>
                <a:gd name="T99" fmla="*/ 1660 h 1723"/>
                <a:gd name="T100" fmla="*/ 1455 w 2660"/>
                <a:gd name="T101" fmla="*/ 1540 h 1723"/>
                <a:gd name="T102" fmla="*/ 1533 w 2660"/>
                <a:gd name="T103" fmla="*/ 1455 h 1723"/>
                <a:gd name="T104" fmla="*/ 1628 w 2660"/>
                <a:gd name="T105" fmla="*/ 1420 h 1723"/>
                <a:gd name="T106" fmla="*/ 1755 w 2660"/>
                <a:gd name="T107" fmla="*/ 1188 h 1723"/>
                <a:gd name="T108" fmla="*/ 1741 w 2660"/>
                <a:gd name="T109" fmla="*/ 1159 h 1723"/>
                <a:gd name="T110" fmla="*/ 1825 w 2660"/>
                <a:gd name="T111" fmla="*/ 1159 h 1723"/>
                <a:gd name="T112" fmla="*/ 1882 w 2660"/>
                <a:gd name="T113" fmla="*/ 1064 h 1723"/>
                <a:gd name="T114" fmla="*/ 1934 w 2660"/>
                <a:gd name="T115" fmla="*/ 839 h 1723"/>
                <a:gd name="T116" fmla="*/ 2283 w 2660"/>
                <a:gd name="T117" fmla="*/ 680 h 1723"/>
                <a:gd name="T118" fmla="*/ 2297 w 2660"/>
                <a:gd name="T119" fmla="*/ 768 h 1723"/>
                <a:gd name="T120" fmla="*/ 2505 w 2660"/>
                <a:gd name="T121" fmla="*/ 645 h 1723"/>
                <a:gd name="T122" fmla="*/ 2621 w 2660"/>
                <a:gd name="T123" fmla="*/ 578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60" h="1723">
                  <a:moveTo>
                    <a:pt x="2618" y="501"/>
                  </a:moveTo>
                  <a:lnTo>
                    <a:pt x="2611" y="497"/>
                  </a:lnTo>
                  <a:lnTo>
                    <a:pt x="2607" y="497"/>
                  </a:lnTo>
                  <a:lnTo>
                    <a:pt x="2600" y="501"/>
                  </a:lnTo>
                  <a:lnTo>
                    <a:pt x="2600" y="504"/>
                  </a:lnTo>
                  <a:lnTo>
                    <a:pt x="2597" y="504"/>
                  </a:lnTo>
                  <a:lnTo>
                    <a:pt x="2590" y="490"/>
                  </a:lnTo>
                  <a:lnTo>
                    <a:pt x="2576" y="465"/>
                  </a:lnTo>
                  <a:lnTo>
                    <a:pt x="2554" y="451"/>
                  </a:lnTo>
                  <a:lnTo>
                    <a:pt x="2537" y="437"/>
                  </a:lnTo>
                  <a:lnTo>
                    <a:pt x="2519" y="430"/>
                  </a:lnTo>
                  <a:lnTo>
                    <a:pt x="2516" y="427"/>
                  </a:lnTo>
                  <a:lnTo>
                    <a:pt x="2477" y="395"/>
                  </a:lnTo>
                  <a:lnTo>
                    <a:pt x="2473" y="395"/>
                  </a:lnTo>
                  <a:lnTo>
                    <a:pt x="2470" y="395"/>
                  </a:lnTo>
                  <a:lnTo>
                    <a:pt x="2459" y="395"/>
                  </a:lnTo>
                  <a:lnTo>
                    <a:pt x="2452" y="395"/>
                  </a:lnTo>
                  <a:lnTo>
                    <a:pt x="2442" y="395"/>
                  </a:lnTo>
                  <a:lnTo>
                    <a:pt x="2438" y="391"/>
                  </a:lnTo>
                  <a:lnTo>
                    <a:pt x="2435" y="388"/>
                  </a:lnTo>
                  <a:lnTo>
                    <a:pt x="2428" y="384"/>
                  </a:lnTo>
                  <a:lnTo>
                    <a:pt x="2424" y="384"/>
                  </a:lnTo>
                  <a:lnTo>
                    <a:pt x="2417" y="384"/>
                  </a:lnTo>
                  <a:lnTo>
                    <a:pt x="2417" y="384"/>
                  </a:lnTo>
                  <a:lnTo>
                    <a:pt x="2413" y="409"/>
                  </a:lnTo>
                  <a:lnTo>
                    <a:pt x="2413" y="427"/>
                  </a:lnTo>
                  <a:lnTo>
                    <a:pt x="2410" y="437"/>
                  </a:lnTo>
                  <a:lnTo>
                    <a:pt x="2396" y="437"/>
                  </a:lnTo>
                  <a:lnTo>
                    <a:pt x="2396" y="430"/>
                  </a:lnTo>
                  <a:lnTo>
                    <a:pt x="2378" y="405"/>
                  </a:lnTo>
                  <a:lnTo>
                    <a:pt x="2396" y="395"/>
                  </a:lnTo>
                  <a:lnTo>
                    <a:pt x="2392" y="388"/>
                  </a:lnTo>
                  <a:lnTo>
                    <a:pt x="2354" y="405"/>
                  </a:lnTo>
                  <a:lnTo>
                    <a:pt x="2347" y="402"/>
                  </a:lnTo>
                  <a:lnTo>
                    <a:pt x="2301" y="398"/>
                  </a:lnTo>
                  <a:lnTo>
                    <a:pt x="2283" y="420"/>
                  </a:lnTo>
                  <a:lnTo>
                    <a:pt x="2269" y="398"/>
                  </a:lnTo>
                  <a:lnTo>
                    <a:pt x="2269" y="398"/>
                  </a:lnTo>
                  <a:lnTo>
                    <a:pt x="2269" y="395"/>
                  </a:lnTo>
                  <a:lnTo>
                    <a:pt x="2269" y="388"/>
                  </a:lnTo>
                  <a:lnTo>
                    <a:pt x="2269" y="381"/>
                  </a:lnTo>
                  <a:lnTo>
                    <a:pt x="2269" y="370"/>
                  </a:lnTo>
                  <a:lnTo>
                    <a:pt x="2262" y="360"/>
                  </a:lnTo>
                  <a:lnTo>
                    <a:pt x="2258" y="353"/>
                  </a:lnTo>
                  <a:lnTo>
                    <a:pt x="2251" y="346"/>
                  </a:lnTo>
                  <a:lnTo>
                    <a:pt x="2241" y="342"/>
                  </a:lnTo>
                  <a:lnTo>
                    <a:pt x="2234" y="342"/>
                  </a:lnTo>
                  <a:lnTo>
                    <a:pt x="2227" y="342"/>
                  </a:lnTo>
                  <a:lnTo>
                    <a:pt x="2220" y="342"/>
                  </a:lnTo>
                  <a:lnTo>
                    <a:pt x="2216" y="346"/>
                  </a:lnTo>
                  <a:lnTo>
                    <a:pt x="2213" y="346"/>
                  </a:lnTo>
                  <a:lnTo>
                    <a:pt x="2213" y="346"/>
                  </a:lnTo>
                  <a:lnTo>
                    <a:pt x="2206" y="346"/>
                  </a:lnTo>
                  <a:lnTo>
                    <a:pt x="2199" y="346"/>
                  </a:lnTo>
                  <a:lnTo>
                    <a:pt x="2188" y="349"/>
                  </a:lnTo>
                  <a:lnTo>
                    <a:pt x="2181" y="349"/>
                  </a:lnTo>
                  <a:lnTo>
                    <a:pt x="2174" y="346"/>
                  </a:lnTo>
                  <a:lnTo>
                    <a:pt x="2167" y="346"/>
                  </a:lnTo>
                  <a:lnTo>
                    <a:pt x="2160" y="342"/>
                  </a:lnTo>
                  <a:lnTo>
                    <a:pt x="2153" y="338"/>
                  </a:lnTo>
                  <a:lnTo>
                    <a:pt x="2149" y="338"/>
                  </a:lnTo>
                  <a:lnTo>
                    <a:pt x="2146" y="342"/>
                  </a:lnTo>
                  <a:lnTo>
                    <a:pt x="2146" y="331"/>
                  </a:lnTo>
                  <a:lnTo>
                    <a:pt x="2139" y="324"/>
                  </a:lnTo>
                  <a:lnTo>
                    <a:pt x="2139" y="324"/>
                  </a:lnTo>
                  <a:lnTo>
                    <a:pt x="2139" y="317"/>
                  </a:lnTo>
                  <a:lnTo>
                    <a:pt x="2139" y="307"/>
                  </a:lnTo>
                  <a:lnTo>
                    <a:pt x="2132" y="296"/>
                  </a:lnTo>
                  <a:lnTo>
                    <a:pt x="2128" y="293"/>
                  </a:lnTo>
                  <a:lnTo>
                    <a:pt x="2121" y="289"/>
                  </a:lnTo>
                  <a:lnTo>
                    <a:pt x="2118" y="293"/>
                  </a:lnTo>
                  <a:lnTo>
                    <a:pt x="2111" y="296"/>
                  </a:lnTo>
                  <a:lnTo>
                    <a:pt x="2107" y="300"/>
                  </a:lnTo>
                  <a:lnTo>
                    <a:pt x="2103" y="300"/>
                  </a:lnTo>
                  <a:lnTo>
                    <a:pt x="2100" y="303"/>
                  </a:lnTo>
                  <a:lnTo>
                    <a:pt x="2100" y="303"/>
                  </a:lnTo>
                  <a:lnTo>
                    <a:pt x="2096" y="303"/>
                  </a:lnTo>
                  <a:lnTo>
                    <a:pt x="2093" y="303"/>
                  </a:lnTo>
                  <a:lnTo>
                    <a:pt x="2093" y="303"/>
                  </a:lnTo>
                  <a:lnTo>
                    <a:pt x="2089" y="300"/>
                  </a:lnTo>
                  <a:lnTo>
                    <a:pt x="2089" y="296"/>
                  </a:lnTo>
                  <a:lnTo>
                    <a:pt x="2089" y="289"/>
                  </a:lnTo>
                  <a:lnTo>
                    <a:pt x="2086" y="286"/>
                  </a:lnTo>
                  <a:lnTo>
                    <a:pt x="2082" y="282"/>
                  </a:lnTo>
                  <a:lnTo>
                    <a:pt x="2075" y="282"/>
                  </a:lnTo>
                  <a:lnTo>
                    <a:pt x="2065" y="282"/>
                  </a:lnTo>
                  <a:lnTo>
                    <a:pt x="2054" y="279"/>
                  </a:lnTo>
                  <a:lnTo>
                    <a:pt x="2044" y="275"/>
                  </a:lnTo>
                  <a:lnTo>
                    <a:pt x="2033" y="275"/>
                  </a:lnTo>
                  <a:lnTo>
                    <a:pt x="2026" y="272"/>
                  </a:lnTo>
                  <a:lnTo>
                    <a:pt x="2019" y="268"/>
                  </a:lnTo>
                  <a:lnTo>
                    <a:pt x="2019" y="268"/>
                  </a:lnTo>
                  <a:lnTo>
                    <a:pt x="2022" y="275"/>
                  </a:lnTo>
                  <a:lnTo>
                    <a:pt x="2019" y="279"/>
                  </a:lnTo>
                  <a:lnTo>
                    <a:pt x="2012" y="286"/>
                  </a:lnTo>
                  <a:lnTo>
                    <a:pt x="2005" y="286"/>
                  </a:lnTo>
                  <a:lnTo>
                    <a:pt x="1998" y="286"/>
                  </a:lnTo>
                  <a:lnTo>
                    <a:pt x="1998" y="293"/>
                  </a:lnTo>
                  <a:lnTo>
                    <a:pt x="1994" y="300"/>
                  </a:lnTo>
                  <a:lnTo>
                    <a:pt x="1994" y="307"/>
                  </a:lnTo>
                  <a:lnTo>
                    <a:pt x="1994" y="314"/>
                  </a:lnTo>
                  <a:lnTo>
                    <a:pt x="1994" y="321"/>
                  </a:lnTo>
                  <a:lnTo>
                    <a:pt x="1994" y="324"/>
                  </a:lnTo>
                  <a:lnTo>
                    <a:pt x="1994" y="324"/>
                  </a:lnTo>
                  <a:lnTo>
                    <a:pt x="1984" y="328"/>
                  </a:lnTo>
                  <a:lnTo>
                    <a:pt x="1973" y="335"/>
                  </a:lnTo>
                  <a:lnTo>
                    <a:pt x="1948" y="321"/>
                  </a:lnTo>
                  <a:lnTo>
                    <a:pt x="1941" y="324"/>
                  </a:lnTo>
                  <a:lnTo>
                    <a:pt x="1927" y="324"/>
                  </a:lnTo>
                  <a:lnTo>
                    <a:pt x="1910" y="310"/>
                  </a:lnTo>
                  <a:lnTo>
                    <a:pt x="1910" y="310"/>
                  </a:lnTo>
                  <a:lnTo>
                    <a:pt x="1906" y="314"/>
                  </a:lnTo>
                  <a:lnTo>
                    <a:pt x="1903" y="321"/>
                  </a:lnTo>
                  <a:lnTo>
                    <a:pt x="1899" y="328"/>
                  </a:lnTo>
                  <a:lnTo>
                    <a:pt x="1896" y="331"/>
                  </a:lnTo>
                  <a:lnTo>
                    <a:pt x="1892" y="338"/>
                  </a:lnTo>
                  <a:lnTo>
                    <a:pt x="1889" y="342"/>
                  </a:lnTo>
                  <a:lnTo>
                    <a:pt x="1885" y="346"/>
                  </a:lnTo>
                  <a:lnTo>
                    <a:pt x="1882" y="349"/>
                  </a:lnTo>
                  <a:lnTo>
                    <a:pt x="1882" y="353"/>
                  </a:lnTo>
                  <a:lnTo>
                    <a:pt x="1878" y="335"/>
                  </a:lnTo>
                  <a:lnTo>
                    <a:pt x="1867" y="321"/>
                  </a:lnTo>
                  <a:lnTo>
                    <a:pt x="1867" y="289"/>
                  </a:lnTo>
                  <a:lnTo>
                    <a:pt x="1871" y="268"/>
                  </a:lnTo>
                  <a:lnTo>
                    <a:pt x="1871" y="261"/>
                  </a:lnTo>
                  <a:lnTo>
                    <a:pt x="1867" y="257"/>
                  </a:lnTo>
                  <a:lnTo>
                    <a:pt x="1864" y="254"/>
                  </a:lnTo>
                  <a:lnTo>
                    <a:pt x="1860" y="254"/>
                  </a:lnTo>
                  <a:lnTo>
                    <a:pt x="1857" y="254"/>
                  </a:lnTo>
                  <a:lnTo>
                    <a:pt x="1853" y="257"/>
                  </a:lnTo>
                  <a:lnTo>
                    <a:pt x="1853" y="257"/>
                  </a:lnTo>
                  <a:lnTo>
                    <a:pt x="1853" y="254"/>
                  </a:lnTo>
                  <a:lnTo>
                    <a:pt x="1850" y="250"/>
                  </a:lnTo>
                  <a:lnTo>
                    <a:pt x="1843" y="247"/>
                  </a:lnTo>
                  <a:lnTo>
                    <a:pt x="1832" y="243"/>
                  </a:lnTo>
                  <a:lnTo>
                    <a:pt x="1822" y="240"/>
                  </a:lnTo>
                  <a:lnTo>
                    <a:pt x="1811" y="240"/>
                  </a:lnTo>
                  <a:lnTo>
                    <a:pt x="1804" y="240"/>
                  </a:lnTo>
                  <a:lnTo>
                    <a:pt x="1801" y="243"/>
                  </a:lnTo>
                  <a:lnTo>
                    <a:pt x="1793" y="243"/>
                  </a:lnTo>
                  <a:lnTo>
                    <a:pt x="1786" y="250"/>
                  </a:lnTo>
                  <a:lnTo>
                    <a:pt x="1779" y="254"/>
                  </a:lnTo>
                  <a:lnTo>
                    <a:pt x="1772" y="254"/>
                  </a:lnTo>
                  <a:lnTo>
                    <a:pt x="1762" y="254"/>
                  </a:lnTo>
                  <a:lnTo>
                    <a:pt x="1751" y="250"/>
                  </a:lnTo>
                  <a:lnTo>
                    <a:pt x="1744" y="247"/>
                  </a:lnTo>
                  <a:lnTo>
                    <a:pt x="1741" y="247"/>
                  </a:lnTo>
                  <a:lnTo>
                    <a:pt x="1737" y="247"/>
                  </a:lnTo>
                  <a:lnTo>
                    <a:pt x="1702" y="226"/>
                  </a:lnTo>
                  <a:lnTo>
                    <a:pt x="1681" y="226"/>
                  </a:lnTo>
                  <a:lnTo>
                    <a:pt x="1663" y="222"/>
                  </a:lnTo>
                  <a:lnTo>
                    <a:pt x="1649" y="215"/>
                  </a:lnTo>
                  <a:lnTo>
                    <a:pt x="1642" y="212"/>
                  </a:lnTo>
                  <a:lnTo>
                    <a:pt x="1631" y="205"/>
                  </a:lnTo>
                  <a:lnTo>
                    <a:pt x="1628" y="198"/>
                  </a:lnTo>
                  <a:lnTo>
                    <a:pt x="1638" y="194"/>
                  </a:lnTo>
                  <a:lnTo>
                    <a:pt x="1638" y="194"/>
                  </a:lnTo>
                  <a:lnTo>
                    <a:pt x="1638" y="187"/>
                  </a:lnTo>
                  <a:lnTo>
                    <a:pt x="1635" y="180"/>
                  </a:lnTo>
                  <a:lnTo>
                    <a:pt x="1631" y="176"/>
                  </a:lnTo>
                  <a:lnTo>
                    <a:pt x="1628" y="176"/>
                  </a:lnTo>
                  <a:lnTo>
                    <a:pt x="1624" y="176"/>
                  </a:lnTo>
                  <a:lnTo>
                    <a:pt x="1621" y="180"/>
                  </a:lnTo>
                  <a:lnTo>
                    <a:pt x="1617" y="180"/>
                  </a:lnTo>
                  <a:lnTo>
                    <a:pt x="1617" y="183"/>
                  </a:lnTo>
                  <a:lnTo>
                    <a:pt x="1614" y="187"/>
                  </a:lnTo>
                  <a:lnTo>
                    <a:pt x="1610" y="194"/>
                  </a:lnTo>
                  <a:lnTo>
                    <a:pt x="1607" y="201"/>
                  </a:lnTo>
                  <a:lnTo>
                    <a:pt x="1600" y="205"/>
                  </a:lnTo>
                  <a:lnTo>
                    <a:pt x="1596" y="208"/>
                  </a:lnTo>
                  <a:lnTo>
                    <a:pt x="1589" y="212"/>
                  </a:lnTo>
                  <a:lnTo>
                    <a:pt x="1586" y="219"/>
                  </a:lnTo>
                  <a:lnTo>
                    <a:pt x="1582" y="222"/>
                  </a:lnTo>
                  <a:lnTo>
                    <a:pt x="1579" y="229"/>
                  </a:lnTo>
                  <a:lnTo>
                    <a:pt x="1575" y="233"/>
                  </a:lnTo>
                  <a:lnTo>
                    <a:pt x="1575" y="236"/>
                  </a:lnTo>
                  <a:lnTo>
                    <a:pt x="1564" y="236"/>
                  </a:lnTo>
                  <a:lnTo>
                    <a:pt x="1561" y="215"/>
                  </a:lnTo>
                  <a:lnTo>
                    <a:pt x="1554" y="205"/>
                  </a:lnTo>
                  <a:lnTo>
                    <a:pt x="1579" y="201"/>
                  </a:lnTo>
                  <a:lnTo>
                    <a:pt x="1607" y="166"/>
                  </a:lnTo>
                  <a:lnTo>
                    <a:pt x="1617" y="155"/>
                  </a:lnTo>
                  <a:lnTo>
                    <a:pt x="1624" y="145"/>
                  </a:lnTo>
                  <a:lnTo>
                    <a:pt x="1631" y="138"/>
                  </a:lnTo>
                  <a:lnTo>
                    <a:pt x="1635" y="131"/>
                  </a:lnTo>
                  <a:lnTo>
                    <a:pt x="1635" y="127"/>
                  </a:lnTo>
                  <a:lnTo>
                    <a:pt x="1635" y="124"/>
                  </a:lnTo>
                  <a:lnTo>
                    <a:pt x="1638" y="99"/>
                  </a:lnTo>
                  <a:lnTo>
                    <a:pt x="1638" y="88"/>
                  </a:lnTo>
                  <a:lnTo>
                    <a:pt x="1638" y="78"/>
                  </a:lnTo>
                  <a:lnTo>
                    <a:pt x="1635" y="67"/>
                  </a:lnTo>
                  <a:lnTo>
                    <a:pt x="1628" y="60"/>
                  </a:lnTo>
                  <a:lnTo>
                    <a:pt x="1617" y="57"/>
                  </a:lnTo>
                  <a:lnTo>
                    <a:pt x="1610" y="53"/>
                  </a:lnTo>
                  <a:lnTo>
                    <a:pt x="1603" y="53"/>
                  </a:lnTo>
                  <a:lnTo>
                    <a:pt x="1596" y="57"/>
                  </a:lnTo>
                  <a:lnTo>
                    <a:pt x="1586" y="60"/>
                  </a:lnTo>
                  <a:lnTo>
                    <a:pt x="1579" y="67"/>
                  </a:lnTo>
                  <a:lnTo>
                    <a:pt x="1564" y="71"/>
                  </a:lnTo>
                  <a:lnTo>
                    <a:pt x="1554" y="71"/>
                  </a:lnTo>
                  <a:lnTo>
                    <a:pt x="1550" y="71"/>
                  </a:lnTo>
                  <a:lnTo>
                    <a:pt x="1547" y="71"/>
                  </a:lnTo>
                  <a:lnTo>
                    <a:pt x="1547" y="53"/>
                  </a:lnTo>
                  <a:lnTo>
                    <a:pt x="1540" y="46"/>
                  </a:lnTo>
                  <a:lnTo>
                    <a:pt x="1550" y="18"/>
                  </a:lnTo>
                  <a:lnTo>
                    <a:pt x="1550" y="18"/>
                  </a:lnTo>
                  <a:lnTo>
                    <a:pt x="1554" y="18"/>
                  </a:lnTo>
                  <a:lnTo>
                    <a:pt x="1554" y="14"/>
                  </a:lnTo>
                  <a:lnTo>
                    <a:pt x="1557" y="14"/>
                  </a:lnTo>
                  <a:lnTo>
                    <a:pt x="1557" y="11"/>
                  </a:lnTo>
                  <a:lnTo>
                    <a:pt x="1554" y="7"/>
                  </a:lnTo>
                  <a:lnTo>
                    <a:pt x="1550" y="4"/>
                  </a:lnTo>
                  <a:lnTo>
                    <a:pt x="1536" y="0"/>
                  </a:lnTo>
                  <a:lnTo>
                    <a:pt x="1529" y="0"/>
                  </a:lnTo>
                  <a:lnTo>
                    <a:pt x="1519" y="4"/>
                  </a:lnTo>
                  <a:lnTo>
                    <a:pt x="1512" y="11"/>
                  </a:lnTo>
                  <a:lnTo>
                    <a:pt x="1508" y="14"/>
                  </a:lnTo>
                  <a:lnTo>
                    <a:pt x="1505" y="18"/>
                  </a:lnTo>
                  <a:lnTo>
                    <a:pt x="1501" y="25"/>
                  </a:lnTo>
                  <a:lnTo>
                    <a:pt x="1498" y="32"/>
                  </a:lnTo>
                  <a:lnTo>
                    <a:pt x="1490" y="39"/>
                  </a:lnTo>
                  <a:lnTo>
                    <a:pt x="1487" y="46"/>
                  </a:lnTo>
                  <a:lnTo>
                    <a:pt x="1480" y="50"/>
                  </a:lnTo>
                  <a:lnTo>
                    <a:pt x="1480" y="53"/>
                  </a:lnTo>
                  <a:lnTo>
                    <a:pt x="1476" y="57"/>
                  </a:lnTo>
                  <a:lnTo>
                    <a:pt x="1480" y="64"/>
                  </a:lnTo>
                  <a:lnTo>
                    <a:pt x="1473" y="78"/>
                  </a:lnTo>
                  <a:lnTo>
                    <a:pt x="1455" y="71"/>
                  </a:lnTo>
                  <a:lnTo>
                    <a:pt x="1452" y="71"/>
                  </a:lnTo>
                  <a:lnTo>
                    <a:pt x="1448" y="71"/>
                  </a:lnTo>
                  <a:lnTo>
                    <a:pt x="1448" y="71"/>
                  </a:lnTo>
                  <a:lnTo>
                    <a:pt x="1452" y="74"/>
                  </a:lnTo>
                  <a:lnTo>
                    <a:pt x="1455" y="78"/>
                  </a:lnTo>
                  <a:lnTo>
                    <a:pt x="1455" y="81"/>
                  </a:lnTo>
                  <a:lnTo>
                    <a:pt x="1455" y="81"/>
                  </a:lnTo>
                  <a:lnTo>
                    <a:pt x="1483" y="102"/>
                  </a:lnTo>
                  <a:lnTo>
                    <a:pt x="1483" y="102"/>
                  </a:lnTo>
                  <a:lnTo>
                    <a:pt x="1483" y="109"/>
                  </a:lnTo>
                  <a:lnTo>
                    <a:pt x="1483" y="117"/>
                  </a:lnTo>
                  <a:lnTo>
                    <a:pt x="1483" y="127"/>
                  </a:lnTo>
                  <a:lnTo>
                    <a:pt x="1480" y="134"/>
                  </a:lnTo>
                  <a:lnTo>
                    <a:pt x="1476" y="134"/>
                  </a:lnTo>
                  <a:lnTo>
                    <a:pt x="1473" y="134"/>
                  </a:lnTo>
                  <a:lnTo>
                    <a:pt x="1466" y="127"/>
                  </a:lnTo>
                  <a:lnTo>
                    <a:pt x="1462" y="117"/>
                  </a:lnTo>
                  <a:lnTo>
                    <a:pt x="1459" y="106"/>
                  </a:lnTo>
                  <a:lnTo>
                    <a:pt x="1452" y="102"/>
                  </a:lnTo>
                  <a:lnTo>
                    <a:pt x="1441" y="95"/>
                  </a:lnTo>
                  <a:lnTo>
                    <a:pt x="1434" y="95"/>
                  </a:lnTo>
                  <a:lnTo>
                    <a:pt x="1424" y="95"/>
                  </a:lnTo>
                  <a:lnTo>
                    <a:pt x="1413" y="95"/>
                  </a:lnTo>
                  <a:lnTo>
                    <a:pt x="1402" y="95"/>
                  </a:lnTo>
                  <a:lnTo>
                    <a:pt x="1395" y="95"/>
                  </a:lnTo>
                  <a:lnTo>
                    <a:pt x="1392" y="92"/>
                  </a:lnTo>
                  <a:lnTo>
                    <a:pt x="1388" y="92"/>
                  </a:lnTo>
                  <a:lnTo>
                    <a:pt x="1388" y="88"/>
                  </a:lnTo>
                  <a:lnTo>
                    <a:pt x="1388" y="88"/>
                  </a:lnTo>
                  <a:lnTo>
                    <a:pt x="1388" y="88"/>
                  </a:lnTo>
                  <a:lnTo>
                    <a:pt x="1381" y="88"/>
                  </a:lnTo>
                  <a:lnTo>
                    <a:pt x="1378" y="92"/>
                  </a:lnTo>
                  <a:lnTo>
                    <a:pt x="1371" y="95"/>
                  </a:lnTo>
                  <a:lnTo>
                    <a:pt x="1364" y="99"/>
                  </a:lnTo>
                  <a:lnTo>
                    <a:pt x="1360" y="102"/>
                  </a:lnTo>
                  <a:lnTo>
                    <a:pt x="1353" y="109"/>
                  </a:lnTo>
                  <a:lnTo>
                    <a:pt x="1343" y="117"/>
                  </a:lnTo>
                  <a:lnTo>
                    <a:pt x="1328" y="120"/>
                  </a:lnTo>
                  <a:lnTo>
                    <a:pt x="1325" y="124"/>
                  </a:lnTo>
                  <a:lnTo>
                    <a:pt x="1318" y="131"/>
                  </a:lnTo>
                  <a:lnTo>
                    <a:pt x="1314" y="138"/>
                  </a:lnTo>
                  <a:lnTo>
                    <a:pt x="1307" y="145"/>
                  </a:lnTo>
                  <a:lnTo>
                    <a:pt x="1304" y="155"/>
                  </a:lnTo>
                  <a:lnTo>
                    <a:pt x="1300" y="162"/>
                  </a:lnTo>
                  <a:lnTo>
                    <a:pt x="1300" y="166"/>
                  </a:lnTo>
                  <a:lnTo>
                    <a:pt x="1300" y="169"/>
                  </a:lnTo>
                  <a:lnTo>
                    <a:pt x="1293" y="176"/>
                  </a:lnTo>
                  <a:lnTo>
                    <a:pt x="1286" y="183"/>
                  </a:lnTo>
                  <a:lnTo>
                    <a:pt x="1279" y="187"/>
                  </a:lnTo>
                  <a:lnTo>
                    <a:pt x="1276" y="191"/>
                  </a:lnTo>
                  <a:lnTo>
                    <a:pt x="1272" y="194"/>
                  </a:lnTo>
                  <a:lnTo>
                    <a:pt x="1272" y="198"/>
                  </a:lnTo>
                  <a:lnTo>
                    <a:pt x="1276" y="201"/>
                  </a:lnTo>
                  <a:lnTo>
                    <a:pt x="1276" y="208"/>
                  </a:lnTo>
                  <a:lnTo>
                    <a:pt x="1272" y="212"/>
                  </a:lnTo>
                  <a:lnTo>
                    <a:pt x="1265" y="215"/>
                  </a:lnTo>
                  <a:lnTo>
                    <a:pt x="1251" y="219"/>
                  </a:lnTo>
                  <a:lnTo>
                    <a:pt x="1233" y="226"/>
                  </a:lnTo>
                  <a:lnTo>
                    <a:pt x="1223" y="233"/>
                  </a:lnTo>
                  <a:lnTo>
                    <a:pt x="1216" y="247"/>
                  </a:lnTo>
                  <a:lnTo>
                    <a:pt x="1216" y="264"/>
                  </a:lnTo>
                  <a:lnTo>
                    <a:pt x="1216" y="279"/>
                  </a:lnTo>
                  <a:lnTo>
                    <a:pt x="1216" y="286"/>
                  </a:lnTo>
                  <a:lnTo>
                    <a:pt x="1219" y="289"/>
                  </a:lnTo>
                  <a:lnTo>
                    <a:pt x="1226" y="293"/>
                  </a:lnTo>
                  <a:lnTo>
                    <a:pt x="1230" y="293"/>
                  </a:lnTo>
                  <a:lnTo>
                    <a:pt x="1237" y="293"/>
                  </a:lnTo>
                  <a:lnTo>
                    <a:pt x="1237" y="293"/>
                  </a:lnTo>
                  <a:lnTo>
                    <a:pt x="1237" y="296"/>
                  </a:lnTo>
                  <a:lnTo>
                    <a:pt x="1240" y="300"/>
                  </a:lnTo>
                  <a:lnTo>
                    <a:pt x="1244" y="307"/>
                  </a:lnTo>
                  <a:lnTo>
                    <a:pt x="1251" y="310"/>
                  </a:lnTo>
                  <a:lnTo>
                    <a:pt x="1254" y="310"/>
                  </a:lnTo>
                  <a:lnTo>
                    <a:pt x="1254" y="314"/>
                  </a:lnTo>
                  <a:lnTo>
                    <a:pt x="1254" y="363"/>
                  </a:lnTo>
                  <a:lnTo>
                    <a:pt x="1251" y="374"/>
                  </a:lnTo>
                  <a:lnTo>
                    <a:pt x="1251" y="381"/>
                  </a:lnTo>
                  <a:lnTo>
                    <a:pt x="1254" y="388"/>
                  </a:lnTo>
                  <a:lnTo>
                    <a:pt x="1258" y="391"/>
                  </a:lnTo>
                  <a:lnTo>
                    <a:pt x="1261" y="395"/>
                  </a:lnTo>
                  <a:lnTo>
                    <a:pt x="1265" y="395"/>
                  </a:lnTo>
                  <a:lnTo>
                    <a:pt x="1265" y="402"/>
                  </a:lnTo>
                  <a:lnTo>
                    <a:pt x="1254" y="402"/>
                  </a:lnTo>
                  <a:lnTo>
                    <a:pt x="1247" y="395"/>
                  </a:lnTo>
                  <a:lnTo>
                    <a:pt x="1240" y="391"/>
                  </a:lnTo>
                  <a:lnTo>
                    <a:pt x="1233" y="381"/>
                  </a:lnTo>
                  <a:lnTo>
                    <a:pt x="1233" y="377"/>
                  </a:lnTo>
                  <a:lnTo>
                    <a:pt x="1233" y="370"/>
                  </a:lnTo>
                  <a:lnTo>
                    <a:pt x="1233" y="363"/>
                  </a:lnTo>
                  <a:lnTo>
                    <a:pt x="1233" y="360"/>
                  </a:lnTo>
                  <a:lnTo>
                    <a:pt x="1230" y="356"/>
                  </a:lnTo>
                  <a:lnTo>
                    <a:pt x="1226" y="353"/>
                  </a:lnTo>
                  <a:lnTo>
                    <a:pt x="1226" y="353"/>
                  </a:lnTo>
                  <a:lnTo>
                    <a:pt x="1230" y="349"/>
                  </a:lnTo>
                  <a:lnTo>
                    <a:pt x="1233" y="342"/>
                  </a:lnTo>
                  <a:lnTo>
                    <a:pt x="1237" y="338"/>
                  </a:lnTo>
                  <a:lnTo>
                    <a:pt x="1240" y="331"/>
                  </a:lnTo>
                  <a:lnTo>
                    <a:pt x="1240" y="324"/>
                  </a:lnTo>
                  <a:lnTo>
                    <a:pt x="1240" y="317"/>
                  </a:lnTo>
                  <a:lnTo>
                    <a:pt x="1240" y="314"/>
                  </a:lnTo>
                  <a:lnTo>
                    <a:pt x="1237" y="314"/>
                  </a:lnTo>
                  <a:lnTo>
                    <a:pt x="1230" y="314"/>
                  </a:lnTo>
                  <a:lnTo>
                    <a:pt x="1223" y="314"/>
                  </a:lnTo>
                  <a:lnTo>
                    <a:pt x="1219" y="310"/>
                  </a:lnTo>
                  <a:lnTo>
                    <a:pt x="1216" y="307"/>
                  </a:lnTo>
                  <a:lnTo>
                    <a:pt x="1212" y="307"/>
                  </a:lnTo>
                  <a:lnTo>
                    <a:pt x="1212" y="303"/>
                  </a:lnTo>
                  <a:lnTo>
                    <a:pt x="1209" y="303"/>
                  </a:lnTo>
                  <a:lnTo>
                    <a:pt x="1205" y="303"/>
                  </a:lnTo>
                  <a:lnTo>
                    <a:pt x="1195" y="303"/>
                  </a:lnTo>
                  <a:lnTo>
                    <a:pt x="1188" y="300"/>
                  </a:lnTo>
                  <a:lnTo>
                    <a:pt x="1180" y="296"/>
                  </a:lnTo>
                  <a:lnTo>
                    <a:pt x="1177" y="293"/>
                  </a:lnTo>
                  <a:lnTo>
                    <a:pt x="1173" y="289"/>
                  </a:lnTo>
                  <a:lnTo>
                    <a:pt x="1170" y="289"/>
                  </a:lnTo>
                  <a:lnTo>
                    <a:pt x="1166" y="293"/>
                  </a:lnTo>
                  <a:lnTo>
                    <a:pt x="1166" y="296"/>
                  </a:lnTo>
                  <a:lnTo>
                    <a:pt x="1163" y="296"/>
                  </a:lnTo>
                  <a:lnTo>
                    <a:pt x="1159" y="293"/>
                  </a:lnTo>
                  <a:lnTo>
                    <a:pt x="1159" y="286"/>
                  </a:lnTo>
                  <a:lnTo>
                    <a:pt x="1159" y="279"/>
                  </a:lnTo>
                  <a:lnTo>
                    <a:pt x="1156" y="272"/>
                  </a:lnTo>
                  <a:lnTo>
                    <a:pt x="1156" y="261"/>
                  </a:lnTo>
                  <a:lnTo>
                    <a:pt x="1156" y="257"/>
                  </a:lnTo>
                  <a:lnTo>
                    <a:pt x="1152" y="254"/>
                  </a:lnTo>
                  <a:lnTo>
                    <a:pt x="1145" y="254"/>
                  </a:lnTo>
                  <a:lnTo>
                    <a:pt x="1142" y="254"/>
                  </a:lnTo>
                  <a:lnTo>
                    <a:pt x="1138" y="257"/>
                  </a:lnTo>
                  <a:lnTo>
                    <a:pt x="1138" y="257"/>
                  </a:lnTo>
                  <a:lnTo>
                    <a:pt x="1131" y="257"/>
                  </a:lnTo>
                  <a:lnTo>
                    <a:pt x="1131" y="261"/>
                  </a:lnTo>
                  <a:lnTo>
                    <a:pt x="1131" y="264"/>
                  </a:lnTo>
                  <a:lnTo>
                    <a:pt x="1131" y="272"/>
                  </a:lnTo>
                  <a:lnTo>
                    <a:pt x="1131" y="275"/>
                  </a:lnTo>
                  <a:lnTo>
                    <a:pt x="1131" y="279"/>
                  </a:lnTo>
                  <a:lnTo>
                    <a:pt x="1135" y="286"/>
                  </a:lnTo>
                  <a:lnTo>
                    <a:pt x="1135" y="289"/>
                  </a:lnTo>
                  <a:lnTo>
                    <a:pt x="1135" y="296"/>
                  </a:lnTo>
                  <a:lnTo>
                    <a:pt x="1135" y="300"/>
                  </a:lnTo>
                  <a:lnTo>
                    <a:pt x="1128" y="303"/>
                  </a:lnTo>
                  <a:lnTo>
                    <a:pt x="1121" y="310"/>
                  </a:lnTo>
                  <a:lnTo>
                    <a:pt x="1117" y="314"/>
                  </a:lnTo>
                  <a:lnTo>
                    <a:pt x="1114" y="321"/>
                  </a:lnTo>
                  <a:lnTo>
                    <a:pt x="1114" y="328"/>
                  </a:lnTo>
                  <a:lnTo>
                    <a:pt x="1114" y="335"/>
                  </a:lnTo>
                  <a:lnTo>
                    <a:pt x="1117" y="338"/>
                  </a:lnTo>
                  <a:lnTo>
                    <a:pt x="1121" y="342"/>
                  </a:lnTo>
                  <a:lnTo>
                    <a:pt x="1124" y="342"/>
                  </a:lnTo>
                  <a:lnTo>
                    <a:pt x="1128" y="346"/>
                  </a:lnTo>
                  <a:lnTo>
                    <a:pt x="1128" y="349"/>
                  </a:lnTo>
                  <a:lnTo>
                    <a:pt x="1124" y="360"/>
                  </a:lnTo>
                  <a:lnTo>
                    <a:pt x="1124" y="367"/>
                  </a:lnTo>
                  <a:lnTo>
                    <a:pt x="1121" y="374"/>
                  </a:lnTo>
                  <a:lnTo>
                    <a:pt x="1117" y="377"/>
                  </a:lnTo>
                  <a:lnTo>
                    <a:pt x="1114" y="384"/>
                  </a:lnTo>
                  <a:lnTo>
                    <a:pt x="1114" y="395"/>
                  </a:lnTo>
                  <a:lnTo>
                    <a:pt x="1114" y="402"/>
                  </a:lnTo>
                  <a:lnTo>
                    <a:pt x="1114" y="412"/>
                  </a:lnTo>
                  <a:lnTo>
                    <a:pt x="1114" y="416"/>
                  </a:lnTo>
                  <a:lnTo>
                    <a:pt x="1114" y="420"/>
                  </a:lnTo>
                  <a:lnTo>
                    <a:pt x="1131" y="420"/>
                  </a:lnTo>
                  <a:lnTo>
                    <a:pt x="1145" y="412"/>
                  </a:lnTo>
                  <a:lnTo>
                    <a:pt x="1152" y="409"/>
                  </a:lnTo>
                  <a:lnTo>
                    <a:pt x="1159" y="412"/>
                  </a:lnTo>
                  <a:lnTo>
                    <a:pt x="1163" y="416"/>
                  </a:lnTo>
                  <a:lnTo>
                    <a:pt x="1166" y="420"/>
                  </a:lnTo>
                  <a:lnTo>
                    <a:pt x="1170" y="423"/>
                  </a:lnTo>
                  <a:lnTo>
                    <a:pt x="1170" y="423"/>
                  </a:lnTo>
                  <a:lnTo>
                    <a:pt x="1170" y="427"/>
                  </a:lnTo>
                  <a:lnTo>
                    <a:pt x="1173" y="430"/>
                  </a:lnTo>
                  <a:lnTo>
                    <a:pt x="1173" y="437"/>
                  </a:lnTo>
                  <a:lnTo>
                    <a:pt x="1177" y="448"/>
                  </a:lnTo>
                  <a:lnTo>
                    <a:pt x="1177" y="455"/>
                  </a:lnTo>
                  <a:lnTo>
                    <a:pt x="1180" y="462"/>
                  </a:lnTo>
                  <a:lnTo>
                    <a:pt x="1180" y="469"/>
                  </a:lnTo>
                  <a:lnTo>
                    <a:pt x="1184" y="472"/>
                  </a:lnTo>
                  <a:lnTo>
                    <a:pt x="1188" y="472"/>
                  </a:lnTo>
                  <a:lnTo>
                    <a:pt x="1191" y="472"/>
                  </a:lnTo>
                  <a:lnTo>
                    <a:pt x="1191" y="472"/>
                  </a:lnTo>
                  <a:lnTo>
                    <a:pt x="1191" y="472"/>
                  </a:lnTo>
                  <a:lnTo>
                    <a:pt x="1198" y="472"/>
                  </a:lnTo>
                  <a:lnTo>
                    <a:pt x="1202" y="472"/>
                  </a:lnTo>
                  <a:lnTo>
                    <a:pt x="1205" y="476"/>
                  </a:lnTo>
                  <a:lnTo>
                    <a:pt x="1212" y="479"/>
                  </a:lnTo>
                  <a:lnTo>
                    <a:pt x="1219" y="483"/>
                  </a:lnTo>
                  <a:lnTo>
                    <a:pt x="1223" y="483"/>
                  </a:lnTo>
                  <a:lnTo>
                    <a:pt x="1226" y="483"/>
                  </a:lnTo>
                  <a:lnTo>
                    <a:pt x="1223" y="486"/>
                  </a:lnTo>
                  <a:lnTo>
                    <a:pt x="1216" y="490"/>
                  </a:lnTo>
                  <a:lnTo>
                    <a:pt x="1212" y="493"/>
                  </a:lnTo>
                  <a:lnTo>
                    <a:pt x="1209" y="493"/>
                  </a:lnTo>
                  <a:lnTo>
                    <a:pt x="1205" y="493"/>
                  </a:lnTo>
                  <a:lnTo>
                    <a:pt x="1202" y="497"/>
                  </a:lnTo>
                  <a:lnTo>
                    <a:pt x="1198" y="501"/>
                  </a:lnTo>
                  <a:lnTo>
                    <a:pt x="1195" y="504"/>
                  </a:lnTo>
                  <a:lnTo>
                    <a:pt x="1195" y="508"/>
                  </a:lnTo>
                  <a:lnTo>
                    <a:pt x="1198" y="511"/>
                  </a:lnTo>
                  <a:lnTo>
                    <a:pt x="1198" y="518"/>
                  </a:lnTo>
                  <a:lnTo>
                    <a:pt x="1202" y="525"/>
                  </a:lnTo>
                  <a:lnTo>
                    <a:pt x="1202" y="532"/>
                  </a:lnTo>
                  <a:lnTo>
                    <a:pt x="1202" y="543"/>
                  </a:lnTo>
                  <a:lnTo>
                    <a:pt x="1202" y="546"/>
                  </a:lnTo>
                  <a:lnTo>
                    <a:pt x="1198" y="550"/>
                  </a:lnTo>
                  <a:lnTo>
                    <a:pt x="1195" y="550"/>
                  </a:lnTo>
                  <a:lnTo>
                    <a:pt x="1191" y="550"/>
                  </a:lnTo>
                  <a:lnTo>
                    <a:pt x="1188" y="543"/>
                  </a:lnTo>
                  <a:lnTo>
                    <a:pt x="1188" y="539"/>
                  </a:lnTo>
                  <a:lnTo>
                    <a:pt x="1184" y="529"/>
                  </a:lnTo>
                  <a:lnTo>
                    <a:pt x="1184" y="522"/>
                  </a:lnTo>
                  <a:lnTo>
                    <a:pt x="1180" y="515"/>
                  </a:lnTo>
                  <a:lnTo>
                    <a:pt x="1177" y="508"/>
                  </a:lnTo>
                  <a:lnTo>
                    <a:pt x="1173" y="501"/>
                  </a:lnTo>
                  <a:lnTo>
                    <a:pt x="1170" y="501"/>
                  </a:lnTo>
                  <a:lnTo>
                    <a:pt x="1166" y="501"/>
                  </a:lnTo>
                  <a:lnTo>
                    <a:pt x="1166" y="504"/>
                  </a:lnTo>
                  <a:lnTo>
                    <a:pt x="1163" y="508"/>
                  </a:lnTo>
                  <a:lnTo>
                    <a:pt x="1163" y="511"/>
                  </a:lnTo>
                  <a:lnTo>
                    <a:pt x="1159" y="515"/>
                  </a:lnTo>
                  <a:lnTo>
                    <a:pt x="1156" y="518"/>
                  </a:lnTo>
                  <a:lnTo>
                    <a:pt x="1152" y="522"/>
                  </a:lnTo>
                  <a:lnTo>
                    <a:pt x="1149" y="522"/>
                  </a:lnTo>
                  <a:lnTo>
                    <a:pt x="1149" y="518"/>
                  </a:lnTo>
                  <a:lnTo>
                    <a:pt x="1152" y="515"/>
                  </a:lnTo>
                  <a:lnTo>
                    <a:pt x="1152" y="515"/>
                  </a:lnTo>
                  <a:lnTo>
                    <a:pt x="1152" y="511"/>
                  </a:lnTo>
                  <a:lnTo>
                    <a:pt x="1156" y="493"/>
                  </a:lnTo>
                  <a:lnTo>
                    <a:pt x="1159" y="465"/>
                  </a:lnTo>
                  <a:lnTo>
                    <a:pt x="1159" y="441"/>
                  </a:lnTo>
                  <a:lnTo>
                    <a:pt x="1159" y="430"/>
                  </a:lnTo>
                  <a:lnTo>
                    <a:pt x="1152" y="420"/>
                  </a:lnTo>
                  <a:lnTo>
                    <a:pt x="1145" y="430"/>
                  </a:lnTo>
                  <a:lnTo>
                    <a:pt x="1145" y="430"/>
                  </a:lnTo>
                  <a:lnTo>
                    <a:pt x="1138" y="430"/>
                  </a:lnTo>
                  <a:lnTo>
                    <a:pt x="1131" y="434"/>
                  </a:lnTo>
                  <a:lnTo>
                    <a:pt x="1128" y="434"/>
                  </a:lnTo>
                  <a:lnTo>
                    <a:pt x="1124" y="437"/>
                  </a:lnTo>
                  <a:lnTo>
                    <a:pt x="1124" y="441"/>
                  </a:lnTo>
                  <a:lnTo>
                    <a:pt x="1121" y="441"/>
                  </a:lnTo>
                  <a:lnTo>
                    <a:pt x="1121" y="444"/>
                  </a:lnTo>
                  <a:lnTo>
                    <a:pt x="1121" y="451"/>
                  </a:lnTo>
                  <a:lnTo>
                    <a:pt x="1121" y="462"/>
                  </a:lnTo>
                  <a:lnTo>
                    <a:pt x="1121" y="476"/>
                  </a:lnTo>
                  <a:lnTo>
                    <a:pt x="1121" y="486"/>
                  </a:lnTo>
                  <a:lnTo>
                    <a:pt x="1121" y="493"/>
                  </a:lnTo>
                  <a:lnTo>
                    <a:pt x="1121" y="501"/>
                  </a:lnTo>
                  <a:lnTo>
                    <a:pt x="1117" y="508"/>
                  </a:lnTo>
                  <a:lnTo>
                    <a:pt x="1114" y="511"/>
                  </a:lnTo>
                  <a:lnTo>
                    <a:pt x="1106" y="511"/>
                  </a:lnTo>
                  <a:lnTo>
                    <a:pt x="1099" y="515"/>
                  </a:lnTo>
                  <a:lnTo>
                    <a:pt x="1096" y="515"/>
                  </a:lnTo>
                  <a:lnTo>
                    <a:pt x="1089" y="518"/>
                  </a:lnTo>
                  <a:lnTo>
                    <a:pt x="1089" y="518"/>
                  </a:lnTo>
                  <a:lnTo>
                    <a:pt x="1078" y="522"/>
                  </a:lnTo>
                  <a:lnTo>
                    <a:pt x="1068" y="518"/>
                  </a:lnTo>
                  <a:lnTo>
                    <a:pt x="1061" y="518"/>
                  </a:lnTo>
                  <a:lnTo>
                    <a:pt x="1050" y="515"/>
                  </a:lnTo>
                  <a:lnTo>
                    <a:pt x="1047" y="511"/>
                  </a:lnTo>
                  <a:lnTo>
                    <a:pt x="1043" y="511"/>
                  </a:lnTo>
                  <a:lnTo>
                    <a:pt x="1047" y="508"/>
                  </a:lnTo>
                  <a:lnTo>
                    <a:pt x="1054" y="508"/>
                  </a:lnTo>
                  <a:lnTo>
                    <a:pt x="1061" y="504"/>
                  </a:lnTo>
                  <a:lnTo>
                    <a:pt x="1068" y="504"/>
                  </a:lnTo>
                  <a:lnTo>
                    <a:pt x="1078" y="501"/>
                  </a:lnTo>
                  <a:lnTo>
                    <a:pt x="1082" y="501"/>
                  </a:lnTo>
                  <a:lnTo>
                    <a:pt x="1085" y="501"/>
                  </a:lnTo>
                  <a:lnTo>
                    <a:pt x="1089" y="497"/>
                  </a:lnTo>
                  <a:lnTo>
                    <a:pt x="1092" y="493"/>
                  </a:lnTo>
                  <a:lnTo>
                    <a:pt x="1092" y="493"/>
                  </a:lnTo>
                  <a:lnTo>
                    <a:pt x="1092" y="490"/>
                  </a:lnTo>
                  <a:lnTo>
                    <a:pt x="1089" y="486"/>
                  </a:lnTo>
                  <a:lnTo>
                    <a:pt x="1089" y="483"/>
                  </a:lnTo>
                  <a:lnTo>
                    <a:pt x="1089" y="479"/>
                  </a:lnTo>
                  <a:lnTo>
                    <a:pt x="1089" y="479"/>
                  </a:lnTo>
                  <a:lnTo>
                    <a:pt x="1092" y="476"/>
                  </a:lnTo>
                  <a:lnTo>
                    <a:pt x="1096" y="472"/>
                  </a:lnTo>
                  <a:lnTo>
                    <a:pt x="1099" y="465"/>
                  </a:lnTo>
                  <a:lnTo>
                    <a:pt x="1103" y="458"/>
                  </a:lnTo>
                  <a:lnTo>
                    <a:pt x="1106" y="455"/>
                  </a:lnTo>
                  <a:lnTo>
                    <a:pt x="1110" y="451"/>
                  </a:lnTo>
                  <a:lnTo>
                    <a:pt x="1110" y="448"/>
                  </a:lnTo>
                  <a:lnTo>
                    <a:pt x="1114" y="444"/>
                  </a:lnTo>
                  <a:lnTo>
                    <a:pt x="1114" y="441"/>
                  </a:lnTo>
                  <a:lnTo>
                    <a:pt x="1110" y="437"/>
                  </a:lnTo>
                  <a:lnTo>
                    <a:pt x="1110" y="437"/>
                  </a:lnTo>
                  <a:lnTo>
                    <a:pt x="1110" y="437"/>
                  </a:lnTo>
                  <a:lnTo>
                    <a:pt x="1106" y="437"/>
                  </a:lnTo>
                  <a:lnTo>
                    <a:pt x="1103" y="434"/>
                  </a:lnTo>
                  <a:lnTo>
                    <a:pt x="1099" y="430"/>
                  </a:lnTo>
                  <a:lnTo>
                    <a:pt x="1099" y="430"/>
                  </a:lnTo>
                  <a:lnTo>
                    <a:pt x="1099" y="416"/>
                  </a:lnTo>
                  <a:lnTo>
                    <a:pt x="1099" y="395"/>
                  </a:lnTo>
                  <a:lnTo>
                    <a:pt x="1099" y="377"/>
                  </a:lnTo>
                  <a:lnTo>
                    <a:pt x="1099" y="367"/>
                  </a:lnTo>
                  <a:lnTo>
                    <a:pt x="1103" y="356"/>
                  </a:lnTo>
                  <a:lnTo>
                    <a:pt x="1099" y="349"/>
                  </a:lnTo>
                  <a:lnTo>
                    <a:pt x="1096" y="342"/>
                  </a:lnTo>
                  <a:lnTo>
                    <a:pt x="1096" y="335"/>
                  </a:lnTo>
                  <a:lnTo>
                    <a:pt x="1092" y="335"/>
                  </a:lnTo>
                  <a:lnTo>
                    <a:pt x="1092" y="307"/>
                  </a:lnTo>
                  <a:lnTo>
                    <a:pt x="1099" y="300"/>
                  </a:lnTo>
                  <a:lnTo>
                    <a:pt x="1103" y="289"/>
                  </a:lnTo>
                  <a:lnTo>
                    <a:pt x="1114" y="275"/>
                  </a:lnTo>
                  <a:lnTo>
                    <a:pt x="1117" y="272"/>
                  </a:lnTo>
                  <a:lnTo>
                    <a:pt x="1114" y="268"/>
                  </a:lnTo>
                  <a:lnTo>
                    <a:pt x="1110" y="264"/>
                  </a:lnTo>
                  <a:lnTo>
                    <a:pt x="1106" y="261"/>
                  </a:lnTo>
                  <a:lnTo>
                    <a:pt x="1103" y="261"/>
                  </a:lnTo>
                  <a:lnTo>
                    <a:pt x="1075" y="264"/>
                  </a:lnTo>
                  <a:lnTo>
                    <a:pt x="1071" y="257"/>
                  </a:lnTo>
                  <a:lnTo>
                    <a:pt x="1064" y="261"/>
                  </a:lnTo>
                  <a:lnTo>
                    <a:pt x="1057" y="264"/>
                  </a:lnTo>
                  <a:lnTo>
                    <a:pt x="1054" y="272"/>
                  </a:lnTo>
                  <a:lnTo>
                    <a:pt x="1054" y="282"/>
                  </a:lnTo>
                  <a:lnTo>
                    <a:pt x="1050" y="289"/>
                  </a:lnTo>
                  <a:lnTo>
                    <a:pt x="1050" y="293"/>
                  </a:lnTo>
                  <a:lnTo>
                    <a:pt x="1050" y="296"/>
                  </a:lnTo>
                  <a:lnTo>
                    <a:pt x="1047" y="303"/>
                  </a:lnTo>
                  <a:lnTo>
                    <a:pt x="1043" y="310"/>
                  </a:lnTo>
                  <a:lnTo>
                    <a:pt x="1036" y="314"/>
                  </a:lnTo>
                  <a:lnTo>
                    <a:pt x="1033" y="317"/>
                  </a:lnTo>
                  <a:lnTo>
                    <a:pt x="1033" y="321"/>
                  </a:lnTo>
                  <a:lnTo>
                    <a:pt x="1022" y="335"/>
                  </a:lnTo>
                  <a:lnTo>
                    <a:pt x="1018" y="360"/>
                  </a:lnTo>
                  <a:lnTo>
                    <a:pt x="1022" y="381"/>
                  </a:lnTo>
                  <a:lnTo>
                    <a:pt x="1022" y="388"/>
                  </a:lnTo>
                  <a:lnTo>
                    <a:pt x="1022" y="391"/>
                  </a:lnTo>
                  <a:lnTo>
                    <a:pt x="1025" y="395"/>
                  </a:lnTo>
                  <a:lnTo>
                    <a:pt x="1025" y="402"/>
                  </a:lnTo>
                  <a:lnTo>
                    <a:pt x="1029" y="409"/>
                  </a:lnTo>
                  <a:lnTo>
                    <a:pt x="1029" y="416"/>
                  </a:lnTo>
                  <a:lnTo>
                    <a:pt x="1029" y="423"/>
                  </a:lnTo>
                  <a:lnTo>
                    <a:pt x="1029" y="423"/>
                  </a:lnTo>
                  <a:lnTo>
                    <a:pt x="1025" y="427"/>
                  </a:lnTo>
                  <a:lnTo>
                    <a:pt x="1022" y="427"/>
                  </a:lnTo>
                  <a:lnTo>
                    <a:pt x="1022" y="427"/>
                  </a:lnTo>
                  <a:lnTo>
                    <a:pt x="990" y="391"/>
                  </a:lnTo>
                  <a:lnTo>
                    <a:pt x="951" y="388"/>
                  </a:lnTo>
                  <a:lnTo>
                    <a:pt x="948" y="402"/>
                  </a:lnTo>
                  <a:lnTo>
                    <a:pt x="951" y="409"/>
                  </a:lnTo>
                  <a:lnTo>
                    <a:pt x="951" y="423"/>
                  </a:lnTo>
                  <a:lnTo>
                    <a:pt x="930" y="441"/>
                  </a:lnTo>
                  <a:lnTo>
                    <a:pt x="930" y="430"/>
                  </a:lnTo>
                  <a:lnTo>
                    <a:pt x="930" y="423"/>
                  </a:lnTo>
                  <a:lnTo>
                    <a:pt x="934" y="420"/>
                  </a:lnTo>
                  <a:lnTo>
                    <a:pt x="934" y="416"/>
                  </a:lnTo>
                  <a:lnTo>
                    <a:pt x="923" y="416"/>
                  </a:lnTo>
                  <a:lnTo>
                    <a:pt x="916" y="427"/>
                  </a:lnTo>
                  <a:lnTo>
                    <a:pt x="913" y="437"/>
                  </a:lnTo>
                  <a:lnTo>
                    <a:pt x="888" y="434"/>
                  </a:lnTo>
                  <a:lnTo>
                    <a:pt x="881" y="434"/>
                  </a:lnTo>
                  <a:lnTo>
                    <a:pt x="870" y="437"/>
                  </a:lnTo>
                  <a:lnTo>
                    <a:pt x="867" y="441"/>
                  </a:lnTo>
                  <a:lnTo>
                    <a:pt x="863" y="441"/>
                  </a:lnTo>
                  <a:lnTo>
                    <a:pt x="863" y="441"/>
                  </a:lnTo>
                  <a:lnTo>
                    <a:pt x="863" y="420"/>
                  </a:lnTo>
                  <a:lnTo>
                    <a:pt x="856" y="420"/>
                  </a:lnTo>
                  <a:lnTo>
                    <a:pt x="853" y="423"/>
                  </a:lnTo>
                  <a:lnTo>
                    <a:pt x="846" y="427"/>
                  </a:lnTo>
                  <a:lnTo>
                    <a:pt x="839" y="430"/>
                  </a:lnTo>
                  <a:lnTo>
                    <a:pt x="832" y="437"/>
                  </a:lnTo>
                  <a:lnTo>
                    <a:pt x="825" y="441"/>
                  </a:lnTo>
                  <a:lnTo>
                    <a:pt x="821" y="444"/>
                  </a:lnTo>
                  <a:lnTo>
                    <a:pt x="818" y="444"/>
                  </a:lnTo>
                  <a:lnTo>
                    <a:pt x="804" y="448"/>
                  </a:lnTo>
                  <a:lnTo>
                    <a:pt x="796" y="451"/>
                  </a:lnTo>
                  <a:lnTo>
                    <a:pt x="789" y="458"/>
                  </a:lnTo>
                  <a:lnTo>
                    <a:pt x="782" y="465"/>
                  </a:lnTo>
                  <a:lnTo>
                    <a:pt x="779" y="472"/>
                  </a:lnTo>
                  <a:lnTo>
                    <a:pt x="775" y="479"/>
                  </a:lnTo>
                  <a:lnTo>
                    <a:pt x="775" y="483"/>
                  </a:lnTo>
                  <a:lnTo>
                    <a:pt x="775" y="483"/>
                  </a:lnTo>
                  <a:lnTo>
                    <a:pt x="775" y="490"/>
                  </a:lnTo>
                  <a:lnTo>
                    <a:pt x="772" y="497"/>
                  </a:lnTo>
                  <a:lnTo>
                    <a:pt x="772" y="497"/>
                  </a:lnTo>
                  <a:lnTo>
                    <a:pt x="768" y="497"/>
                  </a:lnTo>
                  <a:lnTo>
                    <a:pt x="765" y="493"/>
                  </a:lnTo>
                  <a:lnTo>
                    <a:pt x="765" y="490"/>
                  </a:lnTo>
                  <a:lnTo>
                    <a:pt x="765" y="490"/>
                  </a:lnTo>
                  <a:lnTo>
                    <a:pt x="747" y="483"/>
                  </a:lnTo>
                  <a:lnTo>
                    <a:pt x="747" y="469"/>
                  </a:lnTo>
                  <a:lnTo>
                    <a:pt x="758" y="462"/>
                  </a:lnTo>
                  <a:lnTo>
                    <a:pt x="761" y="455"/>
                  </a:lnTo>
                  <a:lnTo>
                    <a:pt x="761" y="451"/>
                  </a:lnTo>
                  <a:lnTo>
                    <a:pt x="761" y="448"/>
                  </a:lnTo>
                  <a:lnTo>
                    <a:pt x="761" y="448"/>
                  </a:lnTo>
                  <a:lnTo>
                    <a:pt x="758" y="441"/>
                  </a:lnTo>
                  <a:lnTo>
                    <a:pt x="754" y="434"/>
                  </a:lnTo>
                  <a:lnTo>
                    <a:pt x="747" y="430"/>
                  </a:lnTo>
                  <a:lnTo>
                    <a:pt x="740" y="427"/>
                  </a:lnTo>
                  <a:lnTo>
                    <a:pt x="737" y="427"/>
                  </a:lnTo>
                  <a:lnTo>
                    <a:pt x="733" y="427"/>
                  </a:lnTo>
                  <a:lnTo>
                    <a:pt x="730" y="427"/>
                  </a:lnTo>
                  <a:lnTo>
                    <a:pt x="726" y="427"/>
                  </a:lnTo>
                  <a:lnTo>
                    <a:pt x="722" y="430"/>
                  </a:lnTo>
                  <a:lnTo>
                    <a:pt x="719" y="430"/>
                  </a:lnTo>
                  <a:lnTo>
                    <a:pt x="712" y="430"/>
                  </a:lnTo>
                  <a:lnTo>
                    <a:pt x="712" y="430"/>
                  </a:lnTo>
                  <a:lnTo>
                    <a:pt x="726" y="437"/>
                  </a:lnTo>
                  <a:lnTo>
                    <a:pt x="722" y="462"/>
                  </a:lnTo>
                  <a:lnTo>
                    <a:pt x="726" y="479"/>
                  </a:lnTo>
                  <a:lnTo>
                    <a:pt x="726" y="479"/>
                  </a:lnTo>
                  <a:lnTo>
                    <a:pt x="730" y="483"/>
                  </a:lnTo>
                  <a:lnTo>
                    <a:pt x="730" y="490"/>
                  </a:lnTo>
                  <a:lnTo>
                    <a:pt x="730" y="493"/>
                  </a:lnTo>
                  <a:lnTo>
                    <a:pt x="730" y="504"/>
                  </a:lnTo>
                  <a:lnTo>
                    <a:pt x="730" y="511"/>
                  </a:lnTo>
                  <a:lnTo>
                    <a:pt x="726" y="515"/>
                  </a:lnTo>
                  <a:lnTo>
                    <a:pt x="726" y="515"/>
                  </a:lnTo>
                  <a:lnTo>
                    <a:pt x="715" y="511"/>
                  </a:lnTo>
                  <a:lnTo>
                    <a:pt x="708" y="508"/>
                  </a:lnTo>
                  <a:lnTo>
                    <a:pt x="701" y="508"/>
                  </a:lnTo>
                  <a:lnTo>
                    <a:pt x="684" y="525"/>
                  </a:lnTo>
                  <a:lnTo>
                    <a:pt x="666" y="536"/>
                  </a:lnTo>
                  <a:lnTo>
                    <a:pt x="666" y="543"/>
                  </a:lnTo>
                  <a:lnTo>
                    <a:pt x="666" y="546"/>
                  </a:lnTo>
                  <a:lnTo>
                    <a:pt x="670" y="550"/>
                  </a:lnTo>
                  <a:lnTo>
                    <a:pt x="673" y="553"/>
                  </a:lnTo>
                  <a:lnTo>
                    <a:pt x="677" y="557"/>
                  </a:lnTo>
                  <a:lnTo>
                    <a:pt x="677" y="557"/>
                  </a:lnTo>
                  <a:lnTo>
                    <a:pt x="677" y="567"/>
                  </a:lnTo>
                  <a:lnTo>
                    <a:pt x="652" y="567"/>
                  </a:lnTo>
                  <a:lnTo>
                    <a:pt x="641" y="553"/>
                  </a:lnTo>
                  <a:lnTo>
                    <a:pt x="634" y="539"/>
                  </a:lnTo>
                  <a:lnTo>
                    <a:pt x="624" y="536"/>
                  </a:lnTo>
                  <a:lnTo>
                    <a:pt x="620" y="546"/>
                  </a:lnTo>
                  <a:lnTo>
                    <a:pt x="627" y="564"/>
                  </a:lnTo>
                  <a:lnTo>
                    <a:pt x="638" y="585"/>
                  </a:lnTo>
                  <a:lnTo>
                    <a:pt x="638" y="589"/>
                  </a:lnTo>
                  <a:lnTo>
                    <a:pt x="634" y="592"/>
                  </a:lnTo>
                  <a:lnTo>
                    <a:pt x="634" y="592"/>
                  </a:lnTo>
                  <a:lnTo>
                    <a:pt x="631" y="592"/>
                  </a:lnTo>
                  <a:lnTo>
                    <a:pt x="627" y="589"/>
                  </a:lnTo>
                  <a:lnTo>
                    <a:pt x="627" y="589"/>
                  </a:lnTo>
                  <a:lnTo>
                    <a:pt x="617" y="578"/>
                  </a:lnTo>
                  <a:lnTo>
                    <a:pt x="599" y="571"/>
                  </a:lnTo>
                  <a:lnTo>
                    <a:pt x="599" y="567"/>
                  </a:lnTo>
                  <a:lnTo>
                    <a:pt x="599" y="564"/>
                  </a:lnTo>
                  <a:lnTo>
                    <a:pt x="599" y="557"/>
                  </a:lnTo>
                  <a:lnTo>
                    <a:pt x="599" y="553"/>
                  </a:lnTo>
                  <a:lnTo>
                    <a:pt x="603" y="550"/>
                  </a:lnTo>
                  <a:lnTo>
                    <a:pt x="603" y="543"/>
                  </a:lnTo>
                  <a:lnTo>
                    <a:pt x="603" y="539"/>
                  </a:lnTo>
                  <a:lnTo>
                    <a:pt x="603" y="532"/>
                  </a:lnTo>
                  <a:lnTo>
                    <a:pt x="603" y="532"/>
                  </a:lnTo>
                  <a:lnTo>
                    <a:pt x="578" y="511"/>
                  </a:lnTo>
                  <a:lnTo>
                    <a:pt x="571" y="493"/>
                  </a:lnTo>
                  <a:lnTo>
                    <a:pt x="592" y="501"/>
                  </a:lnTo>
                  <a:lnTo>
                    <a:pt x="599" y="508"/>
                  </a:lnTo>
                  <a:lnTo>
                    <a:pt x="613" y="515"/>
                  </a:lnTo>
                  <a:lnTo>
                    <a:pt x="627" y="525"/>
                  </a:lnTo>
                  <a:lnTo>
                    <a:pt x="634" y="529"/>
                  </a:lnTo>
                  <a:lnTo>
                    <a:pt x="645" y="529"/>
                  </a:lnTo>
                  <a:lnTo>
                    <a:pt x="652" y="525"/>
                  </a:lnTo>
                  <a:lnTo>
                    <a:pt x="659" y="525"/>
                  </a:lnTo>
                  <a:lnTo>
                    <a:pt x="666" y="522"/>
                  </a:lnTo>
                  <a:lnTo>
                    <a:pt x="666" y="522"/>
                  </a:lnTo>
                  <a:lnTo>
                    <a:pt x="680" y="508"/>
                  </a:lnTo>
                  <a:lnTo>
                    <a:pt x="684" y="497"/>
                  </a:lnTo>
                  <a:lnTo>
                    <a:pt x="687" y="486"/>
                  </a:lnTo>
                  <a:lnTo>
                    <a:pt x="691" y="479"/>
                  </a:lnTo>
                  <a:lnTo>
                    <a:pt x="691" y="472"/>
                  </a:lnTo>
                  <a:lnTo>
                    <a:pt x="691" y="469"/>
                  </a:lnTo>
                  <a:lnTo>
                    <a:pt x="687" y="465"/>
                  </a:lnTo>
                  <a:lnTo>
                    <a:pt x="680" y="458"/>
                  </a:lnTo>
                  <a:lnTo>
                    <a:pt x="673" y="455"/>
                  </a:lnTo>
                  <a:lnTo>
                    <a:pt x="666" y="455"/>
                  </a:lnTo>
                  <a:lnTo>
                    <a:pt x="659" y="451"/>
                  </a:lnTo>
                  <a:lnTo>
                    <a:pt x="656" y="451"/>
                  </a:lnTo>
                  <a:lnTo>
                    <a:pt x="649" y="434"/>
                  </a:lnTo>
                  <a:lnTo>
                    <a:pt x="634" y="416"/>
                  </a:lnTo>
                  <a:lnTo>
                    <a:pt x="617" y="405"/>
                  </a:lnTo>
                  <a:lnTo>
                    <a:pt x="599" y="402"/>
                  </a:lnTo>
                  <a:lnTo>
                    <a:pt x="585" y="402"/>
                  </a:lnTo>
                  <a:lnTo>
                    <a:pt x="578" y="402"/>
                  </a:lnTo>
                  <a:lnTo>
                    <a:pt x="578" y="398"/>
                  </a:lnTo>
                  <a:lnTo>
                    <a:pt x="575" y="395"/>
                  </a:lnTo>
                  <a:lnTo>
                    <a:pt x="571" y="391"/>
                  </a:lnTo>
                  <a:lnTo>
                    <a:pt x="567" y="391"/>
                  </a:lnTo>
                  <a:lnTo>
                    <a:pt x="564" y="391"/>
                  </a:lnTo>
                  <a:lnTo>
                    <a:pt x="567" y="384"/>
                  </a:lnTo>
                  <a:lnTo>
                    <a:pt x="578" y="388"/>
                  </a:lnTo>
                  <a:lnTo>
                    <a:pt x="585" y="384"/>
                  </a:lnTo>
                  <a:lnTo>
                    <a:pt x="560" y="374"/>
                  </a:lnTo>
                  <a:lnTo>
                    <a:pt x="553" y="384"/>
                  </a:lnTo>
                  <a:lnTo>
                    <a:pt x="543" y="381"/>
                  </a:lnTo>
                  <a:lnTo>
                    <a:pt x="532" y="377"/>
                  </a:lnTo>
                  <a:lnTo>
                    <a:pt x="525" y="374"/>
                  </a:lnTo>
                  <a:lnTo>
                    <a:pt x="518" y="370"/>
                  </a:lnTo>
                  <a:lnTo>
                    <a:pt x="515" y="370"/>
                  </a:lnTo>
                  <a:lnTo>
                    <a:pt x="515" y="370"/>
                  </a:lnTo>
                  <a:lnTo>
                    <a:pt x="532" y="367"/>
                  </a:lnTo>
                  <a:lnTo>
                    <a:pt x="532" y="370"/>
                  </a:lnTo>
                  <a:lnTo>
                    <a:pt x="529" y="370"/>
                  </a:lnTo>
                  <a:lnTo>
                    <a:pt x="529" y="370"/>
                  </a:lnTo>
                  <a:lnTo>
                    <a:pt x="532" y="370"/>
                  </a:lnTo>
                  <a:lnTo>
                    <a:pt x="536" y="367"/>
                  </a:lnTo>
                  <a:lnTo>
                    <a:pt x="543" y="367"/>
                  </a:lnTo>
                  <a:lnTo>
                    <a:pt x="546" y="360"/>
                  </a:lnTo>
                  <a:lnTo>
                    <a:pt x="546" y="353"/>
                  </a:lnTo>
                  <a:lnTo>
                    <a:pt x="546" y="349"/>
                  </a:lnTo>
                  <a:lnTo>
                    <a:pt x="546" y="346"/>
                  </a:lnTo>
                  <a:lnTo>
                    <a:pt x="532" y="346"/>
                  </a:lnTo>
                  <a:lnTo>
                    <a:pt x="529" y="335"/>
                  </a:lnTo>
                  <a:lnTo>
                    <a:pt x="518" y="328"/>
                  </a:lnTo>
                  <a:lnTo>
                    <a:pt x="497" y="331"/>
                  </a:lnTo>
                  <a:lnTo>
                    <a:pt x="472" y="324"/>
                  </a:lnTo>
                  <a:lnTo>
                    <a:pt x="469" y="331"/>
                  </a:lnTo>
                  <a:lnTo>
                    <a:pt x="462" y="335"/>
                  </a:lnTo>
                  <a:lnTo>
                    <a:pt x="455" y="335"/>
                  </a:lnTo>
                  <a:lnTo>
                    <a:pt x="448" y="338"/>
                  </a:lnTo>
                  <a:lnTo>
                    <a:pt x="444" y="338"/>
                  </a:lnTo>
                  <a:lnTo>
                    <a:pt x="441" y="338"/>
                  </a:lnTo>
                  <a:lnTo>
                    <a:pt x="434" y="342"/>
                  </a:lnTo>
                  <a:lnTo>
                    <a:pt x="430" y="342"/>
                  </a:lnTo>
                  <a:lnTo>
                    <a:pt x="427" y="346"/>
                  </a:lnTo>
                  <a:lnTo>
                    <a:pt x="427" y="346"/>
                  </a:lnTo>
                  <a:lnTo>
                    <a:pt x="427" y="349"/>
                  </a:lnTo>
                  <a:lnTo>
                    <a:pt x="427" y="353"/>
                  </a:lnTo>
                  <a:lnTo>
                    <a:pt x="423" y="356"/>
                  </a:lnTo>
                  <a:lnTo>
                    <a:pt x="420" y="360"/>
                  </a:lnTo>
                  <a:lnTo>
                    <a:pt x="416" y="363"/>
                  </a:lnTo>
                  <a:lnTo>
                    <a:pt x="409" y="363"/>
                  </a:lnTo>
                  <a:lnTo>
                    <a:pt x="405" y="363"/>
                  </a:lnTo>
                  <a:lnTo>
                    <a:pt x="405" y="360"/>
                  </a:lnTo>
                  <a:lnTo>
                    <a:pt x="405" y="360"/>
                  </a:lnTo>
                  <a:lnTo>
                    <a:pt x="405" y="356"/>
                  </a:lnTo>
                  <a:lnTo>
                    <a:pt x="398" y="360"/>
                  </a:lnTo>
                  <a:lnTo>
                    <a:pt x="391" y="363"/>
                  </a:lnTo>
                  <a:lnTo>
                    <a:pt x="388" y="370"/>
                  </a:lnTo>
                  <a:lnTo>
                    <a:pt x="384" y="374"/>
                  </a:lnTo>
                  <a:lnTo>
                    <a:pt x="384" y="377"/>
                  </a:lnTo>
                  <a:lnTo>
                    <a:pt x="377" y="381"/>
                  </a:lnTo>
                  <a:lnTo>
                    <a:pt x="370" y="384"/>
                  </a:lnTo>
                  <a:lnTo>
                    <a:pt x="363" y="388"/>
                  </a:lnTo>
                  <a:lnTo>
                    <a:pt x="360" y="391"/>
                  </a:lnTo>
                  <a:lnTo>
                    <a:pt x="356" y="398"/>
                  </a:lnTo>
                  <a:lnTo>
                    <a:pt x="356" y="405"/>
                  </a:lnTo>
                  <a:lnTo>
                    <a:pt x="356" y="409"/>
                  </a:lnTo>
                  <a:lnTo>
                    <a:pt x="356" y="412"/>
                  </a:lnTo>
                  <a:lnTo>
                    <a:pt x="342" y="444"/>
                  </a:lnTo>
                  <a:lnTo>
                    <a:pt x="321" y="483"/>
                  </a:lnTo>
                  <a:lnTo>
                    <a:pt x="321" y="483"/>
                  </a:lnTo>
                  <a:lnTo>
                    <a:pt x="317" y="490"/>
                  </a:lnTo>
                  <a:lnTo>
                    <a:pt x="317" y="497"/>
                  </a:lnTo>
                  <a:lnTo>
                    <a:pt x="314" y="504"/>
                  </a:lnTo>
                  <a:lnTo>
                    <a:pt x="310" y="511"/>
                  </a:lnTo>
                  <a:lnTo>
                    <a:pt x="307" y="515"/>
                  </a:lnTo>
                  <a:lnTo>
                    <a:pt x="307" y="518"/>
                  </a:lnTo>
                  <a:lnTo>
                    <a:pt x="303" y="522"/>
                  </a:lnTo>
                  <a:lnTo>
                    <a:pt x="300" y="529"/>
                  </a:lnTo>
                  <a:lnTo>
                    <a:pt x="296" y="536"/>
                  </a:lnTo>
                  <a:lnTo>
                    <a:pt x="293" y="546"/>
                  </a:lnTo>
                  <a:lnTo>
                    <a:pt x="289" y="553"/>
                  </a:lnTo>
                  <a:lnTo>
                    <a:pt x="286" y="557"/>
                  </a:lnTo>
                  <a:lnTo>
                    <a:pt x="286" y="560"/>
                  </a:lnTo>
                  <a:lnTo>
                    <a:pt x="275" y="567"/>
                  </a:lnTo>
                  <a:lnTo>
                    <a:pt x="257" y="592"/>
                  </a:lnTo>
                  <a:lnTo>
                    <a:pt x="233" y="610"/>
                  </a:lnTo>
                  <a:lnTo>
                    <a:pt x="229" y="617"/>
                  </a:lnTo>
                  <a:lnTo>
                    <a:pt x="222" y="620"/>
                  </a:lnTo>
                  <a:lnTo>
                    <a:pt x="219" y="624"/>
                  </a:lnTo>
                  <a:lnTo>
                    <a:pt x="215" y="624"/>
                  </a:lnTo>
                  <a:lnTo>
                    <a:pt x="215" y="631"/>
                  </a:lnTo>
                  <a:lnTo>
                    <a:pt x="212" y="638"/>
                  </a:lnTo>
                  <a:lnTo>
                    <a:pt x="208" y="641"/>
                  </a:lnTo>
                  <a:lnTo>
                    <a:pt x="208" y="641"/>
                  </a:lnTo>
                  <a:lnTo>
                    <a:pt x="201" y="652"/>
                  </a:lnTo>
                  <a:lnTo>
                    <a:pt x="201" y="663"/>
                  </a:lnTo>
                  <a:lnTo>
                    <a:pt x="201" y="670"/>
                  </a:lnTo>
                  <a:lnTo>
                    <a:pt x="205" y="677"/>
                  </a:lnTo>
                  <a:lnTo>
                    <a:pt x="208" y="680"/>
                  </a:lnTo>
                  <a:lnTo>
                    <a:pt x="208" y="684"/>
                  </a:lnTo>
                  <a:lnTo>
                    <a:pt x="208" y="687"/>
                  </a:lnTo>
                  <a:lnTo>
                    <a:pt x="208" y="687"/>
                  </a:lnTo>
                  <a:lnTo>
                    <a:pt x="208" y="691"/>
                  </a:lnTo>
                  <a:lnTo>
                    <a:pt x="205" y="694"/>
                  </a:lnTo>
                  <a:lnTo>
                    <a:pt x="205" y="698"/>
                  </a:lnTo>
                  <a:lnTo>
                    <a:pt x="205" y="701"/>
                  </a:lnTo>
                  <a:lnTo>
                    <a:pt x="205" y="705"/>
                  </a:lnTo>
                  <a:lnTo>
                    <a:pt x="201" y="712"/>
                  </a:lnTo>
                  <a:lnTo>
                    <a:pt x="201" y="719"/>
                  </a:lnTo>
                  <a:lnTo>
                    <a:pt x="201" y="726"/>
                  </a:lnTo>
                  <a:lnTo>
                    <a:pt x="205" y="733"/>
                  </a:lnTo>
                  <a:lnTo>
                    <a:pt x="205" y="733"/>
                  </a:lnTo>
                  <a:lnTo>
                    <a:pt x="208" y="744"/>
                  </a:lnTo>
                  <a:lnTo>
                    <a:pt x="212" y="747"/>
                  </a:lnTo>
                  <a:lnTo>
                    <a:pt x="219" y="754"/>
                  </a:lnTo>
                  <a:lnTo>
                    <a:pt x="226" y="758"/>
                  </a:lnTo>
                  <a:lnTo>
                    <a:pt x="229" y="758"/>
                  </a:lnTo>
                  <a:lnTo>
                    <a:pt x="229" y="758"/>
                  </a:lnTo>
                  <a:lnTo>
                    <a:pt x="240" y="754"/>
                  </a:lnTo>
                  <a:lnTo>
                    <a:pt x="247" y="751"/>
                  </a:lnTo>
                  <a:lnTo>
                    <a:pt x="250" y="744"/>
                  </a:lnTo>
                  <a:lnTo>
                    <a:pt x="254" y="740"/>
                  </a:lnTo>
                  <a:lnTo>
                    <a:pt x="257" y="737"/>
                  </a:lnTo>
                  <a:lnTo>
                    <a:pt x="257" y="730"/>
                  </a:lnTo>
                  <a:lnTo>
                    <a:pt x="257" y="722"/>
                  </a:lnTo>
                  <a:lnTo>
                    <a:pt x="261" y="722"/>
                  </a:lnTo>
                  <a:lnTo>
                    <a:pt x="261" y="719"/>
                  </a:lnTo>
                  <a:lnTo>
                    <a:pt x="265" y="719"/>
                  </a:lnTo>
                  <a:lnTo>
                    <a:pt x="272" y="715"/>
                  </a:lnTo>
                  <a:lnTo>
                    <a:pt x="275" y="712"/>
                  </a:lnTo>
                  <a:lnTo>
                    <a:pt x="275" y="708"/>
                  </a:lnTo>
                  <a:lnTo>
                    <a:pt x="282" y="701"/>
                  </a:lnTo>
                  <a:lnTo>
                    <a:pt x="282" y="694"/>
                  </a:lnTo>
                  <a:lnTo>
                    <a:pt x="286" y="687"/>
                  </a:lnTo>
                  <a:lnTo>
                    <a:pt x="286" y="684"/>
                  </a:lnTo>
                  <a:lnTo>
                    <a:pt x="282" y="684"/>
                  </a:lnTo>
                  <a:lnTo>
                    <a:pt x="289" y="701"/>
                  </a:lnTo>
                  <a:lnTo>
                    <a:pt x="289" y="705"/>
                  </a:lnTo>
                  <a:lnTo>
                    <a:pt x="289" y="708"/>
                  </a:lnTo>
                  <a:lnTo>
                    <a:pt x="293" y="715"/>
                  </a:lnTo>
                  <a:lnTo>
                    <a:pt x="293" y="722"/>
                  </a:lnTo>
                  <a:lnTo>
                    <a:pt x="293" y="726"/>
                  </a:lnTo>
                  <a:lnTo>
                    <a:pt x="289" y="730"/>
                  </a:lnTo>
                  <a:lnTo>
                    <a:pt x="289" y="737"/>
                  </a:lnTo>
                  <a:lnTo>
                    <a:pt x="289" y="744"/>
                  </a:lnTo>
                  <a:lnTo>
                    <a:pt x="289" y="744"/>
                  </a:lnTo>
                  <a:lnTo>
                    <a:pt x="289" y="775"/>
                  </a:lnTo>
                  <a:lnTo>
                    <a:pt x="303" y="793"/>
                  </a:lnTo>
                  <a:lnTo>
                    <a:pt x="307" y="814"/>
                  </a:lnTo>
                  <a:lnTo>
                    <a:pt x="317" y="818"/>
                  </a:lnTo>
                  <a:lnTo>
                    <a:pt x="328" y="811"/>
                  </a:lnTo>
                  <a:lnTo>
                    <a:pt x="331" y="807"/>
                  </a:lnTo>
                  <a:lnTo>
                    <a:pt x="335" y="800"/>
                  </a:lnTo>
                  <a:lnTo>
                    <a:pt x="342" y="800"/>
                  </a:lnTo>
                  <a:lnTo>
                    <a:pt x="346" y="796"/>
                  </a:lnTo>
                  <a:lnTo>
                    <a:pt x="349" y="796"/>
                  </a:lnTo>
                  <a:lnTo>
                    <a:pt x="353" y="789"/>
                  </a:lnTo>
                  <a:lnTo>
                    <a:pt x="356" y="779"/>
                  </a:lnTo>
                  <a:lnTo>
                    <a:pt x="356" y="768"/>
                  </a:lnTo>
                  <a:lnTo>
                    <a:pt x="360" y="761"/>
                  </a:lnTo>
                  <a:lnTo>
                    <a:pt x="360" y="754"/>
                  </a:lnTo>
                  <a:lnTo>
                    <a:pt x="360" y="751"/>
                  </a:lnTo>
                  <a:lnTo>
                    <a:pt x="360" y="744"/>
                  </a:lnTo>
                  <a:lnTo>
                    <a:pt x="377" y="722"/>
                  </a:lnTo>
                  <a:lnTo>
                    <a:pt x="384" y="715"/>
                  </a:lnTo>
                  <a:lnTo>
                    <a:pt x="388" y="708"/>
                  </a:lnTo>
                  <a:lnTo>
                    <a:pt x="388" y="705"/>
                  </a:lnTo>
                  <a:lnTo>
                    <a:pt x="388" y="698"/>
                  </a:lnTo>
                  <a:lnTo>
                    <a:pt x="388" y="698"/>
                  </a:lnTo>
                  <a:lnTo>
                    <a:pt x="388" y="691"/>
                  </a:lnTo>
                  <a:lnTo>
                    <a:pt x="381" y="687"/>
                  </a:lnTo>
                  <a:lnTo>
                    <a:pt x="377" y="684"/>
                  </a:lnTo>
                  <a:lnTo>
                    <a:pt x="374" y="684"/>
                  </a:lnTo>
                  <a:lnTo>
                    <a:pt x="370" y="680"/>
                  </a:lnTo>
                  <a:lnTo>
                    <a:pt x="374" y="645"/>
                  </a:lnTo>
                  <a:lnTo>
                    <a:pt x="374" y="649"/>
                  </a:lnTo>
                  <a:lnTo>
                    <a:pt x="374" y="649"/>
                  </a:lnTo>
                  <a:lnTo>
                    <a:pt x="374" y="649"/>
                  </a:lnTo>
                  <a:lnTo>
                    <a:pt x="374" y="649"/>
                  </a:lnTo>
                  <a:lnTo>
                    <a:pt x="374" y="641"/>
                  </a:lnTo>
                  <a:lnTo>
                    <a:pt x="374" y="634"/>
                  </a:lnTo>
                  <a:lnTo>
                    <a:pt x="377" y="627"/>
                  </a:lnTo>
                  <a:lnTo>
                    <a:pt x="381" y="620"/>
                  </a:lnTo>
                  <a:lnTo>
                    <a:pt x="384" y="617"/>
                  </a:lnTo>
                  <a:lnTo>
                    <a:pt x="388" y="613"/>
                  </a:lnTo>
                  <a:lnTo>
                    <a:pt x="391" y="606"/>
                  </a:lnTo>
                  <a:lnTo>
                    <a:pt x="398" y="603"/>
                  </a:lnTo>
                  <a:lnTo>
                    <a:pt x="402" y="599"/>
                  </a:lnTo>
                  <a:lnTo>
                    <a:pt x="405" y="599"/>
                  </a:lnTo>
                  <a:lnTo>
                    <a:pt x="409" y="596"/>
                  </a:lnTo>
                  <a:lnTo>
                    <a:pt x="416" y="589"/>
                  </a:lnTo>
                  <a:lnTo>
                    <a:pt x="420" y="578"/>
                  </a:lnTo>
                  <a:lnTo>
                    <a:pt x="420" y="571"/>
                  </a:lnTo>
                  <a:lnTo>
                    <a:pt x="420" y="567"/>
                  </a:lnTo>
                  <a:lnTo>
                    <a:pt x="420" y="553"/>
                  </a:lnTo>
                  <a:lnTo>
                    <a:pt x="430" y="539"/>
                  </a:lnTo>
                  <a:lnTo>
                    <a:pt x="441" y="532"/>
                  </a:lnTo>
                  <a:lnTo>
                    <a:pt x="448" y="529"/>
                  </a:lnTo>
                  <a:lnTo>
                    <a:pt x="458" y="529"/>
                  </a:lnTo>
                  <a:lnTo>
                    <a:pt x="465" y="532"/>
                  </a:lnTo>
                  <a:lnTo>
                    <a:pt x="472" y="539"/>
                  </a:lnTo>
                  <a:lnTo>
                    <a:pt x="476" y="546"/>
                  </a:lnTo>
                  <a:lnTo>
                    <a:pt x="472" y="553"/>
                  </a:lnTo>
                  <a:lnTo>
                    <a:pt x="469" y="560"/>
                  </a:lnTo>
                  <a:lnTo>
                    <a:pt x="465" y="567"/>
                  </a:lnTo>
                  <a:lnTo>
                    <a:pt x="462" y="571"/>
                  </a:lnTo>
                  <a:lnTo>
                    <a:pt x="458" y="571"/>
                  </a:lnTo>
                  <a:lnTo>
                    <a:pt x="437" y="592"/>
                  </a:lnTo>
                  <a:lnTo>
                    <a:pt x="427" y="599"/>
                  </a:lnTo>
                  <a:lnTo>
                    <a:pt x="423" y="610"/>
                  </a:lnTo>
                  <a:lnTo>
                    <a:pt x="420" y="613"/>
                  </a:lnTo>
                  <a:lnTo>
                    <a:pt x="420" y="617"/>
                  </a:lnTo>
                  <a:lnTo>
                    <a:pt x="420" y="652"/>
                  </a:lnTo>
                  <a:lnTo>
                    <a:pt x="420" y="659"/>
                  </a:lnTo>
                  <a:lnTo>
                    <a:pt x="420" y="666"/>
                  </a:lnTo>
                  <a:lnTo>
                    <a:pt x="420" y="673"/>
                  </a:lnTo>
                  <a:lnTo>
                    <a:pt x="420" y="677"/>
                  </a:lnTo>
                  <a:lnTo>
                    <a:pt x="420" y="680"/>
                  </a:lnTo>
                  <a:lnTo>
                    <a:pt x="423" y="684"/>
                  </a:lnTo>
                  <a:lnTo>
                    <a:pt x="427" y="687"/>
                  </a:lnTo>
                  <a:lnTo>
                    <a:pt x="434" y="694"/>
                  </a:lnTo>
                  <a:lnTo>
                    <a:pt x="437" y="694"/>
                  </a:lnTo>
                  <a:lnTo>
                    <a:pt x="441" y="698"/>
                  </a:lnTo>
                  <a:lnTo>
                    <a:pt x="451" y="701"/>
                  </a:lnTo>
                  <a:lnTo>
                    <a:pt x="458" y="698"/>
                  </a:lnTo>
                  <a:lnTo>
                    <a:pt x="465" y="694"/>
                  </a:lnTo>
                  <a:lnTo>
                    <a:pt x="469" y="694"/>
                  </a:lnTo>
                  <a:lnTo>
                    <a:pt x="472" y="694"/>
                  </a:lnTo>
                  <a:lnTo>
                    <a:pt x="486" y="691"/>
                  </a:lnTo>
                  <a:lnTo>
                    <a:pt x="493" y="687"/>
                  </a:lnTo>
                  <a:lnTo>
                    <a:pt x="501" y="684"/>
                  </a:lnTo>
                  <a:lnTo>
                    <a:pt x="504" y="684"/>
                  </a:lnTo>
                  <a:lnTo>
                    <a:pt x="508" y="684"/>
                  </a:lnTo>
                  <a:lnTo>
                    <a:pt x="508" y="684"/>
                  </a:lnTo>
                  <a:lnTo>
                    <a:pt x="515" y="691"/>
                  </a:lnTo>
                  <a:lnTo>
                    <a:pt x="518" y="694"/>
                  </a:lnTo>
                  <a:lnTo>
                    <a:pt x="525" y="698"/>
                  </a:lnTo>
                  <a:lnTo>
                    <a:pt x="532" y="698"/>
                  </a:lnTo>
                  <a:lnTo>
                    <a:pt x="536" y="698"/>
                  </a:lnTo>
                  <a:lnTo>
                    <a:pt x="532" y="701"/>
                  </a:lnTo>
                  <a:lnTo>
                    <a:pt x="529" y="701"/>
                  </a:lnTo>
                  <a:lnTo>
                    <a:pt x="525" y="705"/>
                  </a:lnTo>
                  <a:lnTo>
                    <a:pt x="525" y="705"/>
                  </a:lnTo>
                  <a:lnTo>
                    <a:pt x="515" y="705"/>
                  </a:lnTo>
                  <a:lnTo>
                    <a:pt x="508" y="708"/>
                  </a:lnTo>
                  <a:lnTo>
                    <a:pt x="501" y="712"/>
                  </a:lnTo>
                  <a:lnTo>
                    <a:pt x="497" y="715"/>
                  </a:lnTo>
                  <a:lnTo>
                    <a:pt x="493" y="715"/>
                  </a:lnTo>
                  <a:lnTo>
                    <a:pt x="490" y="712"/>
                  </a:lnTo>
                  <a:lnTo>
                    <a:pt x="479" y="708"/>
                  </a:lnTo>
                  <a:lnTo>
                    <a:pt x="469" y="708"/>
                  </a:lnTo>
                  <a:lnTo>
                    <a:pt x="462" y="712"/>
                  </a:lnTo>
                  <a:lnTo>
                    <a:pt x="458" y="715"/>
                  </a:lnTo>
                  <a:lnTo>
                    <a:pt x="455" y="719"/>
                  </a:lnTo>
                  <a:lnTo>
                    <a:pt x="451" y="722"/>
                  </a:lnTo>
                  <a:lnTo>
                    <a:pt x="451" y="722"/>
                  </a:lnTo>
                  <a:lnTo>
                    <a:pt x="451" y="726"/>
                  </a:lnTo>
                  <a:lnTo>
                    <a:pt x="448" y="730"/>
                  </a:lnTo>
                  <a:lnTo>
                    <a:pt x="448" y="737"/>
                  </a:lnTo>
                  <a:lnTo>
                    <a:pt x="448" y="744"/>
                  </a:lnTo>
                  <a:lnTo>
                    <a:pt x="448" y="744"/>
                  </a:lnTo>
                  <a:lnTo>
                    <a:pt x="455" y="747"/>
                  </a:lnTo>
                  <a:lnTo>
                    <a:pt x="458" y="758"/>
                  </a:lnTo>
                  <a:lnTo>
                    <a:pt x="458" y="768"/>
                  </a:lnTo>
                  <a:lnTo>
                    <a:pt x="455" y="772"/>
                  </a:lnTo>
                  <a:lnTo>
                    <a:pt x="455" y="775"/>
                  </a:lnTo>
                  <a:lnTo>
                    <a:pt x="451" y="779"/>
                  </a:lnTo>
                  <a:lnTo>
                    <a:pt x="451" y="779"/>
                  </a:lnTo>
                  <a:lnTo>
                    <a:pt x="444" y="775"/>
                  </a:lnTo>
                  <a:lnTo>
                    <a:pt x="441" y="772"/>
                  </a:lnTo>
                  <a:lnTo>
                    <a:pt x="437" y="772"/>
                  </a:lnTo>
                  <a:lnTo>
                    <a:pt x="437" y="768"/>
                  </a:lnTo>
                  <a:lnTo>
                    <a:pt x="427" y="761"/>
                  </a:lnTo>
                  <a:lnTo>
                    <a:pt x="412" y="775"/>
                  </a:lnTo>
                  <a:lnTo>
                    <a:pt x="412" y="779"/>
                  </a:lnTo>
                  <a:lnTo>
                    <a:pt x="409" y="786"/>
                  </a:lnTo>
                  <a:lnTo>
                    <a:pt x="409" y="796"/>
                  </a:lnTo>
                  <a:lnTo>
                    <a:pt x="409" y="804"/>
                  </a:lnTo>
                  <a:lnTo>
                    <a:pt x="409" y="821"/>
                  </a:lnTo>
                  <a:lnTo>
                    <a:pt x="398" y="818"/>
                  </a:lnTo>
                  <a:lnTo>
                    <a:pt x="398" y="821"/>
                  </a:lnTo>
                  <a:lnTo>
                    <a:pt x="398" y="825"/>
                  </a:lnTo>
                  <a:lnTo>
                    <a:pt x="395" y="828"/>
                  </a:lnTo>
                  <a:lnTo>
                    <a:pt x="395" y="828"/>
                  </a:lnTo>
                  <a:lnTo>
                    <a:pt x="374" y="835"/>
                  </a:lnTo>
                  <a:lnTo>
                    <a:pt x="370" y="835"/>
                  </a:lnTo>
                  <a:lnTo>
                    <a:pt x="367" y="835"/>
                  </a:lnTo>
                  <a:lnTo>
                    <a:pt x="367" y="835"/>
                  </a:lnTo>
                  <a:lnTo>
                    <a:pt x="363" y="832"/>
                  </a:lnTo>
                  <a:lnTo>
                    <a:pt x="356" y="835"/>
                  </a:lnTo>
                  <a:lnTo>
                    <a:pt x="353" y="835"/>
                  </a:lnTo>
                  <a:lnTo>
                    <a:pt x="349" y="842"/>
                  </a:lnTo>
                  <a:lnTo>
                    <a:pt x="342" y="842"/>
                  </a:lnTo>
                  <a:lnTo>
                    <a:pt x="342" y="846"/>
                  </a:lnTo>
                  <a:lnTo>
                    <a:pt x="314" y="849"/>
                  </a:lnTo>
                  <a:lnTo>
                    <a:pt x="307" y="839"/>
                  </a:lnTo>
                  <a:lnTo>
                    <a:pt x="300" y="839"/>
                  </a:lnTo>
                  <a:lnTo>
                    <a:pt x="289" y="849"/>
                  </a:lnTo>
                  <a:lnTo>
                    <a:pt x="286" y="853"/>
                  </a:lnTo>
                  <a:lnTo>
                    <a:pt x="282" y="853"/>
                  </a:lnTo>
                  <a:lnTo>
                    <a:pt x="279" y="853"/>
                  </a:lnTo>
                  <a:lnTo>
                    <a:pt x="279" y="853"/>
                  </a:lnTo>
                  <a:lnTo>
                    <a:pt x="279" y="856"/>
                  </a:lnTo>
                  <a:lnTo>
                    <a:pt x="279" y="853"/>
                  </a:lnTo>
                  <a:lnTo>
                    <a:pt x="279" y="853"/>
                  </a:lnTo>
                  <a:lnTo>
                    <a:pt x="279" y="849"/>
                  </a:lnTo>
                  <a:lnTo>
                    <a:pt x="279" y="846"/>
                  </a:lnTo>
                  <a:lnTo>
                    <a:pt x="282" y="846"/>
                  </a:lnTo>
                  <a:lnTo>
                    <a:pt x="282" y="842"/>
                  </a:lnTo>
                  <a:lnTo>
                    <a:pt x="279" y="839"/>
                  </a:lnTo>
                  <a:lnTo>
                    <a:pt x="272" y="835"/>
                  </a:lnTo>
                  <a:lnTo>
                    <a:pt x="268" y="828"/>
                  </a:lnTo>
                  <a:lnTo>
                    <a:pt x="268" y="825"/>
                  </a:lnTo>
                  <a:lnTo>
                    <a:pt x="268" y="811"/>
                  </a:lnTo>
                  <a:lnTo>
                    <a:pt x="268" y="807"/>
                  </a:lnTo>
                  <a:lnTo>
                    <a:pt x="268" y="804"/>
                  </a:lnTo>
                  <a:lnTo>
                    <a:pt x="268" y="800"/>
                  </a:lnTo>
                  <a:lnTo>
                    <a:pt x="268" y="796"/>
                  </a:lnTo>
                  <a:lnTo>
                    <a:pt x="272" y="793"/>
                  </a:lnTo>
                  <a:lnTo>
                    <a:pt x="275" y="793"/>
                  </a:lnTo>
                  <a:lnTo>
                    <a:pt x="275" y="789"/>
                  </a:lnTo>
                  <a:lnTo>
                    <a:pt x="275" y="786"/>
                  </a:lnTo>
                  <a:lnTo>
                    <a:pt x="275" y="782"/>
                  </a:lnTo>
                  <a:lnTo>
                    <a:pt x="272" y="779"/>
                  </a:lnTo>
                  <a:lnTo>
                    <a:pt x="272" y="779"/>
                  </a:lnTo>
                  <a:lnTo>
                    <a:pt x="268" y="772"/>
                  </a:lnTo>
                  <a:lnTo>
                    <a:pt x="268" y="768"/>
                  </a:lnTo>
                  <a:lnTo>
                    <a:pt x="268" y="761"/>
                  </a:lnTo>
                  <a:lnTo>
                    <a:pt x="268" y="761"/>
                  </a:lnTo>
                  <a:lnTo>
                    <a:pt x="265" y="761"/>
                  </a:lnTo>
                  <a:lnTo>
                    <a:pt x="240" y="782"/>
                  </a:lnTo>
                  <a:lnTo>
                    <a:pt x="240" y="786"/>
                  </a:lnTo>
                  <a:lnTo>
                    <a:pt x="236" y="789"/>
                  </a:lnTo>
                  <a:lnTo>
                    <a:pt x="236" y="796"/>
                  </a:lnTo>
                  <a:lnTo>
                    <a:pt x="240" y="804"/>
                  </a:lnTo>
                  <a:lnTo>
                    <a:pt x="240" y="807"/>
                  </a:lnTo>
                  <a:lnTo>
                    <a:pt x="240" y="811"/>
                  </a:lnTo>
                  <a:lnTo>
                    <a:pt x="247" y="821"/>
                  </a:lnTo>
                  <a:lnTo>
                    <a:pt x="247" y="828"/>
                  </a:lnTo>
                  <a:lnTo>
                    <a:pt x="247" y="849"/>
                  </a:lnTo>
                  <a:lnTo>
                    <a:pt x="243" y="856"/>
                  </a:lnTo>
                  <a:lnTo>
                    <a:pt x="240" y="853"/>
                  </a:lnTo>
                  <a:lnTo>
                    <a:pt x="233" y="856"/>
                  </a:lnTo>
                  <a:lnTo>
                    <a:pt x="229" y="860"/>
                  </a:lnTo>
                  <a:lnTo>
                    <a:pt x="222" y="863"/>
                  </a:lnTo>
                  <a:lnTo>
                    <a:pt x="215" y="860"/>
                  </a:lnTo>
                  <a:lnTo>
                    <a:pt x="212" y="860"/>
                  </a:lnTo>
                  <a:lnTo>
                    <a:pt x="212" y="860"/>
                  </a:lnTo>
                  <a:lnTo>
                    <a:pt x="205" y="863"/>
                  </a:lnTo>
                  <a:lnTo>
                    <a:pt x="198" y="870"/>
                  </a:lnTo>
                  <a:lnTo>
                    <a:pt x="194" y="878"/>
                  </a:lnTo>
                  <a:lnTo>
                    <a:pt x="191" y="885"/>
                  </a:lnTo>
                  <a:lnTo>
                    <a:pt x="191" y="885"/>
                  </a:lnTo>
                  <a:lnTo>
                    <a:pt x="187" y="892"/>
                  </a:lnTo>
                  <a:lnTo>
                    <a:pt x="187" y="895"/>
                  </a:lnTo>
                  <a:lnTo>
                    <a:pt x="183" y="902"/>
                  </a:lnTo>
                  <a:lnTo>
                    <a:pt x="180" y="902"/>
                  </a:lnTo>
                  <a:lnTo>
                    <a:pt x="176" y="909"/>
                  </a:lnTo>
                  <a:lnTo>
                    <a:pt x="173" y="913"/>
                  </a:lnTo>
                  <a:lnTo>
                    <a:pt x="169" y="916"/>
                  </a:lnTo>
                  <a:lnTo>
                    <a:pt x="169" y="916"/>
                  </a:lnTo>
                  <a:lnTo>
                    <a:pt x="183" y="934"/>
                  </a:lnTo>
                  <a:lnTo>
                    <a:pt x="183" y="934"/>
                  </a:lnTo>
                  <a:lnTo>
                    <a:pt x="183" y="937"/>
                  </a:lnTo>
                  <a:lnTo>
                    <a:pt x="183" y="941"/>
                  </a:lnTo>
                  <a:lnTo>
                    <a:pt x="187" y="944"/>
                  </a:lnTo>
                  <a:lnTo>
                    <a:pt x="191" y="948"/>
                  </a:lnTo>
                  <a:lnTo>
                    <a:pt x="191" y="948"/>
                  </a:lnTo>
                  <a:lnTo>
                    <a:pt x="194" y="951"/>
                  </a:lnTo>
                  <a:lnTo>
                    <a:pt x="194" y="951"/>
                  </a:lnTo>
                  <a:lnTo>
                    <a:pt x="198" y="959"/>
                  </a:lnTo>
                  <a:lnTo>
                    <a:pt x="198" y="955"/>
                  </a:lnTo>
                  <a:lnTo>
                    <a:pt x="198" y="955"/>
                  </a:lnTo>
                  <a:lnTo>
                    <a:pt x="198" y="955"/>
                  </a:lnTo>
                  <a:lnTo>
                    <a:pt x="198" y="959"/>
                  </a:lnTo>
                  <a:lnTo>
                    <a:pt x="198" y="959"/>
                  </a:lnTo>
                  <a:lnTo>
                    <a:pt x="198" y="962"/>
                  </a:lnTo>
                  <a:lnTo>
                    <a:pt x="201" y="966"/>
                  </a:lnTo>
                  <a:lnTo>
                    <a:pt x="208" y="969"/>
                  </a:lnTo>
                  <a:lnTo>
                    <a:pt x="212" y="973"/>
                  </a:lnTo>
                  <a:lnTo>
                    <a:pt x="212" y="973"/>
                  </a:lnTo>
                  <a:lnTo>
                    <a:pt x="215" y="973"/>
                  </a:lnTo>
                  <a:lnTo>
                    <a:pt x="212" y="973"/>
                  </a:lnTo>
                  <a:lnTo>
                    <a:pt x="212" y="973"/>
                  </a:lnTo>
                  <a:lnTo>
                    <a:pt x="205" y="969"/>
                  </a:lnTo>
                  <a:lnTo>
                    <a:pt x="201" y="966"/>
                  </a:lnTo>
                  <a:lnTo>
                    <a:pt x="201" y="962"/>
                  </a:lnTo>
                  <a:lnTo>
                    <a:pt x="198" y="962"/>
                  </a:lnTo>
                  <a:lnTo>
                    <a:pt x="198" y="959"/>
                  </a:lnTo>
                  <a:lnTo>
                    <a:pt x="198" y="955"/>
                  </a:lnTo>
                  <a:lnTo>
                    <a:pt x="194" y="951"/>
                  </a:lnTo>
                  <a:lnTo>
                    <a:pt x="191" y="948"/>
                  </a:lnTo>
                  <a:lnTo>
                    <a:pt x="183" y="948"/>
                  </a:lnTo>
                  <a:lnTo>
                    <a:pt x="183" y="941"/>
                  </a:lnTo>
                  <a:lnTo>
                    <a:pt x="183" y="937"/>
                  </a:lnTo>
                  <a:lnTo>
                    <a:pt x="183" y="934"/>
                  </a:lnTo>
                  <a:lnTo>
                    <a:pt x="183" y="934"/>
                  </a:lnTo>
                  <a:lnTo>
                    <a:pt x="183" y="930"/>
                  </a:lnTo>
                  <a:lnTo>
                    <a:pt x="180" y="930"/>
                  </a:lnTo>
                  <a:lnTo>
                    <a:pt x="176" y="923"/>
                  </a:lnTo>
                  <a:lnTo>
                    <a:pt x="173" y="920"/>
                  </a:lnTo>
                  <a:lnTo>
                    <a:pt x="169" y="920"/>
                  </a:lnTo>
                  <a:lnTo>
                    <a:pt x="169" y="916"/>
                  </a:lnTo>
                  <a:lnTo>
                    <a:pt x="162" y="920"/>
                  </a:lnTo>
                  <a:lnTo>
                    <a:pt x="159" y="923"/>
                  </a:lnTo>
                  <a:lnTo>
                    <a:pt x="155" y="927"/>
                  </a:lnTo>
                  <a:lnTo>
                    <a:pt x="152" y="930"/>
                  </a:lnTo>
                  <a:lnTo>
                    <a:pt x="148" y="930"/>
                  </a:lnTo>
                  <a:lnTo>
                    <a:pt x="141" y="934"/>
                  </a:lnTo>
                  <a:lnTo>
                    <a:pt x="134" y="944"/>
                  </a:lnTo>
                  <a:lnTo>
                    <a:pt x="131" y="944"/>
                  </a:lnTo>
                  <a:lnTo>
                    <a:pt x="124" y="944"/>
                  </a:lnTo>
                  <a:lnTo>
                    <a:pt x="120" y="948"/>
                  </a:lnTo>
                  <a:lnTo>
                    <a:pt x="117" y="948"/>
                  </a:lnTo>
                  <a:lnTo>
                    <a:pt x="113" y="948"/>
                  </a:lnTo>
                  <a:lnTo>
                    <a:pt x="106" y="951"/>
                  </a:lnTo>
                  <a:lnTo>
                    <a:pt x="99" y="955"/>
                  </a:lnTo>
                  <a:lnTo>
                    <a:pt x="92" y="955"/>
                  </a:lnTo>
                  <a:lnTo>
                    <a:pt x="92" y="955"/>
                  </a:lnTo>
                  <a:lnTo>
                    <a:pt x="81" y="955"/>
                  </a:lnTo>
                  <a:lnTo>
                    <a:pt x="85" y="969"/>
                  </a:lnTo>
                  <a:lnTo>
                    <a:pt x="74" y="966"/>
                  </a:lnTo>
                  <a:lnTo>
                    <a:pt x="71" y="969"/>
                  </a:lnTo>
                  <a:lnTo>
                    <a:pt x="67" y="973"/>
                  </a:lnTo>
                  <a:lnTo>
                    <a:pt x="71" y="976"/>
                  </a:lnTo>
                  <a:lnTo>
                    <a:pt x="71" y="976"/>
                  </a:lnTo>
                  <a:lnTo>
                    <a:pt x="71" y="980"/>
                  </a:lnTo>
                  <a:lnTo>
                    <a:pt x="92" y="987"/>
                  </a:lnTo>
                  <a:lnTo>
                    <a:pt x="92" y="990"/>
                  </a:lnTo>
                  <a:lnTo>
                    <a:pt x="102" y="997"/>
                  </a:lnTo>
                  <a:lnTo>
                    <a:pt x="102" y="1001"/>
                  </a:lnTo>
                  <a:lnTo>
                    <a:pt x="106" y="1004"/>
                  </a:lnTo>
                  <a:lnTo>
                    <a:pt x="109" y="1008"/>
                  </a:lnTo>
                  <a:lnTo>
                    <a:pt x="109" y="1011"/>
                  </a:lnTo>
                  <a:lnTo>
                    <a:pt x="109" y="1015"/>
                  </a:lnTo>
                  <a:lnTo>
                    <a:pt x="109" y="1064"/>
                  </a:lnTo>
                  <a:lnTo>
                    <a:pt x="106" y="1068"/>
                  </a:lnTo>
                  <a:lnTo>
                    <a:pt x="106" y="1068"/>
                  </a:lnTo>
                  <a:lnTo>
                    <a:pt x="106" y="1068"/>
                  </a:lnTo>
                  <a:lnTo>
                    <a:pt x="92" y="1071"/>
                  </a:lnTo>
                  <a:lnTo>
                    <a:pt x="78" y="1068"/>
                  </a:lnTo>
                  <a:lnTo>
                    <a:pt x="64" y="1068"/>
                  </a:lnTo>
                  <a:lnTo>
                    <a:pt x="60" y="1068"/>
                  </a:lnTo>
                  <a:lnTo>
                    <a:pt x="32" y="1064"/>
                  </a:lnTo>
                  <a:lnTo>
                    <a:pt x="28" y="1061"/>
                  </a:lnTo>
                  <a:lnTo>
                    <a:pt x="25" y="1061"/>
                  </a:lnTo>
                  <a:lnTo>
                    <a:pt x="21" y="1061"/>
                  </a:lnTo>
                  <a:lnTo>
                    <a:pt x="11" y="1071"/>
                  </a:lnTo>
                  <a:lnTo>
                    <a:pt x="7" y="1071"/>
                  </a:lnTo>
                  <a:lnTo>
                    <a:pt x="4" y="1075"/>
                  </a:lnTo>
                  <a:lnTo>
                    <a:pt x="4" y="1075"/>
                  </a:lnTo>
                  <a:lnTo>
                    <a:pt x="4" y="1075"/>
                  </a:lnTo>
                  <a:lnTo>
                    <a:pt x="7" y="1082"/>
                  </a:lnTo>
                  <a:lnTo>
                    <a:pt x="7" y="1085"/>
                  </a:lnTo>
                  <a:lnTo>
                    <a:pt x="7" y="1085"/>
                  </a:lnTo>
                  <a:lnTo>
                    <a:pt x="7" y="1092"/>
                  </a:lnTo>
                  <a:lnTo>
                    <a:pt x="7" y="1124"/>
                  </a:lnTo>
                  <a:lnTo>
                    <a:pt x="7" y="1135"/>
                  </a:lnTo>
                  <a:lnTo>
                    <a:pt x="4" y="1145"/>
                  </a:lnTo>
                  <a:lnTo>
                    <a:pt x="0" y="1149"/>
                  </a:lnTo>
                  <a:lnTo>
                    <a:pt x="0" y="1149"/>
                  </a:lnTo>
                  <a:lnTo>
                    <a:pt x="0" y="1156"/>
                  </a:lnTo>
                  <a:lnTo>
                    <a:pt x="4" y="1159"/>
                  </a:lnTo>
                  <a:lnTo>
                    <a:pt x="4" y="1163"/>
                  </a:lnTo>
                  <a:lnTo>
                    <a:pt x="4" y="1163"/>
                  </a:lnTo>
                  <a:lnTo>
                    <a:pt x="4" y="1180"/>
                  </a:lnTo>
                  <a:lnTo>
                    <a:pt x="11" y="1184"/>
                  </a:lnTo>
                  <a:lnTo>
                    <a:pt x="14" y="1184"/>
                  </a:lnTo>
                  <a:lnTo>
                    <a:pt x="14" y="1184"/>
                  </a:lnTo>
                  <a:lnTo>
                    <a:pt x="18" y="1184"/>
                  </a:lnTo>
                  <a:lnTo>
                    <a:pt x="18" y="1184"/>
                  </a:lnTo>
                  <a:lnTo>
                    <a:pt x="18" y="1188"/>
                  </a:lnTo>
                  <a:lnTo>
                    <a:pt x="21" y="1184"/>
                  </a:lnTo>
                  <a:lnTo>
                    <a:pt x="21" y="1180"/>
                  </a:lnTo>
                  <a:lnTo>
                    <a:pt x="25" y="1173"/>
                  </a:lnTo>
                  <a:lnTo>
                    <a:pt x="21" y="1173"/>
                  </a:lnTo>
                  <a:lnTo>
                    <a:pt x="21" y="1177"/>
                  </a:lnTo>
                  <a:lnTo>
                    <a:pt x="21" y="1180"/>
                  </a:lnTo>
                  <a:lnTo>
                    <a:pt x="21" y="1184"/>
                  </a:lnTo>
                  <a:lnTo>
                    <a:pt x="18" y="1188"/>
                  </a:lnTo>
                  <a:lnTo>
                    <a:pt x="21" y="1191"/>
                  </a:lnTo>
                  <a:lnTo>
                    <a:pt x="21" y="1191"/>
                  </a:lnTo>
                  <a:lnTo>
                    <a:pt x="21" y="1195"/>
                  </a:lnTo>
                  <a:lnTo>
                    <a:pt x="25" y="1198"/>
                  </a:lnTo>
                  <a:lnTo>
                    <a:pt x="28" y="1202"/>
                  </a:lnTo>
                  <a:lnTo>
                    <a:pt x="32" y="1202"/>
                  </a:lnTo>
                  <a:lnTo>
                    <a:pt x="32" y="1202"/>
                  </a:lnTo>
                  <a:lnTo>
                    <a:pt x="36" y="1198"/>
                  </a:lnTo>
                  <a:lnTo>
                    <a:pt x="36" y="1191"/>
                  </a:lnTo>
                  <a:lnTo>
                    <a:pt x="43" y="1188"/>
                  </a:lnTo>
                  <a:lnTo>
                    <a:pt x="46" y="1188"/>
                  </a:lnTo>
                  <a:lnTo>
                    <a:pt x="50" y="1188"/>
                  </a:lnTo>
                  <a:lnTo>
                    <a:pt x="53" y="1191"/>
                  </a:lnTo>
                  <a:lnTo>
                    <a:pt x="57" y="1191"/>
                  </a:lnTo>
                  <a:lnTo>
                    <a:pt x="60" y="1188"/>
                  </a:lnTo>
                  <a:lnTo>
                    <a:pt x="67" y="1184"/>
                  </a:lnTo>
                  <a:lnTo>
                    <a:pt x="74" y="1184"/>
                  </a:lnTo>
                  <a:lnTo>
                    <a:pt x="74" y="1184"/>
                  </a:lnTo>
                  <a:lnTo>
                    <a:pt x="88" y="1184"/>
                  </a:lnTo>
                  <a:lnTo>
                    <a:pt x="95" y="1188"/>
                  </a:lnTo>
                  <a:lnTo>
                    <a:pt x="102" y="1184"/>
                  </a:lnTo>
                  <a:lnTo>
                    <a:pt x="106" y="1184"/>
                  </a:lnTo>
                  <a:lnTo>
                    <a:pt x="117" y="1163"/>
                  </a:lnTo>
                  <a:lnTo>
                    <a:pt x="120" y="1156"/>
                  </a:lnTo>
                  <a:lnTo>
                    <a:pt x="124" y="1152"/>
                  </a:lnTo>
                  <a:lnTo>
                    <a:pt x="127" y="1149"/>
                  </a:lnTo>
                  <a:lnTo>
                    <a:pt x="131" y="1145"/>
                  </a:lnTo>
                  <a:lnTo>
                    <a:pt x="131" y="1145"/>
                  </a:lnTo>
                  <a:lnTo>
                    <a:pt x="127" y="1138"/>
                  </a:lnTo>
                  <a:lnTo>
                    <a:pt x="131" y="1131"/>
                  </a:lnTo>
                  <a:lnTo>
                    <a:pt x="134" y="1128"/>
                  </a:lnTo>
                  <a:lnTo>
                    <a:pt x="138" y="1121"/>
                  </a:lnTo>
                  <a:lnTo>
                    <a:pt x="141" y="1117"/>
                  </a:lnTo>
                  <a:lnTo>
                    <a:pt x="141" y="1117"/>
                  </a:lnTo>
                  <a:lnTo>
                    <a:pt x="148" y="1114"/>
                  </a:lnTo>
                  <a:lnTo>
                    <a:pt x="155" y="1110"/>
                  </a:lnTo>
                  <a:lnTo>
                    <a:pt x="162" y="1110"/>
                  </a:lnTo>
                  <a:lnTo>
                    <a:pt x="166" y="1110"/>
                  </a:lnTo>
                  <a:lnTo>
                    <a:pt x="166" y="1110"/>
                  </a:lnTo>
                  <a:lnTo>
                    <a:pt x="169" y="1107"/>
                  </a:lnTo>
                  <a:lnTo>
                    <a:pt x="176" y="1099"/>
                  </a:lnTo>
                  <a:lnTo>
                    <a:pt x="176" y="1096"/>
                  </a:lnTo>
                  <a:lnTo>
                    <a:pt x="173" y="1092"/>
                  </a:lnTo>
                  <a:lnTo>
                    <a:pt x="173" y="1092"/>
                  </a:lnTo>
                  <a:lnTo>
                    <a:pt x="176" y="1082"/>
                  </a:lnTo>
                  <a:lnTo>
                    <a:pt x="183" y="1078"/>
                  </a:lnTo>
                  <a:lnTo>
                    <a:pt x="191" y="1078"/>
                  </a:lnTo>
                  <a:lnTo>
                    <a:pt x="201" y="1078"/>
                  </a:lnTo>
                  <a:lnTo>
                    <a:pt x="208" y="1078"/>
                  </a:lnTo>
                  <a:lnTo>
                    <a:pt x="215" y="1078"/>
                  </a:lnTo>
                  <a:lnTo>
                    <a:pt x="215" y="1078"/>
                  </a:lnTo>
                  <a:lnTo>
                    <a:pt x="226" y="1075"/>
                  </a:lnTo>
                  <a:lnTo>
                    <a:pt x="226" y="1071"/>
                  </a:lnTo>
                  <a:lnTo>
                    <a:pt x="229" y="1071"/>
                  </a:lnTo>
                  <a:lnTo>
                    <a:pt x="233" y="1071"/>
                  </a:lnTo>
                  <a:lnTo>
                    <a:pt x="254" y="1061"/>
                  </a:lnTo>
                  <a:lnTo>
                    <a:pt x="261" y="1064"/>
                  </a:lnTo>
                  <a:lnTo>
                    <a:pt x="265" y="1068"/>
                  </a:lnTo>
                  <a:lnTo>
                    <a:pt x="268" y="1071"/>
                  </a:lnTo>
                  <a:lnTo>
                    <a:pt x="268" y="1075"/>
                  </a:lnTo>
                  <a:lnTo>
                    <a:pt x="268" y="1078"/>
                  </a:lnTo>
                  <a:lnTo>
                    <a:pt x="293" y="1099"/>
                  </a:lnTo>
                  <a:lnTo>
                    <a:pt x="300" y="1110"/>
                  </a:lnTo>
                  <a:lnTo>
                    <a:pt x="307" y="1121"/>
                  </a:lnTo>
                  <a:lnTo>
                    <a:pt x="331" y="1135"/>
                  </a:lnTo>
                  <a:lnTo>
                    <a:pt x="335" y="1138"/>
                  </a:lnTo>
                  <a:lnTo>
                    <a:pt x="342" y="1142"/>
                  </a:lnTo>
                  <a:lnTo>
                    <a:pt x="346" y="1156"/>
                  </a:lnTo>
                  <a:lnTo>
                    <a:pt x="338" y="1156"/>
                  </a:lnTo>
                  <a:lnTo>
                    <a:pt x="338" y="1159"/>
                  </a:lnTo>
                  <a:lnTo>
                    <a:pt x="338" y="1159"/>
                  </a:lnTo>
                  <a:lnTo>
                    <a:pt x="338" y="1159"/>
                  </a:lnTo>
                  <a:lnTo>
                    <a:pt x="342" y="1163"/>
                  </a:lnTo>
                  <a:lnTo>
                    <a:pt x="342" y="1163"/>
                  </a:lnTo>
                  <a:lnTo>
                    <a:pt x="338" y="1173"/>
                  </a:lnTo>
                  <a:lnTo>
                    <a:pt x="346" y="1177"/>
                  </a:lnTo>
                  <a:lnTo>
                    <a:pt x="353" y="1170"/>
                  </a:lnTo>
                  <a:lnTo>
                    <a:pt x="353" y="1163"/>
                  </a:lnTo>
                  <a:lnTo>
                    <a:pt x="360" y="1159"/>
                  </a:lnTo>
                  <a:lnTo>
                    <a:pt x="356" y="1152"/>
                  </a:lnTo>
                  <a:lnTo>
                    <a:pt x="360" y="1145"/>
                  </a:lnTo>
                  <a:lnTo>
                    <a:pt x="367" y="1145"/>
                  </a:lnTo>
                  <a:lnTo>
                    <a:pt x="374" y="1156"/>
                  </a:lnTo>
                  <a:lnTo>
                    <a:pt x="381" y="1149"/>
                  </a:lnTo>
                  <a:lnTo>
                    <a:pt x="370" y="1128"/>
                  </a:lnTo>
                  <a:lnTo>
                    <a:pt x="360" y="1117"/>
                  </a:lnTo>
                  <a:lnTo>
                    <a:pt x="328" y="1089"/>
                  </a:lnTo>
                  <a:lnTo>
                    <a:pt x="324" y="1085"/>
                  </a:lnTo>
                  <a:lnTo>
                    <a:pt x="324" y="1082"/>
                  </a:lnTo>
                  <a:lnTo>
                    <a:pt x="324" y="1078"/>
                  </a:lnTo>
                  <a:lnTo>
                    <a:pt x="324" y="1075"/>
                  </a:lnTo>
                  <a:lnTo>
                    <a:pt x="317" y="1075"/>
                  </a:lnTo>
                  <a:lnTo>
                    <a:pt x="310" y="1068"/>
                  </a:lnTo>
                  <a:lnTo>
                    <a:pt x="303" y="1061"/>
                  </a:lnTo>
                  <a:lnTo>
                    <a:pt x="300" y="1057"/>
                  </a:lnTo>
                  <a:lnTo>
                    <a:pt x="296" y="1054"/>
                  </a:lnTo>
                  <a:lnTo>
                    <a:pt x="296" y="1050"/>
                  </a:lnTo>
                  <a:lnTo>
                    <a:pt x="303" y="1047"/>
                  </a:lnTo>
                  <a:lnTo>
                    <a:pt x="314" y="1043"/>
                  </a:lnTo>
                  <a:lnTo>
                    <a:pt x="314" y="1043"/>
                  </a:lnTo>
                  <a:lnTo>
                    <a:pt x="314" y="1040"/>
                  </a:lnTo>
                  <a:lnTo>
                    <a:pt x="314" y="1040"/>
                  </a:lnTo>
                  <a:lnTo>
                    <a:pt x="310" y="1040"/>
                  </a:lnTo>
                  <a:lnTo>
                    <a:pt x="310" y="1040"/>
                  </a:lnTo>
                  <a:lnTo>
                    <a:pt x="310" y="1040"/>
                  </a:lnTo>
                  <a:lnTo>
                    <a:pt x="314" y="1040"/>
                  </a:lnTo>
                  <a:lnTo>
                    <a:pt x="314" y="1040"/>
                  </a:lnTo>
                  <a:lnTo>
                    <a:pt x="314" y="1043"/>
                  </a:lnTo>
                  <a:lnTo>
                    <a:pt x="321" y="1054"/>
                  </a:lnTo>
                  <a:lnTo>
                    <a:pt x="331" y="1061"/>
                  </a:lnTo>
                  <a:lnTo>
                    <a:pt x="338" y="1057"/>
                  </a:lnTo>
                  <a:lnTo>
                    <a:pt x="342" y="1064"/>
                  </a:lnTo>
                  <a:lnTo>
                    <a:pt x="346" y="1068"/>
                  </a:lnTo>
                  <a:lnTo>
                    <a:pt x="349" y="1075"/>
                  </a:lnTo>
                  <a:lnTo>
                    <a:pt x="353" y="1078"/>
                  </a:lnTo>
                  <a:lnTo>
                    <a:pt x="353" y="1078"/>
                  </a:lnTo>
                  <a:lnTo>
                    <a:pt x="360" y="1078"/>
                  </a:lnTo>
                  <a:lnTo>
                    <a:pt x="384" y="1103"/>
                  </a:lnTo>
                  <a:lnTo>
                    <a:pt x="391" y="1110"/>
                  </a:lnTo>
                  <a:lnTo>
                    <a:pt x="395" y="1110"/>
                  </a:lnTo>
                  <a:lnTo>
                    <a:pt x="395" y="1114"/>
                  </a:lnTo>
                  <a:lnTo>
                    <a:pt x="395" y="1117"/>
                  </a:lnTo>
                  <a:lnTo>
                    <a:pt x="395" y="1124"/>
                  </a:lnTo>
                  <a:lnTo>
                    <a:pt x="395" y="1124"/>
                  </a:lnTo>
                  <a:lnTo>
                    <a:pt x="395" y="1124"/>
                  </a:lnTo>
                  <a:lnTo>
                    <a:pt x="391" y="1128"/>
                  </a:lnTo>
                  <a:lnTo>
                    <a:pt x="391" y="1131"/>
                  </a:lnTo>
                  <a:lnTo>
                    <a:pt x="391" y="1138"/>
                  </a:lnTo>
                  <a:lnTo>
                    <a:pt x="391" y="1138"/>
                  </a:lnTo>
                  <a:lnTo>
                    <a:pt x="391" y="1145"/>
                  </a:lnTo>
                  <a:lnTo>
                    <a:pt x="391" y="1149"/>
                  </a:lnTo>
                  <a:lnTo>
                    <a:pt x="391" y="1145"/>
                  </a:lnTo>
                  <a:lnTo>
                    <a:pt x="395" y="1142"/>
                  </a:lnTo>
                  <a:lnTo>
                    <a:pt x="398" y="1138"/>
                  </a:lnTo>
                  <a:lnTo>
                    <a:pt x="395" y="1142"/>
                  </a:lnTo>
                  <a:lnTo>
                    <a:pt x="391" y="1149"/>
                  </a:lnTo>
                  <a:lnTo>
                    <a:pt x="391" y="1149"/>
                  </a:lnTo>
                  <a:lnTo>
                    <a:pt x="391" y="1152"/>
                  </a:lnTo>
                  <a:lnTo>
                    <a:pt x="395" y="1156"/>
                  </a:lnTo>
                  <a:lnTo>
                    <a:pt x="395" y="1159"/>
                  </a:lnTo>
                  <a:lnTo>
                    <a:pt x="398" y="1163"/>
                  </a:lnTo>
                  <a:lnTo>
                    <a:pt x="405" y="1170"/>
                  </a:lnTo>
                  <a:lnTo>
                    <a:pt x="409" y="1177"/>
                  </a:lnTo>
                  <a:lnTo>
                    <a:pt x="416" y="1184"/>
                  </a:lnTo>
                  <a:lnTo>
                    <a:pt x="420" y="1195"/>
                  </a:lnTo>
                  <a:lnTo>
                    <a:pt x="423" y="1198"/>
                  </a:lnTo>
                  <a:lnTo>
                    <a:pt x="437" y="1198"/>
                  </a:lnTo>
                  <a:lnTo>
                    <a:pt x="437" y="1180"/>
                  </a:lnTo>
                  <a:lnTo>
                    <a:pt x="441" y="1180"/>
                  </a:lnTo>
                  <a:lnTo>
                    <a:pt x="444" y="1177"/>
                  </a:lnTo>
                  <a:lnTo>
                    <a:pt x="448" y="1170"/>
                  </a:lnTo>
                  <a:lnTo>
                    <a:pt x="455" y="1159"/>
                  </a:lnTo>
                  <a:lnTo>
                    <a:pt x="455" y="1159"/>
                  </a:lnTo>
                  <a:lnTo>
                    <a:pt x="455" y="1156"/>
                  </a:lnTo>
                  <a:lnTo>
                    <a:pt x="455" y="1152"/>
                  </a:lnTo>
                  <a:lnTo>
                    <a:pt x="455" y="1145"/>
                  </a:lnTo>
                  <a:lnTo>
                    <a:pt x="458" y="1138"/>
                  </a:lnTo>
                  <a:lnTo>
                    <a:pt x="458" y="1135"/>
                  </a:lnTo>
                  <a:lnTo>
                    <a:pt x="462" y="1135"/>
                  </a:lnTo>
                  <a:lnTo>
                    <a:pt x="465" y="1131"/>
                  </a:lnTo>
                  <a:lnTo>
                    <a:pt x="469" y="1128"/>
                  </a:lnTo>
                  <a:lnTo>
                    <a:pt x="472" y="1128"/>
                  </a:lnTo>
                  <a:lnTo>
                    <a:pt x="479" y="1131"/>
                  </a:lnTo>
                  <a:lnTo>
                    <a:pt x="479" y="1138"/>
                  </a:lnTo>
                  <a:lnTo>
                    <a:pt x="483" y="1138"/>
                  </a:lnTo>
                  <a:lnTo>
                    <a:pt x="486" y="1138"/>
                  </a:lnTo>
                  <a:lnTo>
                    <a:pt x="486" y="1138"/>
                  </a:lnTo>
                  <a:lnTo>
                    <a:pt x="490" y="1135"/>
                  </a:lnTo>
                  <a:lnTo>
                    <a:pt x="493" y="1135"/>
                  </a:lnTo>
                  <a:lnTo>
                    <a:pt x="493" y="1131"/>
                  </a:lnTo>
                  <a:lnTo>
                    <a:pt x="497" y="1131"/>
                  </a:lnTo>
                  <a:lnTo>
                    <a:pt x="497" y="1128"/>
                  </a:lnTo>
                  <a:lnTo>
                    <a:pt x="501" y="1128"/>
                  </a:lnTo>
                  <a:lnTo>
                    <a:pt x="501" y="1124"/>
                  </a:lnTo>
                  <a:lnTo>
                    <a:pt x="504" y="1124"/>
                  </a:lnTo>
                  <a:lnTo>
                    <a:pt x="511" y="1124"/>
                  </a:lnTo>
                  <a:lnTo>
                    <a:pt x="515" y="1124"/>
                  </a:lnTo>
                  <a:lnTo>
                    <a:pt x="515" y="1124"/>
                  </a:lnTo>
                  <a:lnTo>
                    <a:pt x="518" y="1121"/>
                  </a:lnTo>
                  <a:lnTo>
                    <a:pt x="518" y="1117"/>
                  </a:lnTo>
                  <a:lnTo>
                    <a:pt x="522" y="1117"/>
                  </a:lnTo>
                  <a:lnTo>
                    <a:pt x="522" y="1114"/>
                  </a:lnTo>
                  <a:lnTo>
                    <a:pt x="515" y="1107"/>
                  </a:lnTo>
                  <a:lnTo>
                    <a:pt x="511" y="1099"/>
                  </a:lnTo>
                  <a:lnTo>
                    <a:pt x="508" y="1096"/>
                  </a:lnTo>
                  <a:lnTo>
                    <a:pt x="508" y="1092"/>
                  </a:lnTo>
                  <a:lnTo>
                    <a:pt x="504" y="1092"/>
                  </a:lnTo>
                  <a:lnTo>
                    <a:pt x="504" y="1092"/>
                  </a:lnTo>
                  <a:lnTo>
                    <a:pt x="504" y="1092"/>
                  </a:lnTo>
                  <a:lnTo>
                    <a:pt x="504" y="1092"/>
                  </a:lnTo>
                  <a:lnTo>
                    <a:pt x="504" y="1092"/>
                  </a:lnTo>
                  <a:lnTo>
                    <a:pt x="504" y="1092"/>
                  </a:lnTo>
                  <a:lnTo>
                    <a:pt x="504" y="1089"/>
                  </a:lnTo>
                  <a:lnTo>
                    <a:pt x="508" y="1082"/>
                  </a:lnTo>
                  <a:lnTo>
                    <a:pt x="508" y="1078"/>
                  </a:lnTo>
                  <a:lnTo>
                    <a:pt x="511" y="1078"/>
                  </a:lnTo>
                  <a:lnTo>
                    <a:pt x="511" y="1075"/>
                  </a:lnTo>
                  <a:lnTo>
                    <a:pt x="515" y="1071"/>
                  </a:lnTo>
                  <a:lnTo>
                    <a:pt x="515" y="1068"/>
                  </a:lnTo>
                  <a:lnTo>
                    <a:pt x="515" y="1068"/>
                  </a:lnTo>
                  <a:lnTo>
                    <a:pt x="518" y="1061"/>
                  </a:lnTo>
                  <a:lnTo>
                    <a:pt x="518" y="1057"/>
                  </a:lnTo>
                  <a:lnTo>
                    <a:pt x="522" y="1054"/>
                  </a:lnTo>
                  <a:lnTo>
                    <a:pt x="518" y="1050"/>
                  </a:lnTo>
                  <a:lnTo>
                    <a:pt x="518" y="1047"/>
                  </a:lnTo>
                  <a:lnTo>
                    <a:pt x="518" y="1050"/>
                  </a:lnTo>
                  <a:lnTo>
                    <a:pt x="522" y="1050"/>
                  </a:lnTo>
                  <a:lnTo>
                    <a:pt x="522" y="1047"/>
                  </a:lnTo>
                  <a:lnTo>
                    <a:pt x="522" y="1043"/>
                  </a:lnTo>
                  <a:lnTo>
                    <a:pt x="522" y="1040"/>
                  </a:lnTo>
                  <a:lnTo>
                    <a:pt x="522" y="1036"/>
                  </a:lnTo>
                  <a:lnTo>
                    <a:pt x="522" y="1033"/>
                  </a:lnTo>
                  <a:lnTo>
                    <a:pt x="522" y="1029"/>
                  </a:lnTo>
                  <a:lnTo>
                    <a:pt x="522" y="1029"/>
                  </a:lnTo>
                  <a:lnTo>
                    <a:pt x="525" y="1025"/>
                  </a:lnTo>
                  <a:lnTo>
                    <a:pt x="529" y="1022"/>
                  </a:lnTo>
                  <a:lnTo>
                    <a:pt x="529" y="1022"/>
                  </a:lnTo>
                  <a:lnTo>
                    <a:pt x="536" y="1022"/>
                  </a:lnTo>
                  <a:lnTo>
                    <a:pt x="543" y="1018"/>
                  </a:lnTo>
                  <a:lnTo>
                    <a:pt x="543" y="1018"/>
                  </a:lnTo>
                  <a:lnTo>
                    <a:pt x="550" y="1018"/>
                  </a:lnTo>
                  <a:lnTo>
                    <a:pt x="557" y="1018"/>
                  </a:lnTo>
                  <a:lnTo>
                    <a:pt x="564" y="1022"/>
                  </a:lnTo>
                  <a:lnTo>
                    <a:pt x="571" y="1025"/>
                  </a:lnTo>
                  <a:lnTo>
                    <a:pt x="575" y="1025"/>
                  </a:lnTo>
                  <a:lnTo>
                    <a:pt x="578" y="1029"/>
                  </a:lnTo>
                  <a:lnTo>
                    <a:pt x="575" y="1029"/>
                  </a:lnTo>
                  <a:lnTo>
                    <a:pt x="578" y="1029"/>
                  </a:lnTo>
                  <a:lnTo>
                    <a:pt x="589" y="1029"/>
                  </a:lnTo>
                  <a:lnTo>
                    <a:pt x="592" y="1029"/>
                  </a:lnTo>
                  <a:lnTo>
                    <a:pt x="596" y="1033"/>
                  </a:lnTo>
                  <a:lnTo>
                    <a:pt x="599" y="1033"/>
                  </a:lnTo>
                  <a:lnTo>
                    <a:pt x="596" y="1033"/>
                  </a:lnTo>
                  <a:lnTo>
                    <a:pt x="596" y="1036"/>
                  </a:lnTo>
                  <a:lnTo>
                    <a:pt x="592" y="1036"/>
                  </a:lnTo>
                  <a:lnTo>
                    <a:pt x="592" y="1040"/>
                  </a:lnTo>
                  <a:lnTo>
                    <a:pt x="589" y="1043"/>
                  </a:lnTo>
                  <a:lnTo>
                    <a:pt x="589" y="1047"/>
                  </a:lnTo>
                  <a:lnTo>
                    <a:pt x="589" y="1054"/>
                  </a:lnTo>
                  <a:lnTo>
                    <a:pt x="596" y="1054"/>
                  </a:lnTo>
                  <a:lnTo>
                    <a:pt x="599" y="1054"/>
                  </a:lnTo>
                  <a:lnTo>
                    <a:pt x="606" y="1050"/>
                  </a:lnTo>
                  <a:lnTo>
                    <a:pt x="610" y="1043"/>
                  </a:lnTo>
                  <a:lnTo>
                    <a:pt x="610" y="1040"/>
                  </a:lnTo>
                  <a:lnTo>
                    <a:pt x="613" y="1040"/>
                  </a:lnTo>
                  <a:lnTo>
                    <a:pt x="610" y="1040"/>
                  </a:lnTo>
                  <a:lnTo>
                    <a:pt x="606" y="1036"/>
                  </a:lnTo>
                  <a:lnTo>
                    <a:pt x="603" y="1033"/>
                  </a:lnTo>
                  <a:lnTo>
                    <a:pt x="603" y="1029"/>
                  </a:lnTo>
                  <a:lnTo>
                    <a:pt x="603" y="1025"/>
                  </a:lnTo>
                  <a:lnTo>
                    <a:pt x="603" y="1022"/>
                  </a:lnTo>
                  <a:lnTo>
                    <a:pt x="606" y="1018"/>
                  </a:lnTo>
                  <a:lnTo>
                    <a:pt x="610" y="1015"/>
                  </a:lnTo>
                  <a:lnTo>
                    <a:pt x="617" y="1015"/>
                  </a:lnTo>
                  <a:lnTo>
                    <a:pt x="620" y="1011"/>
                  </a:lnTo>
                  <a:lnTo>
                    <a:pt x="627" y="1011"/>
                  </a:lnTo>
                  <a:lnTo>
                    <a:pt x="631" y="1015"/>
                  </a:lnTo>
                  <a:lnTo>
                    <a:pt x="634" y="1022"/>
                  </a:lnTo>
                  <a:lnTo>
                    <a:pt x="634" y="1025"/>
                  </a:lnTo>
                  <a:lnTo>
                    <a:pt x="631" y="1029"/>
                  </a:lnTo>
                  <a:lnTo>
                    <a:pt x="627" y="1029"/>
                  </a:lnTo>
                  <a:lnTo>
                    <a:pt x="627" y="1029"/>
                  </a:lnTo>
                  <a:lnTo>
                    <a:pt x="624" y="1029"/>
                  </a:lnTo>
                  <a:lnTo>
                    <a:pt x="620" y="1033"/>
                  </a:lnTo>
                  <a:lnTo>
                    <a:pt x="617" y="1033"/>
                  </a:lnTo>
                  <a:lnTo>
                    <a:pt x="617" y="1033"/>
                  </a:lnTo>
                  <a:lnTo>
                    <a:pt x="617" y="1040"/>
                  </a:lnTo>
                  <a:lnTo>
                    <a:pt x="617" y="1043"/>
                  </a:lnTo>
                  <a:lnTo>
                    <a:pt x="620" y="1047"/>
                  </a:lnTo>
                  <a:lnTo>
                    <a:pt x="624" y="1050"/>
                  </a:lnTo>
                  <a:lnTo>
                    <a:pt x="627" y="1050"/>
                  </a:lnTo>
                  <a:lnTo>
                    <a:pt x="631" y="1054"/>
                  </a:lnTo>
                  <a:lnTo>
                    <a:pt x="634" y="1057"/>
                  </a:lnTo>
                  <a:lnTo>
                    <a:pt x="638" y="1057"/>
                  </a:lnTo>
                  <a:lnTo>
                    <a:pt x="638" y="1061"/>
                  </a:lnTo>
                  <a:lnTo>
                    <a:pt x="641" y="1064"/>
                  </a:lnTo>
                  <a:lnTo>
                    <a:pt x="645" y="1068"/>
                  </a:lnTo>
                  <a:lnTo>
                    <a:pt x="645" y="1071"/>
                  </a:lnTo>
                  <a:lnTo>
                    <a:pt x="649" y="1071"/>
                  </a:lnTo>
                  <a:lnTo>
                    <a:pt x="652" y="1075"/>
                  </a:lnTo>
                  <a:lnTo>
                    <a:pt x="659" y="1078"/>
                  </a:lnTo>
                  <a:lnTo>
                    <a:pt x="666" y="1082"/>
                  </a:lnTo>
                  <a:lnTo>
                    <a:pt x="670" y="1085"/>
                  </a:lnTo>
                  <a:lnTo>
                    <a:pt x="673" y="1089"/>
                  </a:lnTo>
                  <a:lnTo>
                    <a:pt x="677" y="1089"/>
                  </a:lnTo>
                  <a:lnTo>
                    <a:pt x="677" y="1099"/>
                  </a:lnTo>
                  <a:lnTo>
                    <a:pt x="677" y="1107"/>
                  </a:lnTo>
                  <a:lnTo>
                    <a:pt x="673" y="1117"/>
                  </a:lnTo>
                  <a:lnTo>
                    <a:pt x="670" y="1121"/>
                  </a:lnTo>
                  <a:lnTo>
                    <a:pt x="659" y="1117"/>
                  </a:lnTo>
                  <a:lnTo>
                    <a:pt x="652" y="1114"/>
                  </a:lnTo>
                  <a:lnTo>
                    <a:pt x="649" y="1110"/>
                  </a:lnTo>
                  <a:lnTo>
                    <a:pt x="649" y="1110"/>
                  </a:lnTo>
                  <a:lnTo>
                    <a:pt x="645" y="1107"/>
                  </a:lnTo>
                  <a:lnTo>
                    <a:pt x="638" y="1107"/>
                  </a:lnTo>
                  <a:lnTo>
                    <a:pt x="634" y="1107"/>
                  </a:lnTo>
                  <a:lnTo>
                    <a:pt x="627" y="1107"/>
                  </a:lnTo>
                  <a:lnTo>
                    <a:pt x="627" y="1107"/>
                  </a:lnTo>
                  <a:lnTo>
                    <a:pt x="624" y="1110"/>
                  </a:lnTo>
                  <a:lnTo>
                    <a:pt x="617" y="1110"/>
                  </a:lnTo>
                  <a:lnTo>
                    <a:pt x="613" y="1110"/>
                  </a:lnTo>
                  <a:lnTo>
                    <a:pt x="606" y="1107"/>
                  </a:lnTo>
                  <a:lnTo>
                    <a:pt x="603" y="1103"/>
                  </a:lnTo>
                  <a:lnTo>
                    <a:pt x="599" y="1099"/>
                  </a:lnTo>
                  <a:lnTo>
                    <a:pt x="599" y="1096"/>
                  </a:lnTo>
                  <a:lnTo>
                    <a:pt x="589" y="1096"/>
                  </a:lnTo>
                  <a:lnTo>
                    <a:pt x="582" y="1092"/>
                  </a:lnTo>
                  <a:lnTo>
                    <a:pt x="578" y="1096"/>
                  </a:lnTo>
                  <a:lnTo>
                    <a:pt x="575" y="1096"/>
                  </a:lnTo>
                  <a:lnTo>
                    <a:pt x="571" y="1096"/>
                  </a:lnTo>
                  <a:lnTo>
                    <a:pt x="571" y="1099"/>
                  </a:lnTo>
                  <a:lnTo>
                    <a:pt x="567" y="1103"/>
                  </a:lnTo>
                  <a:lnTo>
                    <a:pt x="560" y="1107"/>
                  </a:lnTo>
                  <a:lnTo>
                    <a:pt x="553" y="1110"/>
                  </a:lnTo>
                  <a:lnTo>
                    <a:pt x="546" y="1110"/>
                  </a:lnTo>
                  <a:lnTo>
                    <a:pt x="546" y="1110"/>
                  </a:lnTo>
                  <a:lnTo>
                    <a:pt x="543" y="1110"/>
                  </a:lnTo>
                  <a:lnTo>
                    <a:pt x="539" y="1110"/>
                  </a:lnTo>
                  <a:lnTo>
                    <a:pt x="532" y="1110"/>
                  </a:lnTo>
                  <a:lnTo>
                    <a:pt x="532" y="1110"/>
                  </a:lnTo>
                  <a:lnTo>
                    <a:pt x="525" y="1114"/>
                  </a:lnTo>
                  <a:lnTo>
                    <a:pt x="522" y="1121"/>
                  </a:lnTo>
                  <a:lnTo>
                    <a:pt x="522" y="1124"/>
                  </a:lnTo>
                  <a:lnTo>
                    <a:pt x="522" y="1128"/>
                  </a:lnTo>
                  <a:lnTo>
                    <a:pt x="522" y="1131"/>
                  </a:lnTo>
                  <a:lnTo>
                    <a:pt x="525" y="1131"/>
                  </a:lnTo>
                  <a:lnTo>
                    <a:pt x="529" y="1135"/>
                  </a:lnTo>
                  <a:lnTo>
                    <a:pt x="532" y="1135"/>
                  </a:lnTo>
                  <a:lnTo>
                    <a:pt x="536" y="1135"/>
                  </a:lnTo>
                  <a:lnTo>
                    <a:pt x="525" y="1135"/>
                  </a:lnTo>
                  <a:lnTo>
                    <a:pt x="522" y="1135"/>
                  </a:lnTo>
                  <a:lnTo>
                    <a:pt x="518" y="1138"/>
                  </a:lnTo>
                  <a:lnTo>
                    <a:pt x="515" y="1138"/>
                  </a:lnTo>
                  <a:lnTo>
                    <a:pt x="511" y="1142"/>
                  </a:lnTo>
                  <a:lnTo>
                    <a:pt x="508" y="1142"/>
                  </a:lnTo>
                  <a:lnTo>
                    <a:pt x="501" y="1142"/>
                  </a:lnTo>
                  <a:lnTo>
                    <a:pt x="497" y="1142"/>
                  </a:lnTo>
                  <a:lnTo>
                    <a:pt x="493" y="1138"/>
                  </a:lnTo>
                  <a:lnTo>
                    <a:pt x="490" y="1142"/>
                  </a:lnTo>
                  <a:lnTo>
                    <a:pt x="486" y="1145"/>
                  </a:lnTo>
                  <a:lnTo>
                    <a:pt x="483" y="1149"/>
                  </a:lnTo>
                  <a:lnTo>
                    <a:pt x="483" y="1149"/>
                  </a:lnTo>
                  <a:lnTo>
                    <a:pt x="483" y="1152"/>
                  </a:lnTo>
                  <a:lnTo>
                    <a:pt x="483" y="1156"/>
                  </a:lnTo>
                  <a:lnTo>
                    <a:pt x="483" y="1159"/>
                  </a:lnTo>
                  <a:lnTo>
                    <a:pt x="483" y="1166"/>
                  </a:lnTo>
                  <a:lnTo>
                    <a:pt x="483" y="1166"/>
                  </a:lnTo>
                  <a:lnTo>
                    <a:pt x="490" y="1173"/>
                  </a:lnTo>
                  <a:lnTo>
                    <a:pt x="490" y="1177"/>
                  </a:lnTo>
                  <a:lnTo>
                    <a:pt x="493" y="1184"/>
                  </a:lnTo>
                  <a:lnTo>
                    <a:pt x="493" y="1188"/>
                  </a:lnTo>
                  <a:lnTo>
                    <a:pt x="493" y="1188"/>
                  </a:lnTo>
                  <a:lnTo>
                    <a:pt x="497" y="1195"/>
                  </a:lnTo>
                  <a:lnTo>
                    <a:pt x="504" y="1198"/>
                  </a:lnTo>
                  <a:lnTo>
                    <a:pt x="511" y="1202"/>
                  </a:lnTo>
                  <a:lnTo>
                    <a:pt x="515" y="1205"/>
                  </a:lnTo>
                  <a:lnTo>
                    <a:pt x="515" y="1205"/>
                  </a:lnTo>
                  <a:lnTo>
                    <a:pt x="522" y="1205"/>
                  </a:lnTo>
                  <a:lnTo>
                    <a:pt x="525" y="1209"/>
                  </a:lnTo>
                  <a:lnTo>
                    <a:pt x="529" y="1209"/>
                  </a:lnTo>
                  <a:lnTo>
                    <a:pt x="532" y="1209"/>
                  </a:lnTo>
                  <a:lnTo>
                    <a:pt x="536" y="1209"/>
                  </a:lnTo>
                  <a:lnTo>
                    <a:pt x="539" y="1205"/>
                  </a:lnTo>
                  <a:lnTo>
                    <a:pt x="543" y="1202"/>
                  </a:lnTo>
                  <a:lnTo>
                    <a:pt x="543" y="1202"/>
                  </a:lnTo>
                  <a:lnTo>
                    <a:pt x="550" y="1202"/>
                  </a:lnTo>
                  <a:lnTo>
                    <a:pt x="557" y="1205"/>
                  </a:lnTo>
                  <a:lnTo>
                    <a:pt x="564" y="1205"/>
                  </a:lnTo>
                  <a:lnTo>
                    <a:pt x="567" y="1205"/>
                  </a:lnTo>
                  <a:lnTo>
                    <a:pt x="571" y="1209"/>
                  </a:lnTo>
                  <a:lnTo>
                    <a:pt x="575" y="1205"/>
                  </a:lnTo>
                  <a:lnTo>
                    <a:pt x="578" y="1205"/>
                  </a:lnTo>
                  <a:lnTo>
                    <a:pt x="582" y="1202"/>
                  </a:lnTo>
                  <a:lnTo>
                    <a:pt x="585" y="1202"/>
                  </a:lnTo>
                  <a:lnTo>
                    <a:pt x="589" y="1205"/>
                  </a:lnTo>
                  <a:lnTo>
                    <a:pt x="596" y="1202"/>
                  </a:lnTo>
                  <a:lnTo>
                    <a:pt x="603" y="1198"/>
                  </a:lnTo>
                  <a:lnTo>
                    <a:pt x="603" y="1202"/>
                  </a:lnTo>
                  <a:lnTo>
                    <a:pt x="603" y="1202"/>
                  </a:lnTo>
                  <a:lnTo>
                    <a:pt x="603" y="1205"/>
                  </a:lnTo>
                  <a:lnTo>
                    <a:pt x="599" y="1205"/>
                  </a:lnTo>
                  <a:lnTo>
                    <a:pt x="599" y="1209"/>
                  </a:lnTo>
                  <a:lnTo>
                    <a:pt x="599" y="1209"/>
                  </a:lnTo>
                  <a:lnTo>
                    <a:pt x="603" y="1212"/>
                  </a:lnTo>
                  <a:lnTo>
                    <a:pt x="603" y="1212"/>
                  </a:lnTo>
                  <a:lnTo>
                    <a:pt x="603" y="1216"/>
                  </a:lnTo>
                  <a:lnTo>
                    <a:pt x="603" y="1219"/>
                  </a:lnTo>
                  <a:lnTo>
                    <a:pt x="599" y="1223"/>
                  </a:lnTo>
                  <a:lnTo>
                    <a:pt x="599" y="1223"/>
                  </a:lnTo>
                  <a:lnTo>
                    <a:pt x="599" y="1223"/>
                  </a:lnTo>
                  <a:lnTo>
                    <a:pt x="596" y="1230"/>
                  </a:lnTo>
                  <a:lnTo>
                    <a:pt x="599" y="1230"/>
                  </a:lnTo>
                  <a:lnTo>
                    <a:pt x="603" y="1226"/>
                  </a:lnTo>
                  <a:lnTo>
                    <a:pt x="603" y="1226"/>
                  </a:lnTo>
                  <a:lnTo>
                    <a:pt x="606" y="1230"/>
                  </a:lnTo>
                  <a:lnTo>
                    <a:pt x="606" y="1233"/>
                  </a:lnTo>
                  <a:lnTo>
                    <a:pt x="603" y="1237"/>
                  </a:lnTo>
                  <a:lnTo>
                    <a:pt x="603" y="1237"/>
                  </a:lnTo>
                  <a:lnTo>
                    <a:pt x="603" y="1240"/>
                  </a:lnTo>
                  <a:lnTo>
                    <a:pt x="603" y="1244"/>
                  </a:lnTo>
                  <a:lnTo>
                    <a:pt x="599" y="1247"/>
                  </a:lnTo>
                  <a:lnTo>
                    <a:pt x="599" y="1247"/>
                  </a:lnTo>
                  <a:lnTo>
                    <a:pt x="599" y="1251"/>
                  </a:lnTo>
                  <a:lnTo>
                    <a:pt x="599" y="1251"/>
                  </a:lnTo>
                  <a:lnTo>
                    <a:pt x="596" y="1254"/>
                  </a:lnTo>
                  <a:lnTo>
                    <a:pt x="596" y="1254"/>
                  </a:lnTo>
                  <a:lnTo>
                    <a:pt x="596" y="1290"/>
                  </a:lnTo>
                  <a:lnTo>
                    <a:pt x="589" y="1321"/>
                  </a:lnTo>
                  <a:lnTo>
                    <a:pt x="592" y="1321"/>
                  </a:lnTo>
                  <a:lnTo>
                    <a:pt x="603" y="1321"/>
                  </a:lnTo>
                  <a:lnTo>
                    <a:pt x="610" y="1321"/>
                  </a:lnTo>
                  <a:lnTo>
                    <a:pt x="617" y="1321"/>
                  </a:lnTo>
                  <a:lnTo>
                    <a:pt x="617" y="1321"/>
                  </a:lnTo>
                  <a:lnTo>
                    <a:pt x="617" y="1321"/>
                  </a:lnTo>
                  <a:lnTo>
                    <a:pt x="592" y="1321"/>
                  </a:lnTo>
                  <a:lnTo>
                    <a:pt x="592" y="1328"/>
                  </a:lnTo>
                  <a:lnTo>
                    <a:pt x="596" y="1339"/>
                  </a:lnTo>
                  <a:lnTo>
                    <a:pt x="596" y="1339"/>
                  </a:lnTo>
                  <a:lnTo>
                    <a:pt x="599" y="1343"/>
                  </a:lnTo>
                  <a:lnTo>
                    <a:pt x="603" y="1350"/>
                  </a:lnTo>
                  <a:lnTo>
                    <a:pt x="606" y="1357"/>
                  </a:lnTo>
                  <a:lnTo>
                    <a:pt x="610" y="1360"/>
                  </a:lnTo>
                  <a:lnTo>
                    <a:pt x="613" y="1367"/>
                  </a:lnTo>
                  <a:lnTo>
                    <a:pt x="617" y="1371"/>
                  </a:lnTo>
                  <a:lnTo>
                    <a:pt x="620" y="1378"/>
                  </a:lnTo>
                  <a:lnTo>
                    <a:pt x="624" y="1385"/>
                  </a:lnTo>
                  <a:lnTo>
                    <a:pt x="631" y="1392"/>
                  </a:lnTo>
                  <a:lnTo>
                    <a:pt x="634" y="1399"/>
                  </a:lnTo>
                  <a:lnTo>
                    <a:pt x="634" y="1399"/>
                  </a:lnTo>
                  <a:lnTo>
                    <a:pt x="634" y="1402"/>
                  </a:lnTo>
                  <a:lnTo>
                    <a:pt x="638" y="1406"/>
                  </a:lnTo>
                  <a:lnTo>
                    <a:pt x="641" y="1413"/>
                  </a:lnTo>
                  <a:lnTo>
                    <a:pt x="645" y="1424"/>
                  </a:lnTo>
                  <a:lnTo>
                    <a:pt x="649" y="1431"/>
                  </a:lnTo>
                  <a:lnTo>
                    <a:pt x="652" y="1438"/>
                  </a:lnTo>
                  <a:lnTo>
                    <a:pt x="663" y="1459"/>
                  </a:lnTo>
                  <a:lnTo>
                    <a:pt x="666" y="1462"/>
                  </a:lnTo>
                  <a:lnTo>
                    <a:pt x="670" y="1469"/>
                  </a:lnTo>
                  <a:lnTo>
                    <a:pt x="673" y="1476"/>
                  </a:lnTo>
                  <a:lnTo>
                    <a:pt x="677" y="1487"/>
                  </a:lnTo>
                  <a:lnTo>
                    <a:pt x="684" y="1494"/>
                  </a:lnTo>
                  <a:lnTo>
                    <a:pt x="687" y="1501"/>
                  </a:lnTo>
                  <a:lnTo>
                    <a:pt x="687" y="1505"/>
                  </a:lnTo>
                  <a:lnTo>
                    <a:pt x="691" y="1508"/>
                  </a:lnTo>
                  <a:lnTo>
                    <a:pt x="691" y="1505"/>
                  </a:lnTo>
                  <a:lnTo>
                    <a:pt x="694" y="1505"/>
                  </a:lnTo>
                  <a:lnTo>
                    <a:pt x="691" y="1505"/>
                  </a:lnTo>
                  <a:lnTo>
                    <a:pt x="691" y="1508"/>
                  </a:lnTo>
                  <a:lnTo>
                    <a:pt x="691" y="1508"/>
                  </a:lnTo>
                  <a:lnTo>
                    <a:pt x="691" y="1515"/>
                  </a:lnTo>
                  <a:lnTo>
                    <a:pt x="691" y="1526"/>
                  </a:lnTo>
                  <a:lnTo>
                    <a:pt x="694" y="1529"/>
                  </a:lnTo>
                  <a:lnTo>
                    <a:pt x="694" y="1533"/>
                  </a:lnTo>
                  <a:lnTo>
                    <a:pt x="698" y="1543"/>
                  </a:lnTo>
                  <a:lnTo>
                    <a:pt x="701" y="1557"/>
                  </a:lnTo>
                  <a:lnTo>
                    <a:pt x="701" y="1557"/>
                  </a:lnTo>
                  <a:lnTo>
                    <a:pt x="705" y="1561"/>
                  </a:lnTo>
                  <a:lnTo>
                    <a:pt x="708" y="1561"/>
                  </a:lnTo>
                  <a:lnTo>
                    <a:pt x="712" y="1561"/>
                  </a:lnTo>
                  <a:lnTo>
                    <a:pt x="712" y="1561"/>
                  </a:lnTo>
                  <a:lnTo>
                    <a:pt x="715" y="1557"/>
                  </a:lnTo>
                  <a:lnTo>
                    <a:pt x="715" y="1557"/>
                  </a:lnTo>
                  <a:lnTo>
                    <a:pt x="719" y="1557"/>
                  </a:lnTo>
                  <a:lnTo>
                    <a:pt x="719" y="1557"/>
                  </a:lnTo>
                  <a:lnTo>
                    <a:pt x="722" y="1557"/>
                  </a:lnTo>
                  <a:lnTo>
                    <a:pt x="722" y="1557"/>
                  </a:lnTo>
                  <a:lnTo>
                    <a:pt x="719" y="1557"/>
                  </a:lnTo>
                  <a:lnTo>
                    <a:pt x="719" y="1557"/>
                  </a:lnTo>
                  <a:lnTo>
                    <a:pt x="715" y="1557"/>
                  </a:lnTo>
                  <a:lnTo>
                    <a:pt x="715" y="1557"/>
                  </a:lnTo>
                  <a:lnTo>
                    <a:pt x="712" y="1561"/>
                  </a:lnTo>
                  <a:lnTo>
                    <a:pt x="712" y="1561"/>
                  </a:lnTo>
                  <a:lnTo>
                    <a:pt x="708" y="1561"/>
                  </a:lnTo>
                  <a:lnTo>
                    <a:pt x="712" y="1564"/>
                  </a:lnTo>
                  <a:lnTo>
                    <a:pt x="719" y="1564"/>
                  </a:lnTo>
                  <a:lnTo>
                    <a:pt x="751" y="1557"/>
                  </a:lnTo>
                  <a:lnTo>
                    <a:pt x="768" y="1543"/>
                  </a:lnTo>
                  <a:lnTo>
                    <a:pt x="768" y="1540"/>
                  </a:lnTo>
                  <a:lnTo>
                    <a:pt x="775" y="1540"/>
                  </a:lnTo>
                  <a:lnTo>
                    <a:pt x="786" y="1536"/>
                  </a:lnTo>
                  <a:lnTo>
                    <a:pt x="793" y="1529"/>
                  </a:lnTo>
                  <a:lnTo>
                    <a:pt x="800" y="1526"/>
                  </a:lnTo>
                  <a:lnTo>
                    <a:pt x="804" y="1519"/>
                  </a:lnTo>
                  <a:lnTo>
                    <a:pt x="811" y="1515"/>
                  </a:lnTo>
                  <a:lnTo>
                    <a:pt x="814" y="1512"/>
                  </a:lnTo>
                  <a:lnTo>
                    <a:pt x="825" y="1508"/>
                  </a:lnTo>
                  <a:lnTo>
                    <a:pt x="835" y="1505"/>
                  </a:lnTo>
                  <a:lnTo>
                    <a:pt x="849" y="1501"/>
                  </a:lnTo>
                  <a:lnTo>
                    <a:pt x="856" y="1498"/>
                  </a:lnTo>
                  <a:lnTo>
                    <a:pt x="863" y="1494"/>
                  </a:lnTo>
                  <a:lnTo>
                    <a:pt x="870" y="1487"/>
                  </a:lnTo>
                  <a:lnTo>
                    <a:pt x="874" y="1483"/>
                  </a:lnTo>
                  <a:lnTo>
                    <a:pt x="874" y="1480"/>
                  </a:lnTo>
                  <a:lnTo>
                    <a:pt x="874" y="1480"/>
                  </a:lnTo>
                  <a:lnTo>
                    <a:pt x="874" y="1480"/>
                  </a:lnTo>
                  <a:lnTo>
                    <a:pt x="874" y="1476"/>
                  </a:lnTo>
                  <a:lnTo>
                    <a:pt x="877" y="1473"/>
                  </a:lnTo>
                  <a:lnTo>
                    <a:pt x="877" y="1469"/>
                  </a:lnTo>
                  <a:lnTo>
                    <a:pt x="885" y="1466"/>
                  </a:lnTo>
                  <a:lnTo>
                    <a:pt x="892" y="1466"/>
                  </a:lnTo>
                  <a:lnTo>
                    <a:pt x="892" y="1462"/>
                  </a:lnTo>
                  <a:lnTo>
                    <a:pt x="895" y="1462"/>
                  </a:lnTo>
                  <a:lnTo>
                    <a:pt x="899" y="1459"/>
                  </a:lnTo>
                  <a:lnTo>
                    <a:pt x="902" y="1455"/>
                  </a:lnTo>
                  <a:lnTo>
                    <a:pt x="902" y="1448"/>
                  </a:lnTo>
                  <a:lnTo>
                    <a:pt x="902" y="1448"/>
                  </a:lnTo>
                  <a:lnTo>
                    <a:pt x="909" y="1445"/>
                  </a:lnTo>
                  <a:lnTo>
                    <a:pt x="913" y="1441"/>
                  </a:lnTo>
                  <a:lnTo>
                    <a:pt x="920" y="1434"/>
                  </a:lnTo>
                  <a:lnTo>
                    <a:pt x="920" y="1431"/>
                  </a:lnTo>
                  <a:lnTo>
                    <a:pt x="920" y="1420"/>
                  </a:lnTo>
                  <a:lnTo>
                    <a:pt x="916" y="1420"/>
                  </a:lnTo>
                  <a:lnTo>
                    <a:pt x="913" y="1420"/>
                  </a:lnTo>
                  <a:lnTo>
                    <a:pt x="909" y="1417"/>
                  </a:lnTo>
                  <a:lnTo>
                    <a:pt x="906" y="1413"/>
                  </a:lnTo>
                  <a:lnTo>
                    <a:pt x="899" y="1406"/>
                  </a:lnTo>
                  <a:lnTo>
                    <a:pt x="899" y="1402"/>
                  </a:lnTo>
                  <a:lnTo>
                    <a:pt x="899" y="1399"/>
                  </a:lnTo>
                  <a:lnTo>
                    <a:pt x="899" y="1395"/>
                  </a:lnTo>
                  <a:lnTo>
                    <a:pt x="892" y="1399"/>
                  </a:lnTo>
                  <a:lnTo>
                    <a:pt x="892" y="1399"/>
                  </a:lnTo>
                  <a:lnTo>
                    <a:pt x="888" y="1402"/>
                  </a:lnTo>
                  <a:lnTo>
                    <a:pt x="888" y="1402"/>
                  </a:lnTo>
                  <a:lnTo>
                    <a:pt x="885" y="1402"/>
                  </a:lnTo>
                  <a:lnTo>
                    <a:pt x="885" y="1406"/>
                  </a:lnTo>
                  <a:lnTo>
                    <a:pt x="877" y="1409"/>
                  </a:lnTo>
                  <a:lnTo>
                    <a:pt x="877" y="1409"/>
                  </a:lnTo>
                  <a:lnTo>
                    <a:pt x="874" y="1409"/>
                  </a:lnTo>
                  <a:lnTo>
                    <a:pt x="874" y="1409"/>
                  </a:lnTo>
                  <a:lnTo>
                    <a:pt x="874" y="1409"/>
                  </a:lnTo>
                  <a:lnTo>
                    <a:pt x="874" y="1409"/>
                  </a:lnTo>
                  <a:lnTo>
                    <a:pt x="860" y="1409"/>
                  </a:lnTo>
                  <a:lnTo>
                    <a:pt x="839" y="1409"/>
                  </a:lnTo>
                  <a:lnTo>
                    <a:pt x="835" y="1409"/>
                  </a:lnTo>
                  <a:lnTo>
                    <a:pt x="835" y="1409"/>
                  </a:lnTo>
                  <a:lnTo>
                    <a:pt x="832" y="1406"/>
                  </a:lnTo>
                  <a:lnTo>
                    <a:pt x="832" y="1402"/>
                  </a:lnTo>
                  <a:lnTo>
                    <a:pt x="835" y="1395"/>
                  </a:lnTo>
                  <a:lnTo>
                    <a:pt x="821" y="1392"/>
                  </a:lnTo>
                  <a:lnTo>
                    <a:pt x="821" y="1395"/>
                  </a:lnTo>
                  <a:lnTo>
                    <a:pt x="818" y="1395"/>
                  </a:lnTo>
                  <a:lnTo>
                    <a:pt x="814" y="1395"/>
                  </a:lnTo>
                  <a:lnTo>
                    <a:pt x="811" y="1395"/>
                  </a:lnTo>
                  <a:lnTo>
                    <a:pt x="807" y="1392"/>
                  </a:lnTo>
                  <a:lnTo>
                    <a:pt x="807" y="1388"/>
                  </a:lnTo>
                  <a:lnTo>
                    <a:pt x="804" y="1381"/>
                  </a:lnTo>
                  <a:lnTo>
                    <a:pt x="800" y="1374"/>
                  </a:lnTo>
                  <a:lnTo>
                    <a:pt x="796" y="1367"/>
                  </a:lnTo>
                  <a:lnTo>
                    <a:pt x="793" y="1364"/>
                  </a:lnTo>
                  <a:lnTo>
                    <a:pt x="793" y="1364"/>
                  </a:lnTo>
                  <a:lnTo>
                    <a:pt x="772" y="1336"/>
                  </a:lnTo>
                  <a:lnTo>
                    <a:pt x="754" y="1336"/>
                  </a:lnTo>
                  <a:lnTo>
                    <a:pt x="751" y="1336"/>
                  </a:lnTo>
                  <a:lnTo>
                    <a:pt x="751" y="1332"/>
                  </a:lnTo>
                  <a:lnTo>
                    <a:pt x="744" y="1328"/>
                  </a:lnTo>
                  <a:lnTo>
                    <a:pt x="744" y="1328"/>
                  </a:lnTo>
                  <a:lnTo>
                    <a:pt x="740" y="1325"/>
                  </a:lnTo>
                  <a:lnTo>
                    <a:pt x="737" y="1321"/>
                  </a:lnTo>
                  <a:lnTo>
                    <a:pt x="730" y="1318"/>
                  </a:lnTo>
                  <a:lnTo>
                    <a:pt x="751" y="1311"/>
                  </a:lnTo>
                  <a:lnTo>
                    <a:pt x="754" y="1307"/>
                  </a:lnTo>
                  <a:lnTo>
                    <a:pt x="758" y="1307"/>
                  </a:lnTo>
                  <a:lnTo>
                    <a:pt x="758" y="1307"/>
                  </a:lnTo>
                  <a:lnTo>
                    <a:pt x="772" y="1307"/>
                  </a:lnTo>
                  <a:lnTo>
                    <a:pt x="786" y="1307"/>
                  </a:lnTo>
                  <a:lnTo>
                    <a:pt x="786" y="1307"/>
                  </a:lnTo>
                  <a:lnTo>
                    <a:pt x="789" y="1311"/>
                  </a:lnTo>
                  <a:lnTo>
                    <a:pt x="796" y="1318"/>
                  </a:lnTo>
                  <a:lnTo>
                    <a:pt x="804" y="1328"/>
                  </a:lnTo>
                  <a:lnTo>
                    <a:pt x="825" y="1350"/>
                  </a:lnTo>
                  <a:lnTo>
                    <a:pt x="825" y="1350"/>
                  </a:lnTo>
                  <a:lnTo>
                    <a:pt x="832" y="1353"/>
                  </a:lnTo>
                  <a:lnTo>
                    <a:pt x="839" y="1353"/>
                  </a:lnTo>
                  <a:lnTo>
                    <a:pt x="842" y="1357"/>
                  </a:lnTo>
                  <a:lnTo>
                    <a:pt x="849" y="1357"/>
                  </a:lnTo>
                  <a:lnTo>
                    <a:pt x="856" y="1357"/>
                  </a:lnTo>
                  <a:lnTo>
                    <a:pt x="863" y="1357"/>
                  </a:lnTo>
                  <a:lnTo>
                    <a:pt x="867" y="1357"/>
                  </a:lnTo>
                  <a:lnTo>
                    <a:pt x="874" y="1353"/>
                  </a:lnTo>
                  <a:lnTo>
                    <a:pt x="881" y="1360"/>
                  </a:lnTo>
                  <a:lnTo>
                    <a:pt x="881" y="1374"/>
                  </a:lnTo>
                  <a:lnTo>
                    <a:pt x="892" y="1381"/>
                  </a:lnTo>
                  <a:lnTo>
                    <a:pt x="892" y="1381"/>
                  </a:lnTo>
                  <a:lnTo>
                    <a:pt x="895" y="1381"/>
                  </a:lnTo>
                  <a:lnTo>
                    <a:pt x="899" y="1378"/>
                  </a:lnTo>
                  <a:lnTo>
                    <a:pt x="902" y="1378"/>
                  </a:lnTo>
                  <a:lnTo>
                    <a:pt x="906" y="1378"/>
                  </a:lnTo>
                  <a:lnTo>
                    <a:pt x="913" y="1378"/>
                  </a:lnTo>
                  <a:lnTo>
                    <a:pt x="916" y="1381"/>
                  </a:lnTo>
                  <a:lnTo>
                    <a:pt x="916" y="1388"/>
                  </a:lnTo>
                  <a:lnTo>
                    <a:pt x="923" y="1399"/>
                  </a:lnTo>
                  <a:lnTo>
                    <a:pt x="941" y="1388"/>
                  </a:lnTo>
                  <a:lnTo>
                    <a:pt x="941" y="1388"/>
                  </a:lnTo>
                  <a:lnTo>
                    <a:pt x="941" y="1381"/>
                  </a:lnTo>
                  <a:lnTo>
                    <a:pt x="941" y="1378"/>
                  </a:lnTo>
                  <a:lnTo>
                    <a:pt x="937" y="1371"/>
                  </a:lnTo>
                  <a:lnTo>
                    <a:pt x="937" y="1371"/>
                  </a:lnTo>
                  <a:lnTo>
                    <a:pt x="941" y="1367"/>
                  </a:lnTo>
                  <a:lnTo>
                    <a:pt x="941" y="1367"/>
                  </a:lnTo>
                  <a:lnTo>
                    <a:pt x="941" y="1371"/>
                  </a:lnTo>
                  <a:lnTo>
                    <a:pt x="941" y="1371"/>
                  </a:lnTo>
                  <a:lnTo>
                    <a:pt x="941" y="1378"/>
                  </a:lnTo>
                  <a:lnTo>
                    <a:pt x="941" y="1385"/>
                  </a:lnTo>
                  <a:lnTo>
                    <a:pt x="941" y="1388"/>
                  </a:lnTo>
                  <a:lnTo>
                    <a:pt x="944" y="1388"/>
                  </a:lnTo>
                  <a:lnTo>
                    <a:pt x="948" y="1388"/>
                  </a:lnTo>
                  <a:lnTo>
                    <a:pt x="951" y="1385"/>
                  </a:lnTo>
                  <a:lnTo>
                    <a:pt x="959" y="1385"/>
                  </a:lnTo>
                  <a:lnTo>
                    <a:pt x="962" y="1385"/>
                  </a:lnTo>
                  <a:lnTo>
                    <a:pt x="966" y="1385"/>
                  </a:lnTo>
                  <a:lnTo>
                    <a:pt x="973" y="1385"/>
                  </a:lnTo>
                  <a:lnTo>
                    <a:pt x="980" y="1385"/>
                  </a:lnTo>
                  <a:lnTo>
                    <a:pt x="983" y="1385"/>
                  </a:lnTo>
                  <a:lnTo>
                    <a:pt x="983" y="1385"/>
                  </a:lnTo>
                  <a:lnTo>
                    <a:pt x="990" y="1385"/>
                  </a:lnTo>
                  <a:lnTo>
                    <a:pt x="994" y="1385"/>
                  </a:lnTo>
                  <a:lnTo>
                    <a:pt x="1001" y="1388"/>
                  </a:lnTo>
                  <a:lnTo>
                    <a:pt x="1004" y="1392"/>
                  </a:lnTo>
                  <a:lnTo>
                    <a:pt x="1015" y="1402"/>
                  </a:lnTo>
                  <a:lnTo>
                    <a:pt x="1015" y="1402"/>
                  </a:lnTo>
                  <a:lnTo>
                    <a:pt x="1018" y="1402"/>
                  </a:lnTo>
                  <a:lnTo>
                    <a:pt x="1018" y="1406"/>
                  </a:lnTo>
                  <a:lnTo>
                    <a:pt x="1025" y="1406"/>
                  </a:lnTo>
                  <a:lnTo>
                    <a:pt x="1033" y="1406"/>
                  </a:lnTo>
                  <a:lnTo>
                    <a:pt x="1040" y="1402"/>
                  </a:lnTo>
                  <a:lnTo>
                    <a:pt x="1043" y="1402"/>
                  </a:lnTo>
                  <a:lnTo>
                    <a:pt x="1047" y="1402"/>
                  </a:lnTo>
                  <a:lnTo>
                    <a:pt x="1050" y="1402"/>
                  </a:lnTo>
                  <a:lnTo>
                    <a:pt x="1054" y="1402"/>
                  </a:lnTo>
                  <a:lnTo>
                    <a:pt x="1054" y="1402"/>
                  </a:lnTo>
                  <a:lnTo>
                    <a:pt x="1054" y="1406"/>
                  </a:lnTo>
                  <a:lnTo>
                    <a:pt x="1050" y="1409"/>
                  </a:lnTo>
                  <a:lnTo>
                    <a:pt x="1047" y="1413"/>
                  </a:lnTo>
                  <a:lnTo>
                    <a:pt x="1043" y="1420"/>
                  </a:lnTo>
                  <a:lnTo>
                    <a:pt x="1036" y="1424"/>
                  </a:lnTo>
                  <a:lnTo>
                    <a:pt x="1033" y="1427"/>
                  </a:lnTo>
                  <a:lnTo>
                    <a:pt x="1033" y="1427"/>
                  </a:lnTo>
                  <a:lnTo>
                    <a:pt x="1033" y="1431"/>
                  </a:lnTo>
                  <a:lnTo>
                    <a:pt x="1036" y="1438"/>
                  </a:lnTo>
                  <a:lnTo>
                    <a:pt x="1040" y="1441"/>
                  </a:lnTo>
                  <a:lnTo>
                    <a:pt x="1047" y="1448"/>
                  </a:lnTo>
                  <a:lnTo>
                    <a:pt x="1057" y="1452"/>
                  </a:lnTo>
                  <a:lnTo>
                    <a:pt x="1057" y="1452"/>
                  </a:lnTo>
                  <a:lnTo>
                    <a:pt x="1061" y="1452"/>
                  </a:lnTo>
                  <a:lnTo>
                    <a:pt x="1064" y="1452"/>
                  </a:lnTo>
                  <a:lnTo>
                    <a:pt x="1068" y="1445"/>
                  </a:lnTo>
                  <a:lnTo>
                    <a:pt x="1068" y="1441"/>
                  </a:lnTo>
                  <a:lnTo>
                    <a:pt x="1068" y="1438"/>
                  </a:lnTo>
                  <a:lnTo>
                    <a:pt x="1071" y="1434"/>
                  </a:lnTo>
                  <a:lnTo>
                    <a:pt x="1075" y="1431"/>
                  </a:lnTo>
                  <a:lnTo>
                    <a:pt x="1075" y="1431"/>
                  </a:lnTo>
                  <a:lnTo>
                    <a:pt x="1075" y="1434"/>
                  </a:lnTo>
                  <a:lnTo>
                    <a:pt x="1075" y="1441"/>
                  </a:lnTo>
                  <a:lnTo>
                    <a:pt x="1075" y="1445"/>
                  </a:lnTo>
                  <a:lnTo>
                    <a:pt x="1075" y="1445"/>
                  </a:lnTo>
                  <a:lnTo>
                    <a:pt x="1075" y="1448"/>
                  </a:lnTo>
                  <a:lnTo>
                    <a:pt x="1075" y="1455"/>
                  </a:lnTo>
                  <a:lnTo>
                    <a:pt x="1075" y="1459"/>
                  </a:lnTo>
                  <a:lnTo>
                    <a:pt x="1075" y="1469"/>
                  </a:lnTo>
                  <a:lnTo>
                    <a:pt x="1078" y="1501"/>
                  </a:lnTo>
                  <a:lnTo>
                    <a:pt x="1096" y="1554"/>
                  </a:lnTo>
                  <a:lnTo>
                    <a:pt x="1114" y="1582"/>
                  </a:lnTo>
                  <a:lnTo>
                    <a:pt x="1114" y="1582"/>
                  </a:lnTo>
                  <a:lnTo>
                    <a:pt x="1117" y="1589"/>
                  </a:lnTo>
                  <a:lnTo>
                    <a:pt x="1124" y="1600"/>
                  </a:lnTo>
                  <a:lnTo>
                    <a:pt x="1124" y="1600"/>
                  </a:lnTo>
                  <a:lnTo>
                    <a:pt x="1128" y="1603"/>
                  </a:lnTo>
                  <a:lnTo>
                    <a:pt x="1131" y="1607"/>
                  </a:lnTo>
                  <a:lnTo>
                    <a:pt x="1135" y="1610"/>
                  </a:lnTo>
                  <a:lnTo>
                    <a:pt x="1135" y="1617"/>
                  </a:lnTo>
                  <a:lnTo>
                    <a:pt x="1138" y="1617"/>
                  </a:lnTo>
                  <a:lnTo>
                    <a:pt x="1142" y="1621"/>
                  </a:lnTo>
                  <a:lnTo>
                    <a:pt x="1149" y="1621"/>
                  </a:lnTo>
                  <a:lnTo>
                    <a:pt x="1152" y="1621"/>
                  </a:lnTo>
                  <a:lnTo>
                    <a:pt x="1156" y="1617"/>
                  </a:lnTo>
                  <a:lnTo>
                    <a:pt x="1156" y="1617"/>
                  </a:lnTo>
                  <a:lnTo>
                    <a:pt x="1156" y="1617"/>
                  </a:lnTo>
                  <a:lnTo>
                    <a:pt x="1156" y="1614"/>
                  </a:lnTo>
                  <a:lnTo>
                    <a:pt x="1156" y="1610"/>
                  </a:lnTo>
                  <a:lnTo>
                    <a:pt x="1159" y="1607"/>
                  </a:lnTo>
                  <a:lnTo>
                    <a:pt x="1163" y="1603"/>
                  </a:lnTo>
                  <a:lnTo>
                    <a:pt x="1166" y="1603"/>
                  </a:lnTo>
                  <a:lnTo>
                    <a:pt x="1166" y="1600"/>
                  </a:lnTo>
                  <a:lnTo>
                    <a:pt x="1170" y="1596"/>
                  </a:lnTo>
                  <a:lnTo>
                    <a:pt x="1173" y="1589"/>
                  </a:lnTo>
                  <a:lnTo>
                    <a:pt x="1180" y="1589"/>
                  </a:lnTo>
                  <a:lnTo>
                    <a:pt x="1180" y="1586"/>
                  </a:lnTo>
                  <a:lnTo>
                    <a:pt x="1180" y="1582"/>
                  </a:lnTo>
                  <a:lnTo>
                    <a:pt x="1184" y="1575"/>
                  </a:lnTo>
                  <a:lnTo>
                    <a:pt x="1184" y="1568"/>
                  </a:lnTo>
                  <a:lnTo>
                    <a:pt x="1184" y="1561"/>
                  </a:lnTo>
                  <a:lnTo>
                    <a:pt x="1184" y="1554"/>
                  </a:lnTo>
                  <a:lnTo>
                    <a:pt x="1180" y="1543"/>
                  </a:lnTo>
                  <a:lnTo>
                    <a:pt x="1180" y="1536"/>
                  </a:lnTo>
                  <a:lnTo>
                    <a:pt x="1180" y="1529"/>
                  </a:lnTo>
                  <a:lnTo>
                    <a:pt x="1184" y="1522"/>
                  </a:lnTo>
                  <a:lnTo>
                    <a:pt x="1191" y="1519"/>
                  </a:lnTo>
                  <a:lnTo>
                    <a:pt x="1191" y="1519"/>
                  </a:lnTo>
                  <a:lnTo>
                    <a:pt x="1198" y="1515"/>
                  </a:lnTo>
                  <a:lnTo>
                    <a:pt x="1202" y="1515"/>
                  </a:lnTo>
                  <a:lnTo>
                    <a:pt x="1209" y="1512"/>
                  </a:lnTo>
                  <a:lnTo>
                    <a:pt x="1209" y="1508"/>
                  </a:lnTo>
                  <a:lnTo>
                    <a:pt x="1212" y="1505"/>
                  </a:lnTo>
                  <a:lnTo>
                    <a:pt x="1219" y="1498"/>
                  </a:lnTo>
                  <a:lnTo>
                    <a:pt x="1226" y="1491"/>
                  </a:lnTo>
                  <a:lnTo>
                    <a:pt x="1233" y="1483"/>
                  </a:lnTo>
                  <a:lnTo>
                    <a:pt x="1240" y="1480"/>
                  </a:lnTo>
                  <a:lnTo>
                    <a:pt x="1247" y="1473"/>
                  </a:lnTo>
                  <a:lnTo>
                    <a:pt x="1251" y="1473"/>
                  </a:lnTo>
                  <a:lnTo>
                    <a:pt x="1254" y="1469"/>
                  </a:lnTo>
                  <a:lnTo>
                    <a:pt x="1261" y="1466"/>
                  </a:lnTo>
                  <a:lnTo>
                    <a:pt x="1269" y="1459"/>
                  </a:lnTo>
                  <a:lnTo>
                    <a:pt x="1276" y="1448"/>
                  </a:lnTo>
                  <a:lnTo>
                    <a:pt x="1276" y="1441"/>
                  </a:lnTo>
                  <a:lnTo>
                    <a:pt x="1279" y="1438"/>
                  </a:lnTo>
                  <a:lnTo>
                    <a:pt x="1279" y="1438"/>
                  </a:lnTo>
                  <a:lnTo>
                    <a:pt x="1283" y="1434"/>
                  </a:lnTo>
                  <a:lnTo>
                    <a:pt x="1286" y="1434"/>
                  </a:lnTo>
                  <a:lnTo>
                    <a:pt x="1293" y="1434"/>
                  </a:lnTo>
                  <a:lnTo>
                    <a:pt x="1300" y="1434"/>
                  </a:lnTo>
                  <a:lnTo>
                    <a:pt x="1311" y="1434"/>
                  </a:lnTo>
                  <a:lnTo>
                    <a:pt x="1314" y="1431"/>
                  </a:lnTo>
                  <a:lnTo>
                    <a:pt x="1314" y="1431"/>
                  </a:lnTo>
                  <a:lnTo>
                    <a:pt x="1314" y="1427"/>
                  </a:lnTo>
                  <a:lnTo>
                    <a:pt x="1321" y="1424"/>
                  </a:lnTo>
                  <a:lnTo>
                    <a:pt x="1325" y="1424"/>
                  </a:lnTo>
                  <a:lnTo>
                    <a:pt x="1332" y="1424"/>
                  </a:lnTo>
                  <a:lnTo>
                    <a:pt x="1335" y="1424"/>
                  </a:lnTo>
                  <a:lnTo>
                    <a:pt x="1339" y="1424"/>
                  </a:lnTo>
                  <a:lnTo>
                    <a:pt x="1343" y="1427"/>
                  </a:lnTo>
                  <a:lnTo>
                    <a:pt x="1346" y="1431"/>
                  </a:lnTo>
                  <a:lnTo>
                    <a:pt x="1346" y="1434"/>
                  </a:lnTo>
                  <a:lnTo>
                    <a:pt x="1350" y="1441"/>
                  </a:lnTo>
                  <a:lnTo>
                    <a:pt x="1350" y="1445"/>
                  </a:lnTo>
                  <a:lnTo>
                    <a:pt x="1350" y="1445"/>
                  </a:lnTo>
                  <a:lnTo>
                    <a:pt x="1350" y="1452"/>
                  </a:lnTo>
                  <a:lnTo>
                    <a:pt x="1353" y="1455"/>
                  </a:lnTo>
                  <a:lnTo>
                    <a:pt x="1357" y="1459"/>
                  </a:lnTo>
                  <a:lnTo>
                    <a:pt x="1357" y="1459"/>
                  </a:lnTo>
                  <a:lnTo>
                    <a:pt x="1360" y="1466"/>
                  </a:lnTo>
                  <a:lnTo>
                    <a:pt x="1364" y="1473"/>
                  </a:lnTo>
                  <a:lnTo>
                    <a:pt x="1367" y="1476"/>
                  </a:lnTo>
                  <a:lnTo>
                    <a:pt x="1371" y="1483"/>
                  </a:lnTo>
                  <a:lnTo>
                    <a:pt x="1374" y="1487"/>
                  </a:lnTo>
                  <a:lnTo>
                    <a:pt x="1374" y="1491"/>
                  </a:lnTo>
                  <a:lnTo>
                    <a:pt x="1374" y="1498"/>
                  </a:lnTo>
                  <a:lnTo>
                    <a:pt x="1374" y="1505"/>
                  </a:lnTo>
                  <a:lnTo>
                    <a:pt x="1374" y="1512"/>
                  </a:lnTo>
                  <a:lnTo>
                    <a:pt x="1374" y="1519"/>
                  </a:lnTo>
                  <a:lnTo>
                    <a:pt x="1374" y="1522"/>
                  </a:lnTo>
                  <a:lnTo>
                    <a:pt x="1388" y="1526"/>
                  </a:lnTo>
                  <a:lnTo>
                    <a:pt x="1413" y="1508"/>
                  </a:lnTo>
                  <a:lnTo>
                    <a:pt x="1424" y="1529"/>
                  </a:lnTo>
                  <a:lnTo>
                    <a:pt x="1427" y="1554"/>
                  </a:lnTo>
                  <a:lnTo>
                    <a:pt x="1427" y="1575"/>
                  </a:lnTo>
                  <a:lnTo>
                    <a:pt x="1424" y="1582"/>
                  </a:lnTo>
                  <a:lnTo>
                    <a:pt x="1424" y="1600"/>
                  </a:lnTo>
                  <a:lnTo>
                    <a:pt x="1424" y="1610"/>
                  </a:lnTo>
                  <a:lnTo>
                    <a:pt x="1424" y="1617"/>
                  </a:lnTo>
                  <a:lnTo>
                    <a:pt x="1424" y="1624"/>
                  </a:lnTo>
                  <a:lnTo>
                    <a:pt x="1427" y="1628"/>
                  </a:lnTo>
                  <a:lnTo>
                    <a:pt x="1427" y="1631"/>
                  </a:lnTo>
                  <a:lnTo>
                    <a:pt x="1427" y="1631"/>
                  </a:lnTo>
                  <a:lnTo>
                    <a:pt x="1427" y="1631"/>
                  </a:lnTo>
                  <a:lnTo>
                    <a:pt x="1427" y="1631"/>
                  </a:lnTo>
                  <a:lnTo>
                    <a:pt x="1427" y="1635"/>
                  </a:lnTo>
                  <a:lnTo>
                    <a:pt x="1431" y="1638"/>
                  </a:lnTo>
                  <a:lnTo>
                    <a:pt x="1434" y="1646"/>
                  </a:lnTo>
                  <a:lnTo>
                    <a:pt x="1441" y="1653"/>
                  </a:lnTo>
                  <a:lnTo>
                    <a:pt x="1455" y="1660"/>
                  </a:lnTo>
                  <a:lnTo>
                    <a:pt x="1441" y="1653"/>
                  </a:lnTo>
                  <a:lnTo>
                    <a:pt x="1455" y="1681"/>
                  </a:lnTo>
                  <a:lnTo>
                    <a:pt x="1459" y="1681"/>
                  </a:lnTo>
                  <a:lnTo>
                    <a:pt x="1462" y="1684"/>
                  </a:lnTo>
                  <a:lnTo>
                    <a:pt x="1469" y="1691"/>
                  </a:lnTo>
                  <a:lnTo>
                    <a:pt x="1476" y="1698"/>
                  </a:lnTo>
                  <a:lnTo>
                    <a:pt x="1483" y="1705"/>
                  </a:lnTo>
                  <a:lnTo>
                    <a:pt x="1494" y="1712"/>
                  </a:lnTo>
                  <a:lnTo>
                    <a:pt x="1501" y="1716"/>
                  </a:lnTo>
                  <a:lnTo>
                    <a:pt x="1505" y="1720"/>
                  </a:lnTo>
                  <a:lnTo>
                    <a:pt x="1508" y="1723"/>
                  </a:lnTo>
                  <a:lnTo>
                    <a:pt x="1512" y="1723"/>
                  </a:lnTo>
                  <a:lnTo>
                    <a:pt x="1512" y="1720"/>
                  </a:lnTo>
                  <a:lnTo>
                    <a:pt x="1512" y="1716"/>
                  </a:lnTo>
                  <a:lnTo>
                    <a:pt x="1512" y="1712"/>
                  </a:lnTo>
                  <a:lnTo>
                    <a:pt x="1508" y="1709"/>
                  </a:lnTo>
                  <a:lnTo>
                    <a:pt x="1501" y="1698"/>
                  </a:lnTo>
                  <a:lnTo>
                    <a:pt x="1501" y="1695"/>
                  </a:lnTo>
                  <a:lnTo>
                    <a:pt x="1501" y="1688"/>
                  </a:lnTo>
                  <a:lnTo>
                    <a:pt x="1498" y="1684"/>
                  </a:lnTo>
                  <a:lnTo>
                    <a:pt x="1498" y="1677"/>
                  </a:lnTo>
                  <a:lnTo>
                    <a:pt x="1487" y="1667"/>
                  </a:lnTo>
                  <a:lnTo>
                    <a:pt x="1476" y="1653"/>
                  </a:lnTo>
                  <a:lnTo>
                    <a:pt x="1452" y="1624"/>
                  </a:lnTo>
                  <a:lnTo>
                    <a:pt x="1448" y="1624"/>
                  </a:lnTo>
                  <a:lnTo>
                    <a:pt x="1448" y="1621"/>
                  </a:lnTo>
                  <a:lnTo>
                    <a:pt x="1445" y="1617"/>
                  </a:lnTo>
                  <a:lnTo>
                    <a:pt x="1445" y="1610"/>
                  </a:lnTo>
                  <a:lnTo>
                    <a:pt x="1441" y="1600"/>
                  </a:lnTo>
                  <a:lnTo>
                    <a:pt x="1445" y="1589"/>
                  </a:lnTo>
                  <a:lnTo>
                    <a:pt x="1445" y="1586"/>
                  </a:lnTo>
                  <a:lnTo>
                    <a:pt x="1448" y="1582"/>
                  </a:lnTo>
                  <a:lnTo>
                    <a:pt x="1448" y="1572"/>
                  </a:lnTo>
                  <a:lnTo>
                    <a:pt x="1452" y="1564"/>
                  </a:lnTo>
                  <a:lnTo>
                    <a:pt x="1452" y="1557"/>
                  </a:lnTo>
                  <a:lnTo>
                    <a:pt x="1455" y="1547"/>
                  </a:lnTo>
                  <a:lnTo>
                    <a:pt x="1455" y="1543"/>
                  </a:lnTo>
                  <a:lnTo>
                    <a:pt x="1455" y="1543"/>
                  </a:lnTo>
                  <a:lnTo>
                    <a:pt x="1455" y="1540"/>
                  </a:lnTo>
                  <a:lnTo>
                    <a:pt x="1455" y="1536"/>
                  </a:lnTo>
                  <a:lnTo>
                    <a:pt x="1462" y="1536"/>
                  </a:lnTo>
                  <a:lnTo>
                    <a:pt x="1462" y="1536"/>
                  </a:lnTo>
                  <a:lnTo>
                    <a:pt x="1462" y="1543"/>
                  </a:lnTo>
                  <a:lnTo>
                    <a:pt x="1462" y="1547"/>
                  </a:lnTo>
                  <a:lnTo>
                    <a:pt x="1473" y="1564"/>
                  </a:lnTo>
                  <a:lnTo>
                    <a:pt x="1480" y="1572"/>
                  </a:lnTo>
                  <a:lnTo>
                    <a:pt x="1480" y="1568"/>
                  </a:lnTo>
                  <a:lnTo>
                    <a:pt x="1476" y="1564"/>
                  </a:lnTo>
                  <a:lnTo>
                    <a:pt x="1476" y="1557"/>
                  </a:lnTo>
                  <a:lnTo>
                    <a:pt x="1476" y="1564"/>
                  </a:lnTo>
                  <a:lnTo>
                    <a:pt x="1480" y="1568"/>
                  </a:lnTo>
                  <a:lnTo>
                    <a:pt x="1480" y="1572"/>
                  </a:lnTo>
                  <a:lnTo>
                    <a:pt x="1501" y="1593"/>
                  </a:lnTo>
                  <a:lnTo>
                    <a:pt x="1522" y="1586"/>
                  </a:lnTo>
                  <a:lnTo>
                    <a:pt x="1529" y="1586"/>
                  </a:lnTo>
                  <a:lnTo>
                    <a:pt x="1547" y="1589"/>
                  </a:lnTo>
                  <a:lnTo>
                    <a:pt x="1547" y="1586"/>
                  </a:lnTo>
                  <a:lnTo>
                    <a:pt x="1550" y="1582"/>
                  </a:lnTo>
                  <a:lnTo>
                    <a:pt x="1557" y="1575"/>
                  </a:lnTo>
                  <a:lnTo>
                    <a:pt x="1561" y="1568"/>
                  </a:lnTo>
                  <a:lnTo>
                    <a:pt x="1568" y="1564"/>
                  </a:lnTo>
                  <a:lnTo>
                    <a:pt x="1572" y="1557"/>
                  </a:lnTo>
                  <a:lnTo>
                    <a:pt x="1575" y="1554"/>
                  </a:lnTo>
                  <a:lnTo>
                    <a:pt x="1575" y="1547"/>
                  </a:lnTo>
                  <a:lnTo>
                    <a:pt x="1575" y="1543"/>
                  </a:lnTo>
                  <a:lnTo>
                    <a:pt x="1575" y="1540"/>
                  </a:lnTo>
                  <a:lnTo>
                    <a:pt x="1572" y="1519"/>
                  </a:lnTo>
                  <a:lnTo>
                    <a:pt x="1572" y="1515"/>
                  </a:lnTo>
                  <a:lnTo>
                    <a:pt x="1572" y="1512"/>
                  </a:lnTo>
                  <a:lnTo>
                    <a:pt x="1568" y="1508"/>
                  </a:lnTo>
                  <a:lnTo>
                    <a:pt x="1568" y="1501"/>
                  </a:lnTo>
                  <a:lnTo>
                    <a:pt x="1561" y="1498"/>
                  </a:lnTo>
                  <a:lnTo>
                    <a:pt x="1554" y="1494"/>
                  </a:lnTo>
                  <a:lnTo>
                    <a:pt x="1543" y="1487"/>
                  </a:lnTo>
                  <a:lnTo>
                    <a:pt x="1529" y="1466"/>
                  </a:lnTo>
                  <a:lnTo>
                    <a:pt x="1529" y="1459"/>
                  </a:lnTo>
                  <a:lnTo>
                    <a:pt x="1529" y="1459"/>
                  </a:lnTo>
                  <a:lnTo>
                    <a:pt x="1533" y="1455"/>
                  </a:lnTo>
                  <a:lnTo>
                    <a:pt x="1533" y="1452"/>
                  </a:lnTo>
                  <a:lnTo>
                    <a:pt x="1536" y="1448"/>
                  </a:lnTo>
                  <a:lnTo>
                    <a:pt x="1543" y="1445"/>
                  </a:lnTo>
                  <a:lnTo>
                    <a:pt x="1547" y="1445"/>
                  </a:lnTo>
                  <a:lnTo>
                    <a:pt x="1550" y="1441"/>
                  </a:lnTo>
                  <a:lnTo>
                    <a:pt x="1554" y="1438"/>
                  </a:lnTo>
                  <a:lnTo>
                    <a:pt x="1554" y="1438"/>
                  </a:lnTo>
                  <a:lnTo>
                    <a:pt x="1554" y="1438"/>
                  </a:lnTo>
                  <a:lnTo>
                    <a:pt x="1557" y="1434"/>
                  </a:lnTo>
                  <a:lnTo>
                    <a:pt x="1561" y="1434"/>
                  </a:lnTo>
                  <a:lnTo>
                    <a:pt x="1564" y="1431"/>
                  </a:lnTo>
                  <a:lnTo>
                    <a:pt x="1568" y="1434"/>
                  </a:lnTo>
                  <a:lnTo>
                    <a:pt x="1572" y="1434"/>
                  </a:lnTo>
                  <a:lnTo>
                    <a:pt x="1575" y="1438"/>
                  </a:lnTo>
                  <a:lnTo>
                    <a:pt x="1582" y="1438"/>
                  </a:lnTo>
                  <a:lnTo>
                    <a:pt x="1582" y="1441"/>
                  </a:lnTo>
                  <a:lnTo>
                    <a:pt x="1582" y="1448"/>
                  </a:lnTo>
                  <a:lnTo>
                    <a:pt x="1582" y="1452"/>
                  </a:lnTo>
                  <a:lnTo>
                    <a:pt x="1579" y="1459"/>
                  </a:lnTo>
                  <a:lnTo>
                    <a:pt x="1575" y="1462"/>
                  </a:lnTo>
                  <a:lnTo>
                    <a:pt x="1572" y="1466"/>
                  </a:lnTo>
                  <a:lnTo>
                    <a:pt x="1575" y="1469"/>
                  </a:lnTo>
                  <a:lnTo>
                    <a:pt x="1575" y="1473"/>
                  </a:lnTo>
                  <a:lnTo>
                    <a:pt x="1579" y="1476"/>
                  </a:lnTo>
                  <a:lnTo>
                    <a:pt x="1579" y="1476"/>
                  </a:lnTo>
                  <a:lnTo>
                    <a:pt x="1593" y="1473"/>
                  </a:lnTo>
                  <a:lnTo>
                    <a:pt x="1593" y="1473"/>
                  </a:lnTo>
                  <a:lnTo>
                    <a:pt x="1596" y="1469"/>
                  </a:lnTo>
                  <a:lnTo>
                    <a:pt x="1596" y="1462"/>
                  </a:lnTo>
                  <a:lnTo>
                    <a:pt x="1596" y="1455"/>
                  </a:lnTo>
                  <a:lnTo>
                    <a:pt x="1593" y="1445"/>
                  </a:lnTo>
                  <a:lnTo>
                    <a:pt x="1593" y="1441"/>
                  </a:lnTo>
                  <a:lnTo>
                    <a:pt x="1596" y="1438"/>
                  </a:lnTo>
                  <a:lnTo>
                    <a:pt x="1600" y="1434"/>
                  </a:lnTo>
                  <a:lnTo>
                    <a:pt x="1603" y="1434"/>
                  </a:lnTo>
                  <a:lnTo>
                    <a:pt x="1607" y="1434"/>
                  </a:lnTo>
                  <a:lnTo>
                    <a:pt x="1607" y="1434"/>
                  </a:lnTo>
                  <a:lnTo>
                    <a:pt x="1617" y="1431"/>
                  </a:lnTo>
                  <a:lnTo>
                    <a:pt x="1628" y="1420"/>
                  </a:lnTo>
                  <a:lnTo>
                    <a:pt x="1635" y="1420"/>
                  </a:lnTo>
                  <a:lnTo>
                    <a:pt x="1645" y="1420"/>
                  </a:lnTo>
                  <a:lnTo>
                    <a:pt x="1653" y="1420"/>
                  </a:lnTo>
                  <a:lnTo>
                    <a:pt x="1663" y="1420"/>
                  </a:lnTo>
                  <a:lnTo>
                    <a:pt x="1667" y="1420"/>
                  </a:lnTo>
                  <a:lnTo>
                    <a:pt x="1670" y="1420"/>
                  </a:lnTo>
                  <a:lnTo>
                    <a:pt x="1674" y="1409"/>
                  </a:lnTo>
                  <a:lnTo>
                    <a:pt x="1691" y="1399"/>
                  </a:lnTo>
                  <a:lnTo>
                    <a:pt x="1712" y="1378"/>
                  </a:lnTo>
                  <a:lnTo>
                    <a:pt x="1723" y="1353"/>
                  </a:lnTo>
                  <a:lnTo>
                    <a:pt x="1737" y="1332"/>
                  </a:lnTo>
                  <a:lnTo>
                    <a:pt x="1737" y="1332"/>
                  </a:lnTo>
                  <a:lnTo>
                    <a:pt x="1741" y="1328"/>
                  </a:lnTo>
                  <a:lnTo>
                    <a:pt x="1744" y="1321"/>
                  </a:lnTo>
                  <a:lnTo>
                    <a:pt x="1744" y="1314"/>
                  </a:lnTo>
                  <a:lnTo>
                    <a:pt x="1748" y="1307"/>
                  </a:lnTo>
                  <a:lnTo>
                    <a:pt x="1748" y="1304"/>
                  </a:lnTo>
                  <a:lnTo>
                    <a:pt x="1748" y="1293"/>
                  </a:lnTo>
                  <a:lnTo>
                    <a:pt x="1744" y="1290"/>
                  </a:lnTo>
                  <a:lnTo>
                    <a:pt x="1741" y="1283"/>
                  </a:lnTo>
                  <a:lnTo>
                    <a:pt x="1741" y="1283"/>
                  </a:lnTo>
                  <a:lnTo>
                    <a:pt x="1734" y="1254"/>
                  </a:lnTo>
                  <a:lnTo>
                    <a:pt x="1730" y="1254"/>
                  </a:lnTo>
                  <a:lnTo>
                    <a:pt x="1730" y="1247"/>
                  </a:lnTo>
                  <a:lnTo>
                    <a:pt x="1727" y="1240"/>
                  </a:lnTo>
                  <a:lnTo>
                    <a:pt x="1719" y="1233"/>
                  </a:lnTo>
                  <a:lnTo>
                    <a:pt x="1712" y="1223"/>
                  </a:lnTo>
                  <a:lnTo>
                    <a:pt x="1712" y="1219"/>
                  </a:lnTo>
                  <a:lnTo>
                    <a:pt x="1712" y="1212"/>
                  </a:lnTo>
                  <a:lnTo>
                    <a:pt x="1716" y="1209"/>
                  </a:lnTo>
                  <a:lnTo>
                    <a:pt x="1719" y="1205"/>
                  </a:lnTo>
                  <a:lnTo>
                    <a:pt x="1719" y="1205"/>
                  </a:lnTo>
                  <a:lnTo>
                    <a:pt x="1723" y="1205"/>
                  </a:lnTo>
                  <a:lnTo>
                    <a:pt x="1723" y="1202"/>
                  </a:lnTo>
                  <a:lnTo>
                    <a:pt x="1730" y="1198"/>
                  </a:lnTo>
                  <a:lnTo>
                    <a:pt x="1737" y="1195"/>
                  </a:lnTo>
                  <a:lnTo>
                    <a:pt x="1744" y="1191"/>
                  </a:lnTo>
                  <a:lnTo>
                    <a:pt x="1751" y="1191"/>
                  </a:lnTo>
                  <a:lnTo>
                    <a:pt x="1755" y="1188"/>
                  </a:lnTo>
                  <a:lnTo>
                    <a:pt x="1758" y="1188"/>
                  </a:lnTo>
                  <a:lnTo>
                    <a:pt x="1755" y="1180"/>
                  </a:lnTo>
                  <a:lnTo>
                    <a:pt x="1751" y="1180"/>
                  </a:lnTo>
                  <a:lnTo>
                    <a:pt x="1748" y="1177"/>
                  </a:lnTo>
                  <a:lnTo>
                    <a:pt x="1741" y="1177"/>
                  </a:lnTo>
                  <a:lnTo>
                    <a:pt x="1734" y="1177"/>
                  </a:lnTo>
                  <a:lnTo>
                    <a:pt x="1727" y="1177"/>
                  </a:lnTo>
                  <a:lnTo>
                    <a:pt x="1719" y="1180"/>
                  </a:lnTo>
                  <a:lnTo>
                    <a:pt x="1716" y="1180"/>
                  </a:lnTo>
                  <a:lnTo>
                    <a:pt x="1712" y="1180"/>
                  </a:lnTo>
                  <a:lnTo>
                    <a:pt x="1709" y="1180"/>
                  </a:lnTo>
                  <a:lnTo>
                    <a:pt x="1709" y="1180"/>
                  </a:lnTo>
                  <a:lnTo>
                    <a:pt x="1705" y="1177"/>
                  </a:lnTo>
                  <a:lnTo>
                    <a:pt x="1698" y="1173"/>
                  </a:lnTo>
                  <a:lnTo>
                    <a:pt x="1691" y="1170"/>
                  </a:lnTo>
                  <a:lnTo>
                    <a:pt x="1684" y="1163"/>
                  </a:lnTo>
                  <a:lnTo>
                    <a:pt x="1681" y="1159"/>
                  </a:lnTo>
                  <a:lnTo>
                    <a:pt x="1681" y="1156"/>
                  </a:lnTo>
                  <a:lnTo>
                    <a:pt x="1681" y="1152"/>
                  </a:lnTo>
                  <a:lnTo>
                    <a:pt x="1684" y="1149"/>
                  </a:lnTo>
                  <a:lnTo>
                    <a:pt x="1684" y="1149"/>
                  </a:lnTo>
                  <a:lnTo>
                    <a:pt x="1684" y="1149"/>
                  </a:lnTo>
                  <a:lnTo>
                    <a:pt x="1688" y="1149"/>
                  </a:lnTo>
                  <a:lnTo>
                    <a:pt x="1695" y="1152"/>
                  </a:lnTo>
                  <a:lnTo>
                    <a:pt x="1705" y="1152"/>
                  </a:lnTo>
                  <a:lnTo>
                    <a:pt x="1712" y="1149"/>
                  </a:lnTo>
                  <a:lnTo>
                    <a:pt x="1719" y="1142"/>
                  </a:lnTo>
                  <a:lnTo>
                    <a:pt x="1727" y="1138"/>
                  </a:lnTo>
                  <a:lnTo>
                    <a:pt x="1730" y="1135"/>
                  </a:lnTo>
                  <a:lnTo>
                    <a:pt x="1737" y="1135"/>
                  </a:lnTo>
                  <a:lnTo>
                    <a:pt x="1741" y="1138"/>
                  </a:lnTo>
                  <a:lnTo>
                    <a:pt x="1741" y="1142"/>
                  </a:lnTo>
                  <a:lnTo>
                    <a:pt x="1737" y="1145"/>
                  </a:lnTo>
                  <a:lnTo>
                    <a:pt x="1734" y="1152"/>
                  </a:lnTo>
                  <a:lnTo>
                    <a:pt x="1730" y="1156"/>
                  </a:lnTo>
                  <a:lnTo>
                    <a:pt x="1734" y="1159"/>
                  </a:lnTo>
                  <a:lnTo>
                    <a:pt x="1737" y="1159"/>
                  </a:lnTo>
                  <a:lnTo>
                    <a:pt x="1737" y="1159"/>
                  </a:lnTo>
                  <a:lnTo>
                    <a:pt x="1741" y="1159"/>
                  </a:lnTo>
                  <a:lnTo>
                    <a:pt x="1744" y="1159"/>
                  </a:lnTo>
                  <a:lnTo>
                    <a:pt x="1751" y="1152"/>
                  </a:lnTo>
                  <a:lnTo>
                    <a:pt x="1758" y="1149"/>
                  </a:lnTo>
                  <a:lnTo>
                    <a:pt x="1762" y="1149"/>
                  </a:lnTo>
                  <a:lnTo>
                    <a:pt x="1762" y="1145"/>
                  </a:lnTo>
                  <a:lnTo>
                    <a:pt x="1762" y="1145"/>
                  </a:lnTo>
                  <a:lnTo>
                    <a:pt x="1772" y="1142"/>
                  </a:lnTo>
                  <a:lnTo>
                    <a:pt x="1783" y="1152"/>
                  </a:lnTo>
                  <a:lnTo>
                    <a:pt x="1776" y="1166"/>
                  </a:lnTo>
                  <a:lnTo>
                    <a:pt x="1779" y="1166"/>
                  </a:lnTo>
                  <a:lnTo>
                    <a:pt x="1783" y="1170"/>
                  </a:lnTo>
                  <a:lnTo>
                    <a:pt x="1786" y="1173"/>
                  </a:lnTo>
                  <a:lnTo>
                    <a:pt x="1793" y="1177"/>
                  </a:lnTo>
                  <a:lnTo>
                    <a:pt x="1797" y="1180"/>
                  </a:lnTo>
                  <a:lnTo>
                    <a:pt x="1804" y="1180"/>
                  </a:lnTo>
                  <a:lnTo>
                    <a:pt x="1804" y="1184"/>
                  </a:lnTo>
                  <a:lnTo>
                    <a:pt x="1804" y="1188"/>
                  </a:lnTo>
                  <a:lnTo>
                    <a:pt x="1804" y="1188"/>
                  </a:lnTo>
                  <a:lnTo>
                    <a:pt x="1804" y="1191"/>
                  </a:lnTo>
                  <a:lnTo>
                    <a:pt x="1804" y="1195"/>
                  </a:lnTo>
                  <a:lnTo>
                    <a:pt x="1804" y="1202"/>
                  </a:lnTo>
                  <a:lnTo>
                    <a:pt x="1804" y="1212"/>
                  </a:lnTo>
                  <a:lnTo>
                    <a:pt x="1804" y="1219"/>
                  </a:lnTo>
                  <a:lnTo>
                    <a:pt x="1808" y="1223"/>
                  </a:lnTo>
                  <a:lnTo>
                    <a:pt x="1811" y="1226"/>
                  </a:lnTo>
                  <a:lnTo>
                    <a:pt x="1818" y="1226"/>
                  </a:lnTo>
                  <a:lnTo>
                    <a:pt x="1825" y="1230"/>
                  </a:lnTo>
                  <a:lnTo>
                    <a:pt x="1829" y="1226"/>
                  </a:lnTo>
                  <a:lnTo>
                    <a:pt x="1832" y="1223"/>
                  </a:lnTo>
                  <a:lnTo>
                    <a:pt x="1836" y="1219"/>
                  </a:lnTo>
                  <a:lnTo>
                    <a:pt x="1839" y="1216"/>
                  </a:lnTo>
                  <a:lnTo>
                    <a:pt x="1839" y="1216"/>
                  </a:lnTo>
                  <a:lnTo>
                    <a:pt x="1843" y="1191"/>
                  </a:lnTo>
                  <a:lnTo>
                    <a:pt x="1843" y="1180"/>
                  </a:lnTo>
                  <a:lnTo>
                    <a:pt x="1839" y="1170"/>
                  </a:lnTo>
                  <a:lnTo>
                    <a:pt x="1836" y="1166"/>
                  </a:lnTo>
                  <a:lnTo>
                    <a:pt x="1829" y="1163"/>
                  </a:lnTo>
                  <a:lnTo>
                    <a:pt x="1829" y="1159"/>
                  </a:lnTo>
                  <a:lnTo>
                    <a:pt x="1825" y="1159"/>
                  </a:lnTo>
                  <a:lnTo>
                    <a:pt x="1818" y="1152"/>
                  </a:lnTo>
                  <a:lnTo>
                    <a:pt x="1818" y="1145"/>
                  </a:lnTo>
                  <a:lnTo>
                    <a:pt x="1815" y="1142"/>
                  </a:lnTo>
                  <a:lnTo>
                    <a:pt x="1818" y="1138"/>
                  </a:lnTo>
                  <a:lnTo>
                    <a:pt x="1818" y="1138"/>
                  </a:lnTo>
                  <a:lnTo>
                    <a:pt x="1822" y="1138"/>
                  </a:lnTo>
                  <a:lnTo>
                    <a:pt x="1822" y="1135"/>
                  </a:lnTo>
                  <a:lnTo>
                    <a:pt x="1825" y="1135"/>
                  </a:lnTo>
                  <a:lnTo>
                    <a:pt x="1832" y="1128"/>
                  </a:lnTo>
                  <a:lnTo>
                    <a:pt x="1839" y="1117"/>
                  </a:lnTo>
                  <a:lnTo>
                    <a:pt x="1846" y="1110"/>
                  </a:lnTo>
                  <a:lnTo>
                    <a:pt x="1853" y="1103"/>
                  </a:lnTo>
                  <a:lnTo>
                    <a:pt x="1857" y="1096"/>
                  </a:lnTo>
                  <a:lnTo>
                    <a:pt x="1860" y="1092"/>
                  </a:lnTo>
                  <a:lnTo>
                    <a:pt x="1864" y="1092"/>
                  </a:lnTo>
                  <a:lnTo>
                    <a:pt x="1867" y="1085"/>
                  </a:lnTo>
                  <a:lnTo>
                    <a:pt x="1871" y="1075"/>
                  </a:lnTo>
                  <a:lnTo>
                    <a:pt x="1874" y="1068"/>
                  </a:lnTo>
                  <a:lnTo>
                    <a:pt x="1878" y="1061"/>
                  </a:lnTo>
                  <a:lnTo>
                    <a:pt x="1882" y="1057"/>
                  </a:lnTo>
                  <a:lnTo>
                    <a:pt x="1882" y="1057"/>
                  </a:lnTo>
                  <a:lnTo>
                    <a:pt x="1882" y="1050"/>
                  </a:lnTo>
                  <a:lnTo>
                    <a:pt x="1885" y="1043"/>
                  </a:lnTo>
                  <a:lnTo>
                    <a:pt x="1892" y="1033"/>
                  </a:lnTo>
                  <a:lnTo>
                    <a:pt x="1903" y="1022"/>
                  </a:lnTo>
                  <a:lnTo>
                    <a:pt x="1913" y="1011"/>
                  </a:lnTo>
                  <a:lnTo>
                    <a:pt x="1917" y="1001"/>
                  </a:lnTo>
                  <a:lnTo>
                    <a:pt x="1924" y="990"/>
                  </a:lnTo>
                  <a:lnTo>
                    <a:pt x="1920" y="1001"/>
                  </a:lnTo>
                  <a:lnTo>
                    <a:pt x="1913" y="1011"/>
                  </a:lnTo>
                  <a:lnTo>
                    <a:pt x="1903" y="1022"/>
                  </a:lnTo>
                  <a:lnTo>
                    <a:pt x="1885" y="1043"/>
                  </a:lnTo>
                  <a:lnTo>
                    <a:pt x="1882" y="1054"/>
                  </a:lnTo>
                  <a:lnTo>
                    <a:pt x="1885" y="1050"/>
                  </a:lnTo>
                  <a:lnTo>
                    <a:pt x="1885" y="1050"/>
                  </a:lnTo>
                  <a:lnTo>
                    <a:pt x="1885" y="1050"/>
                  </a:lnTo>
                  <a:lnTo>
                    <a:pt x="1882" y="1054"/>
                  </a:lnTo>
                  <a:lnTo>
                    <a:pt x="1882" y="1061"/>
                  </a:lnTo>
                  <a:lnTo>
                    <a:pt x="1882" y="1064"/>
                  </a:lnTo>
                  <a:lnTo>
                    <a:pt x="1878" y="1068"/>
                  </a:lnTo>
                  <a:lnTo>
                    <a:pt x="1878" y="1068"/>
                  </a:lnTo>
                  <a:lnTo>
                    <a:pt x="1882" y="1075"/>
                  </a:lnTo>
                  <a:lnTo>
                    <a:pt x="1885" y="1082"/>
                  </a:lnTo>
                  <a:lnTo>
                    <a:pt x="1892" y="1085"/>
                  </a:lnTo>
                  <a:lnTo>
                    <a:pt x="1896" y="1089"/>
                  </a:lnTo>
                  <a:lnTo>
                    <a:pt x="1899" y="1089"/>
                  </a:lnTo>
                  <a:lnTo>
                    <a:pt x="1899" y="1092"/>
                  </a:lnTo>
                  <a:lnTo>
                    <a:pt x="1913" y="1078"/>
                  </a:lnTo>
                  <a:lnTo>
                    <a:pt x="1931" y="1061"/>
                  </a:lnTo>
                  <a:lnTo>
                    <a:pt x="1945" y="1036"/>
                  </a:lnTo>
                  <a:lnTo>
                    <a:pt x="1963" y="1011"/>
                  </a:lnTo>
                  <a:lnTo>
                    <a:pt x="1973" y="990"/>
                  </a:lnTo>
                  <a:lnTo>
                    <a:pt x="1984" y="973"/>
                  </a:lnTo>
                  <a:lnTo>
                    <a:pt x="1987" y="966"/>
                  </a:lnTo>
                  <a:lnTo>
                    <a:pt x="1987" y="955"/>
                  </a:lnTo>
                  <a:lnTo>
                    <a:pt x="1991" y="944"/>
                  </a:lnTo>
                  <a:lnTo>
                    <a:pt x="1994" y="934"/>
                  </a:lnTo>
                  <a:lnTo>
                    <a:pt x="1998" y="927"/>
                  </a:lnTo>
                  <a:lnTo>
                    <a:pt x="2001" y="923"/>
                  </a:lnTo>
                  <a:lnTo>
                    <a:pt x="2001" y="920"/>
                  </a:lnTo>
                  <a:lnTo>
                    <a:pt x="2005" y="892"/>
                  </a:lnTo>
                  <a:lnTo>
                    <a:pt x="2005" y="892"/>
                  </a:lnTo>
                  <a:lnTo>
                    <a:pt x="2008" y="885"/>
                  </a:lnTo>
                  <a:lnTo>
                    <a:pt x="2008" y="878"/>
                  </a:lnTo>
                  <a:lnTo>
                    <a:pt x="2008" y="867"/>
                  </a:lnTo>
                  <a:lnTo>
                    <a:pt x="2005" y="860"/>
                  </a:lnTo>
                  <a:lnTo>
                    <a:pt x="2001" y="853"/>
                  </a:lnTo>
                  <a:lnTo>
                    <a:pt x="1994" y="849"/>
                  </a:lnTo>
                  <a:lnTo>
                    <a:pt x="1987" y="846"/>
                  </a:lnTo>
                  <a:lnTo>
                    <a:pt x="1980" y="849"/>
                  </a:lnTo>
                  <a:lnTo>
                    <a:pt x="1977" y="853"/>
                  </a:lnTo>
                  <a:lnTo>
                    <a:pt x="1966" y="853"/>
                  </a:lnTo>
                  <a:lnTo>
                    <a:pt x="1959" y="853"/>
                  </a:lnTo>
                  <a:lnTo>
                    <a:pt x="1956" y="849"/>
                  </a:lnTo>
                  <a:lnTo>
                    <a:pt x="1948" y="846"/>
                  </a:lnTo>
                  <a:lnTo>
                    <a:pt x="1948" y="842"/>
                  </a:lnTo>
                  <a:lnTo>
                    <a:pt x="1945" y="842"/>
                  </a:lnTo>
                  <a:lnTo>
                    <a:pt x="1934" y="839"/>
                  </a:lnTo>
                  <a:lnTo>
                    <a:pt x="1959" y="811"/>
                  </a:lnTo>
                  <a:lnTo>
                    <a:pt x="1963" y="804"/>
                  </a:lnTo>
                  <a:lnTo>
                    <a:pt x="1984" y="779"/>
                  </a:lnTo>
                  <a:lnTo>
                    <a:pt x="2037" y="722"/>
                  </a:lnTo>
                  <a:lnTo>
                    <a:pt x="2044" y="726"/>
                  </a:lnTo>
                  <a:lnTo>
                    <a:pt x="2058" y="726"/>
                  </a:lnTo>
                  <a:lnTo>
                    <a:pt x="2079" y="733"/>
                  </a:lnTo>
                  <a:lnTo>
                    <a:pt x="2096" y="733"/>
                  </a:lnTo>
                  <a:lnTo>
                    <a:pt x="2107" y="737"/>
                  </a:lnTo>
                  <a:lnTo>
                    <a:pt x="2111" y="733"/>
                  </a:lnTo>
                  <a:lnTo>
                    <a:pt x="2111" y="733"/>
                  </a:lnTo>
                  <a:lnTo>
                    <a:pt x="2111" y="726"/>
                  </a:lnTo>
                  <a:lnTo>
                    <a:pt x="2111" y="726"/>
                  </a:lnTo>
                  <a:lnTo>
                    <a:pt x="2111" y="722"/>
                  </a:lnTo>
                  <a:lnTo>
                    <a:pt x="2121" y="715"/>
                  </a:lnTo>
                  <a:lnTo>
                    <a:pt x="2132" y="719"/>
                  </a:lnTo>
                  <a:lnTo>
                    <a:pt x="2142" y="719"/>
                  </a:lnTo>
                  <a:lnTo>
                    <a:pt x="2149" y="737"/>
                  </a:lnTo>
                  <a:lnTo>
                    <a:pt x="2199" y="722"/>
                  </a:lnTo>
                  <a:lnTo>
                    <a:pt x="2195" y="712"/>
                  </a:lnTo>
                  <a:lnTo>
                    <a:pt x="2237" y="677"/>
                  </a:lnTo>
                  <a:lnTo>
                    <a:pt x="2241" y="677"/>
                  </a:lnTo>
                  <a:lnTo>
                    <a:pt x="2244" y="673"/>
                  </a:lnTo>
                  <a:lnTo>
                    <a:pt x="2248" y="666"/>
                  </a:lnTo>
                  <a:lnTo>
                    <a:pt x="2255" y="663"/>
                  </a:lnTo>
                  <a:lnTo>
                    <a:pt x="2262" y="659"/>
                  </a:lnTo>
                  <a:lnTo>
                    <a:pt x="2266" y="659"/>
                  </a:lnTo>
                  <a:lnTo>
                    <a:pt x="2269" y="659"/>
                  </a:lnTo>
                  <a:lnTo>
                    <a:pt x="2269" y="666"/>
                  </a:lnTo>
                  <a:lnTo>
                    <a:pt x="2269" y="670"/>
                  </a:lnTo>
                  <a:lnTo>
                    <a:pt x="2262" y="680"/>
                  </a:lnTo>
                  <a:lnTo>
                    <a:pt x="2262" y="684"/>
                  </a:lnTo>
                  <a:lnTo>
                    <a:pt x="2262" y="687"/>
                  </a:lnTo>
                  <a:lnTo>
                    <a:pt x="2262" y="691"/>
                  </a:lnTo>
                  <a:lnTo>
                    <a:pt x="2266" y="691"/>
                  </a:lnTo>
                  <a:lnTo>
                    <a:pt x="2269" y="691"/>
                  </a:lnTo>
                  <a:lnTo>
                    <a:pt x="2273" y="687"/>
                  </a:lnTo>
                  <a:lnTo>
                    <a:pt x="2280" y="684"/>
                  </a:lnTo>
                  <a:lnTo>
                    <a:pt x="2283" y="680"/>
                  </a:lnTo>
                  <a:lnTo>
                    <a:pt x="2287" y="673"/>
                  </a:lnTo>
                  <a:lnTo>
                    <a:pt x="2294" y="666"/>
                  </a:lnTo>
                  <a:lnTo>
                    <a:pt x="2297" y="659"/>
                  </a:lnTo>
                  <a:lnTo>
                    <a:pt x="2301" y="652"/>
                  </a:lnTo>
                  <a:lnTo>
                    <a:pt x="2304" y="649"/>
                  </a:lnTo>
                  <a:lnTo>
                    <a:pt x="2308" y="649"/>
                  </a:lnTo>
                  <a:lnTo>
                    <a:pt x="2301" y="656"/>
                  </a:lnTo>
                  <a:lnTo>
                    <a:pt x="2301" y="666"/>
                  </a:lnTo>
                  <a:lnTo>
                    <a:pt x="2301" y="673"/>
                  </a:lnTo>
                  <a:lnTo>
                    <a:pt x="2301" y="680"/>
                  </a:lnTo>
                  <a:lnTo>
                    <a:pt x="2304" y="687"/>
                  </a:lnTo>
                  <a:lnTo>
                    <a:pt x="2304" y="687"/>
                  </a:lnTo>
                  <a:lnTo>
                    <a:pt x="2269" y="712"/>
                  </a:lnTo>
                  <a:lnTo>
                    <a:pt x="2258" y="744"/>
                  </a:lnTo>
                  <a:lnTo>
                    <a:pt x="2216" y="775"/>
                  </a:lnTo>
                  <a:lnTo>
                    <a:pt x="2202" y="818"/>
                  </a:lnTo>
                  <a:lnTo>
                    <a:pt x="2202" y="821"/>
                  </a:lnTo>
                  <a:lnTo>
                    <a:pt x="2199" y="825"/>
                  </a:lnTo>
                  <a:lnTo>
                    <a:pt x="2199" y="832"/>
                  </a:lnTo>
                  <a:lnTo>
                    <a:pt x="2199" y="839"/>
                  </a:lnTo>
                  <a:lnTo>
                    <a:pt x="2199" y="849"/>
                  </a:lnTo>
                  <a:lnTo>
                    <a:pt x="2206" y="870"/>
                  </a:lnTo>
                  <a:lnTo>
                    <a:pt x="2213" y="892"/>
                  </a:lnTo>
                  <a:lnTo>
                    <a:pt x="2220" y="913"/>
                  </a:lnTo>
                  <a:lnTo>
                    <a:pt x="2223" y="923"/>
                  </a:lnTo>
                  <a:lnTo>
                    <a:pt x="2241" y="895"/>
                  </a:lnTo>
                  <a:lnTo>
                    <a:pt x="2273" y="846"/>
                  </a:lnTo>
                  <a:lnTo>
                    <a:pt x="2290" y="842"/>
                  </a:lnTo>
                  <a:lnTo>
                    <a:pt x="2290" y="839"/>
                  </a:lnTo>
                  <a:lnTo>
                    <a:pt x="2287" y="832"/>
                  </a:lnTo>
                  <a:lnTo>
                    <a:pt x="2290" y="821"/>
                  </a:lnTo>
                  <a:lnTo>
                    <a:pt x="2290" y="811"/>
                  </a:lnTo>
                  <a:lnTo>
                    <a:pt x="2294" y="800"/>
                  </a:lnTo>
                  <a:lnTo>
                    <a:pt x="2301" y="789"/>
                  </a:lnTo>
                  <a:lnTo>
                    <a:pt x="2301" y="782"/>
                  </a:lnTo>
                  <a:lnTo>
                    <a:pt x="2301" y="775"/>
                  </a:lnTo>
                  <a:lnTo>
                    <a:pt x="2301" y="772"/>
                  </a:lnTo>
                  <a:lnTo>
                    <a:pt x="2301" y="768"/>
                  </a:lnTo>
                  <a:lnTo>
                    <a:pt x="2297" y="768"/>
                  </a:lnTo>
                  <a:lnTo>
                    <a:pt x="2297" y="765"/>
                  </a:lnTo>
                  <a:lnTo>
                    <a:pt x="2294" y="761"/>
                  </a:lnTo>
                  <a:lnTo>
                    <a:pt x="2294" y="754"/>
                  </a:lnTo>
                  <a:lnTo>
                    <a:pt x="2294" y="751"/>
                  </a:lnTo>
                  <a:lnTo>
                    <a:pt x="2297" y="744"/>
                  </a:lnTo>
                  <a:lnTo>
                    <a:pt x="2304" y="744"/>
                  </a:lnTo>
                  <a:lnTo>
                    <a:pt x="2311" y="740"/>
                  </a:lnTo>
                  <a:lnTo>
                    <a:pt x="2322" y="737"/>
                  </a:lnTo>
                  <a:lnTo>
                    <a:pt x="2325" y="737"/>
                  </a:lnTo>
                  <a:lnTo>
                    <a:pt x="2329" y="733"/>
                  </a:lnTo>
                  <a:lnTo>
                    <a:pt x="2329" y="726"/>
                  </a:lnTo>
                  <a:lnTo>
                    <a:pt x="2329" y="722"/>
                  </a:lnTo>
                  <a:lnTo>
                    <a:pt x="2329" y="715"/>
                  </a:lnTo>
                  <a:lnTo>
                    <a:pt x="2332" y="712"/>
                  </a:lnTo>
                  <a:lnTo>
                    <a:pt x="2336" y="712"/>
                  </a:lnTo>
                  <a:lnTo>
                    <a:pt x="2340" y="712"/>
                  </a:lnTo>
                  <a:lnTo>
                    <a:pt x="2347" y="712"/>
                  </a:lnTo>
                  <a:lnTo>
                    <a:pt x="2350" y="712"/>
                  </a:lnTo>
                  <a:lnTo>
                    <a:pt x="2354" y="708"/>
                  </a:lnTo>
                  <a:lnTo>
                    <a:pt x="2361" y="705"/>
                  </a:lnTo>
                  <a:lnTo>
                    <a:pt x="2371" y="694"/>
                  </a:lnTo>
                  <a:lnTo>
                    <a:pt x="2378" y="691"/>
                  </a:lnTo>
                  <a:lnTo>
                    <a:pt x="2382" y="691"/>
                  </a:lnTo>
                  <a:lnTo>
                    <a:pt x="2389" y="691"/>
                  </a:lnTo>
                  <a:lnTo>
                    <a:pt x="2392" y="694"/>
                  </a:lnTo>
                  <a:lnTo>
                    <a:pt x="2396" y="698"/>
                  </a:lnTo>
                  <a:lnTo>
                    <a:pt x="2399" y="698"/>
                  </a:lnTo>
                  <a:lnTo>
                    <a:pt x="2399" y="701"/>
                  </a:lnTo>
                  <a:lnTo>
                    <a:pt x="2421" y="691"/>
                  </a:lnTo>
                  <a:lnTo>
                    <a:pt x="2428" y="677"/>
                  </a:lnTo>
                  <a:lnTo>
                    <a:pt x="2442" y="663"/>
                  </a:lnTo>
                  <a:lnTo>
                    <a:pt x="2463" y="656"/>
                  </a:lnTo>
                  <a:lnTo>
                    <a:pt x="2466" y="641"/>
                  </a:lnTo>
                  <a:lnTo>
                    <a:pt x="2484" y="641"/>
                  </a:lnTo>
                  <a:lnTo>
                    <a:pt x="2484" y="641"/>
                  </a:lnTo>
                  <a:lnTo>
                    <a:pt x="2491" y="641"/>
                  </a:lnTo>
                  <a:lnTo>
                    <a:pt x="2498" y="645"/>
                  </a:lnTo>
                  <a:lnTo>
                    <a:pt x="2502" y="645"/>
                  </a:lnTo>
                  <a:lnTo>
                    <a:pt x="2505" y="645"/>
                  </a:lnTo>
                  <a:lnTo>
                    <a:pt x="2512" y="641"/>
                  </a:lnTo>
                  <a:lnTo>
                    <a:pt x="2516" y="638"/>
                  </a:lnTo>
                  <a:lnTo>
                    <a:pt x="2523" y="634"/>
                  </a:lnTo>
                  <a:lnTo>
                    <a:pt x="2526" y="631"/>
                  </a:lnTo>
                  <a:lnTo>
                    <a:pt x="2526" y="627"/>
                  </a:lnTo>
                  <a:lnTo>
                    <a:pt x="2526" y="627"/>
                  </a:lnTo>
                  <a:lnTo>
                    <a:pt x="2523" y="620"/>
                  </a:lnTo>
                  <a:lnTo>
                    <a:pt x="2516" y="617"/>
                  </a:lnTo>
                  <a:lnTo>
                    <a:pt x="2512" y="610"/>
                  </a:lnTo>
                  <a:lnTo>
                    <a:pt x="2505" y="603"/>
                  </a:lnTo>
                  <a:lnTo>
                    <a:pt x="2502" y="596"/>
                  </a:lnTo>
                  <a:lnTo>
                    <a:pt x="2495" y="592"/>
                  </a:lnTo>
                  <a:lnTo>
                    <a:pt x="2491" y="589"/>
                  </a:lnTo>
                  <a:lnTo>
                    <a:pt x="2491" y="585"/>
                  </a:lnTo>
                  <a:lnTo>
                    <a:pt x="2491" y="582"/>
                  </a:lnTo>
                  <a:lnTo>
                    <a:pt x="2491" y="578"/>
                  </a:lnTo>
                  <a:lnTo>
                    <a:pt x="2491" y="575"/>
                  </a:lnTo>
                  <a:lnTo>
                    <a:pt x="2495" y="575"/>
                  </a:lnTo>
                  <a:lnTo>
                    <a:pt x="2502" y="575"/>
                  </a:lnTo>
                  <a:lnTo>
                    <a:pt x="2505" y="575"/>
                  </a:lnTo>
                  <a:lnTo>
                    <a:pt x="2512" y="571"/>
                  </a:lnTo>
                  <a:lnTo>
                    <a:pt x="2512" y="571"/>
                  </a:lnTo>
                  <a:lnTo>
                    <a:pt x="2516" y="567"/>
                  </a:lnTo>
                  <a:lnTo>
                    <a:pt x="2537" y="546"/>
                  </a:lnTo>
                  <a:lnTo>
                    <a:pt x="2533" y="529"/>
                  </a:lnTo>
                  <a:lnTo>
                    <a:pt x="2544" y="522"/>
                  </a:lnTo>
                  <a:lnTo>
                    <a:pt x="2554" y="539"/>
                  </a:lnTo>
                  <a:lnTo>
                    <a:pt x="2576" y="546"/>
                  </a:lnTo>
                  <a:lnTo>
                    <a:pt x="2576" y="546"/>
                  </a:lnTo>
                  <a:lnTo>
                    <a:pt x="2579" y="550"/>
                  </a:lnTo>
                  <a:lnTo>
                    <a:pt x="2586" y="557"/>
                  </a:lnTo>
                  <a:lnTo>
                    <a:pt x="2590" y="560"/>
                  </a:lnTo>
                  <a:lnTo>
                    <a:pt x="2597" y="567"/>
                  </a:lnTo>
                  <a:lnTo>
                    <a:pt x="2604" y="575"/>
                  </a:lnTo>
                  <a:lnTo>
                    <a:pt x="2607" y="578"/>
                  </a:lnTo>
                  <a:lnTo>
                    <a:pt x="2614" y="582"/>
                  </a:lnTo>
                  <a:lnTo>
                    <a:pt x="2618" y="582"/>
                  </a:lnTo>
                  <a:lnTo>
                    <a:pt x="2621" y="582"/>
                  </a:lnTo>
                  <a:lnTo>
                    <a:pt x="2621" y="578"/>
                  </a:lnTo>
                  <a:lnTo>
                    <a:pt x="2625" y="553"/>
                  </a:lnTo>
                  <a:lnTo>
                    <a:pt x="2628" y="546"/>
                  </a:lnTo>
                  <a:lnTo>
                    <a:pt x="2628" y="546"/>
                  </a:lnTo>
                  <a:lnTo>
                    <a:pt x="2632" y="546"/>
                  </a:lnTo>
                  <a:lnTo>
                    <a:pt x="2639" y="546"/>
                  </a:lnTo>
                  <a:lnTo>
                    <a:pt x="2646" y="543"/>
                  </a:lnTo>
                  <a:lnTo>
                    <a:pt x="2653" y="539"/>
                  </a:lnTo>
                  <a:lnTo>
                    <a:pt x="2660" y="536"/>
                  </a:lnTo>
                  <a:lnTo>
                    <a:pt x="2660" y="529"/>
                  </a:lnTo>
                  <a:lnTo>
                    <a:pt x="2657" y="525"/>
                  </a:lnTo>
                  <a:lnTo>
                    <a:pt x="2650" y="518"/>
                  </a:lnTo>
                  <a:lnTo>
                    <a:pt x="2642" y="515"/>
                  </a:lnTo>
                  <a:lnTo>
                    <a:pt x="2632" y="511"/>
                  </a:lnTo>
                  <a:lnTo>
                    <a:pt x="2625" y="504"/>
                  </a:lnTo>
                  <a:lnTo>
                    <a:pt x="2618" y="50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4" name="Freeform 340"/>
            <p:cNvSpPr>
              <a:spLocks noEditPoints="1"/>
            </p:cNvSpPr>
            <p:nvPr userDrawn="1"/>
          </p:nvSpPr>
          <p:spPr bwMode="gray">
            <a:xfrm>
              <a:off x="3204" y="766"/>
              <a:ext cx="1763" cy="2437"/>
            </a:xfrm>
            <a:custGeom>
              <a:avLst/>
              <a:gdLst>
                <a:gd name="T0" fmla="*/ 1585 w 1828"/>
                <a:gd name="T1" fmla="*/ 1427 h 2470"/>
                <a:gd name="T2" fmla="*/ 1384 w 1828"/>
                <a:gd name="T3" fmla="*/ 1262 h 2470"/>
                <a:gd name="T4" fmla="*/ 1314 w 1828"/>
                <a:gd name="T5" fmla="*/ 1237 h 2470"/>
                <a:gd name="T6" fmla="*/ 1176 w 1828"/>
                <a:gd name="T7" fmla="*/ 1318 h 2470"/>
                <a:gd name="T8" fmla="*/ 1134 w 1828"/>
                <a:gd name="T9" fmla="*/ 1237 h 2470"/>
                <a:gd name="T10" fmla="*/ 1088 w 1828"/>
                <a:gd name="T11" fmla="*/ 1149 h 2470"/>
                <a:gd name="T12" fmla="*/ 954 w 1828"/>
                <a:gd name="T13" fmla="*/ 1145 h 2470"/>
                <a:gd name="T14" fmla="*/ 1144 w 1828"/>
                <a:gd name="T15" fmla="*/ 1054 h 2470"/>
                <a:gd name="T16" fmla="*/ 1236 w 1828"/>
                <a:gd name="T17" fmla="*/ 902 h 2470"/>
                <a:gd name="T18" fmla="*/ 1289 w 1828"/>
                <a:gd name="T19" fmla="*/ 811 h 2470"/>
                <a:gd name="T20" fmla="*/ 1395 w 1828"/>
                <a:gd name="T21" fmla="*/ 733 h 2470"/>
                <a:gd name="T22" fmla="*/ 1373 w 1828"/>
                <a:gd name="T23" fmla="*/ 677 h 2470"/>
                <a:gd name="T24" fmla="*/ 1476 w 1828"/>
                <a:gd name="T25" fmla="*/ 617 h 2470"/>
                <a:gd name="T26" fmla="*/ 1398 w 1828"/>
                <a:gd name="T27" fmla="*/ 398 h 2470"/>
                <a:gd name="T28" fmla="*/ 1225 w 1828"/>
                <a:gd name="T29" fmla="*/ 324 h 2470"/>
                <a:gd name="T30" fmla="*/ 1197 w 1828"/>
                <a:gd name="T31" fmla="*/ 582 h 2470"/>
                <a:gd name="T32" fmla="*/ 1060 w 1828"/>
                <a:gd name="T33" fmla="*/ 515 h 2470"/>
                <a:gd name="T34" fmla="*/ 1067 w 1828"/>
                <a:gd name="T35" fmla="*/ 314 h 2470"/>
                <a:gd name="T36" fmla="*/ 1159 w 1828"/>
                <a:gd name="T37" fmla="*/ 194 h 2470"/>
                <a:gd name="T38" fmla="*/ 1113 w 1828"/>
                <a:gd name="T39" fmla="*/ 141 h 2470"/>
                <a:gd name="T40" fmla="*/ 1035 w 1828"/>
                <a:gd name="T41" fmla="*/ 43 h 2470"/>
                <a:gd name="T42" fmla="*/ 1025 w 1828"/>
                <a:gd name="T43" fmla="*/ 131 h 2470"/>
                <a:gd name="T44" fmla="*/ 884 w 1828"/>
                <a:gd name="T45" fmla="*/ 155 h 2470"/>
                <a:gd name="T46" fmla="*/ 785 w 1828"/>
                <a:gd name="T47" fmla="*/ 166 h 2470"/>
                <a:gd name="T48" fmla="*/ 690 w 1828"/>
                <a:gd name="T49" fmla="*/ 117 h 2470"/>
                <a:gd name="T50" fmla="*/ 535 w 1828"/>
                <a:gd name="T51" fmla="*/ 67 h 2470"/>
                <a:gd name="T52" fmla="*/ 327 w 1828"/>
                <a:gd name="T53" fmla="*/ 74 h 2470"/>
                <a:gd name="T54" fmla="*/ 123 w 1828"/>
                <a:gd name="T55" fmla="*/ 36 h 2470"/>
                <a:gd name="T56" fmla="*/ 0 w 1828"/>
                <a:gd name="T57" fmla="*/ 240 h 2470"/>
                <a:gd name="T58" fmla="*/ 28 w 1828"/>
                <a:gd name="T59" fmla="*/ 370 h 2470"/>
                <a:gd name="T60" fmla="*/ 140 w 1828"/>
                <a:gd name="T61" fmla="*/ 448 h 2470"/>
                <a:gd name="T62" fmla="*/ 214 w 1828"/>
                <a:gd name="T63" fmla="*/ 370 h 2470"/>
                <a:gd name="T64" fmla="*/ 285 w 1828"/>
                <a:gd name="T65" fmla="*/ 381 h 2470"/>
                <a:gd name="T66" fmla="*/ 486 w 1828"/>
                <a:gd name="T67" fmla="*/ 497 h 2470"/>
                <a:gd name="T68" fmla="*/ 598 w 1828"/>
                <a:gd name="T69" fmla="*/ 684 h 2470"/>
                <a:gd name="T70" fmla="*/ 715 w 1828"/>
                <a:gd name="T71" fmla="*/ 1040 h 2470"/>
                <a:gd name="T72" fmla="*/ 778 w 1828"/>
                <a:gd name="T73" fmla="*/ 1050 h 2470"/>
                <a:gd name="T74" fmla="*/ 1032 w 1828"/>
                <a:gd name="T75" fmla="*/ 1247 h 2470"/>
                <a:gd name="T76" fmla="*/ 1095 w 1828"/>
                <a:gd name="T77" fmla="*/ 1286 h 2470"/>
                <a:gd name="T78" fmla="*/ 1106 w 1828"/>
                <a:gd name="T79" fmla="*/ 1307 h 2470"/>
                <a:gd name="T80" fmla="*/ 1194 w 1828"/>
                <a:gd name="T81" fmla="*/ 1325 h 2470"/>
                <a:gd name="T82" fmla="*/ 1152 w 1828"/>
                <a:gd name="T83" fmla="*/ 1494 h 2470"/>
                <a:gd name="T84" fmla="*/ 1303 w 1828"/>
                <a:gd name="T85" fmla="*/ 1709 h 2470"/>
                <a:gd name="T86" fmla="*/ 1282 w 1828"/>
                <a:gd name="T87" fmla="*/ 2075 h 2470"/>
                <a:gd name="T88" fmla="*/ 1377 w 1828"/>
                <a:gd name="T89" fmla="*/ 2463 h 2470"/>
                <a:gd name="T90" fmla="*/ 1349 w 1828"/>
                <a:gd name="T91" fmla="*/ 2216 h 2470"/>
                <a:gd name="T92" fmla="*/ 1486 w 1828"/>
                <a:gd name="T93" fmla="*/ 1987 h 2470"/>
                <a:gd name="T94" fmla="*/ 1828 w 1828"/>
                <a:gd name="T95" fmla="*/ 1519 h 2470"/>
                <a:gd name="T96" fmla="*/ 1345 w 1828"/>
                <a:gd name="T97" fmla="*/ 694 h 2470"/>
                <a:gd name="T98" fmla="*/ 1141 w 1828"/>
                <a:gd name="T99" fmla="*/ 712 h 2470"/>
                <a:gd name="T100" fmla="*/ 1155 w 1828"/>
                <a:gd name="T101" fmla="*/ 790 h 2470"/>
                <a:gd name="T102" fmla="*/ 1197 w 1828"/>
                <a:gd name="T103" fmla="*/ 782 h 2470"/>
                <a:gd name="T104" fmla="*/ 1088 w 1828"/>
                <a:gd name="T105" fmla="*/ 800 h 2470"/>
                <a:gd name="T106" fmla="*/ 1025 w 1828"/>
                <a:gd name="T107" fmla="*/ 708 h 2470"/>
                <a:gd name="T108" fmla="*/ 1120 w 1828"/>
                <a:gd name="T109" fmla="*/ 1223 h 2470"/>
                <a:gd name="T110" fmla="*/ 1331 w 1828"/>
                <a:gd name="T111" fmla="*/ 1656 h 2470"/>
                <a:gd name="T112" fmla="*/ 1345 w 1828"/>
                <a:gd name="T113" fmla="*/ 1589 h 2470"/>
                <a:gd name="T114" fmla="*/ 1483 w 1828"/>
                <a:gd name="T115" fmla="*/ 1378 h 2470"/>
                <a:gd name="T116" fmla="*/ 1409 w 1828"/>
                <a:gd name="T117" fmla="*/ 1378 h 2470"/>
                <a:gd name="T118" fmla="*/ 1528 w 1828"/>
                <a:gd name="T119" fmla="*/ 1374 h 2470"/>
                <a:gd name="T120" fmla="*/ 1384 w 1828"/>
                <a:gd name="T121" fmla="*/ 1413 h 2470"/>
                <a:gd name="T122" fmla="*/ 1225 w 1828"/>
                <a:gd name="T123" fmla="*/ 1410 h 2470"/>
                <a:gd name="T124" fmla="*/ 1391 w 1828"/>
                <a:gd name="T125" fmla="*/ 1769 h 2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8" h="2470">
                  <a:moveTo>
                    <a:pt x="1796" y="1491"/>
                  </a:moveTo>
                  <a:lnTo>
                    <a:pt x="1789" y="1487"/>
                  </a:lnTo>
                  <a:lnTo>
                    <a:pt x="1779" y="1480"/>
                  </a:lnTo>
                  <a:lnTo>
                    <a:pt x="1757" y="1469"/>
                  </a:lnTo>
                  <a:lnTo>
                    <a:pt x="1740" y="1466"/>
                  </a:lnTo>
                  <a:lnTo>
                    <a:pt x="1687" y="1448"/>
                  </a:lnTo>
                  <a:lnTo>
                    <a:pt x="1680" y="1448"/>
                  </a:lnTo>
                  <a:lnTo>
                    <a:pt x="1676" y="1452"/>
                  </a:lnTo>
                  <a:lnTo>
                    <a:pt x="1669" y="1452"/>
                  </a:lnTo>
                  <a:lnTo>
                    <a:pt x="1666" y="1455"/>
                  </a:lnTo>
                  <a:lnTo>
                    <a:pt x="1666" y="1455"/>
                  </a:lnTo>
                  <a:lnTo>
                    <a:pt x="1669" y="1448"/>
                  </a:lnTo>
                  <a:lnTo>
                    <a:pt x="1669" y="1445"/>
                  </a:lnTo>
                  <a:lnTo>
                    <a:pt x="1669" y="1438"/>
                  </a:lnTo>
                  <a:lnTo>
                    <a:pt x="1669" y="1438"/>
                  </a:lnTo>
                  <a:lnTo>
                    <a:pt x="1669" y="1434"/>
                  </a:lnTo>
                  <a:lnTo>
                    <a:pt x="1666" y="1431"/>
                  </a:lnTo>
                  <a:lnTo>
                    <a:pt x="1662" y="1431"/>
                  </a:lnTo>
                  <a:lnTo>
                    <a:pt x="1659" y="1431"/>
                  </a:lnTo>
                  <a:lnTo>
                    <a:pt x="1655" y="1431"/>
                  </a:lnTo>
                  <a:lnTo>
                    <a:pt x="1652" y="1431"/>
                  </a:lnTo>
                  <a:lnTo>
                    <a:pt x="1645" y="1431"/>
                  </a:lnTo>
                  <a:lnTo>
                    <a:pt x="1638" y="1431"/>
                  </a:lnTo>
                  <a:lnTo>
                    <a:pt x="1631" y="1427"/>
                  </a:lnTo>
                  <a:lnTo>
                    <a:pt x="1624" y="1427"/>
                  </a:lnTo>
                  <a:lnTo>
                    <a:pt x="1620" y="1427"/>
                  </a:lnTo>
                  <a:lnTo>
                    <a:pt x="1613" y="1431"/>
                  </a:lnTo>
                  <a:lnTo>
                    <a:pt x="1602" y="1434"/>
                  </a:lnTo>
                  <a:lnTo>
                    <a:pt x="1595" y="1438"/>
                  </a:lnTo>
                  <a:lnTo>
                    <a:pt x="1592" y="1438"/>
                  </a:lnTo>
                  <a:lnTo>
                    <a:pt x="1588" y="1441"/>
                  </a:lnTo>
                  <a:lnTo>
                    <a:pt x="1581" y="1448"/>
                  </a:lnTo>
                  <a:lnTo>
                    <a:pt x="1571" y="1452"/>
                  </a:lnTo>
                  <a:lnTo>
                    <a:pt x="1564" y="1455"/>
                  </a:lnTo>
                  <a:lnTo>
                    <a:pt x="1560" y="1455"/>
                  </a:lnTo>
                  <a:lnTo>
                    <a:pt x="1560" y="1455"/>
                  </a:lnTo>
                  <a:lnTo>
                    <a:pt x="1564" y="1452"/>
                  </a:lnTo>
                  <a:lnTo>
                    <a:pt x="1571" y="1448"/>
                  </a:lnTo>
                  <a:lnTo>
                    <a:pt x="1574" y="1445"/>
                  </a:lnTo>
                  <a:lnTo>
                    <a:pt x="1578" y="1441"/>
                  </a:lnTo>
                  <a:lnTo>
                    <a:pt x="1578" y="1438"/>
                  </a:lnTo>
                  <a:lnTo>
                    <a:pt x="1581" y="1434"/>
                  </a:lnTo>
                  <a:lnTo>
                    <a:pt x="1585" y="1427"/>
                  </a:lnTo>
                  <a:lnTo>
                    <a:pt x="1592" y="1424"/>
                  </a:lnTo>
                  <a:lnTo>
                    <a:pt x="1595" y="1420"/>
                  </a:lnTo>
                  <a:lnTo>
                    <a:pt x="1599" y="1417"/>
                  </a:lnTo>
                  <a:lnTo>
                    <a:pt x="1602" y="1410"/>
                  </a:lnTo>
                  <a:lnTo>
                    <a:pt x="1606" y="1403"/>
                  </a:lnTo>
                  <a:lnTo>
                    <a:pt x="1606" y="1399"/>
                  </a:lnTo>
                  <a:lnTo>
                    <a:pt x="1599" y="1385"/>
                  </a:lnTo>
                  <a:lnTo>
                    <a:pt x="1588" y="1371"/>
                  </a:lnTo>
                  <a:lnTo>
                    <a:pt x="1578" y="1360"/>
                  </a:lnTo>
                  <a:lnTo>
                    <a:pt x="1571" y="1353"/>
                  </a:lnTo>
                  <a:lnTo>
                    <a:pt x="1564" y="1350"/>
                  </a:lnTo>
                  <a:lnTo>
                    <a:pt x="1557" y="1346"/>
                  </a:lnTo>
                  <a:lnTo>
                    <a:pt x="1550" y="1343"/>
                  </a:lnTo>
                  <a:lnTo>
                    <a:pt x="1536" y="1336"/>
                  </a:lnTo>
                  <a:lnTo>
                    <a:pt x="1525" y="1332"/>
                  </a:lnTo>
                  <a:lnTo>
                    <a:pt x="1514" y="1329"/>
                  </a:lnTo>
                  <a:lnTo>
                    <a:pt x="1507" y="1329"/>
                  </a:lnTo>
                  <a:lnTo>
                    <a:pt x="1497" y="1321"/>
                  </a:lnTo>
                  <a:lnTo>
                    <a:pt x="1497" y="1321"/>
                  </a:lnTo>
                  <a:lnTo>
                    <a:pt x="1493" y="1318"/>
                  </a:lnTo>
                  <a:lnTo>
                    <a:pt x="1490" y="1311"/>
                  </a:lnTo>
                  <a:lnTo>
                    <a:pt x="1483" y="1307"/>
                  </a:lnTo>
                  <a:lnTo>
                    <a:pt x="1476" y="1300"/>
                  </a:lnTo>
                  <a:lnTo>
                    <a:pt x="1465" y="1290"/>
                  </a:lnTo>
                  <a:lnTo>
                    <a:pt x="1462" y="1286"/>
                  </a:lnTo>
                  <a:lnTo>
                    <a:pt x="1458" y="1283"/>
                  </a:lnTo>
                  <a:lnTo>
                    <a:pt x="1454" y="1283"/>
                  </a:lnTo>
                  <a:lnTo>
                    <a:pt x="1451" y="1279"/>
                  </a:lnTo>
                  <a:lnTo>
                    <a:pt x="1447" y="1276"/>
                  </a:lnTo>
                  <a:lnTo>
                    <a:pt x="1444" y="1272"/>
                  </a:lnTo>
                  <a:lnTo>
                    <a:pt x="1437" y="1269"/>
                  </a:lnTo>
                  <a:lnTo>
                    <a:pt x="1430" y="1269"/>
                  </a:lnTo>
                  <a:lnTo>
                    <a:pt x="1430" y="1265"/>
                  </a:lnTo>
                  <a:lnTo>
                    <a:pt x="1426" y="1262"/>
                  </a:lnTo>
                  <a:lnTo>
                    <a:pt x="1423" y="1258"/>
                  </a:lnTo>
                  <a:lnTo>
                    <a:pt x="1419" y="1258"/>
                  </a:lnTo>
                  <a:lnTo>
                    <a:pt x="1419" y="1255"/>
                  </a:lnTo>
                  <a:lnTo>
                    <a:pt x="1412" y="1255"/>
                  </a:lnTo>
                  <a:lnTo>
                    <a:pt x="1405" y="1255"/>
                  </a:lnTo>
                  <a:lnTo>
                    <a:pt x="1398" y="1258"/>
                  </a:lnTo>
                  <a:lnTo>
                    <a:pt x="1395" y="1258"/>
                  </a:lnTo>
                  <a:lnTo>
                    <a:pt x="1391" y="1258"/>
                  </a:lnTo>
                  <a:lnTo>
                    <a:pt x="1384" y="1262"/>
                  </a:lnTo>
                  <a:lnTo>
                    <a:pt x="1377" y="1265"/>
                  </a:lnTo>
                  <a:lnTo>
                    <a:pt x="1370" y="1265"/>
                  </a:lnTo>
                  <a:lnTo>
                    <a:pt x="1366" y="1265"/>
                  </a:lnTo>
                  <a:lnTo>
                    <a:pt x="1363" y="1265"/>
                  </a:lnTo>
                  <a:lnTo>
                    <a:pt x="1356" y="1262"/>
                  </a:lnTo>
                  <a:lnTo>
                    <a:pt x="1349" y="1258"/>
                  </a:lnTo>
                  <a:lnTo>
                    <a:pt x="1345" y="1255"/>
                  </a:lnTo>
                  <a:lnTo>
                    <a:pt x="1345" y="1255"/>
                  </a:lnTo>
                  <a:lnTo>
                    <a:pt x="1338" y="1247"/>
                  </a:lnTo>
                  <a:lnTo>
                    <a:pt x="1335" y="1244"/>
                  </a:lnTo>
                  <a:lnTo>
                    <a:pt x="1331" y="1240"/>
                  </a:lnTo>
                  <a:lnTo>
                    <a:pt x="1331" y="1237"/>
                  </a:lnTo>
                  <a:lnTo>
                    <a:pt x="1328" y="1233"/>
                  </a:lnTo>
                  <a:lnTo>
                    <a:pt x="1328" y="1233"/>
                  </a:lnTo>
                  <a:lnTo>
                    <a:pt x="1324" y="1233"/>
                  </a:lnTo>
                  <a:lnTo>
                    <a:pt x="1324" y="1233"/>
                  </a:lnTo>
                  <a:lnTo>
                    <a:pt x="1324" y="1233"/>
                  </a:lnTo>
                  <a:lnTo>
                    <a:pt x="1324" y="1230"/>
                  </a:lnTo>
                  <a:lnTo>
                    <a:pt x="1324" y="1233"/>
                  </a:lnTo>
                  <a:lnTo>
                    <a:pt x="1324" y="1233"/>
                  </a:lnTo>
                  <a:lnTo>
                    <a:pt x="1324" y="1233"/>
                  </a:lnTo>
                  <a:lnTo>
                    <a:pt x="1324" y="1237"/>
                  </a:lnTo>
                  <a:lnTo>
                    <a:pt x="1321" y="1237"/>
                  </a:lnTo>
                  <a:lnTo>
                    <a:pt x="1321" y="1240"/>
                  </a:lnTo>
                  <a:lnTo>
                    <a:pt x="1321" y="1240"/>
                  </a:lnTo>
                  <a:lnTo>
                    <a:pt x="1321" y="1240"/>
                  </a:lnTo>
                  <a:lnTo>
                    <a:pt x="1321" y="1244"/>
                  </a:lnTo>
                  <a:lnTo>
                    <a:pt x="1317" y="1244"/>
                  </a:lnTo>
                  <a:lnTo>
                    <a:pt x="1317" y="1244"/>
                  </a:lnTo>
                  <a:lnTo>
                    <a:pt x="1317" y="1247"/>
                  </a:lnTo>
                  <a:lnTo>
                    <a:pt x="1321" y="1247"/>
                  </a:lnTo>
                  <a:lnTo>
                    <a:pt x="1317" y="1251"/>
                  </a:lnTo>
                  <a:lnTo>
                    <a:pt x="1317" y="1251"/>
                  </a:lnTo>
                  <a:lnTo>
                    <a:pt x="1314" y="1251"/>
                  </a:lnTo>
                  <a:lnTo>
                    <a:pt x="1314" y="1251"/>
                  </a:lnTo>
                  <a:lnTo>
                    <a:pt x="1314" y="1247"/>
                  </a:lnTo>
                  <a:lnTo>
                    <a:pt x="1314" y="1247"/>
                  </a:lnTo>
                  <a:lnTo>
                    <a:pt x="1314" y="1244"/>
                  </a:lnTo>
                  <a:lnTo>
                    <a:pt x="1317" y="1244"/>
                  </a:lnTo>
                  <a:lnTo>
                    <a:pt x="1317" y="1240"/>
                  </a:lnTo>
                  <a:lnTo>
                    <a:pt x="1314" y="1240"/>
                  </a:lnTo>
                  <a:lnTo>
                    <a:pt x="1314" y="1237"/>
                  </a:lnTo>
                  <a:lnTo>
                    <a:pt x="1314" y="1237"/>
                  </a:lnTo>
                  <a:lnTo>
                    <a:pt x="1310" y="1237"/>
                  </a:lnTo>
                  <a:lnTo>
                    <a:pt x="1307" y="1240"/>
                  </a:lnTo>
                  <a:lnTo>
                    <a:pt x="1310" y="1237"/>
                  </a:lnTo>
                  <a:lnTo>
                    <a:pt x="1314" y="1237"/>
                  </a:lnTo>
                  <a:lnTo>
                    <a:pt x="1314" y="1233"/>
                  </a:lnTo>
                  <a:lnTo>
                    <a:pt x="1317" y="1233"/>
                  </a:lnTo>
                  <a:lnTo>
                    <a:pt x="1317" y="1233"/>
                  </a:lnTo>
                  <a:lnTo>
                    <a:pt x="1317" y="1230"/>
                  </a:lnTo>
                  <a:lnTo>
                    <a:pt x="1317" y="1230"/>
                  </a:lnTo>
                  <a:lnTo>
                    <a:pt x="1314" y="1230"/>
                  </a:lnTo>
                  <a:lnTo>
                    <a:pt x="1314" y="1230"/>
                  </a:lnTo>
                  <a:lnTo>
                    <a:pt x="1307" y="1230"/>
                  </a:lnTo>
                  <a:lnTo>
                    <a:pt x="1303" y="1233"/>
                  </a:lnTo>
                  <a:lnTo>
                    <a:pt x="1296" y="1233"/>
                  </a:lnTo>
                  <a:lnTo>
                    <a:pt x="1296" y="1237"/>
                  </a:lnTo>
                  <a:lnTo>
                    <a:pt x="1292" y="1237"/>
                  </a:lnTo>
                  <a:lnTo>
                    <a:pt x="1289" y="1237"/>
                  </a:lnTo>
                  <a:lnTo>
                    <a:pt x="1285" y="1237"/>
                  </a:lnTo>
                  <a:lnTo>
                    <a:pt x="1278" y="1240"/>
                  </a:lnTo>
                  <a:lnTo>
                    <a:pt x="1275" y="1244"/>
                  </a:lnTo>
                  <a:lnTo>
                    <a:pt x="1275" y="1244"/>
                  </a:lnTo>
                  <a:lnTo>
                    <a:pt x="1268" y="1251"/>
                  </a:lnTo>
                  <a:lnTo>
                    <a:pt x="1250" y="1255"/>
                  </a:lnTo>
                  <a:lnTo>
                    <a:pt x="1243" y="1265"/>
                  </a:lnTo>
                  <a:lnTo>
                    <a:pt x="1229" y="1283"/>
                  </a:lnTo>
                  <a:lnTo>
                    <a:pt x="1215" y="1286"/>
                  </a:lnTo>
                  <a:lnTo>
                    <a:pt x="1215" y="1286"/>
                  </a:lnTo>
                  <a:lnTo>
                    <a:pt x="1215" y="1290"/>
                  </a:lnTo>
                  <a:lnTo>
                    <a:pt x="1218" y="1293"/>
                  </a:lnTo>
                  <a:lnTo>
                    <a:pt x="1215" y="1300"/>
                  </a:lnTo>
                  <a:lnTo>
                    <a:pt x="1215" y="1300"/>
                  </a:lnTo>
                  <a:lnTo>
                    <a:pt x="1215" y="1304"/>
                  </a:lnTo>
                  <a:lnTo>
                    <a:pt x="1215" y="1307"/>
                  </a:lnTo>
                  <a:lnTo>
                    <a:pt x="1215" y="1311"/>
                  </a:lnTo>
                  <a:lnTo>
                    <a:pt x="1215" y="1314"/>
                  </a:lnTo>
                  <a:lnTo>
                    <a:pt x="1208" y="1311"/>
                  </a:lnTo>
                  <a:lnTo>
                    <a:pt x="1204" y="1311"/>
                  </a:lnTo>
                  <a:lnTo>
                    <a:pt x="1204" y="1311"/>
                  </a:lnTo>
                  <a:lnTo>
                    <a:pt x="1197" y="1311"/>
                  </a:lnTo>
                  <a:lnTo>
                    <a:pt x="1197" y="1311"/>
                  </a:lnTo>
                  <a:lnTo>
                    <a:pt x="1190" y="1314"/>
                  </a:lnTo>
                  <a:lnTo>
                    <a:pt x="1183" y="1314"/>
                  </a:lnTo>
                  <a:lnTo>
                    <a:pt x="1176" y="1318"/>
                  </a:lnTo>
                  <a:lnTo>
                    <a:pt x="1176" y="1318"/>
                  </a:lnTo>
                  <a:lnTo>
                    <a:pt x="1169" y="1318"/>
                  </a:lnTo>
                  <a:lnTo>
                    <a:pt x="1166" y="1314"/>
                  </a:lnTo>
                  <a:lnTo>
                    <a:pt x="1166" y="1314"/>
                  </a:lnTo>
                  <a:lnTo>
                    <a:pt x="1166" y="1314"/>
                  </a:lnTo>
                  <a:lnTo>
                    <a:pt x="1162" y="1314"/>
                  </a:lnTo>
                  <a:lnTo>
                    <a:pt x="1159" y="1311"/>
                  </a:lnTo>
                  <a:lnTo>
                    <a:pt x="1148" y="1307"/>
                  </a:lnTo>
                  <a:lnTo>
                    <a:pt x="1141" y="1314"/>
                  </a:lnTo>
                  <a:lnTo>
                    <a:pt x="1137" y="1318"/>
                  </a:lnTo>
                  <a:lnTo>
                    <a:pt x="1137" y="1321"/>
                  </a:lnTo>
                  <a:lnTo>
                    <a:pt x="1137" y="1321"/>
                  </a:lnTo>
                  <a:lnTo>
                    <a:pt x="1134" y="1325"/>
                  </a:lnTo>
                  <a:lnTo>
                    <a:pt x="1130" y="1329"/>
                  </a:lnTo>
                  <a:lnTo>
                    <a:pt x="1130" y="1329"/>
                  </a:lnTo>
                  <a:lnTo>
                    <a:pt x="1134" y="1325"/>
                  </a:lnTo>
                  <a:lnTo>
                    <a:pt x="1137" y="1321"/>
                  </a:lnTo>
                  <a:lnTo>
                    <a:pt x="1137" y="1318"/>
                  </a:lnTo>
                  <a:lnTo>
                    <a:pt x="1137" y="1314"/>
                  </a:lnTo>
                  <a:lnTo>
                    <a:pt x="1141" y="1311"/>
                  </a:lnTo>
                  <a:lnTo>
                    <a:pt x="1144" y="1304"/>
                  </a:lnTo>
                  <a:lnTo>
                    <a:pt x="1144" y="1304"/>
                  </a:lnTo>
                  <a:lnTo>
                    <a:pt x="1144" y="1304"/>
                  </a:lnTo>
                  <a:lnTo>
                    <a:pt x="1144" y="1304"/>
                  </a:lnTo>
                  <a:lnTo>
                    <a:pt x="1141" y="1300"/>
                  </a:lnTo>
                  <a:lnTo>
                    <a:pt x="1137" y="1297"/>
                  </a:lnTo>
                  <a:lnTo>
                    <a:pt x="1137" y="1297"/>
                  </a:lnTo>
                  <a:lnTo>
                    <a:pt x="1134" y="1293"/>
                  </a:lnTo>
                  <a:lnTo>
                    <a:pt x="1134" y="1293"/>
                  </a:lnTo>
                  <a:lnTo>
                    <a:pt x="1134" y="1293"/>
                  </a:lnTo>
                  <a:lnTo>
                    <a:pt x="1130" y="1290"/>
                  </a:lnTo>
                  <a:lnTo>
                    <a:pt x="1127" y="1283"/>
                  </a:lnTo>
                  <a:lnTo>
                    <a:pt x="1127" y="1283"/>
                  </a:lnTo>
                  <a:lnTo>
                    <a:pt x="1127" y="1279"/>
                  </a:lnTo>
                  <a:lnTo>
                    <a:pt x="1127" y="1276"/>
                  </a:lnTo>
                  <a:lnTo>
                    <a:pt x="1127" y="1269"/>
                  </a:lnTo>
                  <a:lnTo>
                    <a:pt x="1127" y="1269"/>
                  </a:lnTo>
                  <a:lnTo>
                    <a:pt x="1130" y="1262"/>
                  </a:lnTo>
                  <a:lnTo>
                    <a:pt x="1130" y="1258"/>
                  </a:lnTo>
                  <a:lnTo>
                    <a:pt x="1130" y="1258"/>
                  </a:lnTo>
                  <a:lnTo>
                    <a:pt x="1130" y="1251"/>
                  </a:lnTo>
                  <a:lnTo>
                    <a:pt x="1130" y="1244"/>
                  </a:lnTo>
                  <a:lnTo>
                    <a:pt x="1134" y="1237"/>
                  </a:lnTo>
                  <a:lnTo>
                    <a:pt x="1134" y="1230"/>
                  </a:lnTo>
                  <a:lnTo>
                    <a:pt x="1134" y="1230"/>
                  </a:lnTo>
                  <a:lnTo>
                    <a:pt x="1134" y="1223"/>
                  </a:lnTo>
                  <a:lnTo>
                    <a:pt x="1134" y="1219"/>
                  </a:lnTo>
                  <a:lnTo>
                    <a:pt x="1134" y="1219"/>
                  </a:lnTo>
                  <a:lnTo>
                    <a:pt x="1134" y="1216"/>
                  </a:lnTo>
                  <a:lnTo>
                    <a:pt x="1134" y="1216"/>
                  </a:lnTo>
                  <a:lnTo>
                    <a:pt x="1130" y="1216"/>
                  </a:lnTo>
                  <a:lnTo>
                    <a:pt x="1127" y="1212"/>
                  </a:lnTo>
                  <a:lnTo>
                    <a:pt x="1123" y="1212"/>
                  </a:lnTo>
                  <a:lnTo>
                    <a:pt x="1116" y="1212"/>
                  </a:lnTo>
                  <a:lnTo>
                    <a:pt x="1109" y="1212"/>
                  </a:lnTo>
                  <a:lnTo>
                    <a:pt x="1102" y="1212"/>
                  </a:lnTo>
                  <a:lnTo>
                    <a:pt x="1095" y="1212"/>
                  </a:lnTo>
                  <a:lnTo>
                    <a:pt x="1092" y="1212"/>
                  </a:lnTo>
                  <a:lnTo>
                    <a:pt x="1092" y="1212"/>
                  </a:lnTo>
                  <a:lnTo>
                    <a:pt x="1088" y="1212"/>
                  </a:lnTo>
                  <a:lnTo>
                    <a:pt x="1085" y="1212"/>
                  </a:lnTo>
                  <a:lnTo>
                    <a:pt x="1081" y="1212"/>
                  </a:lnTo>
                  <a:lnTo>
                    <a:pt x="1081" y="1212"/>
                  </a:lnTo>
                  <a:lnTo>
                    <a:pt x="1078" y="1212"/>
                  </a:lnTo>
                  <a:lnTo>
                    <a:pt x="1078" y="1212"/>
                  </a:lnTo>
                  <a:lnTo>
                    <a:pt x="1078" y="1212"/>
                  </a:lnTo>
                  <a:lnTo>
                    <a:pt x="1074" y="1209"/>
                  </a:lnTo>
                  <a:lnTo>
                    <a:pt x="1074" y="1209"/>
                  </a:lnTo>
                  <a:lnTo>
                    <a:pt x="1074" y="1205"/>
                  </a:lnTo>
                  <a:lnTo>
                    <a:pt x="1074" y="1205"/>
                  </a:lnTo>
                  <a:lnTo>
                    <a:pt x="1074" y="1202"/>
                  </a:lnTo>
                  <a:lnTo>
                    <a:pt x="1074" y="1202"/>
                  </a:lnTo>
                  <a:lnTo>
                    <a:pt x="1074" y="1198"/>
                  </a:lnTo>
                  <a:lnTo>
                    <a:pt x="1078" y="1195"/>
                  </a:lnTo>
                  <a:lnTo>
                    <a:pt x="1078" y="1195"/>
                  </a:lnTo>
                  <a:lnTo>
                    <a:pt x="1078" y="1188"/>
                  </a:lnTo>
                  <a:lnTo>
                    <a:pt x="1074" y="1184"/>
                  </a:lnTo>
                  <a:lnTo>
                    <a:pt x="1074" y="1177"/>
                  </a:lnTo>
                  <a:lnTo>
                    <a:pt x="1078" y="1174"/>
                  </a:lnTo>
                  <a:lnTo>
                    <a:pt x="1078" y="1170"/>
                  </a:lnTo>
                  <a:lnTo>
                    <a:pt x="1078" y="1166"/>
                  </a:lnTo>
                  <a:lnTo>
                    <a:pt x="1081" y="1159"/>
                  </a:lnTo>
                  <a:lnTo>
                    <a:pt x="1081" y="1156"/>
                  </a:lnTo>
                  <a:lnTo>
                    <a:pt x="1085" y="1152"/>
                  </a:lnTo>
                  <a:lnTo>
                    <a:pt x="1085" y="1152"/>
                  </a:lnTo>
                  <a:lnTo>
                    <a:pt x="1088" y="1149"/>
                  </a:lnTo>
                  <a:lnTo>
                    <a:pt x="1088" y="1145"/>
                  </a:lnTo>
                  <a:lnTo>
                    <a:pt x="1092" y="1145"/>
                  </a:lnTo>
                  <a:lnTo>
                    <a:pt x="1092" y="1145"/>
                  </a:lnTo>
                  <a:lnTo>
                    <a:pt x="1092" y="1142"/>
                  </a:lnTo>
                  <a:lnTo>
                    <a:pt x="1092" y="1138"/>
                  </a:lnTo>
                  <a:lnTo>
                    <a:pt x="1092" y="1138"/>
                  </a:lnTo>
                  <a:lnTo>
                    <a:pt x="1088" y="1135"/>
                  </a:lnTo>
                  <a:lnTo>
                    <a:pt x="1081" y="1135"/>
                  </a:lnTo>
                  <a:lnTo>
                    <a:pt x="1081" y="1135"/>
                  </a:lnTo>
                  <a:lnTo>
                    <a:pt x="1074" y="1135"/>
                  </a:lnTo>
                  <a:lnTo>
                    <a:pt x="1067" y="1135"/>
                  </a:lnTo>
                  <a:lnTo>
                    <a:pt x="1060" y="1135"/>
                  </a:lnTo>
                  <a:lnTo>
                    <a:pt x="1056" y="1138"/>
                  </a:lnTo>
                  <a:lnTo>
                    <a:pt x="1053" y="1138"/>
                  </a:lnTo>
                  <a:lnTo>
                    <a:pt x="1049" y="1138"/>
                  </a:lnTo>
                  <a:lnTo>
                    <a:pt x="1046" y="1138"/>
                  </a:lnTo>
                  <a:lnTo>
                    <a:pt x="1046" y="1138"/>
                  </a:lnTo>
                  <a:lnTo>
                    <a:pt x="1042" y="1138"/>
                  </a:lnTo>
                  <a:lnTo>
                    <a:pt x="1039" y="1138"/>
                  </a:lnTo>
                  <a:lnTo>
                    <a:pt x="1039" y="1142"/>
                  </a:lnTo>
                  <a:lnTo>
                    <a:pt x="1039" y="1145"/>
                  </a:lnTo>
                  <a:lnTo>
                    <a:pt x="1035" y="1152"/>
                  </a:lnTo>
                  <a:lnTo>
                    <a:pt x="1035" y="1156"/>
                  </a:lnTo>
                  <a:lnTo>
                    <a:pt x="1035" y="1159"/>
                  </a:lnTo>
                  <a:lnTo>
                    <a:pt x="1035" y="1163"/>
                  </a:lnTo>
                  <a:lnTo>
                    <a:pt x="1032" y="1163"/>
                  </a:lnTo>
                  <a:lnTo>
                    <a:pt x="1028" y="1166"/>
                  </a:lnTo>
                  <a:lnTo>
                    <a:pt x="1025" y="1166"/>
                  </a:lnTo>
                  <a:lnTo>
                    <a:pt x="1021" y="1170"/>
                  </a:lnTo>
                  <a:lnTo>
                    <a:pt x="1018" y="1170"/>
                  </a:lnTo>
                  <a:lnTo>
                    <a:pt x="1014" y="1174"/>
                  </a:lnTo>
                  <a:lnTo>
                    <a:pt x="1011" y="1174"/>
                  </a:lnTo>
                  <a:lnTo>
                    <a:pt x="1004" y="1174"/>
                  </a:lnTo>
                  <a:lnTo>
                    <a:pt x="996" y="1174"/>
                  </a:lnTo>
                  <a:lnTo>
                    <a:pt x="986" y="1170"/>
                  </a:lnTo>
                  <a:lnTo>
                    <a:pt x="975" y="1170"/>
                  </a:lnTo>
                  <a:lnTo>
                    <a:pt x="968" y="1166"/>
                  </a:lnTo>
                  <a:lnTo>
                    <a:pt x="961" y="1163"/>
                  </a:lnTo>
                  <a:lnTo>
                    <a:pt x="961" y="1163"/>
                  </a:lnTo>
                  <a:lnTo>
                    <a:pt x="958" y="1159"/>
                  </a:lnTo>
                  <a:lnTo>
                    <a:pt x="954" y="1156"/>
                  </a:lnTo>
                  <a:lnTo>
                    <a:pt x="954" y="1149"/>
                  </a:lnTo>
                  <a:lnTo>
                    <a:pt x="954" y="1145"/>
                  </a:lnTo>
                  <a:lnTo>
                    <a:pt x="951" y="1142"/>
                  </a:lnTo>
                  <a:lnTo>
                    <a:pt x="951" y="1131"/>
                  </a:lnTo>
                  <a:lnTo>
                    <a:pt x="947" y="1121"/>
                  </a:lnTo>
                  <a:lnTo>
                    <a:pt x="944" y="1114"/>
                  </a:lnTo>
                  <a:lnTo>
                    <a:pt x="944" y="1110"/>
                  </a:lnTo>
                  <a:lnTo>
                    <a:pt x="940" y="1107"/>
                  </a:lnTo>
                  <a:lnTo>
                    <a:pt x="940" y="1096"/>
                  </a:lnTo>
                  <a:lnTo>
                    <a:pt x="940" y="1089"/>
                  </a:lnTo>
                  <a:lnTo>
                    <a:pt x="944" y="1085"/>
                  </a:lnTo>
                  <a:lnTo>
                    <a:pt x="940" y="1068"/>
                  </a:lnTo>
                  <a:lnTo>
                    <a:pt x="944" y="1064"/>
                  </a:lnTo>
                  <a:lnTo>
                    <a:pt x="944" y="1061"/>
                  </a:lnTo>
                  <a:lnTo>
                    <a:pt x="944" y="1054"/>
                  </a:lnTo>
                  <a:lnTo>
                    <a:pt x="944" y="1050"/>
                  </a:lnTo>
                  <a:lnTo>
                    <a:pt x="944" y="1050"/>
                  </a:lnTo>
                  <a:lnTo>
                    <a:pt x="954" y="1029"/>
                  </a:lnTo>
                  <a:lnTo>
                    <a:pt x="975" y="1022"/>
                  </a:lnTo>
                  <a:lnTo>
                    <a:pt x="979" y="1015"/>
                  </a:lnTo>
                  <a:lnTo>
                    <a:pt x="989" y="1015"/>
                  </a:lnTo>
                  <a:lnTo>
                    <a:pt x="996" y="1011"/>
                  </a:lnTo>
                  <a:lnTo>
                    <a:pt x="1004" y="1011"/>
                  </a:lnTo>
                  <a:lnTo>
                    <a:pt x="1007" y="1015"/>
                  </a:lnTo>
                  <a:lnTo>
                    <a:pt x="1011" y="1015"/>
                  </a:lnTo>
                  <a:lnTo>
                    <a:pt x="1025" y="1015"/>
                  </a:lnTo>
                  <a:lnTo>
                    <a:pt x="1039" y="1011"/>
                  </a:lnTo>
                  <a:lnTo>
                    <a:pt x="1046" y="1011"/>
                  </a:lnTo>
                  <a:lnTo>
                    <a:pt x="1049" y="1008"/>
                  </a:lnTo>
                  <a:lnTo>
                    <a:pt x="1049" y="1008"/>
                  </a:lnTo>
                  <a:lnTo>
                    <a:pt x="1053" y="1004"/>
                  </a:lnTo>
                  <a:lnTo>
                    <a:pt x="1053" y="1004"/>
                  </a:lnTo>
                  <a:lnTo>
                    <a:pt x="1067" y="1001"/>
                  </a:lnTo>
                  <a:lnTo>
                    <a:pt x="1088" y="1004"/>
                  </a:lnTo>
                  <a:lnTo>
                    <a:pt x="1109" y="1004"/>
                  </a:lnTo>
                  <a:lnTo>
                    <a:pt x="1120" y="1008"/>
                  </a:lnTo>
                  <a:lnTo>
                    <a:pt x="1127" y="1008"/>
                  </a:lnTo>
                  <a:lnTo>
                    <a:pt x="1130" y="1011"/>
                  </a:lnTo>
                  <a:lnTo>
                    <a:pt x="1134" y="1015"/>
                  </a:lnTo>
                  <a:lnTo>
                    <a:pt x="1137" y="1019"/>
                  </a:lnTo>
                  <a:lnTo>
                    <a:pt x="1137" y="1026"/>
                  </a:lnTo>
                  <a:lnTo>
                    <a:pt x="1137" y="1029"/>
                  </a:lnTo>
                  <a:lnTo>
                    <a:pt x="1137" y="1029"/>
                  </a:lnTo>
                  <a:lnTo>
                    <a:pt x="1141" y="1043"/>
                  </a:lnTo>
                  <a:lnTo>
                    <a:pt x="1144" y="1054"/>
                  </a:lnTo>
                  <a:lnTo>
                    <a:pt x="1152" y="1064"/>
                  </a:lnTo>
                  <a:lnTo>
                    <a:pt x="1155" y="1071"/>
                  </a:lnTo>
                  <a:lnTo>
                    <a:pt x="1162" y="1075"/>
                  </a:lnTo>
                  <a:lnTo>
                    <a:pt x="1166" y="1078"/>
                  </a:lnTo>
                  <a:lnTo>
                    <a:pt x="1166" y="1078"/>
                  </a:lnTo>
                  <a:lnTo>
                    <a:pt x="1173" y="1085"/>
                  </a:lnTo>
                  <a:lnTo>
                    <a:pt x="1176" y="1089"/>
                  </a:lnTo>
                  <a:lnTo>
                    <a:pt x="1180" y="1089"/>
                  </a:lnTo>
                  <a:lnTo>
                    <a:pt x="1183" y="1085"/>
                  </a:lnTo>
                  <a:lnTo>
                    <a:pt x="1183" y="1085"/>
                  </a:lnTo>
                  <a:lnTo>
                    <a:pt x="1187" y="1085"/>
                  </a:lnTo>
                  <a:lnTo>
                    <a:pt x="1187" y="1061"/>
                  </a:lnTo>
                  <a:lnTo>
                    <a:pt x="1180" y="1043"/>
                  </a:lnTo>
                  <a:lnTo>
                    <a:pt x="1173" y="1033"/>
                  </a:lnTo>
                  <a:lnTo>
                    <a:pt x="1169" y="1026"/>
                  </a:lnTo>
                  <a:lnTo>
                    <a:pt x="1166" y="1019"/>
                  </a:lnTo>
                  <a:lnTo>
                    <a:pt x="1162" y="1008"/>
                  </a:lnTo>
                  <a:lnTo>
                    <a:pt x="1162" y="1001"/>
                  </a:lnTo>
                  <a:lnTo>
                    <a:pt x="1162" y="997"/>
                  </a:lnTo>
                  <a:lnTo>
                    <a:pt x="1162" y="994"/>
                  </a:lnTo>
                  <a:lnTo>
                    <a:pt x="1162" y="987"/>
                  </a:lnTo>
                  <a:lnTo>
                    <a:pt x="1166" y="980"/>
                  </a:lnTo>
                  <a:lnTo>
                    <a:pt x="1169" y="976"/>
                  </a:lnTo>
                  <a:lnTo>
                    <a:pt x="1169" y="976"/>
                  </a:lnTo>
                  <a:lnTo>
                    <a:pt x="1176" y="966"/>
                  </a:lnTo>
                  <a:lnTo>
                    <a:pt x="1187" y="959"/>
                  </a:lnTo>
                  <a:lnTo>
                    <a:pt x="1194" y="952"/>
                  </a:lnTo>
                  <a:lnTo>
                    <a:pt x="1204" y="941"/>
                  </a:lnTo>
                  <a:lnTo>
                    <a:pt x="1211" y="934"/>
                  </a:lnTo>
                  <a:lnTo>
                    <a:pt x="1215" y="930"/>
                  </a:lnTo>
                  <a:lnTo>
                    <a:pt x="1218" y="927"/>
                  </a:lnTo>
                  <a:lnTo>
                    <a:pt x="1222" y="927"/>
                  </a:lnTo>
                  <a:lnTo>
                    <a:pt x="1225" y="920"/>
                  </a:lnTo>
                  <a:lnTo>
                    <a:pt x="1225" y="916"/>
                  </a:lnTo>
                  <a:lnTo>
                    <a:pt x="1229" y="913"/>
                  </a:lnTo>
                  <a:lnTo>
                    <a:pt x="1233" y="913"/>
                  </a:lnTo>
                  <a:lnTo>
                    <a:pt x="1233" y="913"/>
                  </a:lnTo>
                  <a:lnTo>
                    <a:pt x="1236" y="913"/>
                  </a:lnTo>
                  <a:lnTo>
                    <a:pt x="1236" y="909"/>
                  </a:lnTo>
                  <a:lnTo>
                    <a:pt x="1240" y="909"/>
                  </a:lnTo>
                  <a:lnTo>
                    <a:pt x="1240" y="906"/>
                  </a:lnTo>
                  <a:lnTo>
                    <a:pt x="1240" y="906"/>
                  </a:lnTo>
                  <a:lnTo>
                    <a:pt x="1236" y="902"/>
                  </a:lnTo>
                  <a:lnTo>
                    <a:pt x="1236" y="902"/>
                  </a:lnTo>
                  <a:lnTo>
                    <a:pt x="1233" y="902"/>
                  </a:lnTo>
                  <a:lnTo>
                    <a:pt x="1233" y="892"/>
                  </a:lnTo>
                  <a:lnTo>
                    <a:pt x="1229" y="888"/>
                  </a:lnTo>
                  <a:lnTo>
                    <a:pt x="1229" y="881"/>
                  </a:lnTo>
                  <a:lnTo>
                    <a:pt x="1229" y="881"/>
                  </a:lnTo>
                  <a:lnTo>
                    <a:pt x="1236" y="881"/>
                  </a:lnTo>
                  <a:lnTo>
                    <a:pt x="1240" y="878"/>
                  </a:lnTo>
                  <a:lnTo>
                    <a:pt x="1243" y="878"/>
                  </a:lnTo>
                  <a:lnTo>
                    <a:pt x="1243" y="874"/>
                  </a:lnTo>
                  <a:lnTo>
                    <a:pt x="1243" y="867"/>
                  </a:lnTo>
                  <a:lnTo>
                    <a:pt x="1243" y="863"/>
                  </a:lnTo>
                  <a:lnTo>
                    <a:pt x="1240" y="860"/>
                  </a:lnTo>
                  <a:lnTo>
                    <a:pt x="1240" y="860"/>
                  </a:lnTo>
                  <a:lnTo>
                    <a:pt x="1236" y="853"/>
                  </a:lnTo>
                  <a:lnTo>
                    <a:pt x="1236" y="853"/>
                  </a:lnTo>
                  <a:lnTo>
                    <a:pt x="1236" y="849"/>
                  </a:lnTo>
                  <a:lnTo>
                    <a:pt x="1236" y="849"/>
                  </a:lnTo>
                  <a:lnTo>
                    <a:pt x="1236" y="849"/>
                  </a:lnTo>
                  <a:lnTo>
                    <a:pt x="1247" y="856"/>
                  </a:lnTo>
                  <a:lnTo>
                    <a:pt x="1250" y="846"/>
                  </a:lnTo>
                  <a:lnTo>
                    <a:pt x="1254" y="856"/>
                  </a:lnTo>
                  <a:lnTo>
                    <a:pt x="1254" y="860"/>
                  </a:lnTo>
                  <a:lnTo>
                    <a:pt x="1254" y="863"/>
                  </a:lnTo>
                  <a:lnTo>
                    <a:pt x="1257" y="867"/>
                  </a:lnTo>
                  <a:lnTo>
                    <a:pt x="1261" y="867"/>
                  </a:lnTo>
                  <a:lnTo>
                    <a:pt x="1261" y="863"/>
                  </a:lnTo>
                  <a:lnTo>
                    <a:pt x="1261" y="856"/>
                  </a:lnTo>
                  <a:lnTo>
                    <a:pt x="1264" y="849"/>
                  </a:lnTo>
                  <a:lnTo>
                    <a:pt x="1264" y="846"/>
                  </a:lnTo>
                  <a:lnTo>
                    <a:pt x="1264" y="839"/>
                  </a:lnTo>
                  <a:lnTo>
                    <a:pt x="1264" y="832"/>
                  </a:lnTo>
                  <a:lnTo>
                    <a:pt x="1264" y="825"/>
                  </a:lnTo>
                  <a:lnTo>
                    <a:pt x="1261" y="825"/>
                  </a:lnTo>
                  <a:lnTo>
                    <a:pt x="1257" y="818"/>
                  </a:lnTo>
                  <a:lnTo>
                    <a:pt x="1257" y="814"/>
                  </a:lnTo>
                  <a:lnTo>
                    <a:pt x="1261" y="814"/>
                  </a:lnTo>
                  <a:lnTo>
                    <a:pt x="1264" y="811"/>
                  </a:lnTo>
                  <a:lnTo>
                    <a:pt x="1264" y="811"/>
                  </a:lnTo>
                  <a:lnTo>
                    <a:pt x="1268" y="814"/>
                  </a:lnTo>
                  <a:lnTo>
                    <a:pt x="1275" y="814"/>
                  </a:lnTo>
                  <a:lnTo>
                    <a:pt x="1282" y="811"/>
                  </a:lnTo>
                  <a:lnTo>
                    <a:pt x="1289" y="811"/>
                  </a:lnTo>
                  <a:lnTo>
                    <a:pt x="1292" y="807"/>
                  </a:lnTo>
                  <a:lnTo>
                    <a:pt x="1296" y="807"/>
                  </a:lnTo>
                  <a:lnTo>
                    <a:pt x="1303" y="807"/>
                  </a:lnTo>
                  <a:lnTo>
                    <a:pt x="1310" y="807"/>
                  </a:lnTo>
                  <a:lnTo>
                    <a:pt x="1314" y="807"/>
                  </a:lnTo>
                  <a:lnTo>
                    <a:pt x="1321" y="804"/>
                  </a:lnTo>
                  <a:lnTo>
                    <a:pt x="1321" y="800"/>
                  </a:lnTo>
                  <a:lnTo>
                    <a:pt x="1321" y="797"/>
                  </a:lnTo>
                  <a:lnTo>
                    <a:pt x="1314" y="797"/>
                  </a:lnTo>
                  <a:lnTo>
                    <a:pt x="1310" y="797"/>
                  </a:lnTo>
                  <a:lnTo>
                    <a:pt x="1307" y="793"/>
                  </a:lnTo>
                  <a:lnTo>
                    <a:pt x="1303" y="793"/>
                  </a:lnTo>
                  <a:lnTo>
                    <a:pt x="1299" y="793"/>
                  </a:lnTo>
                  <a:lnTo>
                    <a:pt x="1299" y="790"/>
                  </a:lnTo>
                  <a:lnTo>
                    <a:pt x="1299" y="786"/>
                  </a:lnTo>
                  <a:lnTo>
                    <a:pt x="1303" y="782"/>
                  </a:lnTo>
                  <a:lnTo>
                    <a:pt x="1310" y="779"/>
                  </a:lnTo>
                  <a:lnTo>
                    <a:pt x="1310" y="775"/>
                  </a:lnTo>
                  <a:lnTo>
                    <a:pt x="1314" y="775"/>
                  </a:lnTo>
                  <a:lnTo>
                    <a:pt x="1317" y="772"/>
                  </a:lnTo>
                  <a:lnTo>
                    <a:pt x="1321" y="765"/>
                  </a:lnTo>
                  <a:lnTo>
                    <a:pt x="1324" y="761"/>
                  </a:lnTo>
                  <a:lnTo>
                    <a:pt x="1328" y="758"/>
                  </a:lnTo>
                  <a:lnTo>
                    <a:pt x="1328" y="754"/>
                  </a:lnTo>
                  <a:lnTo>
                    <a:pt x="1338" y="754"/>
                  </a:lnTo>
                  <a:lnTo>
                    <a:pt x="1345" y="751"/>
                  </a:lnTo>
                  <a:lnTo>
                    <a:pt x="1349" y="747"/>
                  </a:lnTo>
                  <a:lnTo>
                    <a:pt x="1352" y="747"/>
                  </a:lnTo>
                  <a:lnTo>
                    <a:pt x="1359" y="744"/>
                  </a:lnTo>
                  <a:lnTo>
                    <a:pt x="1359" y="744"/>
                  </a:lnTo>
                  <a:lnTo>
                    <a:pt x="1359" y="740"/>
                  </a:lnTo>
                  <a:lnTo>
                    <a:pt x="1359" y="740"/>
                  </a:lnTo>
                  <a:lnTo>
                    <a:pt x="1359" y="740"/>
                  </a:lnTo>
                  <a:lnTo>
                    <a:pt x="1359" y="740"/>
                  </a:lnTo>
                  <a:lnTo>
                    <a:pt x="1359" y="740"/>
                  </a:lnTo>
                  <a:lnTo>
                    <a:pt x="1366" y="740"/>
                  </a:lnTo>
                  <a:lnTo>
                    <a:pt x="1373" y="737"/>
                  </a:lnTo>
                  <a:lnTo>
                    <a:pt x="1380" y="733"/>
                  </a:lnTo>
                  <a:lnTo>
                    <a:pt x="1384" y="733"/>
                  </a:lnTo>
                  <a:lnTo>
                    <a:pt x="1384" y="730"/>
                  </a:lnTo>
                  <a:lnTo>
                    <a:pt x="1391" y="730"/>
                  </a:lnTo>
                  <a:lnTo>
                    <a:pt x="1395" y="733"/>
                  </a:lnTo>
                  <a:lnTo>
                    <a:pt x="1395" y="733"/>
                  </a:lnTo>
                  <a:lnTo>
                    <a:pt x="1391" y="737"/>
                  </a:lnTo>
                  <a:lnTo>
                    <a:pt x="1391" y="740"/>
                  </a:lnTo>
                  <a:lnTo>
                    <a:pt x="1388" y="740"/>
                  </a:lnTo>
                  <a:lnTo>
                    <a:pt x="1384" y="744"/>
                  </a:lnTo>
                  <a:lnTo>
                    <a:pt x="1384" y="744"/>
                  </a:lnTo>
                  <a:lnTo>
                    <a:pt x="1373" y="747"/>
                  </a:lnTo>
                  <a:lnTo>
                    <a:pt x="1370" y="751"/>
                  </a:lnTo>
                  <a:lnTo>
                    <a:pt x="1370" y="754"/>
                  </a:lnTo>
                  <a:lnTo>
                    <a:pt x="1370" y="761"/>
                  </a:lnTo>
                  <a:lnTo>
                    <a:pt x="1373" y="761"/>
                  </a:lnTo>
                  <a:lnTo>
                    <a:pt x="1373" y="765"/>
                  </a:lnTo>
                  <a:lnTo>
                    <a:pt x="1377" y="765"/>
                  </a:lnTo>
                  <a:lnTo>
                    <a:pt x="1384" y="765"/>
                  </a:lnTo>
                  <a:lnTo>
                    <a:pt x="1391" y="761"/>
                  </a:lnTo>
                  <a:lnTo>
                    <a:pt x="1398" y="758"/>
                  </a:lnTo>
                  <a:lnTo>
                    <a:pt x="1405" y="754"/>
                  </a:lnTo>
                  <a:lnTo>
                    <a:pt x="1412" y="751"/>
                  </a:lnTo>
                  <a:lnTo>
                    <a:pt x="1419" y="751"/>
                  </a:lnTo>
                  <a:lnTo>
                    <a:pt x="1419" y="747"/>
                  </a:lnTo>
                  <a:lnTo>
                    <a:pt x="1426" y="747"/>
                  </a:lnTo>
                  <a:lnTo>
                    <a:pt x="1426" y="744"/>
                  </a:lnTo>
                  <a:lnTo>
                    <a:pt x="1426" y="740"/>
                  </a:lnTo>
                  <a:lnTo>
                    <a:pt x="1423" y="737"/>
                  </a:lnTo>
                  <a:lnTo>
                    <a:pt x="1419" y="737"/>
                  </a:lnTo>
                  <a:lnTo>
                    <a:pt x="1419" y="737"/>
                  </a:lnTo>
                  <a:lnTo>
                    <a:pt x="1412" y="733"/>
                  </a:lnTo>
                  <a:lnTo>
                    <a:pt x="1405" y="730"/>
                  </a:lnTo>
                  <a:lnTo>
                    <a:pt x="1398" y="723"/>
                  </a:lnTo>
                  <a:lnTo>
                    <a:pt x="1395" y="716"/>
                  </a:lnTo>
                  <a:lnTo>
                    <a:pt x="1391" y="712"/>
                  </a:lnTo>
                  <a:lnTo>
                    <a:pt x="1388" y="708"/>
                  </a:lnTo>
                  <a:lnTo>
                    <a:pt x="1384" y="705"/>
                  </a:lnTo>
                  <a:lnTo>
                    <a:pt x="1384" y="698"/>
                  </a:lnTo>
                  <a:lnTo>
                    <a:pt x="1384" y="694"/>
                  </a:lnTo>
                  <a:lnTo>
                    <a:pt x="1384" y="691"/>
                  </a:lnTo>
                  <a:lnTo>
                    <a:pt x="1388" y="691"/>
                  </a:lnTo>
                  <a:lnTo>
                    <a:pt x="1384" y="684"/>
                  </a:lnTo>
                  <a:lnTo>
                    <a:pt x="1384" y="684"/>
                  </a:lnTo>
                  <a:lnTo>
                    <a:pt x="1380" y="684"/>
                  </a:lnTo>
                  <a:lnTo>
                    <a:pt x="1377" y="684"/>
                  </a:lnTo>
                  <a:lnTo>
                    <a:pt x="1377" y="684"/>
                  </a:lnTo>
                  <a:lnTo>
                    <a:pt x="1373" y="684"/>
                  </a:lnTo>
                  <a:lnTo>
                    <a:pt x="1373" y="677"/>
                  </a:lnTo>
                  <a:lnTo>
                    <a:pt x="1380" y="677"/>
                  </a:lnTo>
                  <a:lnTo>
                    <a:pt x="1388" y="673"/>
                  </a:lnTo>
                  <a:lnTo>
                    <a:pt x="1391" y="670"/>
                  </a:lnTo>
                  <a:lnTo>
                    <a:pt x="1395" y="666"/>
                  </a:lnTo>
                  <a:lnTo>
                    <a:pt x="1395" y="663"/>
                  </a:lnTo>
                  <a:lnTo>
                    <a:pt x="1391" y="659"/>
                  </a:lnTo>
                  <a:lnTo>
                    <a:pt x="1388" y="656"/>
                  </a:lnTo>
                  <a:lnTo>
                    <a:pt x="1384" y="656"/>
                  </a:lnTo>
                  <a:lnTo>
                    <a:pt x="1380" y="656"/>
                  </a:lnTo>
                  <a:lnTo>
                    <a:pt x="1377" y="659"/>
                  </a:lnTo>
                  <a:lnTo>
                    <a:pt x="1373" y="659"/>
                  </a:lnTo>
                  <a:lnTo>
                    <a:pt x="1359" y="663"/>
                  </a:lnTo>
                  <a:lnTo>
                    <a:pt x="1349" y="666"/>
                  </a:lnTo>
                  <a:lnTo>
                    <a:pt x="1342" y="673"/>
                  </a:lnTo>
                  <a:lnTo>
                    <a:pt x="1338" y="677"/>
                  </a:lnTo>
                  <a:lnTo>
                    <a:pt x="1338" y="677"/>
                  </a:lnTo>
                  <a:lnTo>
                    <a:pt x="1331" y="684"/>
                  </a:lnTo>
                  <a:lnTo>
                    <a:pt x="1324" y="691"/>
                  </a:lnTo>
                  <a:lnTo>
                    <a:pt x="1314" y="698"/>
                  </a:lnTo>
                  <a:lnTo>
                    <a:pt x="1307" y="701"/>
                  </a:lnTo>
                  <a:lnTo>
                    <a:pt x="1303" y="705"/>
                  </a:lnTo>
                  <a:lnTo>
                    <a:pt x="1299" y="705"/>
                  </a:lnTo>
                  <a:lnTo>
                    <a:pt x="1307" y="698"/>
                  </a:lnTo>
                  <a:lnTo>
                    <a:pt x="1314" y="691"/>
                  </a:lnTo>
                  <a:lnTo>
                    <a:pt x="1321" y="684"/>
                  </a:lnTo>
                  <a:lnTo>
                    <a:pt x="1324" y="673"/>
                  </a:lnTo>
                  <a:lnTo>
                    <a:pt x="1331" y="666"/>
                  </a:lnTo>
                  <a:lnTo>
                    <a:pt x="1335" y="659"/>
                  </a:lnTo>
                  <a:lnTo>
                    <a:pt x="1338" y="656"/>
                  </a:lnTo>
                  <a:lnTo>
                    <a:pt x="1338" y="656"/>
                  </a:lnTo>
                  <a:lnTo>
                    <a:pt x="1356" y="645"/>
                  </a:lnTo>
                  <a:lnTo>
                    <a:pt x="1366" y="638"/>
                  </a:lnTo>
                  <a:lnTo>
                    <a:pt x="1377" y="634"/>
                  </a:lnTo>
                  <a:lnTo>
                    <a:pt x="1384" y="631"/>
                  </a:lnTo>
                  <a:lnTo>
                    <a:pt x="1388" y="631"/>
                  </a:lnTo>
                  <a:lnTo>
                    <a:pt x="1405" y="634"/>
                  </a:lnTo>
                  <a:lnTo>
                    <a:pt x="1430" y="634"/>
                  </a:lnTo>
                  <a:lnTo>
                    <a:pt x="1447" y="634"/>
                  </a:lnTo>
                  <a:lnTo>
                    <a:pt x="1454" y="631"/>
                  </a:lnTo>
                  <a:lnTo>
                    <a:pt x="1465" y="631"/>
                  </a:lnTo>
                  <a:lnTo>
                    <a:pt x="1472" y="627"/>
                  </a:lnTo>
                  <a:lnTo>
                    <a:pt x="1476" y="620"/>
                  </a:lnTo>
                  <a:lnTo>
                    <a:pt x="1476" y="617"/>
                  </a:lnTo>
                  <a:lnTo>
                    <a:pt x="1476" y="613"/>
                  </a:lnTo>
                  <a:lnTo>
                    <a:pt x="1476" y="613"/>
                  </a:lnTo>
                  <a:lnTo>
                    <a:pt x="1483" y="606"/>
                  </a:lnTo>
                  <a:lnTo>
                    <a:pt x="1486" y="603"/>
                  </a:lnTo>
                  <a:lnTo>
                    <a:pt x="1493" y="599"/>
                  </a:lnTo>
                  <a:lnTo>
                    <a:pt x="1497" y="599"/>
                  </a:lnTo>
                  <a:lnTo>
                    <a:pt x="1500" y="599"/>
                  </a:lnTo>
                  <a:lnTo>
                    <a:pt x="1500" y="599"/>
                  </a:lnTo>
                  <a:lnTo>
                    <a:pt x="1507" y="596"/>
                  </a:lnTo>
                  <a:lnTo>
                    <a:pt x="1511" y="589"/>
                  </a:lnTo>
                  <a:lnTo>
                    <a:pt x="1514" y="578"/>
                  </a:lnTo>
                  <a:lnTo>
                    <a:pt x="1514" y="571"/>
                  </a:lnTo>
                  <a:lnTo>
                    <a:pt x="1511" y="561"/>
                  </a:lnTo>
                  <a:lnTo>
                    <a:pt x="1507" y="553"/>
                  </a:lnTo>
                  <a:lnTo>
                    <a:pt x="1500" y="550"/>
                  </a:lnTo>
                  <a:lnTo>
                    <a:pt x="1497" y="546"/>
                  </a:lnTo>
                  <a:lnTo>
                    <a:pt x="1497" y="546"/>
                  </a:lnTo>
                  <a:lnTo>
                    <a:pt x="1493" y="539"/>
                  </a:lnTo>
                  <a:lnTo>
                    <a:pt x="1490" y="532"/>
                  </a:lnTo>
                  <a:lnTo>
                    <a:pt x="1490" y="529"/>
                  </a:lnTo>
                  <a:lnTo>
                    <a:pt x="1490" y="529"/>
                  </a:lnTo>
                  <a:lnTo>
                    <a:pt x="1490" y="529"/>
                  </a:lnTo>
                  <a:lnTo>
                    <a:pt x="1469" y="529"/>
                  </a:lnTo>
                  <a:lnTo>
                    <a:pt x="1465" y="532"/>
                  </a:lnTo>
                  <a:lnTo>
                    <a:pt x="1462" y="532"/>
                  </a:lnTo>
                  <a:lnTo>
                    <a:pt x="1458" y="532"/>
                  </a:lnTo>
                  <a:lnTo>
                    <a:pt x="1458" y="529"/>
                  </a:lnTo>
                  <a:lnTo>
                    <a:pt x="1454" y="529"/>
                  </a:lnTo>
                  <a:lnTo>
                    <a:pt x="1451" y="518"/>
                  </a:lnTo>
                  <a:lnTo>
                    <a:pt x="1447" y="508"/>
                  </a:lnTo>
                  <a:lnTo>
                    <a:pt x="1444" y="494"/>
                  </a:lnTo>
                  <a:lnTo>
                    <a:pt x="1440" y="487"/>
                  </a:lnTo>
                  <a:lnTo>
                    <a:pt x="1440" y="479"/>
                  </a:lnTo>
                  <a:lnTo>
                    <a:pt x="1440" y="479"/>
                  </a:lnTo>
                  <a:lnTo>
                    <a:pt x="1440" y="479"/>
                  </a:lnTo>
                  <a:lnTo>
                    <a:pt x="1440" y="483"/>
                  </a:lnTo>
                  <a:lnTo>
                    <a:pt x="1437" y="472"/>
                  </a:lnTo>
                  <a:lnTo>
                    <a:pt x="1426" y="455"/>
                  </a:lnTo>
                  <a:lnTo>
                    <a:pt x="1419" y="437"/>
                  </a:lnTo>
                  <a:lnTo>
                    <a:pt x="1412" y="423"/>
                  </a:lnTo>
                  <a:lnTo>
                    <a:pt x="1409" y="416"/>
                  </a:lnTo>
                  <a:lnTo>
                    <a:pt x="1405" y="405"/>
                  </a:lnTo>
                  <a:lnTo>
                    <a:pt x="1398" y="398"/>
                  </a:lnTo>
                  <a:lnTo>
                    <a:pt x="1395" y="391"/>
                  </a:lnTo>
                  <a:lnTo>
                    <a:pt x="1391" y="391"/>
                  </a:lnTo>
                  <a:lnTo>
                    <a:pt x="1388" y="391"/>
                  </a:lnTo>
                  <a:lnTo>
                    <a:pt x="1384" y="391"/>
                  </a:lnTo>
                  <a:lnTo>
                    <a:pt x="1384" y="395"/>
                  </a:lnTo>
                  <a:lnTo>
                    <a:pt x="1388" y="405"/>
                  </a:lnTo>
                  <a:lnTo>
                    <a:pt x="1384" y="413"/>
                  </a:lnTo>
                  <a:lnTo>
                    <a:pt x="1380" y="420"/>
                  </a:lnTo>
                  <a:lnTo>
                    <a:pt x="1377" y="423"/>
                  </a:lnTo>
                  <a:lnTo>
                    <a:pt x="1370" y="427"/>
                  </a:lnTo>
                  <a:lnTo>
                    <a:pt x="1366" y="427"/>
                  </a:lnTo>
                  <a:lnTo>
                    <a:pt x="1366" y="427"/>
                  </a:lnTo>
                  <a:lnTo>
                    <a:pt x="1356" y="430"/>
                  </a:lnTo>
                  <a:lnTo>
                    <a:pt x="1349" y="434"/>
                  </a:lnTo>
                  <a:lnTo>
                    <a:pt x="1342" y="434"/>
                  </a:lnTo>
                  <a:lnTo>
                    <a:pt x="1338" y="430"/>
                  </a:lnTo>
                  <a:lnTo>
                    <a:pt x="1335" y="427"/>
                  </a:lnTo>
                  <a:lnTo>
                    <a:pt x="1335" y="427"/>
                  </a:lnTo>
                  <a:lnTo>
                    <a:pt x="1331" y="423"/>
                  </a:lnTo>
                  <a:lnTo>
                    <a:pt x="1331" y="423"/>
                  </a:lnTo>
                  <a:lnTo>
                    <a:pt x="1328" y="413"/>
                  </a:lnTo>
                  <a:lnTo>
                    <a:pt x="1328" y="405"/>
                  </a:lnTo>
                  <a:lnTo>
                    <a:pt x="1328" y="395"/>
                  </a:lnTo>
                  <a:lnTo>
                    <a:pt x="1328" y="391"/>
                  </a:lnTo>
                  <a:lnTo>
                    <a:pt x="1331" y="388"/>
                  </a:lnTo>
                  <a:lnTo>
                    <a:pt x="1324" y="374"/>
                  </a:lnTo>
                  <a:lnTo>
                    <a:pt x="1328" y="370"/>
                  </a:lnTo>
                  <a:lnTo>
                    <a:pt x="1328" y="367"/>
                  </a:lnTo>
                  <a:lnTo>
                    <a:pt x="1324" y="363"/>
                  </a:lnTo>
                  <a:lnTo>
                    <a:pt x="1324" y="363"/>
                  </a:lnTo>
                  <a:lnTo>
                    <a:pt x="1321" y="360"/>
                  </a:lnTo>
                  <a:lnTo>
                    <a:pt x="1314" y="356"/>
                  </a:lnTo>
                  <a:lnTo>
                    <a:pt x="1310" y="353"/>
                  </a:lnTo>
                  <a:lnTo>
                    <a:pt x="1307" y="349"/>
                  </a:lnTo>
                  <a:lnTo>
                    <a:pt x="1303" y="346"/>
                  </a:lnTo>
                  <a:lnTo>
                    <a:pt x="1303" y="346"/>
                  </a:lnTo>
                  <a:lnTo>
                    <a:pt x="1296" y="335"/>
                  </a:lnTo>
                  <a:lnTo>
                    <a:pt x="1289" y="332"/>
                  </a:lnTo>
                  <a:lnTo>
                    <a:pt x="1282" y="332"/>
                  </a:lnTo>
                  <a:lnTo>
                    <a:pt x="1278" y="328"/>
                  </a:lnTo>
                  <a:lnTo>
                    <a:pt x="1275" y="328"/>
                  </a:lnTo>
                  <a:lnTo>
                    <a:pt x="1236" y="328"/>
                  </a:lnTo>
                  <a:lnTo>
                    <a:pt x="1225" y="324"/>
                  </a:lnTo>
                  <a:lnTo>
                    <a:pt x="1222" y="324"/>
                  </a:lnTo>
                  <a:lnTo>
                    <a:pt x="1218" y="328"/>
                  </a:lnTo>
                  <a:lnTo>
                    <a:pt x="1215" y="335"/>
                  </a:lnTo>
                  <a:lnTo>
                    <a:pt x="1211" y="339"/>
                  </a:lnTo>
                  <a:lnTo>
                    <a:pt x="1211" y="342"/>
                  </a:lnTo>
                  <a:lnTo>
                    <a:pt x="1211" y="342"/>
                  </a:lnTo>
                  <a:lnTo>
                    <a:pt x="1208" y="346"/>
                  </a:lnTo>
                  <a:lnTo>
                    <a:pt x="1208" y="353"/>
                  </a:lnTo>
                  <a:lnTo>
                    <a:pt x="1208" y="356"/>
                  </a:lnTo>
                  <a:lnTo>
                    <a:pt x="1208" y="363"/>
                  </a:lnTo>
                  <a:lnTo>
                    <a:pt x="1208" y="363"/>
                  </a:lnTo>
                  <a:lnTo>
                    <a:pt x="1215" y="370"/>
                  </a:lnTo>
                  <a:lnTo>
                    <a:pt x="1215" y="377"/>
                  </a:lnTo>
                  <a:lnTo>
                    <a:pt x="1218" y="384"/>
                  </a:lnTo>
                  <a:lnTo>
                    <a:pt x="1218" y="388"/>
                  </a:lnTo>
                  <a:lnTo>
                    <a:pt x="1211" y="402"/>
                  </a:lnTo>
                  <a:lnTo>
                    <a:pt x="1208" y="416"/>
                  </a:lnTo>
                  <a:lnTo>
                    <a:pt x="1204" y="423"/>
                  </a:lnTo>
                  <a:lnTo>
                    <a:pt x="1204" y="430"/>
                  </a:lnTo>
                  <a:lnTo>
                    <a:pt x="1204" y="430"/>
                  </a:lnTo>
                  <a:lnTo>
                    <a:pt x="1211" y="444"/>
                  </a:lnTo>
                  <a:lnTo>
                    <a:pt x="1215" y="465"/>
                  </a:lnTo>
                  <a:lnTo>
                    <a:pt x="1218" y="483"/>
                  </a:lnTo>
                  <a:lnTo>
                    <a:pt x="1222" y="490"/>
                  </a:lnTo>
                  <a:lnTo>
                    <a:pt x="1218" y="501"/>
                  </a:lnTo>
                  <a:lnTo>
                    <a:pt x="1218" y="504"/>
                  </a:lnTo>
                  <a:lnTo>
                    <a:pt x="1215" y="511"/>
                  </a:lnTo>
                  <a:lnTo>
                    <a:pt x="1211" y="511"/>
                  </a:lnTo>
                  <a:lnTo>
                    <a:pt x="1208" y="511"/>
                  </a:lnTo>
                  <a:lnTo>
                    <a:pt x="1204" y="522"/>
                  </a:lnTo>
                  <a:lnTo>
                    <a:pt x="1201" y="525"/>
                  </a:lnTo>
                  <a:lnTo>
                    <a:pt x="1194" y="529"/>
                  </a:lnTo>
                  <a:lnTo>
                    <a:pt x="1190" y="532"/>
                  </a:lnTo>
                  <a:lnTo>
                    <a:pt x="1190" y="532"/>
                  </a:lnTo>
                  <a:lnTo>
                    <a:pt x="1190" y="536"/>
                  </a:lnTo>
                  <a:lnTo>
                    <a:pt x="1190" y="543"/>
                  </a:lnTo>
                  <a:lnTo>
                    <a:pt x="1194" y="550"/>
                  </a:lnTo>
                  <a:lnTo>
                    <a:pt x="1190" y="557"/>
                  </a:lnTo>
                  <a:lnTo>
                    <a:pt x="1190" y="564"/>
                  </a:lnTo>
                  <a:lnTo>
                    <a:pt x="1190" y="564"/>
                  </a:lnTo>
                  <a:lnTo>
                    <a:pt x="1194" y="571"/>
                  </a:lnTo>
                  <a:lnTo>
                    <a:pt x="1194" y="578"/>
                  </a:lnTo>
                  <a:lnTo>
                    <a:pt x="1197" y="582"/>
                  </a:lnTo>
                  <a:lnTo>
                    <a:pt x="1201" y="585"/>
                  </a:lnTo>
                  <a:lnTo>
                    <a:pt x="1201" y="589"/>
                  </a:lnTo>
                  <a:lnTo>
                    <a:pt x="1201" y="596"/>
                  </a:lnTo>
                  <a:lnTo>
                    <a:pt x="1197" y="603"/>
                  </a:lnTo>
                  <a:lnTo>
                    <a:pt x="1194" y="606"/>
                  </a:lnTo>
                  <a:lnTo>
                    <a:pt x="1194" y="610"/>
                  </a:lnTo>
                  <a:lnTo>
                    <a:pt x="1190" y="610"/>
                  </a:lnTo>
                  <a:lnTo>
                    <a:pt x="1187" y="617"/>
                  </a:lnTo>
                  <a:lnTo>
                    <a:pt x="1183" y="620"/>
                  </a:lnTo>
                  <a:lnTo>
                    <a:pt x="1180" y="617"/>
                  </a:lnTo>
                  <a:lnTo>
                    <a:pt x="1176" y="617"/>
                  </a:lnTo>
                  <a:lnTo>
                    <a:pt x="1173" y="613"/>
                  </a:lnTo>
                  <a:lnTo>
                    <a:pt x="1173" y="610"/>
                  </a:lnTo>
                  <a:lnTo>
                    <a:pt x="1169" y="606"/>
                  </a:lnTo>
                  <a:lnTo>
                    <a:pt x="1169" y="603"/>
                  </a:lnTo>
                  <a:lnTo>
                    <a:pt x="1166" y="596"/>
                  </a:lnTo>
                  <a:lnTo>
                    <a:pt x="1162" y="592"/>
                  </a:lnTo>
                  <a:lnTo>
                    <a:pt x="1162" y="592"/>
                  </a:lnTo>
                  <a:lnTo>
                    <a:pt x="1155" y="589"/>
                  </a:lnTo>
                  <a:lnTo>
                    <a:pt x="1152" y="585"/>
                  </a:lnTo>
                  <a:lnTo>
                    <a:pt x="1152" y="578"/>
                  </a:lnTo>
                  <a:lnTo>
                    <a:pt x="1152" y="575"/>
                  </a:lnTo>
                  <a:lnTo>
                    <a:pt x="1152" y="575"/>
                  </a:lnTo>
                  <a:lnTo>
                    <a:pt x="1148" y="571"/>
                  </a:lnTo>
                  <a:lnTo>
                    <a:pt x="1144" y="564"/>
                  </a:lnTo>
                  <a:lnTo>
                    <a:pt x="1144" y="557"/>
                  </a:lnTo>
                  <a:lnTo>
                    <a:pt x="1144" y="553"/>
                  </a:lnTo>
                  <a:lnTo>
                    <a:pt x="1144" y="550"/>
                  </a:lnTo>
                  <a:lnTo>
                    <a:pt x="1141" y="539"/>
                  </a:lnTo>
                  <a:lnTo>
                    <a:pt x="1137" y="529"/>
                  </a:lnTo>
                  <a:lnTo>
                    <a:pt x="1134" y="525"/>
                  </a:lnTo>
                  <a:lnTo>
                    <a:pt x="1130" y="522"/>
                  </a:lnTo>
                  <a:lnTo>
                    <a:pt x="1127" y="522"/>
                  </a:lnTo>
                  <a:lnTo>
                    <a:pt x="1123" y="522"/>
                  </a:lnTo>
                  <a:lnTo>
                    <a:pt x="1123" y="522"/>
                  </a:lnTo>
                  <a:lnTo>
                    <a:pt x="1116" y="518"/>
                  </a:lnTo>
                  <a:lnTo>
                    <a:pt x="1106" y="518"/>
                  </a:lnTo>
                  <a:lnTo>
                    <a:pt x="1099" y="518"/>
                  </a:lnTo>
                  <a:lnTo>
                    <a:pt x="1088" y="518"/>
                  </a:lnTo>
                  <a:lnTo>
                    <a:pt x="1085" y="522"/>
                  </a:lnTo>
                  <a:lnTo>
                    <a:pt x="1081" y="522"/>
                  </a:lnTo>
                  <a:lnTo>
                    <a:pt x="1070" y="518"/>
                  </a:lnTo>
                  <a:lnTo>
                    <a:pt x="1060" y="515"/>
                  </a:lnTo>
                  <a:lnTo>
                    <a:pt x="1053" y="508"/>
                  </a:lnTo>
                  <a:lnTo>
                    <a:pt x="1049" y="501"/>
                  </a:lnTo>
                  <a:lnTo>
                    <a:pt x="1046" y="494"/>
                  </a:lnTo>
                  <a:lnTo>
                    <a:pt x="1042" y="487"/>
                  </a:lnTo>
                  <a:lnTo>
                    <a:pt x="1042" y="483"/>
                  </a:lnTo>
                  <a:lnTo>
                    <a:pt x="1042" y="483"/>
                  </a:lnTo>
                  <a:lnTo>
                    <a:pt x="1035" y="469"/>
                  </a:lnTo>
                  <a:lnTo>
                    <a:pt x="1028" y="462"/>
                  </a:lnTo>
                  <a:lnTo>
                    <a:pt x="1021" y="455"/>
                  </a:lnTo>
                  <a:lnTo>
                    <a:pt x="1018" y="451"/>
                  </a:lnTo>
                  <a:lnTo>
                    <a:pt x="1014" y="451"/>
                  </a:lnTo>
                  <a:lnTo>
                    <a:pt x="1014" y="444"/>
                  </a:lnTo>
                  <a:lnTo>
                    <a:pt x="1011" y="437"/>
                  </a:lnTo>
                  <a:lnTo>
                    <a:pt x="1011" y="437"/>
                  </a:lnTo>
                  <a:lnTo>
                    <a:pt x="1007" y="434"/>
                  </a:lnTo>
                  <a:lnTo>
                    <a:pt x="1000" y="437"/>
                  </a:lnTo>
                  <a:lnTo>
                    <a:pt x="993" y="434"/>
                  </a:lnTo>
                  <a:lnTo>
                    <a:pt x="986" y="430"/>
                  </a:lnTo>
                  <a:lnTo>
                    <a:pt x="982" y="423"/>
                  </a:lnTo>
                  <a:lnTo>
                    <a:pt x="982" y="420"/>
                  </a:lnTo>
                  <a:lnTo>
                    <a:pt x="982" y="413"/>
                  </a:lnTo>
                  <a:lnTo>
                    <a:pt x="979" y="409"/>
                  </a:lnTo>
                  <a:lnTo>
                    <a:pt x="979" y="405"/>
                  </a:lnTo>
                  <a:lnTo>
                    <a:pt x="982" y="391"/>
                  </a:lnTo>
                  <a:lnTo>
                    <a:pt x="993" y="374"/>
                  </a:lnTo>
                  <a:lnTo>
                    <a:pt x="1004" y="353"/>
                  </a:lnTo>
                  <a:lnTo>
                    <a:pt x="1014" y="342"/>
                  </a:lnTo>
                  <a:lnTo>
                    <a:pt x="1021" y="335"/>
                  </a:lnTo>
                  <a:lnTo>
                    <a:pt x="1028" y="332"/>
                  </a:lnTo>
                  <a:lnTo>
                    <a:pt x="1032" y="328"/>
                  </a:lnTo>
                  <a:lnTo>
                    <a:pt x="1035" y="324"/>
                  </a:lnTo>
                  <a:lnTo>
                    <a:pt x="1039" y="321"/>
                  </a:lnTo>
                  <a:lnTo>
                    <a:pt x="1039" y="321"/>
                  </a:lnTo>
                  <a:lnTo>
                    <a:pt x="1035" y="314"/>
                  </a:lnTo>
                  <a:lnTo>
                    <a:pt x="1039" y="310"/>
                  </a:lnTo>
                  <a:lnTo>
                    <a:pt x="1039" y="310"/>
                  </a:lnTo>
                  <a:lnTo>
                    <a:pt x="1042" y="310"/>
                  </a:lnTo>
                  <a:lnTo>
                    <a:pt x="1042" y="310"/>
                  </a:lnTo>
                  <a:lnTo>
                    <a:pt x="1046" y="307"/>
                  </a:lnTo>
                  <a:lnTo>
                    <a:pt x="1053" y="310"/>
                  </a:lnTo>
                  <a:lnTo>
                    <a:pt x="1056" y="310"/>
                  </a:lnTo>
                  <a:lnTo>
                    <a:pt x="1063" y="314"/>
                  </a:lnTo>
                  <a:lnTo>
                    <a:pt x="1067" y="314"/>
                  </a:lnTo>
                  <a:lnTo>
                    <a:pt x="1070" y="314"/>
                  </a:lnTo>
                  <a:lnTo>
                    <a:pt x="1070" y="314"/>
                  </a:lnTo>
                  <a:lnTo>
                    <a:pt x="1074" y="307"/>
                  </a:lnTo>
                  <a:lnTo>
                    <a:pt x="1078" y="300"/>
                  </a:lnTo>
                  <a:lnTo>
                    <a:pt x="1078" y="293"/>
                  </a:lnTo>
                  <a:lnTo>
                    <a:pt x="1078" y="289"/>
                  </a:lnTo>
                  <a:lnTo>
                    <a:pt x="1078" y="282"/>
                  </a:lnTo>
                  <a:lnTo>
                    <a:pt x="1078" y="282"/>
                  </a:lnTo>
                  <a:lnTo>
                    <a:pt x="1078" y="272"/>
                  </a:lnTo>
                  <a:lnTo>
                    <a:pt x="1081" y="261"/>
                  </a:lnTo>
                  <a:lnTo>
                    <a:pt x="1088" y="250"/>
                  </a:lnTo>
                  <a:lnTo>
                    <a:pt x="1092" y="243"/>
                  </a:lnTo>
                  <a:lnTo>
                    <a:pt x="1095" y="240"/>
                  </a:lnTo>
                  <a:lnTo>
                    <a:pt x="1095" y="240"/>
                  </a:lnTo>
                  <a:lnTo>
                    <a:pt x="1099" y="233"/>
                  </a:lnTo>
                  <a:lnTo>
                    <a:pt x="1099" y="229"/>
                  </a:lnTo>
                  <a:lnTo>
                    <a:pt x="1099" y="226"/>
                  </a:lnTo>
                  <a:lnTo>
                    <a:pt x="1099" y="226"/>
                  </a:lnTo>
                  <a:lnTo>
                    <a:pt x="1095" y="226"/>
                  </a:lnTo>
                  <a:lnTo>
                    <a:pt x="1095" y="229"/>
                  </a:lnTo>
                  <a:lnTo>
                    <a:pt x="1063" y="212"/>
                  </a:lnTo>
                  <a:lnTo>
                    <a:pt x="1063" y="208"/>
                  </a:lnTo>
                  <a:lnTo>
                    <a:pt x="1067" y="205"/>
                  </a:lnTo>
                  <a:lnTo>
                    <a:pt x="1070" y="205"/>
                  </a:lnTo>
                  <a:lnTo>
                    <a:pt x="1074" y="205"/>
                  </a:lnTo>
                  <a:lnTo>
                    <a:pt x="1081" y="208"/>
                  </a:lnTo>
                  <a:lnTo>
                    <a:pt x="1085" y="208"/>
                  </a:lnTo>
                  <a:lnTo>
                    <a:pt x="1092" y="208"/>
                  </a:lnTo>
                  <a:lnTo>
                    <a:pt x="1092" y="208"/>
                  </a:lnTo>
                  <a:lnTo>
                    <a:pt x="1095" y="208"/>
                  </a:lnTo>
                  <a:lnTo>
                    <a:pt x="1102" y="208"/>
                  </a:lnTo>
                  <a:lnTo>
                    <a:pt x="1109" y="208"/>
                  </a:lnTo>
                  <a:lnTo>
                    <a:pt x="1116" y="212"/>
                  </a:lnTo>
                  <a:lnTo>
                    <a:pt x="1120" y="212"/>
                  </a:lnTo>
                  <a:lnTo>
                    <a:pt x="1123" y="212"/>
                  </a:lnTo>
                  <a:lnTo>
                    <a:pt x="1130" y="201"/>
                  </a:lnTo>
                  <a:lnTo>
                    <a:pt x="1137" y="205"/>
                  </a:lnTo>
                  <a:lnTo>
                    <a:pt x="1144" y="205"/>
                  </a:lnTo>
                  <a:lnTo>
                    <a:pt x="1152" y="205"/>
                  </a:lnTo>
                  <a:lnTo>
                    <a:pt x="1155" y="201"/>
                  </a:lnTo>
                  <a:lnTo>
                    <a:pt x="1155" y="201"/>
                  </a:lnTo>
                  <a:lnTo>
                    <a:pt x="1155" y="201"/>
                  </a:lnTo>
                  <a:lnTo>
                    <a:pt x="1159" y="194"/>
                  </a:lnTo>
                  <a:lnTo>
                    <a:pt x="1159" y="191"/>
                  </a:lnTo>
                  <a:lnTo>
                    <a:pt x="1162" y="184"/>
                  </a:lnTo>
                  <a:lnTo>
                    <a:pt x="1166" y="180"/>
                  </a:lnTo>
                  <a:lnTo>
                    <a:pt x="1169" y="180"/>
                  </a:lnTo>
                  <a:lnTo>
                    <a:pt x="1173" y="176"/>
                  </a:lnTo>
                  <a:lnTo>
                    <a:pt x="1173" y="173"/>
                  </a:lnTo>
                  <a:lnTo>
                    <a:pt x="1173" y="166"/>
                  </a:lnTo>
                  <a:lnTo>
                    <a:pt x="1173" y="159"/>
                  </a:lnTo>
                  <a:lnTo>
                    <a:pt x="1169" y="148"/>
                  </a:lnTo>
                  <a:lnTo>
                    <a:pt x="1169" y="148"/>
                  </a:lnTo>
                  <a:lnTo>
                    <a:pt x="1166" y="145"/>
                  </a:lnTo>
                  <a:lnTo>
                    <a:pt x="1162" y="145"/>
                  </a:lnTo>
                  <a:lnTo>
                    <a:pt x="1159" y="138"/>
                  </a:lnTo>
                  <a:lnTo>
                    <a:pt x="1155" y="134"/>
                  </a:lnTo>
                  <a:lnTo>
                    <a:pt x="1155" y="131"/>
                  </a:lnTo>
                  <a:lnTo>
                    <a:pt x="1159" y="124"/>
                  </a:lnTo>
                  <a:lnTo>
                    <a:pt x="1166" y="120"/>
                  </a:lnTo>
                  <a:lnTo>
                    <a:pt x="1166" y="120"/>
                  </a:lnTo>
                  <a:lnTo>
                    <a:pt x="1169" y="120"/>
                  </a:lnTo>
                  <a:lnTo>
                    <a:pt x="1173" y="120"/>
                  </a:lnTo>
                  <a:lnTo>
                    <a:pt x="1173" y="117"/>
                  </a:lnTo>
                  <a:lnTo>
                    <a:pt x="1176" y="113"/>
                  </a:lnTo>
                  <a:lnTo>
                    <a:pt x="1173" y="110"/>
                  </a:lnTo>
                  <a:lnTo>
                    <a:pt x="1173" y="106"/>
                  </a:lnTo>
                  <a:lnTo>
                    <a:pt x="1169" y="103"/>
                  </a:lnTo>
                  <a:lnTo>
                    <a:pt x="1166" y="103"/>
                  </a:lnTo>
                  <a:lnTo>
                    <a:pt x="1162" y="99"/>
                  </a:lnTo>
                  <a:lnTo>
                    <a:pt x="1162" y="103"/>
                  </a:lnTo>
                  <a:lnTo>
                    <a:pt x="1159" y="78"/>
                  </a:lnTo>
                  <a:lnTo>
                    <a:pt x="1152" y="78"/>
                  </a:lnTo>
                  <a:lnTo>
                    <a:pt x="1148" y="78"/>
                  </a:lnTo>
                  <a:lnTo>
                    <a:pt x="1141" y="78"/>
                  </a:lnTo>
                  <a:lnTo>
                    <a:pt x="1134" y="74"/>
                  </a:lnTo>
                  <a:lnTo>
                    <a:pt x="1130" y="74"/>
                  </a:lnTo>
                  <a:lnTo>
                    <a:pt x="1130" y="74"/>
                  </a:lnTo>
                  <a:lnTo>
                    <a:pt x="1134" y="106"/>
                  </a:lnTo>
                  <a:lnTo>
                    <a:pt x="1130" y="106"/>
                  </a:lnTo>
                  <a:lnTo>
                    <a:pt x="1130" y="110"/>
                  </a:lnTo>
                  <a:lnTo>
                    <a:pt x="1123" y="117"/>
                  </a:lnTo>
                  <a:lnTo>
                    <a:pt x="1120" y="127"/>
                  </a:lnTo>
                  <a:lnTo>
                    <a:pt x="1116" y="141"/>
                  </a:lnTo>
                  <a:lnTo>
                    <a:pt x="1116" y="141"/>
                  </a:lnTo>
                  <a:lnTo>
                    <a:pt x="1113" y="141"/>
                  </a:lnTo>
                  <a:lnTo>
                    <a:pt x="1113" y="145"/>
                  </a:lnTo>
                  <a:lnTo>
                    <a:pt x="1109" y="148"/>
                  </a:lnTo>
                  <a:lnTo>
                    <a:pt x="1106" y="148"/>
                  </a:lnTo>
                  <a:lnTo>
                    <a:pt x="1102" y="145"/>
                  </a:lnTo>
                  <a:lnTo>
                    <a:pt x="1095" y="141"/>
                  </a:lnTo>
                  <a:lnTo>
                    <a:pt x="1092" y="103"/>
                  </a:lnTo>
                  <a:lnTo>
                    <a:pt x="1092" y="103"/>
                  </a:lnTo>
                  <a:lnTo>
                    <a:pt x="1092" y="103"/>
                  </a:lnTo>
                  <a:lnTo>
                    <a:pt x="1088" y="99"/>
                  </a:lnTo>
                  <a:lnTo>
                    <a:pt x="1088" y="99"/>
                  </a:lnTo>
                  <a:lnTo>
                    <a:pt x="1088" y="103"/>
                  </a:lnTo>
                  <a:lnTo>
                    <a:pt x="1085" y="110"/>
                  </a:lnTo>
                  <a:lnTo>
                    <a:pt x="1085" y="110"/>
                  </a:lnTo>
                  <a:lnTo>
                    <a:pt x="1081" y="113"/>
                  </a:lnTo>
                  <a:lnTo>
                    <a:pt x="1078" y="117"/>
                  </a:lnTo>
                  <a:lnTo>
                    <a:pt x="1078" y="120"/>
                  </a:lnTo>
                  <a:lnTo>
                    <a:pt x="1074" y="120"/>
                  </a:lnTo>
                  <a:lnTo>
                    <a:pt x="1070" y="124"/>
                  </a:lnTo>
                  <a:lnTo>
                    <a:pt x="1067" y="124"/>
                  </a:lnTo>
                  <a:lnTo>
                    <a:pt x="1067" y="120"/>
                  </a:lnTo>
                  <a:lnTo>
                    <a:pt x="1063" y="113"/>
                  </a:lnTo>
                  <a:lnTo>
                    <a:pt x="1063" y="106"/>
                  </a:lnTo>
                  <a:lnTo>
                    <a:pt x="1063" y="103"/>
                  </a:lnTo>
                  <a:lnTo>
                    <a:pt x="1060" y="103"/>
                  </a:lnTo>
                  <a:lnTo>
                    <a:pt x="1056" y="103"/>
                  </a:lnTo>
                  <a:lnTo>
                    <a:pt x="1053" y="106"/>
                  </a:lnTo>
                  <a:lnTo>
                    <a:pt x="1053" y="106"/>
                  </a:lnTo>
                  <a:lnTo>
                    <a:pt x="1049" y="106"/>
                  </a:lnTo>
                  <a:lnTo>
                    <a:pt x="1042" y="103"/>
                  </a:lnTo>
                  <a:lnTo>
                    <a:pt x="1039" y="99"/>
                  </a:lnTo>
                  <a:lnTo>
                    <a:pt x="1039" y="99"/>
                  </a:lnTo>
                  <a:lnTo>
                    <a:pt x="1035" y="95"/>
                  </a:lnTo>
                  <a:lnTo>
                    <a:pt x="1039" y="92"/>
                  </a:lnTo>
                  <a:lnTo>
                    <a:pt x="1042" y="85"/>
                  </a:lnTo>
                  <a:lnTo>
                    <a:pt x="1042" y="78"/>
                  </a:lnTo>
                  <a:lnTo>
                    <a:pt x="1046" y="71"/>
                  </a:lnTo>
                  <a:lnTo>
                    <a:pt x="1046" y="64"/>
                  </a:lnTo>
                  <a:lnTo>
                    <a:pt x="1046" y="64"/>
                  </a:lnTo>
                  <a:lnTo>
                    <a:pt x="1039" y="60"/>
                  </a:lnTo>
                  <a:lnTo>
                    <a:pt x="1039" y="53"/>
                  </a:lnTo>
                  <a:lnTo>
                    <a:pt x="1035" y="50"/>
                  </a:lnTo>
                  <a:lnTo>
                    <a:pt x="1035" y="46"/>
                  </a:lnTo>
                  <a:lnTo>
                    <a:pt x="1035" y="43"/>
                  </a:lnTo>
                  <a:lnTo>
                    <a:pt x="1035" y="39"/>
                  </a:lnTo>
                  <a:lnTo>
                    <a:pt x="1035" y="32"/>
                  </a:lnTo>
                  <a:lnTo>
                    <a:pt x="1032" y="25"/>
                  </a:lnTo>
                  <a:lnTo>
                    <a:pt x="1025" y="18"/>
                  </a:lnTo>
                  <a:lnTo>
                    <a:pt x="1021" y="14"/>
                  </a:lnTo>
                  <a:lnTo>
                    <a:pt x="1018" y="11"/>
                  </a:lnTo>
                  <a:lnTo>
                    <a:pt x="1014" y="7"/>
                  </a:lnTo>
                  <a:lnTo>
                    <a:pt x="1014" y="4"/>
                  </a:lnTo>
                  <a:lnTo>
                    <a:pt x="1011" y="0"/>
                  </a:lnTo>
                  <a:lnTo>
                    <a:pt x="1007" y="0"/>
                  </a:lnTo>
                  <a:lnTo>
                    <a:pt x="1004" y="0"/>
                  </a:lnTo>
                  <a:lnTo>
                    <a:pt x="1004" y="4"/>
                  </a:lnTo>
                  <a:lnTo>
                    <a:pt x="1000" y="4"/>
                  </a:lnTo>
                  <a:lnTo>
                    <a:pt x="996" y="4"/>
                  </a:lnTo>
                  <a:lnTo>
                    <a:pt x="996" y="7"/>
                  </a:lnTo>
                  <a:lnTo>
                    <a:pt x="993" y="14"/>
                  </a:lnTo>
                  <a:lnTo>
                    <a:pt x="993" y="18"/>
                  </a:lnTo>
                  <a:lnTo>
                    <a:pt x="993" y="25"/>
                  </a:lnTo>
                  <a:lnTo>
                    <a:pt x="993" y="25"/>
                  </a:lnTo>
                  <a:lnTo>
                    <a:pt x="982" y="32"/>
                  </a:lnTo>
                  <a:lnTo>
                    <a:pt x="979" y="43"/>
                  </a:lnTo>
                  <a:lnTo>
                    <a:pt x="979" y="50"/>
                  </a:lnTo>
                  <a:lnTo>
                    <a:pt x="979" y="53"/>
                  </a:lnTo>
                  <a:lnTo>
                    <a:pt x="979" y="57"/>
                  </a:lnTo>
                  <a:lnTo>
                    <a:pt x="979" y="67"/>
                  </a:lnTo>
                  <a:lnTo>
                    <a:pt x="982" y="74"/>
                  </a:lnTo>
                  <a:lnTo>
                    <a:pt x="986" y="81"/>
                  </a:lnTo>
                  <a:lnTo>
                    <a:pt x="993" y="88"/>
                  </a:lnTo>
                  <a:lnTo>
                    <a:pt x="996" y="92"/>
                  </a:lnTo>
                  <a:lnTo>
                    <a:pt x="1004" y="92"/>
                  </a:lnTo>
                  <a:lnTo>
                    <a:pt x="1007" y="92"/>
                  </a:lnTo>
                  <a:lnTo>
                    <a:pt x="1007" y="92"/>
                  </a:lnTo>
                  <a:lnTo>
                    <a:pt x="1000" y="99"/>
                  </a:lnTo>
                  <a:lnTo>
                    <a:pt x="1000" y="106"/>
                  </a:lnTo>
                  <a:lnTo>
                    <a:pt x="1000" y="113"/>
                  </a:lnTo>
                  <a:lnTo>
                    <a:pt x="1004" y="117"/>
                  </a:lnTo>
                  <a:lnTo>
                    <a:pt x="1007" y="120"/>
                  </a:lnTo>
                  <a:lnTo>
                    <a:pt x="1011" y="120"/>
                  </a:lnTo>
                  <a:lnTo>
                    <a:pt x="1014" y="124"/>
                  </a:lnTo>
                  <a:lnTo>
                    <a:pt x="1014" y="124"/>
                  </a:lnTo>
                  <a:lnTo>
                    <a:pt x="1021" y="124"/>
                  </a:lnTo>
                  <a:lnTo>
                    <a:pt x="1021" y="127"/>
                  </a:lnTo>
                  <a:lnTo>
                    <a:pt x="1025" y="131"/>
                  </a:lnTo>
                  <a:lnTo>
                    <a:pt x="1021" y="134"/>
                  </a:lnTo>
                  <a:lnTo>
                    <a:pt x="1021" y="138"/>
                  </a:lnTo>
                  <a:lnTo>
                    <a:pt x="1021" y="138"/>
                  </a:lnTo>
                  <a:lnTo>
                    <a:pt x="1018" y="141"/>
                  </a:lnTo>
                  <a:lnTo>
                    <a:pt x="1011" y="145"/>
                  </a:lnTo>
                  <a:lnTo>
                    <a:pt x="1004" y="148"/>
                  </a:lnTo>
                  <a:lnTo>
                    <a:pt x="996" y="152"/>
                  </a:lnTo>
                  <a:lnTo>
                    <a:pt x="989" y="155"/>
                  </a:lnTo>
                  <a:lnTo>
                    <a:pt x="986" y="159"/>
                  </a:lnTo>
                  <a:lnTo>
                    <a:pt x="982" y="159"/>
                  </a:lnTo>
                  <a:lnTo>
                    <a:pt x="975" y="159"/>
                  </a:lnTo>
                  <a:lnTo>
                    <a:pt x="972" y="159"/>
                  </a:lnTo>
                  <a:lnTo>
                    <a:pt x="972" y="159"/>
                  </a:lnTo>
                  <a:lnTo>
                    <a:pt x="972" y="155"/>
                  </a:lnTo>
                  <a:lnTo>
                    <a:pt x="972" y="155"/>
                  </a:lnTo>
                  <a:lnTo>
                    <a:pt x="975" y="131"/>
                  </a:lnTo>
                  <a:lnTo>
                    <a:pt x="958" y="131"/>
                  </a:lnTo>
                  <a:lnTo>
                    <a:pt x="947" y="131"/>
                  </a:lnTo>
                  <a:lnTo>
                    <a:pt x="944" y="131"/>
                  </a:lnTo>
                  <a:lnTo>
                    <a:pt x="940" y="134"/>
                  </a:lnTo>
                  <a:lnTo>
                    <a:pt x="940" y="134"/>
                  </a:lnTo>
                  <a:lnTo>
                    <a:pt x="940" y="134"/>
                  </a:lnTo>
                  <a:lnTo>
                    <a:pt x="940" y="148"/>
                  </a:lnTo>
                  <a:lnTo>
                    <a:pt x="940" y="155"/>
                  </a:lnTo>
                  <a:lnTo>
                    <a:pt x="940" y="159"/>
                  </a:lnTo>
                  <a:lnTo>
                    <a:pt x="937" y="162"/>
                  </a:lnTo>
                  <a:lnTo>
                    <a:pt x="937" y="162"/>
                  </a:lnTo>
                  <a:lnTo>
                    <a:pt x="933" y="162"/>
                  </a:lnTo>
                  <a:lnTo>
                    <a:pt x="930" y="159"/>
                  </a:lnTo>
                  <a:lnTo>
                    <a:pt x="930" y="159"/>
                  </a:lnTo>
                  <a:lnTo>
                    <a:pt x="930" y="159"/>
                  </a:lnTo>
                  <a:lnTo>
                    <a:pt x="923" y="155"/>
                  </a:lnTo>
                  <a:lnTo>
                    <a:pt x="919" y="152"/>
                  </a:lnTo>
                  <a:lnTo>
                    <a:pt x="912" y="152"/>
                  </a:lnTo>
                  <a:lnTo>
                    <a:pt x="912" y="155"/>
                  </a:lnTo>
                  <a:lnTo>
                    <a:pt x="908" y="155"/>
                  </a:lnTo>
                  <a:lnTo>
                    <a:pt x="908" y="155"/>
                  </a:lnTo>
                  <a:lnTo>
                    <a:pt x="901" y="162"/>
                  </a:lnTo>
                  <a:lnTo>
                    <a:pt x="894" y="162"/>
                  </a:lnTo>
                  <a:lnTo>
                    <a:pt x="891" y="162"/>
                  </a:lnTo>
                  <a:lnTo>
                    <a:pt x="887" y="162"/>
                  </a:lnTo>
                  <a:lnTo>
                    <a:pt x="887" y="159"/>
                  </a:lnTo>
                  <a:lnTo>
                    <a:pt x="884" y="155"/>
                  </a:lnTo>
                  <a:lnTo>
                    <a:pt x="884" y="155"/>
                  </a:lnTo>
                  <a:lnTo>
                    <a:pt x="880" y="148"/>
                  </a:lnTo>
                  <a:lnTo>
                    <a:pt x="877" y="141"/>
                  </a:lnTo>
                  <a:lnTo>
                    <a:pt x="873" y="141"/>
                  </a:lnTo>
                  <a:lnTo>
                    <a:pt x="870" y="141"/>
                  </a:lnTo>
                  <a:lnTo>
                    <a:pt x="866" y="145"/>
                  </a:lnTo>
                  <a:lnTo>
                    <a:pt x="866" y="145"/>
                  </a:lnTo>
                  <a:lnTo>
                    <a:pt x="856" y="141"/>
                  </a:lnTo>
                  <a:lnTo>
                    <a:pt x="852" y="138"/>
                  </a:lnTo>
                  <a:lnTo>
                    <a:pt x="849" y="134"/>
                  </a:lnTo>
                  <a:lnTo>
                    <a:pt x="845" y="131"/>
                  </a:lnTo>
                  <a:lnTo>
                    <a:pt x="845" y="127"/>
                  </a:lnTo>
                  <a:lnTo>
                    <a:pt x="845" y="127"/>
                  </a:lnTo>
                  <a:lnTo>
                    <a:pt x="845" y="120"/>
                  </a:lnTo>
                  <a:lnTo>
                    <a:pt x="841" y="117"/>
                  </a:lnTo>
                  <a:lnTo>
                    <a:pt x="838" y="117"/>
                  </a:lnTo>
                  <a:lnTo>
                    <a:pt x="834" y="117"/>
                  </a:lnTo>
                  <a:lnTo>
                    <a:pt x="831" y="117"/>
                  </a:lnTo>
                  <a:lnTo>
                    <a:pt x="831" y="117"/>
                  </a:lnTo>
                  <a:lnTo>
                    <a:pt x="820" y="117"/>
                  </a:lnTo>
                  <a:lnTo>
                    <a:pt x="813" y="120"/>
                  </a:lnTo>
                  <a:lnTo>
                    <a:pt x="806" y="124"/>
                  </a:lnTo>
                  <a:lnTo>
                    <a:pt x="806" y="127"/>
                  </a:lnTo>
                  <a:lnTo>
                    <a:pt x="803" y="131"/>
                  </a:lnTo>
                  <a:lnTo>
                    <a:pt x="803" y="138"/>
                  </a:lnTo>
                  <a:lnTo>
                    <a:pt x="803" y="141"/>
                  </a:lnTo>
                  <a:lnTo>
                    <a:pt x="806" y="141"/>
                  </a:lnTo>
                  <a:lnTo>
                    <a:pt x="806" y="145"/>
                  </a:lnTo>
                  <a:lnTo>
                    <a:pt x="810" y="148"/>
                  </a:lnTo>
                  <a:lnTo>
                    <a:pt x="810" y="152"/>
                  </a:lnTo>
                  <a:lnTo>
                    <a:pt x="810" y="155"/>
                  </a:lnTo>
                  <a:lnTo>
                    <a:pt x="806" y="159"/>
                  </a:lnTo>
                  <a:lnTo>
                    <a:pt x="806" y="162"/>
                  </a:lnTo>
                  <a:lnTo>
                    <a:pt x="806" y="162"/>
                  </a:lnTo>
                  <a:lnTo>
                    <a:pt x="806" y="191"/>
                  </a:lnTo>
                  <a:lnTo>
                    <a:pt x="803" y="194"/>
                  </a:lnTo>
                  <a:lnTo>
                    <a:pt x="799" y="198"/>
                  </a:lnTo>
                  <a:lnTo>
                    <a:pt x="799" y="198"/>
                  </a:lnTo>
                  <a:lnTo>
                    <a:pt x="799" y="198"/>
                  </a:lnTo>
                  <a:lnTo>
                    <a:pt x="799" y="198"/>
                  </a:lnTo>
                  <a:lnTo>
                    <a:pt x="796" y="187"/>
                  </a:lnTo>
                  <a:lnTo>
                    <a:pt x="792" y="176"/>
                  </a:lnTo>
                  <a:lnTo>
                    <a:pt x="785" y="166"/>
                  </a:lnTo>
                  <a:lnTo>
                    <a:pt x="782" y="159"/>
                  </a:lnTo>
                  <a:lnTo>
                    <a:pt x="778" y="152"/>
                  </a:lnTo>
                  <a:lnTo>
                    <a:pt x="775" y="145"/>
                  </a:lnTo>
                  <a:lnTo>
                    <a:pt x="771" y="145"/>
                  </a:lnTo>
                  <a:lnTo>
                    <a:pt x="768" y="148"/>
                  </a:lnTo>
                  <a:lnTo>
                    <a:pt x="768" y="152"/>
                  </a:lnTo>
                  <a:lnTo>
                    <a:pt x="764" y="155"/>
                  </a:lnTo>
                  <a:lnTo>
                    <a:pt x="764" y="159"/>
                  </a:lnTo>
                  <a:lnTo>
                    <a:pt x="760" y="159"/>
                  </a:lnTo>
                  <a:lnTo>
                    <a:pt x="757" y="159"/>
                  </a:lnTo>
                  <a:lnTo>
                    <a:pt x="750" y="155"/>
                  </a:lnTo>
                  <a:lnTo>
                    <a:pt x="743" y="155"/>
                  </a:lnTo>
                  <a:lnTo>
                    <a:pt x="736" y="159"/>
                  </a:lnTo>
                  <a:lnTo>
                    <a:pt x="732" y="159"/>
                  </a:lnTo>
                  <a:lnTo>
                    <a:pt x="722" y="159"/>
                  </a:lnTo>
                  <a:lnTo>
                    <a:pt x="715" y="155"/>
                  </a:lnTo>
                  <a:lnTo>
                    <a:pt x="711" y="155"/>
                  </a:lnTo>
                  <a:lnTo>
                    <a:pt x="711" y="152"/>
                  </a:lnTo>
                  <a:lnTo>
                    <a:pt x="715" y="148"/>
                  </a:lnTo>
                  <a:lnTo>
                    <a:pt x="715" y="148"/>
                  </a:lnTo>
                  <a:lnTo>
                    <a:pt x="718" y="145"/>
                  </a:lnTo>
                  <a:lnTo>
                    <a:pt x="718" y="145"/>
                  </a:lnTo>
                  <a:lnTo>
                    <a:pt x="725" y="138"/>
                  </a:lnTo>
                  <a:lnTo>
                    <a:pt x="725" y="131"/>
                  </a:lnTo>
                  <a:lnTo>
                    <a:pt x="725" y="124"/>
                  </a:lnTo>
                  <a:lnTo>
                    <a:pt x="725" y="120"/>
                  </a:lnTo>
                  <a:lnTo>
                    <a:pt x="722" y="117"/>
                  </a:lnTo>
                  <a:lnTo>
                    <a:pt x="718" y="113"/>
                  </a:lnTo>
                  <a:lnTo>
                    <a:pt x="715" y="113"/>
                  </a:lnTo>
                  <a:lnTo>
                    <a:pt x="715" y="113"/>
                  </a:lnTo>
                  <a:lnTo>
                    <a:pt x="708" y="106"/>
                  </a:lnTo>
                  <a:lnTo>
                    <a:pt x="704" y="106"/>
                  </a:lnTo>
                  <a:lnTo>
                    <a:pt x="704" y="106"/>
                  </a:lnTo>
                  <a:lnTo>
                    <a:pt x="701" y="106"/>
                  </a:lnTo>
                  <a:lnTo>
                    <a:pt x="701" y="110"/>
                  </a:lnTo>
                  <a:lnTo>
                    <a:pt x="701" y="110"/>
                  </a:lnTo>
                  <a:lnTo>
                    <a:pt x="701" y="113"/>
                  </a:lnTo>
                  <a:lnTo>
                    <a:pt x="701" y="117"/>
                  </a:lnTo>
                  <a:lnTo>
                    <a:pt x="701" y="120"/>
                  </a:lnTo>
                  <a:lnTo>
                    <a:pt x="697" y="120"/>
                  </a:lnTo>
                  <a:lnTo>
                    <a:pt x="697" y="120"/>
                  </a:lnTo>
                  <a:lnTo>
                    <a:pt x="694" y="117"/>
                  </a:lnTo>
                  <a:lnTo>
                    <a:pt x="690" y="117"/>
                  </a:lnTo>
                  <a:lnTo>
                    <a:pt x="690" y="117"/>
                  </a:lnTo>
                  <a:lnTo>
                    <a:pt x="672" y="99"/>
                  </a:lnTo>
                  <a:lnTo>
                    <a:pt x="655" y="88"/>
                  </a:lnTo>
                  <a:lnTo>
                    <a:pt x="641" y="81"/>
                  </a:lnTo>
                  <a:lnTo>
                    <a:pt x="634" y="81"/>
                  </a:lnTo>
                  <a:lnTo>
                    <a:pt x="620" y="78"/>
                  </a:lnTo>
                  <a:lnTo>
                    <a:pt x="609" y="74"/>
                  </a:lnTo>
                  <a:lnTo>
                    <a:pt x="605" y="71"/>
                  </a:lnTo>
                  <a:lnTo>
                    <a:pt x="602" y="71"/>
                  </a:lnTo>
                  <a:lnTo>
                    <a:pt x="602" y="71"/>
                  </a:lnTo>
                  <a:lnTo>
                    <a:pt x="595" y="67"/>
                  </a:lnTo>
                  <a:lnTo>
                    <a:pt x="591" y="67"/>
                  </a:lnTo>
                  <a:lnTo>
                    <a:pt x="591" y="67"/>
                  </a:lnTo>
                  <a:lnTo>
                    <a:pt x="588" y="71"/>
                  </a:lnTo>
                  <a:lnTo>
                    <a:pt x="588" y="74"/>
                  </a:lnTo>
                  <a:lnTo>
                    <a:pt x="591" y="78"/>
                  </a:lnTo>
                  <a:lnTo>
                    <a:pt x="591" y="81"/>
                  </a:lnTo>
                  <a:lnTo>
                    <a:pt x="591" y="81"/>
                  </a:lnTo>
                  <a:lnTo>
                    <a:pt x="588" y="88"/>
                  </a:lnTo>
                  <a:lnTo>
                    <a:pt x="584" y="88"/>
                  </a:lnTo>
                  <a:lnTo>
                    <a:pt x="584" y="88"/>
                  </a:lnTo>
                  <a:lnTo>
                    <a:pt x="581" y="85"/>
                  </a:lnTo>
                  <a:lnTo>
                    <a:pt x="581" y="85"/>
                  </a:lnTo>
                  <a:lnTo>
                    <a:pt x="577" y="81"/>
                  </a:lnTo>
                  <a:lnTo>
                    <a:pt x="574" y="74"/>
                  </a:lnTo>
                  <a:lnTo>
                    <a:pt x="570" y="67"/>
                  </a:lnTo>
                  <a:lnTo>
                    <a:pt x="567" y="60"/>
                  </a:lnTo>
                  <a:lnTo>
                    <a:pt x="563" y="57"/>
                  </a:lnTo>
                  <a:lnTo>
                    <a:pt x="560" y="53"/>
                  </a:lnTo>
                  <a:lnTo>
                    <a:pt x="556" y="50"/>
                  </a:lnTo>
                  <a:lnTo>
                    <a:pt x="553" y="46"/>
                  </a:lnTo>
                  <a:lnTo>
                    <a:pt x="549" y="46"/>
                  </a:lnTo>
                  <a:lnTo>
                    <a:pt x="546" y="46"/>
                  </a:lnTo>
                  <a:lnTo>
                    <a:pt x="546" y="50"/>
                  </a:lnTo>
                  <a:lnTo>
                    <a:pt x="546" y="53"/>
                  </a:lnTo>
                  <a:lnTo>
                    <a:pt x="549" y="57"/>
                  </a:lnTo>
                  <a:lnTo>
                    <a:pt x="549" y="57"/>
                  </a:lnTo>
                  <a:lnTo>
                    <a:pt x="549" y="60"/>
                  </a:lnTo>
                  <a:lnTo>
                    <a:pt x="546" y="67"/>
                  </a:lnTo>
                  <a:lnTo>
                    <a:pt x="542" y="71"/>
                  </a:lnTo>
                  <a:lnTo>
                    <a:pt x="539" y="71"/>
                  </a:lnTo>
                  <a:lnTo>
                    <a:pt x="535" y="71"/>
                  </a:lnTo>
                  <a:lnTo>
                    <a:pt x="535" y="67"/>
                  </a:lnTo>
                  <a:lnTo>
                    <a:pt x="531" y="67"/>
                  </a:lnTo>
                  <a:lnTo>
                    <a:pt x="531" y="64"/>
                  </a:lnTo>
                  <a:lnTo>
                    <a:pt x="524" y="60"/>
                  </a:lnTo>
                  <a:lnTo>
                    <a:pt x="521" y="60"/>
                  </a:lnTo>
                  <a:lnTo>
                    <a:pt x="517" y="64"/>
                  </a:lnTo>
                  <a:lnTo>
                    <a:pt x="514" y="67"/>
                  </a:lnTo>
                  <a:lnTo>
                    <a:pt x="514" y="67"/>
                  </a:lnTo>
                  <a:lnTo>
                    <a:pt x="510" y="71"/>
                  </a:lnTo>
                  <a:lnTo>
                    <a:pt x="507" y="74"/>
                  </a:lnTo>
                  <a:lnTo>
                    <a:pt x="503" y="78"/>
                  </a:lnTo>
                  <a:lnTo>
                    <a:pt x="500" y="81"/>
                  </a:lnTo>
                  <a:lnTo>
                    <a:pt x="500" y="81"/>
                  </a:lnTo>
                  <a:lnTo>
                    <a:pt x="493" y="81"/>
                  </a:lnTo>
                  <a:lnTo>
                    <a:pt x="482" y="85"/>
                  </a:lnTo>
                  <a:lnTo>
                    <a:pt x="475" y="92"/>
                  </a:lnTo>
                  <a:lnTo>
                    <a:pt x="465" y="95"/>
                  </a:lnTo>
                  <a:lnTo>
                    <a:pt x="461" y="103"/>
                  </a:lnTo>
                  <a:lnTo>
                    <a:pt x="454" y="106"/>
                  </a:lnTo>
                  <a:lnTo>
                    <a:pt x="454" y="106"/>
                  </a:lnTo>
                  <a:lnTo>
                    <a:pt x="447" y="113"/>
                  </a:lnTo>
                  <a:lnTo>
                    <a:pt x="440" y="117"/>
                  </a:lnTo>
                  <a:lnTo>
                    <a:pt x="433" y="117"/>
                  </a:lnTo>
                  <a:lnTo>
                    <a:pt x="429" y="113"/>
                  </a:lnTo>
                  <a:lnTo>
                    <a:pt x="426" y="113"/>
                  </a:lnTo>
                  <a:lnTo>
                    <a:pt x="422" y="110"/>
                  </a:lnTo>
                  <a:lnTo>
                    <a:pt x="415" y="106"/>
                  </a:lnTo>
                  <a:lnTo>
                    <a:pt x="408" y="99"/>
                  </a:lnTo>
                  <a:lnTo>
                    <a:pt x="401" y="95"/>
                  </a:lnTo>
                  <a:lnTo>
                    <a:pt x="398" y="92"/>
                  </a:lnTo>
                  <a:lnTo>
                    <a:pt x="391" y="88"/>
                  </a:lnTo>
                  <a:lnTo>
                    <a:pt x="391" y="88"/>
                  </a:lnTo>
                  <a:lnTo>
                    <a:pt x="384" y="85"/>
                  </a:lnTo>
                  <a:lnTo>
                    <a:pt x="376" y="85"/>
                  </a:lnTo>
                  <a:lnTo>
                    <a:pt x="369" y="81"/>
                  </a:lnTo>
                  <a:lnTo>
                    <a:pt x="362" y="78"/>
                  </a:lnTo>
                  <a:lnTo>
                    <a:pt x="359" y="78"/>
                  </a:lnTo>
                  <a:lnTo>
                    <a:pt x="355" y="74"/>
                  </a:lnTo>
                  <a:lnTo>
                    <a:pt x="355" y="74"/>
                  </a:lnTo>
                  <a:lnTo>
                    <a:pt x="352" y="74"/>
                  </a:lnTo>
                  <a:lnTo>
                    <a:pt x="348" y="71"/>
                  </a:lnTo>
                  <a:lnTo>
                    <a:pt x="341" y="71"/>
                  </a:lnTo>
                  <a:lnTo>
                    <a:pt x="334" y="71"/>
                  </a:lnTo>
                  <a:lnTo>
                    <a:pt x="327" y="74"/>
                  </a:lnTo>
                  <a:lnTo>
                    <a:pt x="327" y="74"/>
                  </a:lnTo>
                  <a:lnTo>
                    <a:pt x="320" y="74"/>
                  </a:lnTo>
                  <a:lnTo>
                    <a:pt x="313" y="74"/>
                  </a:lnTo>
                  <a:lnTo>
                    <a:pt x="306" y="71"/>
                  </a:lnTo>
                  <a:lnTo>
                    <a:pt x="299" y="67"/>
                  </a:lnTo>
                  <a:lnTo>
                    <a:pt x="295" y="67"/>
                  </a:lnTo>
                  <a:lnTo>
                    <a:pt x="292" y="67"/>
                  </a:lnTo>
                  <a:lnTo>
                    <a:pt x="285" y="64"/>
                  </a:lnTo>
                  <a:lnTo>
                    <a:pt x="278" y="64"/>
                  </a:lnTo>
                  <a:lnTo>
                    <a:pt x="274" y="57"/>
                  </a:lnTo>
                  <a:lnTo>
                    <a:pt x="274" y="57"/>
                  </a:lnTo>
                  <a:lnTo>
                    <a:pt x="271" y="53"/>
                  </a:lnTo>
                  <a:lnTo>
                    <a:pt x="264" y="53"/>
                  </a:lnTo>
                  <a:lnTo>
                    <a:pt x="260" y="50"/>
                  </a:lnTo>
                  <a:lnTo>
                    <a:pt x="257" y="50"/>
                  </a:lnTo>
                  <a:lnTo>
                    <a:pt x="253" y="50"/>
                  </a:lnTo>
                  <a:lnTo>
                    <a:pt x="250" y="46"/>
                  </a:lnTo>
                  <a:lnTo>
                    <a:pt x="243" y="46"/>
                  </a:lnTo>
                  <a:lnTo>
                    <a:pt x="243" y="46"/>
                  </a:lnTo>
                  <a:lnTo>
                    <a:pt x="243" y="53"/>
                  </a:lnTo>
                  <a:lnTo>
                    <a:pt x="243" y="57"/>
                  </a:lnTo>
                  <a:lnTo>
                    <a:pt x="243" y="60"/>
                  </a:lnTo>
                  <a:lnTo>
                    <a:pt x="243" y="64"/>
                  </a:lnTo>
                  <a:lnTo>
                    <a:pt x="239" y="64"/>
                  </a:lnTo>
                  <a:lnTo>
                    <a:pt x="236" y="60"/>
                  </a:lnTo>
                  <a:lnTo>
                    <a:pt x="228" y="57"/>
                  </a:lnTo>
                  <a:lnTo>
                    <a:pt x="225" y="50"/>
                  </a:lnTo>
                  <a:lnTo>
                    <a:pt x="218" y="46"/>
                  </a:lnTo>
                  <a:lnTo>
                    <a:pt x="214" y="43"/>
                  </a:lnTo>
                  <a:lnTo>
                    <a:pt x="207" y="39"/>
                  </a:lnTo>
                  <a:lnTo>
                    <a:pt x="197" y="36"/>
                  </a:lnTo>
                  <a:lnTo>
                    <a:pt x="190" y="32"/>
                  </a:lnTo>
                  <a:lnTo>
                    <a:pt x="186" y="29"/>
                  </a:lnTo>
                  <a:lnTo>
                    <a:pt x="186" y="29"/>
                  </a:lnTo>
                  <a:lnTo>
                    <a:pt x="183" y="29"/>
                  </a:lnTo>
                  <a:lnTo>
                    <a:pt x="179" y="25"/>
                  </a:lnTo>
                  <a:lnTo>
                    <a:pt x="172" y="25"/>
                  </a:lnTo>
                  <a:lnTo>
                    <a:pt x="165" y="21"/>
                  </a:lnTo>
                  <a:lnTo>
                    <a:pt x="155" y="25"/>
                  </a:lnTo>
                  <a:lnTo>
                    <a:pt x="140" y="29"/>
                  </a:lnTo>
                  <a:lnTo>
                    <a:pt x="133" y="32"/>
                  </a:lnTo>
                  <a:lnTo>
                    <a:pt x="126" y="36"/>
                  </a:lnTo>
                  <a:lnTo>
                    <a:pt x="123" y="36"/>
                  </a:lnTo>
                  <a:lnTo>
                    <a:pt x="119" y="36"/>
                  </a:lnTo>
                  <a:lnTo>
                    <a:pt x="116" y="36"/>
                  </a:lnTo>
                  <a:lnTo>
                    <a:pt x="112" y="36"/>
                  </a:lnTo>
                  <a:lnTo>
                    <a:pt x="109" y="36"/>
                  </a:lnTo>
                  <a:lnTo>
                    <a:pt x="102" y="39"/>
                  </a:lnTo>
                  <a:lnTo>
                    <a:pt x="95" y="43"/>
                  </a:lnTo>
                  <a:lnTo>
                    <a:pt x="91" y="46"/>
                  </a:lnTo>
                  <a:lnTo>
                    <a:pt x="88" y="53"/>
                  </a:lnTo>
                  <a:lnTo>
                    <a:pt x="84" y="60"/>
                  </a:lnTo>
                  <a:lnTo>
                    <a:pt x="81" y="67"/>
                  </a:lnTo>
                  <a:lnTo>
                    <a:pt x="77" y="78"/>
                  </a:lnTo>
                  <a:lnTo>
                    <a:pt x="70" y="85"/>
                  </a:lnTo>
                  <a:lnTo>
                    <a:pt x="66" y="95"/>
                  </a:lnTo>
                  <a:lnTo>
                    <a:pt x="59" y="99"/>
                  </a:lnTo>
                  <a:lnTo>
                    <a:pt x="52" y="103"/>
                  </a:lnTo>
                  <a:lnTo>
                    <a:pt x="42" y="103"/>
                  </a:lnTo>
                  <a:lnTo>
                    <a:pt x="31" y="106"/>
                  </a:lnTo>
                  <a:lnTo>
                    <a:pt x="24" y="110"/>
                  </a:lnTo>
                  <a:lnTo>
                    <a:pt x="21" y="113"/>
                  </a:lnTo>
                  <a:lnTo>
                    <a:pt x="17" y="120"/>
                  </a:lnTo>
                  <a:lnTo>
                    <a:pt x="17" y="127"/>
                  </a:lnTo>
                  <a:lnTo>
                    <a:pt x="21" y="134"/>
                  </a:lnTo>
                  <a:lnTo>
                    <a:pt x="24" y="138"/>
                  </a:lnTo>
                  <a:lnTo>
                    <a:pt x="31" y="145"/>
                  </a:lnTo>
                  <a:lnTo>
                    <a:pt x="38" y="152"/>
                  </a:lnTo>
                  <a:lnTo>
                    <a:pt x="52" y="166"/>
                  </a:lnTo>
                  <a:lnTo>
                    <a:pt x="70" y="184"/>
                  </a:lnTo>
                  <a:lnTo>
                    <a:pt x="77" y="198"/>
                  </a:lnTo>
                  <a:lnTo>
                    <a:pt x="77" y="212"/>
                  </a:lnTo>
                  <a:lnTo>
                    <a:pt x="70" y="215"/>
                  </a:lnTo>
                  <a:lnTo>
                    <a:pt x="66" y="215"/>
                  </a:lnTo>
                  <a:lnTo>
                    <a:pt x="59" y="212"/>
                  </a:lnTo>
                  <a:lnTo>
                    <a:pt x="56" y="208"/>
                  </a:lnTo>
                  <a:lnTo>
                    <a:pt x="52" y="205"/>
                  </a:lnTo>
                  <a:lnTo>
                    <a:pt x="49" y="201"/>
                  </a:lnTo>
                  <a:lnTo>
                    <a:pt x="42" y="201"/>
                  </a:lnTo>
                  <a:lnTo>
                    <a:pt x="31" y="201"/>
                  </a:lnTo>
                  <a:lnTo>
                    <a:pt x="24" y="205"/>
                  </a:lnTo>
                  <a:lnTo>
                    <a:pt x="14" y="208"/>
                  </a:lnTo>
                  <a:lnTo>
                    <a:pt x="7" y="215"/>
                  </a:lnTo>
                  <a:lnTo>
                    <a:pt x="3" y="226"/>
                  </a:lnTo>
                  <a:lnTo>
                    <a:pt x="0" y="233"/>
                  </a:lnTo>
                  <a:lnTo>
                    <a:pt x="0" y="240"/>
                  </a:lnTo>
                  <a:lnTo>
                    <a:pt x="0" y="247"/>
                  </a:lnTo>
                  <a:lnTo>
                    <a:pt x="7" y="254"/>
                  </a:lnTo>
                  <a:lnTo>
                    <a:pt x="28" y="261"/>
                  </a:lnTo>
                  <a:lnTo>
                    <a:pt x="45" y="268"/>
                  </a:lnTo>
                  <a:lnTo>
                    <a:pt x="66" y="265"/>
                  </a:lnTo>
                  <a:lnTo>
                    <a:pt x="66" y="265"/>
                  </a:lnTo>
                  <a:lnTo>
                    <a:pt x="70" y="265"/>
                  </a:lnTo>
                  <a:lnTo>
                    <a:pt x="73" y="261"/>
                  </a:lnTo>
                  <a:lnTo>
                    <a:pt x="81" y="258"/>
                  </a:lnTo>
                  <a:lnTo>
                    <a:pt x="84" y="258"/>
                  </a:lnTo>
                  <a:lnTo>
                    <a:pt x="91" y="258"/>
                  </a:lnTo>
                  <a:lnTo>
                    <a:pt x="95" y="258"/>
                  </a:lnTo>
                  <a:lnTo>
                    <a:pt x="95" y="261"/>
                  </a:lnTo>
                  <a:lnTo>
                    <a:pt x="91" y="265"/>
                  </a:lnTo>
                  <a:lnTo>
                    <a:pt x="91" y="268"/>
                  </a:lnTo>
                  <a:lnTo>
                    <a:pt x="88" y="268"/>
                  </a:lnTo>
                  <a:lnTo>
                    <a:pt x="88" y="275"/>
                  </a:lnTo>
                  <a:lnTo>
                    <a:pt x="91" y="279"/>
                  </a:lnTo>
                  <a:lnTo>
                    <a:pt x="95" y="282"/>
                  </a:lnTo>
                  <a:lnTo>
                    <a:pt x="95" y="286"/>
                  </a:lnTo>
                  <a:lnTo>
                    <a:pt x="95" y="289"/>
                  </a:lnTo>
                  <a:lnTo>
                    <a:pt x="91" y="293"/>
                  </a:lnTo>
                  <a:lnTo>
                    <a:pt x="84" y="296"/>
                  </a:lnTo>
                  <a:lnTo>
                    <a:pt x="77" y="300"/>
                  </a:lnTo>
                  <a:lnTo>
                    <a:pt x="70" y="303"/>
                  </a:lnTo>
                  <a:lnTo>
                    <a:pt x="63" y="307"/>
                  </a:lnTo>
                  <a:lnTo>
                    <a:pt x="59" y="310"/>
                  </a:lnTo>
                  <a:lnTo>
                    <a:pt x="56" y="317"/>
                  </a:lnTo>
                  <a:lnTo>
                    <a:pt x="56" y="324"/>
                  </a:lnTo>
                  <a:lnTo>
                    <a:pt x="56" y="324"/>
                  </a:lnTo>
                  <a:lnTo>
                    <a:pt x="56" y="324"/>
                  </a:lnTo>
                  <a:lnTo>
                    <a:pt x="56" y="324"/>
                  </a:lnTo>
                  <a:lnTo>
                    <a:pt x="56" y="324"/>
                  </a:lnTo>
                  <a:lnTo>
                    <a:pt x="52" y="328"/>
                  </a:lnTo>
                  <a:lnTo>
                    <a:pt x="45" y="332"/>
                  </a:lnTo>
                  <a:lnTo>
                    <a:pt x="38" y="335"/>
                  </a:lnTo>
                  <a:lnTo>
                    <a:pt x="28" y="342"/>
                  </a:lnTo>
                  <a:lnTo>
                    <a:pt x="17" y="349"/>
                  </a:lnTo>
                  <a:lnTo>
                    <a:pt x="14" y="353"/>
                  </a:lnTo>
                  <a:lnTo>
                    <a:pt x="17" y="360"/>
                  </a:lnTo>
                  <a:lnTo>
                    <a:pt x="21" y="367"/>
                  </a:lnTo>
                  <a:lnTo>
                    <a:pt x="24" y="367"/>
                  </a:lnTo>
                  <a:lnTo>
                    <a:pt x="28" y="370"/>
                  </a:lnTo>
                  <a:lnTo>
                    <a:pt x="35" y="374"/>
                  </a:lnTo>
                  <a:lnTo>
                    <a:pt x="38" y="374"/>
                  </a:lnTo>
                  <a:lnTo>
                    <a:pt x="38" y="377"/>
                  </a:lnTo>
                  <a:lnTo>
                    <a:pt x="38" y="381"/>
                  </a:lnTo>
                  <a:lnTo>
                    <a:pt x="38" y="388"/>
                  </a:lnTo>
                  <a:lnTo>
                    <a:pt x="38" y="395"/>
                  </a:lnTo>
                  <a:lnTo>
                    <a:pt x="42" y="402"/>
                  </a:lnTo>
                  <a:lnTo>
                    <a:pt x="49" y="405"/>
                  </a:lnTo>
                  <a:lnTo>
                    <a:pt x="52" y="405"/>
                  </a:lnTo>
                  <a:lnTo>
                    <a:pt x="59" y="405"/>
                  </a:lnTo>
                  <a:lnTo>
                    <a:pt x="66" y="405"/>
                  </a:lnTo>
                  <a:lnTo>
                    <a:pt x="70" y="405"/>
                  </a:lnTo>
                  <a:lnTo>
                    <a:pt x="70" y="409"/>
                  </a:lnTo>
                  <a:lnTo>
                    <a:pt x="73" y="413"/>
                  </a:lnTo>
                  <a:lnTo>
                    <a:pt x="77" y="423"/>
                  </a:lnTo>
                  <a:lnTo>
                    <a:pt x="77" y="430"/>
                  </a:lnTo>
                  <a:lnTo>
                    <a:pt x="77" y="434"/>
                  </a:lnTo>
                  <a:lnTo>
                    <a:pt x="81" y="434"/>
                  </a:lnTo>
                  <a:lnTo>
                    <a:pt x="84" y="434"/>
                  </a:lnTo>
                  <a:lnTo>
                    <a:pt x="91" y="434"/>
                  </a:lnTo>
                  <a:lnTo>
                    <a:pt x="95" y="427"/>
                  </a:lnTo>
                  <a:lnTo>
                    <a:pt x="95" y="427"/>
                  </a:lnTo>
                  <a:lnTo>
                    <a:pt x="98" y="427"/>
                  </a:lnTo>
                  <a:lnTo>
                    <a:pt x="102" y="427"/>
                  </a:lnTo>
                  <a:lnTo>
                    <a:pt x="102" y="430"/>
                  </a:lnTo>
                  <a:lnTo>
                    <a:pt x="105" y="434"/>
                  </a:lnTo>
                  <a:lnTo>
                    <a:pt x="105" y="437"/>
                  </a:lnTo>
                  <a:lnTo>
                    <a:pt x="105" y="437"/>
                  </a:lnTo>
                  <a:lnTo>
                    <a:pt x="109" y="441"/>
                  </a:lnTo>
                  <a:lnTo>
                    <a:pt x="112" y="444"/>
                  </a:lnTo>
                  <a:lnTo>
                    <a:pt x="116" y="444"/>
                  </a:lnTo>
                  <a:lnTo>
                    <a:pt x="119" y="444"/>
                  </a:lnTo>
                  <a:lnTo>
                    <a:pt x="126" y="437"/>
                  </a:lnTo>
                  <a:lnTo>
                    <a:pt x="126" y="437"/>
                  </a:lnTo>
                  <a:lnTo>
                    <a:pt x="130" y="434"/>
                  </a:lnTo>
                  <a:lnTo>
                    <a:pt x="133" y="430"/>
                  </a:lnTo>
                  <a:lnTo>
                    <a:pt x="137" y="427"/>
                  </a:lnTo>
                  <a:lnTo>
                    <a:pt x="140" y="427"/>
                  </a:lnTo>
                  <a:lnTo>
                    <a:pt x="144" y="427"/>
                  </a:lnTo>
                  <a:lnTo>
                    <a:pt x="144" y="430"/>
                  </a:lnTo>
                  <a:lnTo>
                    <a:pt x="144" y="434"/>
                  </a:lnTo>
                  <a:lnTo>
                    <a:pt x="144" y="437"/>
                  </a:lnTo>
                  <a:lnTo>
                    <a:pt x="140" y="448"/>
                  </a:lnTo>
                  <a:lnTo>
                    <a:pt x="137" y="458"/>
                  </a:lnTo>
                  <a:lnTo>
                    <a:pt x="133" y="465"/>
                  </a:lnTo>
                  <a:lnTo>
                    <a:pt x="130" y="465"/>
                  </a:lnTo>
                  <a:lnTo>
                    <a:pt x="126" y="469"/>
                  </a:lnTo>
                  <a:lnTo>
                    <a:pt x="119" y="476"/>
                  </a:lnTo>
                  <a:lnTo>
                    <a:pt x="112" y="483"/>
                  </a:lnTo>
                  <a:lnTo>
                    <a:pt x="102" y="490"/>
                  </a:lnTo>
                  <a:lnTo>
                    <a:pt x="95" y="497"/>
                  </a:lnTo>
                  <a:lnTo>
                    <a:pt x="88" y="504"/>
                  </a:lnTo>
                  <a:lnTo>
                    <a:pt x="88" y="504"/>
                  </a:lnTo>
                  <a:lnTo>
                    <a:pt x="81" y="508"/>
                  </a:lnTo>
                  <a:lnTo>
                    <a:pt x="77" y="511"/>
                  </a:lnTo>
                  <a:lnTo>
                    <a:pt x="70" y="518"/>
                  </a:lnTo>
                  <a:lnTo>
                    <a:pt x="66" y="525"/>
                  </a:lnTo>
                  <a:lnTo>
                    <a:pt x="66" y="525"/>
                  </a:lnTo>
                  <a:lnTo>
                    <a:pt x="73" y="522"/>
                  </a:lnTo>
                  <a:lnTo>
                    <a:pt x="81" y="518"/>
                  </a:lnTo>
                  <a:lnTo>
                    <a:pt x="88" y="518"/>
                  </a:lnTo>
                  <a:lnTo>
                    <a:pt x="98" y="515"/>
                  </a:lnTo>
                  <a:lnTo>
                    <a:pt x="116" y="508"/>
                  </a:lnTo>
                  <a:lnTo>
                    <a:pt x="133" y="494"/>
                  </a:lnTo>
                  <a:lnTo>
                    <a:pt x="155" y="476"/>
                  </a:lnTo>
                  <a:lnTo>
                    <a:pt x="169" y="458"/>
                  </a:lnTo>
                  <a:lnTo>
                    <a:pt x="169" y="458"/>
                  </a:lnTo>
                  <a:lnTo>
                    <a:pt x="172" y="455"/>
                  </a:lnTo>
                  <a:lnTo>
                    <a:pt x="179" y="451"/>
                  </a:lnTo>
                  <a:lnTo>
                    <a:pt x="186" y="448"/>
                  </a:lnTo>
                  <a:lnTo>
                    <a:pt x="190" y="444"/>
                  </a:lnTo>
                  <a:lnTo>
                    <a:pt x="193" y="437"/>
                  </a:lnTo>
                  <a:lnTo>
                    <a:pt x="193" y="434"/>
                  </a:lnTo>
                  <a:lnTo>
                    <a:pt x="190" y="427"/>
                  </a:lnTo>
                  <a:lnTo>
                    <a:pt x="190" y="427"/>
                  </a:lnTo>
                  <a:lnTo>
                    <a:pt x="186" y="427"/>
                  </a:lnTo>
                  <a:lnTo>
                    <a:pt x="186" y="423"/>
                  </a:lnTo>
                  <a:lnTo>
                    <a:pt x="186" y="420"/>
                  </a:lnTo>
                  <a:lnTo>
                    <a:pt x="190" y="416"/>
                  </a:lnTo>
                  <a:lnTo>
                    <a:pt x="193" y="416"/>
                  </a:lnTo>
                  <a:lnTo>
                    <a:pt x="197" y="409"/>
                  </a:lnTo>
                  <a:lnTo>
                    <a:pt x="200" y="402"/>
                  </a:lnTo>
                  <a:lnTo>
                    <a:pt x="204" y="395"/>
                  </a:lnTo>
                  <a:lnTo>
                    <a:pt x="207" y="388"/>
                  </a:lnTo>
                  <a:lnTo>
                    <a:pt x="214" y="377"/>
                  </a:lnTo>
                  <a:lnTo>
                    <a:pt x="214" y="370"/>
                  </a:lnTo>
                  <a:lnTo>
                    <a:pt x="218" y="370"/>
                  </a:lnTo>
                  <a:lnTo>
                    <a:pt x="221" y="367"/>
                  </a:lnTo>
                  <a:lnTo>
                    <a:pt x="232" y="363"/>
                  </a:lnTo>
                  <a:lnTo>
                    <a:pt x="243" y="360"/>
                  </a:lnTo>
                  <a:lnTo>
                    <a:pt x="257" y="360"/>
                  </a:lnTo>
                  <a:lnTo>
                    <a:pt x="257" y="360"/>
                  </a:lnTo>
                  <a:lnTo>
                    <a:pt x="260" y="363"/>
                  </a:lnTo>
                  <a:lnTo>
                    <a:pt x="264" y="367"/>
                  </a:lnTo>
                  <a:lnTo>
                    <a:pt x="264" y="367"/>
                  </a:lnTo>
                  <a:lnTo>
                    <a:pt x="264" y="370"/>
                  </a:lnTo>
                  <a:lnTo>
                    <a:pt x="260" y="370"/>
                  </a:lnTo>
                  <a:lnTo>
                    <a:pt x="253" y="374"/>
                  </a:lnTo>
                  <a:lnTo>
                    <a:pt x="246" y="374"/>
                  </a:lnTo>
                  <a:lnTo>
                    <a:pt x="236" y="377"/>
                  </a:lnTo>
                  <a:lnTo>
                    <a:pt x="228" y="381"/>
                  </a:lnTo>
                  <a:lnTo>
                    <a:pt x="225" y="391"/>
                  </a:lnTo>
                  <a:lnTo>
                    <a:pt x="225" y="391"/>
                  </a:lnTo>
                  <a:lnTo>
                    <a:pt x="221" y="398"/>
                  </a:lnTo>
                  <a:lnTo>
                    <a:pt x="221" y="402"/>
                  </a:lnTo>
                  <a:lnTo>
                    <a:pt x="218" y="405"/>
                  </a:lnTo>
                  <a:lnTo>
                    <a:pt x="218" y="405"/>
                  </a:lnTo>
                  <a:lnTo>
                    <a:pt x="218" y="409"/>
                  </a:lnTo>
                  <a:lnTo>
                    <a:pt x="218" y="413"/>
                  </a:lnTo>
                  <a:lnTo>
                    <a:pt x="218" y="420"/>
                  </a:lnTo>
                  <a:lnTo>
                    <a:pt x="221" y="420"/>
                  </a:lnTo>
                  <a:lnTo>
                    <a:pt x="225" y="423"/>
                  </a:lnTo>
                  <a:lnTo>
                    <a:pt x="232" y="420"/>
                  </a:lnTo>
                  <a:lnTo>
                    <a:pt x="232" y="420"/>
                  </a:lnTo>
                  <a:lnTo>
                    <a:pt x="239" y="416"/>
                  </a:lnTo>
                  <a:lnTo>
                    <a:pt x="243" y="413"/>
                  </a:lnTo>
                  <a:lnTo>
                    <a:pt x="250" y="409"/>
                  </a:lnTo>
                  <a:lnTo>
                    <a:pt x="257" y="402"/>
                  </a:lnTo>
                  <a:lnTo>
                    <a:pt x="260" y="398"/>
                  </a:lnTo>
                  <a:lnTo>
                    <a:pt x="264" y="395"/>
                  </a:lnTo>
                  <a:lnTo>
                    <a:pt x="264" y="391"/>
                  </a:lnTo>
                  <a:lnTo>
                    <a:pt x="264" y="388"/>
                  </a:lnTo>
                  <a:lnTo>
                    <a:pt x="267" y="384"/>
                  </a:lnTo>
                  <a:lnTo>
                    <a:pt x="267" y="381"/>
                  </a:lnTo>
                  <a:lnTo>
                    <a:pt x="271" y="377"/>
                  </a:lnTo>
                  <a:lnTo>
                    <a:pt x="274" y="374"/>
                  </a:lnTo>
                  <a:lnTo>
                    <a:pt x="278" y="377"/>
                  </a:lnTo>
                  <a:lnTo>
                    <a:pt x="285" y="381"/>
                  </a:lnTo>
                  <a:lnTo>
                    <a:pt x="285" y="381"/>
                  </a:lnTo>
                  <a:lnTo>
                    <a:pt x="292" y="381"/>
                  </a:lnTo>
                  <a:lnTo>
                    <a:pt x="299" y="381"/>
                  </a:lnTo>
                  <a:lnTo>
                    <a:pt x="302" y="384"/>
                  </a:lnTo>
                  <a:lnTo>
                    <a:pt x="310" y="388"/>
                  </a:lnTo>
                  <a:lnTo>
                    <a:pt x="313" y="395"/>
                  </a:lnTo>
                  <a:lnTo>
                    <a:pt x="313" y="395"/>
                  </a:lnTo>
                  <a:lnTo>
                    <a:pt x="320" y="395"/>
                  </a:lnTo>
                  <a:lnTo>
                    <a:pt x="327" y="398"/>
                  </a:lnTo>
                  <a:lnTo>
                    <a:pt x="338" y="398"/>
                  </a:lnTo>
                  <a:lnTo>
                    <a:pt x="348" y="402"/>
                  </a:lnTo>
                  <a:lnTo>
                    <a:pt x="352" y="402"/>
                  </a:lnTo>
                  <a:lnTo>
                    <a:pt x="355" y="405"/>
                  </a:lnTo>
                  <a:lnTo>
                    <a:pt x="362" y="409"/>
                  </a:lnTo>
                  <a:lnTo>
                    <a:pt x="366" y="413"/>
                  </a:lnTo>
                  <a:lnTo>
                    <a:pt x="369" y="413"/>
                  </a:lnTo>
                  <a:lnTo>
                    <a:pt x="369" y="409"/>
                  </a:lnTo>
                  <a:lnTo>
                    <a:pt x="373" y="409"/>
                  </a:lnTo>
                  <a:lnTo>
                    <a:pt x="380" y="405"/>
                  </a:lnTo>
                  <a:lnTo>
                    <a:pt x="384" y="405"/>
                  </a:lnTo>
                  <a:lnTo>
                    <a:pt x="387" y="409"/>
                  </a:lnTo>
                  <a:lnTo>
                    <a:pt x="391" y="416"/>
                  </a:lnTo>
                  <a:lnTo>
                    <a:pt x="394" y="423"/>
                  </a:lnTo>
                  <a:lnTo>
                    <a:pt x="405" y="430"/>
                  </a:lnTo>
                  <a:lnTo>
                    <a:pt x="412" y="437"/>
                  </a:lnTo>
                  <a:lnTo>
                    <a:pt x="419" y="444"/>
                  </a:lnTo>
                  <a:lnTo>
                    <a:pt x="426" y="451"/>
                  </a:lnTo>
                  <a:lnTo>
                    <a:pt x="429" y="455"/>
                  </a:lnTo>
                  <a:lnTo>
                    <a:pt x="433" y="458"/>
                  </a:lnTo>
                  <a:lnTo>
                    <a:pt x="447" y="430"/>
                  </a:lnTo>
                  <a:lnTo>
                    <a:pt x="447" y="434"/>
                  </a:lnTo>
                  <a:lnTo>
                    <a:pt x="450" y="437"/>
                  </a:lnTo>
                  <a:lnTo>
                    <a:pt x="457" y="444"/>
                  </a:lnTo>
                  <a:lnTo>
                    <a:pt x="461" y="451"/>
                  </a:lnTo>
                  <a:lnTo>
                    <a:pt x="465" y="458"/>
                  </a:lnTo>
                  <a:lnTo>
                    <a:pt x="468" y="465"/>
                  </a:lnTo>
                  <a:lnTo>
                    <a:pt x="468" y="465"/>
                  </a:lnTo>
                  <a:lnTo>
                    <a:pt x="472" y="469"/>
                  </a:lnTo>
                  <a:lnTo>
                    <a:pt x="475" y="472"/>
                  </a:lnTo>
                  <a:lnTo>
                    <a:pt x="479" y="479"/>
                  </a:lnTo>
                  <a:lnTo>
                    <a:pt x="482" y="483"/>
                  </a:lnTo>
                  <a:lnTo>
                    <a:pt x="482" y="487"/>
                  </a:lnTo>
                  <a:lnTo>
                    <a:pt x="482" y="490"/>
                  </a:lnTo>
                  <a:lnTo>
                    <a:pt x="486" y="497"/>
                  </a:lnTo>
                  <a:lnTo>
                    <a:pt x="486" y="504"/>
                  </a:lnTo>
                  <a:lnTo>
                    <a:pt x="493" y="508"/>
                  </a:lnTo>
                  <a:lnTo>
                    <a:pt x="493" y="508"/>
                  </a:lnTo>
                  <a:lnTo>
                    <a:pt x="493" y="511"/>
                  </a:lnTo>
                  <a:lnTo>
                    <a:pt x="493" y="511"/>
                  </a:lnTo>
                  <a:lnTo>
                    <a:pt x="496" y="511"/>
                  </a:lnTo>
                  <a:lnTo>
                    <a:pt x="503" y="508"/>
                  </a:lnTo>
                  <a:lnTo>
                    <a:pt x="503" y="508"/>
                  </a:lnTo>
                  <a:lnTo>
                    <a:pt x="503" y="511"/>
                  </a:lnTo>
                  <a:lnTo>
                    <a:pt x="503" y="511"/>
                  </a:lnTo>
                  <a:lnTo>
                    <a:pt x="507" y="518"/>
                  </a:lnTo>
                  <a:lnTo>
                    <a:pt x="507" y="525"/>
                  </a:lnTo>
                  <a:lnTo>
                    <a:pt x="507" y="525"/>
                  </a:lnTo>
                  <a:lnTo>
                    <a:pt x="503" y="529"/>
                  </a:lnTo>
                  <a:lnTo>
                    <a:pt x="503" y="532"/>
                  </a:lnTo>
                  <a:lnTo>
                    <a:pt x="503" y="539"/>
                  </a:lnTo>
                  <a:lnTo>
                    <a:pt x="503" y="543"/>
                  </a:lnTo>
                  <a:lnTo>
                    <a:pt x="507" y="546"/>
                  </a:lnTo>
                  <a:lnTo>
                    <a:pt x="510" y="550"/>
                  </a:lnTo>
                  <a:lnTo>
                    <a:pt x="510" y="561"/>
                  </a:lnTo>
                  <a:lnTo>
                    <a:pt x="514" y="564"/>
                  </a:lnTo>
                  <a:lnTo>
                    <a:pt x="514" y="568"/>
                  </a:lnTo>
                  <a:lnTo>
                    <a:pt x="517" y="571"/>
                  </a:lnTo>
                  <a:lnTo>
                    <a:pt x="521" y="575"/>
                  </a:lnTo>
                  <a:lnTo>
                    <a:pt x="528" y="582"/>
                  </a:lnTo>
                  <a:lnTo>
                    <a:pt x="531" y="589"/>
                  </a:lnTo>
                  <a:lnTo>
                    <a:pt x="535" y="596"/>
                  </a:lnTo>
                  <a:lnTo>
                    <a:pt x="539" y="603"/>
                  </a:lnTo>
                  <a:lnTo>
                    <a:pt x="539" y="603"/>
                  </a:lnTo>
                  <a:lnTo>
                    <a:pt x="549" y="613"/>
                  </a:lnTo>
                  <a:lnTo>
                    <a:pt x="560" y="620"/>
                  </a:lnTo>
                  <a:lnTo>
                    <a:pt x="570" y="627"/>
                  </a:lnTo>
                  <a:lnTo>
                    <a:pt x="577" y="631"/>
                  </a:lnTo>
                  <a:lnTo>
                    <a:pt x="581" y="634"/>
                  </a:lnTo>
                  <a:lnTo>
                    <a:pt x="584" y="634"/>
                  </a:lnTo>
                  <a:lnTo>
                    <a:pt x="591" y="642"/>
                  </a:lnTo>
                  <a:lnTo>
                    <a:pt x="595" y="649"/>
                  </a:lnTo>
                  <a:lnTo>
                    <a:pt x="598" y="656"/>
                  </a:lnTo>
                  <a:lnTo>
                    <a:pt x="598" y="659"/>
                  </a:lnTo>
                  <a:lnTo>
                    <a:pt x="602" y="663"/>
                  </a:lnTo>
                  <a:lnTo>
                    <a:pt x="602" y="677"/>
                  </a:lnTo>
                  <a:lnTo>
                    <a:pt x="598" y="680"/>
                  </a:lnTo>
                  <a:lnTo>
                    <a:pt x="598" y="684"/>
                  </a:lnTo>
                  <a:lnTo>
                    <a:pt x="591" y="684"/>
                  </a:lnTo>
                  <a:lnTo>
                    <a:pt x="588" y="684"/>
                  </a:lnTo>
                  <a:lnTo>
                    <a:pt x="588" y="684"/>
                  </a:lnTo>
                  <a:lnTo>
                    <a:pt x="584" y="684"/>
                  </a:lnTo>
                  <a:lnTo>
                    <a:pt x="584" y="698"/>
                  </a:lnTo>
                  <a:lnTo>
                    <a:pt x="588" y="719"/>
                  </a:lnTo>
                  <a:lnTo>
                    <a:pt x="588" y="740"/>
                  </a:lnTo>
                  <a:lnTo>
                    <a:pt x="588" y="747"/>
                  </a:lnTo>
                  <a:lnTo>
                    <a:pt x="591" y="758"/>
                  </a:lnTo>
                  <a:lnTo>
                    <a:pt x="591" y="761"/>
                  </a:lnTo>
                  <a:lnTo>
                    <a:pt x="588" y="768"/>
                  </a:lnTo>
                  <a:lnTo>
                    <a:pt x="588" y="772"/>
                  </a:lnTo>
                  <a:lnTo>
                    <a:pt x="584" y="772"/>
                  </a:lnTo>
                  <a:lnTo>
                    <a:pt x="581" y="782"/>
                  </a:lnTo>
                  <a:lnTo>
                    <a:pt x="581" y="800"/>
                  </a:lnTo>
                  <a:lnTo>
                    <a:pt x="581" y="821"/>
                  </a:lnTo>
                  <a:lnTo>
                    <a:pt x="584" y="828"/>
                  </a:lnTo>
                  <a:lnTo>
                    <a:pt x="591" y="856"/>
                  </a:lnTo>
                  <a:lnTo>
                    <a:pt x="602" y="881"/>
                  </a:lnTo>
                  <a:lnTo>
                    <a:pt x="616" y="902"/>
                  </a:lnTo>
                  <a:lnTo>
                    <a:pt x="623" y="913"/>
                  </a:lnTo>
                  <a:lnTo>
                    <a:pt x="630" y="920"/>
                  </a:lnTo>
                  <a:lnTo>
                    <a:pt x="637" y="930"/>
                  </a:lnTo>
                  <a:lnTo>
                    <a:pt x="644" y="937"/>
                  </a:lnTo>
                  <a:lnTo>
                    <a:pt x="651" y="941"/>
                  </a:lnTo>
                  <a:lnTo>
                    <a:pt x="658" y="941"/>
                  </a:lnTo>
                  <a:lnTo>
                    <a:pt x="658" y="941"/>
                  </a:lnTo>
                  <a:lnTo>
                    <a:pt x="665" y="945"/>
                  </a:lnTo>
                  <a:lnTo>
                    <a:pt x="672" y="952"/>
                  </a:lnTo>
                  <a:lnTo>
                    <a:pt x="676" y="959"/>
                  </a:lnTo>
                  <a:lnTo>
                    <a:pt x="679" y="966"/>
                  </a:lnTo>
                  <a:lnTo>
                    <a:pt x="683" y="973"/>
                  </a:lnTo>
                  <a:lnTo>
                    <a:pt x="683" y="976"/>
                  </a:lnTo>
                  <a:lnTo>
                    <a:pt x="683" y="976"/>
                  </a:lnTo>
                  <a:lnTo>
                    <a:pt x="686" y="983"/>
                  </a:lnTo>
                  <a:lnTo>
                    <a:pt x="690" y="990"/>
                  </a:lnTo>
                  <a:lnTo>
                    <a:pt x="697" y="1001"/>
                  </a:lnTo>
                  <a:lnTo>
                    <a:pt x="701" y="1008"/>
                  </a:lnTo>
                  <a:lnTo>
                    <a:pt x="704" y="1019"/>
                  </a:lnTo>
                  <a:lnTo>
                    <a:pt x="708" y="1026"/>
                  </a:lnTo>
                  <a:lnTo>
                    <a:pt x="708" y="1026"/>
                  </a:lnTo>
                  <a:lnTo>
                    <a:pt x="711" y="1033"/>
                  </a:lnTo>
                  <a:lnTo>
                    <a:pt x="715" y="1040"/>
                  </a:lnTo>
                  <a:lnTo>
                    <a:pt x="718" y="1050"/>
                  </a:lnTo>
                  <a:lnTo>
                    <a:pt x="718" y="1050"/>
                  </a:lnTo>
                  <a:lnTo>
                    <a:pt x="725" y="1054"/>
                  </a:lnTo>
                  <a:lnTo>
                    <a:pt x="732" y="1057"/>
                  </a:lnTo>
                  <a:lnTo>
                    <a:pt x="736" y="1064"/>
                  </a:lnTo>
                  <a:lnTo>
                    <a:pt x="743" y="1075"/>
                  </a:lnTo>
                  <a:lnTo>
                    <a:pt x="743" y="1078"/>
                  </a:lnTo>
                  <a:lnTo>
                    <a:pt x="746" y="1082"/>
                  </a:lnTo>
                  <a:lnTo>
                    <a:pt x="750" y="1089"/>
                  </a:lnTo>
                  <a:lnTo>
                    <a:pt x="757" y="1096"/>
                  </a:lnTo>
                  <a:lnTo>
                    <a:pt x="760" y="1107"/>
                  </a:lnTo>
                  <a:lnTo>
                    <a:pt x="768" y="1110"/>
                  </a:lnTo>
                  <a:lnTo>
                    <a:pt x="771" y="1117"/>
                  </a:lnTo>
                  <a:lnTo>
                    <a:pt x="775" y="1117"/>
                  </a:lnTo>
                  <a:lnTo>
                    <a:pt x="782" y="1121"/>
                  </a:lnTo>
                  <a:lnTo>
                    <a:pt x="785" y="1121"/>
                  </a:lnTo>
                  <a:lnTo>
                    <a:pt x="789" y="1121"/>
                  </a:lnTo>
                  <a:lnTo>
                    <a:pt x="789" y="1117"/>
                  </a:lnTo>
                  <a:lnTo>
                    <a:pt x="782" y="1110"/>
                  </a:lnTo>
                  <a:lnTo>
                    <a:pt x="778" y="1103"/>
                  </a:lnTo>
                  <a:lnTo>
                    <a:pt x="771" y="1092"/>
                  </a:lnTo>
                  <a:lnTo>
                    <a:pt x="768" y="1089"/>
                  </a:lnTo>
                  <a:lnTo>
                    <a:pt x="764" y="1082"/>
                  </a:lnTo>
                  <a:lnTo>
                    <a:pt x="760" y="1071"/>
                  </a:lnTo>
                  <a:lnTo>
                    <a:pt x="753" y="1061"/>
                  </a:lnTo>
                  <a:lnTo>
                    <a:pt x="750" y="1050"/>
                  </a:lnTo>
                  <a:lnTo>
                    <a:pt x="736" y="1036"/>
                  </a:lnTo>
                  <a:lnTo>
                    <a:pt x="722" y="1015"/>
                  </a:lnTo>
                  <a:lnTo>
                    <a:pt x="715" y="990"/>
                  </a:lnTo>
                  <a:lnTo>
                    <a:pt x="715" y="987"/>
                  </a:lnTo>
                  <a:lnTo>
                    <a:pt x="715" y="987"/>
                  </a:lnTo>
                  <a:lnTo>
                    <a:pt x="715" y="983"/>
                  </a:lnTo>
                  <a:lnTo>
                    <a:pt x="718" y="980"/>
                  </a:lnTo>
                  <a:lnTo>
                    <a:pt x="718" y="980"/>
                  </a:lnTo>
                  <a:lnTo>
                    <a:pt x="722" y="980"/>
                  </a:lnTo>
                  <a:lnTo>
                    <a:pt x="729" y="983"/>
                  </a:lnTo>
                  <a:lnTo>
                    <a:pt x="732" y="990"/>
                  </a:lnTo>
                  <a:lnTo>
                    <a:pt x="739" y="1011"/>
                  </a:lnTo>
                  <a:lnTo>
                    <a:pt x="753" y="1029"/>
                  </a:lnTo>
                  <a:lnTo>
                    <a:pt x="768" y="1047"/>
                  </a:lnTo>
                  <a:lnTo>
                    <a:pt x="768" y="1047"/>
                  </a:lnTo>
                  <a:lnTo>
                    <a:pt x="771" y="1047"/>
                  </a:lnTo>
                  <a:lnTo>
                    <a:pt x="778" y="1050"/>
                  </a:lnTo>
                  <a:lnTo>
                    <a:pt x="782" y="1054"/>
                  </a:lnTo>
                  <a:lnTo>
                    <a:pt x="785" y="1057"/>
                  </a:lnTo>
                  <a:lnTo>
                    <a:pt x="789" y="1064"/>
                  </a:lnTo>
                  <a:lnTo>
                    <a:pt x="789" y="1068"/>
                  </a:lnTo>
                  <a:lnTo>
                    <a:pt x="792" y="1071"/>
                  </a:lnTo>
                  <a:lnTo>
                    <a:pt x="799" y="1078"/>
                  </a:lnTo>
                  <a:lnTo>
                    <a:pt x="806" y="1085"/>
                  </a:lnTo>
                  <a:lnTo>
                    <a:pt x="813" y="1096"/>
                  </a:lnTo>
                  <a:lnTo>
                    <a:pt x="820" y="1103"/>
                  </a:lnTo>
                  <a:lnTo>
                    <a:pt x="827" y="1110"/>
                  </a:lnTo>
                  <a:lnTo>
                    <a:pt x="831" y="1117"/>
                  </a:lnTo>
                  <a:lnTo>
                    <a:pt x="834" y="1124"/>
                  </a:lnTo>
                  <a:lnTo>
                    <a:pt x="838" y="1145"/>
                  </a:lnTo>
                  <a:lnTo>
                    <a:pt x="841" y="1174"/>
                  </a:lnTo>
                  <a:lnTo>
                    <a:pt x="841" y="1174"/>
                  </a:lnTo>
                  <a:lnTo>
                    <a:pt x="845" y="1177"/>
                  </a:lnTo>
                  <a:lnTo>
                    <a:pt x="852" y="1177"/>
                  </a:lnTo>
                  <a:lnTo>
                    <a:pt x="863" y="1181"/>
                  </a:lnTo>
                  <a:lnTo>
                    <a:pt x="866" y="1181"/>
                  </a:lnTo>
                  <a:lnTo>
                    <a:pt x="873" y="1181"/>
                  </a:lnTo>
                  <a:lnTo>
                    <a:pt x="880" y="1184"/>
                  </a:lnTo>
                  <a:lnTo>
                    <a:pt x="891" y="1191"/>
                  </a:lnTo>
                  <a:lnTo>
                    <a:pt x="898" y="1195"/>
                  </a:lnTo>
                  <a:lnTo>
                    <a:pt x="905" y="1202"/>
                  </a:lnTo>
                  <a:lnTo>
                    <a:pt x="923" y="1202"/>
                  </a:lnTo>
                  <a:lnTo>
                    <a:pt x="923" y="1202"/>
                  </a:lnTo>
                  <a:lnTo>
                    <a:pt x="930" y="1205"/>
                  </a:lnTo>
                  <a:lnTo>
                    <a:pt x="937" y="1209"/>
                  </a:lnTo>
                  <a:lnTo>
                    <a:pt x="947" y="1212"/>
                  </a:lnTo>
                  <a:lnTo>
                    <a:pt x="958" y="1216"/>
                  </a:lnTo>
                  <a:lnTo>
                    <a:pt x="972" y="1219"/>
                  </a:lnTo>
                  <a:lnTo>
                    <a:pt x="972" y="1219"/>
                  </a:lnTo>
                  <a:lnTo>
                    <a:pt x="979" y="1219"/>
                  </a:lnTo>
                  <a:lnTo>
                    <a:pt x="989" y="1219"/>
                  </a:lnTo>
                  <a:lnTo>
                    <a:pt x="996" y="1219"/>
                  </a:lnTo>
                  <a:lnTo>
                    <a:pt x="1004" y="1219"/>
                  </a:lnTo>
                  <a:lnTo>
                    <a:pt x="1007" y="1219"/>
                  </a:lnTo>
                  <a:lnTo>
                    <a:pt x="1011" y="1219"/>
                  </a:lnTo>
                  <a:lnTo>
                    <a:pt x="1014" y="1223"/>
                  </a:lnTo>
                  <a:lnTo>
                    <a:pt x="1018" y="1226"/>
                  </a:lnTo>
                  <a:lnTo>
                    <a:pt x="1021" y="1233"/>
                  </a:lnTo>
                  <a:lnTo>
                    <a:pt x="1025" y="1240"/>
                  </a:lnTo>
                  <a:lnTo>
                    <a:pt x="1032" y="1247"/>
                  </a:lnTo>
                  <a:lnTo>
                    <a:pt x="1042" y="1240"/>
                  </a:lnTo>
                  <a:lnTo>
                    <a:pt x="1046" y="1240"/>
                  </a:lnTo>
                  <a:lnTo>
                    <a:pt x="1046" y="1237"/>
                  </a:lnTo>
                  <a:lnTo>
                    <a:pt x="1049" y="1237"/>
                  </a:lnTo>
                  <a:lnTo>
                    <a:pt x="1053" y="1237"/>
                  </a:lnTo>
                  <a:lnTo>
                    <a:pt x="1049" y="1237"/>
                  </a:lnTo>
                  <a:lnTo>
                    <a:pt x="1049" y="1237"/>
                  </a:lnTo>
                  <a:lnTo>
                    <a:pt x="1046" y="1240"/>
                  </a:lnTo>
                  <a:lnTo>
                    <a:pt x="1042" y="1240"/>
                  </a:lnTo>
                  <a:lnTo>
                    <a:pt x="1035" y="1247"/>
                  </a:lnTo>
                  <a:lnTo>
                    <a:pt x="1035" y="1247"/>
                  </a:lnTo>
                  <a:lnTo>
                    <a:pt x="1042" y="1251"/>
                  </a:lnTo>
                  <a:lnTo>
                    <a:pt x="1046" y="1255"/>
                  </a:lnTo>
                  <a:lnTo>
                    <a:pt x="1049" y="1255"/>
                  </a:lnTo>
                  <a:lnTo>
                    <a:pt x="1053" y="1258"/>
                  </a:lnTo>
                  <a:lnTo>
                    <a:pt x="1060" y="1258"/>
                  </a:lnTo>
                  <a:lnTo>
                    <a:pt x="1067" y="1262"/>
                  </a:lnTo>
                  <a:lnTo>
                    <a:pt x="1078" y="1262"/>
                  </a:lnTo>
                  <a:lnTo>
                    <a:pt x="1078" y="1262"/>
                  </a:lnTo>
                  <a:lnTo>
                    <a:pt x="1081" y="1258"/>
                  </a:lnTo>
                  <a:lnTo>
                    <a:pt x="1081" y="1258"/>
                  </a:lnTo>
                  <a:lnTo>
                    <a:pt x="1081" y="1258"/>
                  </a:lnTo>
                  <a:lnTo>
                    <a:pt x="1081" y="1258"/>
                  </a:lnTo>
                  <a:lnTo>
                    <a:pt x="1081" y="1258"/>
                  </a:lnTo>
                  <a:lnTo>
                    <a:pt x="1085" y="1258"/>
                  </a:lnTo>
                  <a:lnTo>
                    <a:pt x="1085" y="1262"/>
                  </a:lnTo>
                  <a:lnTo>
                    <a:pt x="1088" y="1262"/>
                  </a:lnTo>
                  <a:lnTo>
                    <a:pt x="1085" y="1262"/>
                  </a:lnTo>
                  <a:lnTo>
                    <a:pt x="1085" y="1262"/>
                  </a:lnTo>
                  <a:lnTo>
                    <a:pt x="1085" y="1265"/>
                  </a:lnTo>
                  <a:lnTo>
                    <a:pt x="1085" y="1265"/>
                  </a:lnTo>
                  <a:lnTo>
                    <a:pt x="1085" y="1265"/>
                  </a:lnTo>
                  <a:lnTo>
                    <a:pt x="1081" y="1265"/>
                  </a:lnTo>
                  <a:lnTo>
                    <a:pt x="1081" y="1265"/>
                  </a:lnTo>
                  <a:lnTo>
                    <a:pt x="1081" y="1265"/>
                  </a:lnTo>
                  <a:lnTo>
                    <a:pt x="1078" y="1265"/>
                  </a:lnTo>
                  <a:lnTo>
                    <a:pt x="1081" y="1269"/>
                  </a:lnTo>
                  <a:lnTo>
                    <a:pt x="1088" y="1276"/>
                  </a:lnTo>
                  <a:lnTo>
                    <a:pt x="1088" y="1276"/>
                  </a:lnTo>
                  <a:lnTo>
                    <a:pt x="1092" y="1279"/>
                  </a:lnTo>
                  <a:lnTo>
                    <a:pt x="1092" y="1283"/>
                  </a:lnTo>
                  <a:lnTo>
                    <a:pt x="1095" y="1286"/>
                  </a:lnTo>
                  <a:lnTo>
                    <a:pt x="1095" y="1286"/>
                  </a:lnTo>
                  <a:lnTo>
                    <a:pt x="1099" y="1286"/>
                  </a:lnTo>
                  <a:lnTo>
                    <a:pt x="1102" y="1286"/>
                  </a:lnTo>
                  <a:lnTo>
                    <a:pt x="1106" y="1290"/>
                  </a:lnTo>
                  <a:lnTo>
                    <a:pt x="1109" y="1290"/>
                  </a:lnTo>
                  <a:lnTo>
                    <a:pt x="1113" y="1290"/>
                  </a:lnTo>
                  <a:lnTo>
                    <a:pt x="1116" y="1290"/>
                  </a:lnTo>
                  <a:lnTo>
                    <a:pt x="1120" y="1290"/>
                  </a:lnTo>
                  <a:lnTo>
                    <a:pt x="1123" y="1290"/>
                  </a:lnTo>
                  <a:lnTo>
                    <a:pt x="1127" y="1290"/>
                  </a:lnTo>
                  <a:lnTo>
                    <a:pt x="1130" y="1293"/>
                  </a:lnTo>
                  <a:lnTo>
                    <a:pt x="1130" y="1293"/>
                  </a:lnTo>
                  <a:lnTo>
                    <a:pt x="1134" y="1293"/>
                  </a:lnTo>
                  <a:lnTo>
                    <a:pt x="1134" y="1293"/>
                  </a:lnTo>
                  <a:lnTo>
                    <a:pt x="1134" y="1293"/>
                  </a:lnTo>
                  <a:lnTo>
                    <a:pt x="1130" y="1293"/>
                  </a:lnTo>
                  <a:lnTo>
                    <a:pt x="1130" y="1293"/>
                  </a:lnTo>
                  <a:lnTo>
                    <a:pt x="1130" y="1293"/>
                  </a:lnTo>
                  <a:lnTo>
                    <a:pt x="1127" y="1293"/>
                  </a:lnTo>
                  <a:lnTo>
                    <a:pt x="1123" y="1290"/>
                  </a:lnTo>
                  <a:lnTo>
                    <a:pt x="1120" y="1290"/>
                  </a:lnTo>
                  <a:lnTo>
                    <a:pt x="1116" y="1290"/>
                  </a:lnTo>
                  <a:lnTo>
                    <a:pt x="1113" y="1290"/>
                  </a:lnTo>
                  <a:lnTo>
                    <a:pt x="1109" y="1290"/>
                  </a:lnTo>
                  <a:lnTo>
                    <a:pt x="1106" y="1290"/>
                  </a:lnTo>
                  <a:lnTo>
                    <a:pt x="1102" y="1286"/>
                  </a:lnTo>
                  <a:lnTo>
                    <a:pt x="1099" y="1286"/>
                  </a:lnTo>
                  <a:lnTo>
                    <a:pt x="1095" y="1286"/>
                  </a:lnTo>
                  <a:lnTo>
                    <a:pt x="1095" y="1290"/>
                  </a:lnTo>
                  <a:lnTo>
                    <a:pt x="1095" y="1290"/>
                  </a:lnTo>
                  <a:lnTo>
                    <a:pt x="1095" y="1293"/>
                  </a:lnTo>
                  <a:lnTo>
                    <a:pt x="1095" y="1293"/>
                  </a:lnTo>
                  <a:lnTo>
                    <a:pt x="1095" y="1297"/>
                  </a:lnTo>
                  <a:lnTo>
                    <a:pt x="1095" y="1300"/>
                  </a:lnTo>
                  <a:lnTo>
                    <a:pt x="1095" y="1304"/>
                  </a:lnTo>
                  <a:lnTo>
                    <a:pt x="1099" y="1307"/>
                  </a:lnTo>
                  <a:lnTo>
                    <a:pt x="1102" y="1314"/>
                  </a:lnTo>
                  <a:lnTo>
                    <a:pt x="1106" y="1311"/>
                  </a:lnTo>
                  <a:lnTo>
                    <a:pt x="1102" y="1311"/>
                  </a:lnTo>
                  <a:lnTo>
                    <a:pt x="1102" y="1307"/>
                  </a:lnTo>
                  <a:lnTo>
                    <a:pt x="1102" y="1307"/>
                  </a:lnTo>
                  <a:lnTo>
                    <a:pt x="1102" y="1304"/>
                  </a:lnTo>
                  <a:lnTo>
                    <a:pt x="1102" y="1304"/>
                  </a:lnTo>
                  <a:lnTo>
                    <a:pt x="1106" y="1307"/>
                  </a:lnTo>
                  <a:lnTo>
                    <a:pt x="1113" y="1311"/>
                  </a:lnTo>
                  <a:lnTo>
                    <a:pt x="1120" y="1321"/>
                  </a:lnTo>
                  <a:lnTo>
                    <a:pt x="1116" y="1321"/>
                  </a:lnTo>
                  <a:lnTo>
                    <a:pt x="1116" y="1321"/>
                  </a:lnTo>
                  <a:lnTo>
                    <a:pt x="1120" y="1325"/>
                  </a:lnTo>
                  <a:lnTo>
                    <a:pt x="1120" y="1325"/>
                  </a:lnTo>
                  <a:lnTo>
                    <a:pt x="1120" y="1325"/>
                  </a:lnTo>
                  <a:lnTo>
                    <a:pt x="1120" y="1325"/>
                  </a:lnTo>
                  <a:lnTo>
                    <a:pt x="1120" y="1325"/>
                  </a:lnTo>
                  <a:lnTo>
                    <a:pt x="1123" y="1321"/>
                  </a:lnTo>
                  <a:lnTo>
                    <a:pt x="1123" y="1325"/>
                  </a:lnTo>
                  <a:lnTo>
                    <a:pt x="1123" y="1325"/>
                  </a:lnTo>
                  <a:lnTo>
                    <a:pt x="1123" y="1325"/>
                  </a:lnTo>
                  <a:lnTo>
                    <a:pt x="1123" y="1329"/>
                  </a:lnTo>
                  <a:lnTo>
                    <a:pt x="1127" y="1329"/>
                  </a:lnTo>
                  <a:lnTo>
                    <a:pt x="1130" y="1329"/>
                  </a:lnTo>
                  <a:lnTo>
                    <a:pt x="1130" y="1329"/>
                  </a:lnTo>
                  <a:lnTo>
                    <a:pt x="1137" y="1329"/>
                  </a:lnTo>
                  <a:lnTo>
                    <a:pt x="1137" y="1329"/>
                  </a:lnTo>
                  <a:lnTo>
                    <a:pt x="1137" y="1329"/>
                  </a:lnTo>
                  <a:lnTo>
                    <a:pt x="1141" y="1329"/>
                  </a:lnTo>
                  <a:lnTo>
                    <a:pt x="1141" y="1329"/>
                  </a:lnTo>
                  <a:lnTo>
                    <a:pt x="1148" y="1329"/>
                  </a:lnTo>
                  <a:lnTo>
                    <a:pt x="1152" y="1325"/>
                  </a:lnTo>
                  <a:lnTo>
                    <a:pt x="1162" y="1325"/>
                  </a:lnTo>
                  <a:lnTo>
                    <a:pt x="1162" y="1325"/>
                  </a:lnTo>
                  <a:lnTo>
                    <a:pt x="1166" y="1325"/>
                  </a:lnTo>
                  <a:lnTo>
                    <a:pt x="1173" y="1329"/>
                  </a:lnTo>
                  <a:lnTo>
                    <a:pt x="1176" y="1329"/>
                  </a:lnTo>
                  <a:lnTo>
                    <a:pt x="1176" y="1332"/>
                  </a:lnTo>
                  <a:lnTo>
                    <a:pt x="1176" y="1336"/>
                  </a:lnTo>
                  <a:lnTo>
                    <a:pt x="1183" y="1339"/>
                  </a:lnTo>
                  <a:lnTo>
                    <a:pt x="1183" y="1339"/>
                  </a:lnTo>
                  <a:lnTo>
                    <a:pt x="1187" y="1336"/>
                  </a:lnTo>
                  <a:lnTo>
                    <a:pt x="1190" y="1336"/>
                  </a:lnTo>
                  <a:lnTo>
                    <a:pt x="1190" y="1336"/>
                  </a:lnTo>
                  <a:lnTo>
                    <a:pt x="1190" y="1336"/>
                  </a:lnTo>
                  <a:lnTo>
                    <a:pt x="1187" y="1332"/>
                  </a:lnTo>
                  <a:lnTo>
                    <a:pt x="1187" y="1332"/>
                  </a:lnTo>
                  <a:lnTo>
                    <a:pt x="1187" y="1329"/>
                  </a:lnTo>
                  <a:lnTo>
                    <a:pt x="1187" y="1329"/>
                  </a:lnTo>
                  <a:lnTo>
                    <a:pt x="1190" y="1329"/>
                  </a:lnTo>
                  <a:lnTo>
                    <a:pt x="1194" y="1325"/>
                  </a:lnTo>
                  <a:lnTo>
                    <a:pt x="1197" y="1321"/>
                  </a:lnTo>
                  <a:lnTo>
                    <a:pt x="1197" y="1321"/>
                  </a:lnTo>
                  <a:lnTo>
                    <a:pt x="1197" y="1318"/>
                  </a:lnTo>
                  <a:lnTo>
                    <a:pt x="1201" y="1318"/>
                  </a:lnTo>
                  <a:lnTo>
                    <a:pt x="1201" y="1318"/>
                  </a:lnTo>
                  <a:lnTo>
                    <a:pt x="1208" y="1318"/>
                  </a:lnTo>
                  <a:lnTo>
                    <a:pt x="1211" y="1321"/>
                  </a:lnTo>
                  <a:lnTo>
                    <a:pt x="1211" y="1321"/>
                  </a:lnTo>
                  <a:lnTo>
                    <a:pt x="1215" y="1325"/>
                  </a:lnTo>
                  <a:lnTo>
                    <a:pt x="1215" y="1336"/>
                  </a:lnTo>
                  <a:lnTo>
                    <a:pt x="1215" y="1343"/>
                  </a:lnTo>
                  <a:lnTo>
                    <a:pt x="1215" y="1350"/>
                  </a:lnTo>
                  <a:lnTo>
                    <a:pt x="1215" y="1360"/>
                  </a:lnTo>
                  <a:lnTo>
                    <a:pt x="1215" y="1371"/>
                  </a:lnTo>
                  <a:lnTo>
                    <a:pt x="1211" y="1381"/>
                  </a:lnTo>
                  <a:lnTo>
                    <a:pt x="1204" y="1392"/>
                  </a:lnTo>
                  <a:lnTo>
                    <a:pt x="1201" y="1399"/>
                  </a:lnTo>
                  <a:lnTo>
                    <a:pt x="1201" y="1399"/>
                  </a:lnTo>
                  <a:lnTo>
                    <a:pt x="1197" y="1399"/>
                  </a:lnTo>
                  <a:lnTo>
                    <a:pt x="1194" y="1403"/>
                  </a:lnTo>
                  <a:lnTo>
                    <a:pt x="1194" y="1406"/>
                  </a:lnTo>
                  <a:lnTo>
                    <a:pt x="1194" y="1410"/>
                  </a:lnTo>
                  <a:lnTo>
                    <a:pt x="1194" y="1413"/>
                  </a:lnTo>
                  <a:lnTo>
                    <a:pt x="1194" y="1420"/>
                  </a:lnTo>
                  <a:lnTo>
                    <a:pt x="1190" y="1424"/>
                  </a:lnTo>
                  <a:lnTo>
                    <a:pt x="1187" y="1424"/>
                  </a:lnTo>
                  <a:lnTo>
                    <a:pt x="1183" y="1427"/>
                  </a:lnTo>
                  <a:lnTo>
                    <a:pt x="1183" y="1441"/>
                  </a:lnTo>
                  <a:lnTo>
                    <a:pt x="1180" y="1441"/>
                  </a:lnTo>
                  <a:lnTo>
                    <a:pt x="1176" y="1445"/>
                  </a:lnTo>
                  <a:lnTo>
                    <a:pt x="1169" y="1452"/>
                  </a:lnTo>
                  <a:lnTo>
                    <a:pt x="1162" y="1459"/>
                  </a:lnTo>
                  <a:lnTo>
                    <a:pt x="1155" y="1466"/>
                  </a:lnTo>
                  <a:lnTo>
                    <a:pt x="1155" y="1473"/>
                  </a:lnTo>
                  <a:lnTo>
                    <a:pt x="1155" y="1476"/>
                  </a:lnTo>
                  <a:lnTo>
                    <a:pt x="1155" y="1480"/>
                  </a:lnTo>
                  <a:lnTo>
                    <a:pt x="1159" y="1484"/>
                  </a:lnTo>
                  <a:lnTo>
                    <a:pt x="1162" y="1484"/>
                  </a:lnTo>
                  <a:lnTo>
                    <a:pt x="1162" y="1487"/>
                  </a:lnTo>
                  <a:lnTo>
                    <a:pt x="1162" y="1487"/>
                  </a:lnTo>
                  <a:lnTo>
                    <a:pt x="1159" y="1487"/>
                  </a:lnTo>
                  <a:lnTo>
                    <a:pt x="1155" y="1491"/>
                  </a:lnTo>
                  <a:lnTo>
                    <a:pt x="1152" y="1494"/>
                  </a:lnTo>
                  <a:lnTo>
                    <a:pt x="1148" y="1501"/>
                  </a:lnTo>
                  <a:lnTo>
                    <a:pt x="1152" y="1501"/>
                  </a:lnTo>
                  <a:lnTo>
                    <a:pt x="1155" y="1501"/>
                  </a:lnTo>
                  <a:lnTo>
                    <a:pt x="1155" y="1505"/>
                  </a:lnTo>
                  <a:lnTo>
                    <a:pt x="1155" y="1508"/>
                  </a:lnTo>
                  <a:lnTo>
                    <a:pt x="1155" y="1508"/>
                  </a:lnTo>
                  <a:lnTo>
                    <a:pt x="1155" y="1512"/>
                  </a:lnTo>
                  <a:lnTo>
                    <a:pt x="1155" y="1515"/>
                  </a:lnTo>
                  <a:lnTo>
                    <a:pt x="1155" y="1519"/>
                  </a:lnTo>
                  <a:lnTo>
                    <a:pt x="1159" y="1526"/>
                  </a:lnTo>
                  <a:lnTo>
                    <a:pt x="1166" y="1529"/>
                  </a:lnTo>
                  <a:lnTo>
                    <a:pt x="1173" y="1540"/>
                  </a:lnTo>
                  <a:lnTo>
                    <a:pt x="1180" y="1550"/>
                  </a:lnTo>
                  <a:lnTo>
                    <a:pt x="1187" y="1561"/>
                  </a:lnTo>
                  <a:lnTo>
                    <a:pt x="1194" y="1568"/>
                  </a:lnTo>
                  <a:lnTo>
                    <a:pt x="1197" y="1579"/>
                  </a:lnTo>
                  <a:lnTo>
                    <a:pt x="1197" y="1579"/>
                  </a:lnTo>
                  <a:lnTo>
                    <a:pt x="1201" y="1586"/>
                  </a:lnTo>
                  <a:lnTo>
                    <a:pt x="1204" y="1593"/>
                  </a:lnTo>
                  <a:lnTo>
                    <a:pt x="1208" y="1600"/>
                  </a:lnTo>
                  <a:lnTo>
                    <a:pt x="1211" y="1610"/>
                  </a:lnTo>
                  <a:lnTo>
                    <a:pt x="1215" y="1617"/>
                  </a:lnTo>
                  <a:lnTo>
                    <a:pt x="1218" y="1624"/>
                  </a:lnTo>
                  <a:lnTo>
                    <a:pt x="1218" y="1628"/>
                  </a:lnTo>
                  <a:lnTo>
                    <a:pt x="1222" y="1635"/>
                  </a:lnTo>
                  <a:lnTo>
                    <a:pt x="1222" y="1639"/>
                  </a:lnTo>
                  <a:lnTo>
                    <a:pt x="1225" y="1646"/>
                  </a:lnTo>
                  <a:lnTo>
                    <a:pt x="1229" y="1653"/>
                  </a:lnTo>
                  <a:lnTo>
                    <a:pt x="1236" y="1660"/>
                  </a:lnTo>
                  <a:lnTo>
                    <a:pt x="1247" y="1663"/>
                  </a:lnTo>
                  <a:lnTo>
                    <a:pt x="1250" y="1667"/>
                  </a:lnTo>
                  <a:lnTo>
                    <a:pt x="1257" y="1670"/>
                  </a:lnTo>
                  <a:lnTo>
                    <a:pt x="1264" y="1674"/>
                  </a:lnTo>
                  <a:lnTo>
                    <a:pt x="1268" y="1677"/>
                  </a:lnTo>
                  <a:lnTo>
                    <a:pt x="1275" y="1677"/>
                  </a:lnTo>
                  <a:lnTo>
                    <a:pt x="1275" y="1681"/>
                  </a:lnTo>
                  <a:lnTo>
                    <a:pt x="1282" y="1681"/>
                  </a:lnTo>
                  <a:lnTo>
                    <a:pt x="1282" y="1681"/>
                  </a:lnTo>
                  <a:lnTo>
                    <a:pt x="1278" y="1681"/>
                  </a:lnTo>
                  <a:lnTo>
                    <a:pt x="1282" y="1684"/>
                  </a:lnTo>
                  <a:lnTo>
                    <a:pt x="1292" y="1691"/>
                  </a:lnTo>
                  <a:lnTo>
                    <a:pt x="1299" y="1698"/>
                  </a:lnTo>
                  <a:lnTo>
                    <a:pt x="1303" y="1709"/>
                  </a:lnTo>
                  <a:lnTo>
                    <a:pt x="1310" y="1737"/>
                  </a:lnTo>
                  <a:lnTo>
                    <a:pt x="1310" y="1758"/>
                  </a:lnTo>
                  <a:lnTo>
                    <a:pt x="1307" y="1772"/>
                  </a:lnTo>
                  <a:lnTo>
                    <a:pt x="1307" y="1779"/>
                  </a:lnTo>
                  <a:lnTo>
                    <a:pt x="1303" y="1787"/>
                  </a:lnTo>
                  <a:lnTo>
                    <a:pt x="1307" y="1794"/>
                  </a:lnTo>
                  <a:lnTo>
                    <a:pt x="1307" y="1801"/>
                  </a:lnTo>
                  <a:lnTo>
                    <a:pt x="1307" y="1811"/>
                  </a:lnTo>
                  <a:lnTo>
                    <a:pt x="1307" y="1818"/>
                  </a:lnTo>
                  <a:lnTo>
                    <a:pt x="1307" y="1822"/>
                  </a:lnTo>
                  <a:lnTo>
                    <a:pt x="1303" y="1825"/>
                  </a:lnTo>
                  <a:lnTo>
                    <a:pt x="1303" y="1832"/>
                  </a:lnTo>
                  <a:lnTo>
                    <a:pt x="1303" y="1839"/>
                  </a:lnTo>
                  <a:lnTo>
                    <a:pt x="1303" y="1843"/>
                  </a:lnTo>
                  <a:lnTo>
                    <a:pt x="1303" y="1846"/>
                  </a:lnTo>
                  <a:lnTo>
                    <a:pt x="1303" y="1853"/>
                  </a:lnTo>
                  <a:lnTo>
                    <a:pt x="1303" y="1861"/>
                  </a:lnTo>
                  <a:lnTo>
                    <a:pt x="1303" y="1864"/>
                  </a:lnTo>
                  <a:lnTo>
                    <a:pt x="1303" y="1868"/>
                  </a:lnTo>
                  <a:lnTo>
                    <a:pt x="1299" y="1875"/>
                  </a:lnTo>
                  <a:lnTo>
                    <a:pt x="1292" y="1889"/>
                  </a:lnTo>
                  <a:lnTo>
                    <a:pt x="1285" y="1910"/>
                  </a:lnTo>
                  <a:lnTo>
                    <a:pt x="1285" y="1924"/>
                  </a:lnTo>
                  <a:lnTo>
                    <a:pt x="1285" y="1931"/>
                  </a:lnTo>
                  <a:lnTo>
                    <a:pt x="1282" y="1956"/>
                  </a:lnTo>
                  <a:lnTo>
                    <a:pt x="1275" y="1994"/>
                  </a:lnTo>
                  <a:lnTo>
                    <a:pt x="1261" y="2044"/>
                  </a:lnTo>
                  <a:lnTo>
                    <a:pt x="1264" y="2072"/>
                  </a:lnTo>
                  <a:lnTo>
                    <a:pt x="1264" y="2072"/>
                  </a:lnTo>
                  <a:lnTo>
                    <a:pt x="1268" y="2068"/>
                  </a:lnTo>
                  <a:lnTo>
                    <a:pt x="1268" y="2065"/>
                  </a:lnTo>
                  <a:lnTo>
                    <a:pt x="1271" y="2058"/>
                  </a:lnTo>
                  <a:lnTo>
                    <a:pt x="1271" y="2051"/>
                  </a:lnTo>
                  <a:lnTo>
                    <a:pt x="1271" y="2047"/>
                  </a:lnTo>
                  <a:lnTo>
                    <a:pt x="1271" y="2040"/>
                  </a:lnTo>
                  <a:lnTo>
                    <a:pt x="1275" y="2037"/>
                  </a:lnTo>
                  <a:lnTo>
                    <a:pt x="1278" y="2033"/>
                  </a:lnTo>
                  <a:lnTo>
                    <a:pt x="1282" y="2026"/>
                  </a:lnTo>
                  <a:lnTo>
                    <a:pt x="1289" y="2019"/>
                  </a:lnTo>
                  <a:lnTo>
                    <a:pt x="1285" y="2037"/>
                  </a:lnTo>
                  <a:lnTo>
                    <a:pt x="1282" y="2047"/>
                  </a:lnTo>
                  <a:lnTo>
                    <a:pt x="1282" y="2058"/>
                  </a:lnTo>
                  <a:lnTo>
                    <a:pt x="1282" y="2075"/>
                  </a:lnTo>
                  <a:lnTo>
                    <a:pt x="1271" y="2082"/>
                  </a:lnTo>
                  <a:lnTo>
                    <a:pt x="1264" y="2082"/>
                  </a:lnTo>
                  <a:lnTo>
                    <a:pt x="1261" y="2090"/>
                  </a:lnTo>
                  <a:lnTo>
                    <a:pt x="1268" y="2090"/>
                  </a:lnTo>
                  <a:lnTo>
                    <a:pt x="1268" y="2111"/>
                  </a:lnTo>
                  <a:lnTo>
                    <a:pt x="1250" y="2128"/>
                  </a:lnTo>
                  <a:lnTo>
                    <a:pt x="1264" y="2149"/>
                  </a:lnTo>
                  <a:lnTo>
                    <a:pt x="1264" y="2181"/>
                  </a:lnTo>
                  <a:lnTo>
                    <a:pt x="1257" y="2209"/>
                  </a:lnTo>
                  <a:lnTo>
                    <a:pt x="1240" y="2234"/>
                  </a:lnTo>
                  <a:lnTo>
                    <a:pt x="1240" y="2245"/>
                  </a:lnTo>
                  <a:lnTo>
                    <a:pt x="1236" y="2262"/>
                  </a:lnTo>
                  <a:lnTo>
                    <a:pt x="1233" y="2290"/>
                  </a:lnTo>
                  <a:lnTo>
                    <a:pt x="1233" y="2322"/>
                  </a:lnTo>
                  <a:lnTo>
                    <a:pt x="1233" y="2347"/>
                  </a:lnTo>
                  <a:lnTo>
                    <a:pt x="1236" y="2361"/>
                  </a:lnTo>
                  <a:lnTo>
                    <a:pt x="1268" y="2396"/>
                  </a:lnTo>
                  <a:lnTo>
                    <a:pt x="1268" y="2396"/>
                  </a:lnTo>
                  <a:lnTo>
                    <a:pt x="1268" y="2392"/>
                  </a:lnTo>
                  <a:lnTo>
                    <a:pt x="1271" y="2389"/>
                  </a:lnTo>
                  <a:lnTo>
                    <a:pt x="1275" y="2385"/>
                  </a:lnTo>
                  <a:lnTo>
                    <a:pt x="1282" y="2385"/>
                  </a:lnTo>
                  <a:lnTo>
                    <a:pt x="1292" y="2385"/>
                  </a:lnTo>
                  <a:lnTo>
                    <a:pt x="1292" y="2385"/>
                  </a:lnTo>
                  <a:lnTo>
                    <a:pt x="1296" y="2389"/>
                  </a:lnTo>
                  <a:lnTo>
                    <a:pt x="1303" y="2392"/>
                  </a:lnTo>
                  <a:lnTo>
                    <a:pt x="1307" y="2400"/>
                  </a:lnTo>
                  <a:lnTo>
                    <a:pt x="1307" y="2403"/>
                  </a:lnTo>
                  <a:lnTo>
                    <a:pt x="1303" y="2424"/>
                  </a:lnTo>
                  <a:lnTo>
                    <a:pt x="1289" y="2428"/>
                  </a:lnTo>
                  <a:lnTo>
                    <a:pt x="1289" y="2442"/>
                  </a:lnTo>
                  <a:lnTo>
                    <a:pt x="1307" y="2442"/>
                  </a:lnTo>
                  <a:lnTo>
                    <a:pt x="1310" y="2463"/>
                  </a:lnTo>
                  <a:lnTo>
                    <a:pt x="1328" y="2463"/>
                  </a:lnTo>
                  <a:lnTo>
                    <a:pt x="1328" y="2449"/>
                  </a:lnTo>
                  <a:lnTo>
                    <a:pt x="1338" y="2445"/>
                  </a:lnTo>
                  <a:lnTo>
                    <a:pt x="1342" y="2452"/>
                  </a:lnTo>
                  <a:lnTo>
                    <a:pt x="1338" y="2463"/>
                  </a:lnTo>
                  <a:lnTo>
                    <a:pt x="1342" y="2470"/>
                  </a:lnTo>
                  <a:lnTo>
                    <a:pt x="1349" y="2463"/>
                  </a:lnTo>
                  <a:lnTo>
                    <a:pt x="1359" y="2456"/>
                  </a:lnTo>
                  <a:lnTo>
                    <a:pt x="1370" y="2456"/>
                  </a:lnTo>
                  <a:lnTo>
                    <a:pt x="1377" y="2463"/>
                  </a:lnTo>
                  <a:lnTo>
                    <a:pt x="1384" y="2466"/>
                  </a:lnTo>
                  <a:lnTo>
                    <a:pt x="1391" y="2463"/>
                  </a:lnTo>
                  <a:lnTo>
                    <a:pt x="1391" y="2456"/>
                  </a:lnTo>
                  <a:lnTo>
                    <a:pt x="1395" y="2449"/>
                  </a:lnTo>
                  <a:lnTo>
                    <a:pt x="1395" y="2438"/>
                  </a:lnTo>
                  <a:lnTo>
                    <a:pt x="1380" y="2424"/>
                  </a:lnTo>
                  <a:lnTo>
                    <a:pt x="1370" y="2414"/>
                  </a:lnTo>
                  <a:lnTo>
                    <a:pt x="1370" y="2414"/>
                  </a:lnTo>
                  <a:lnTo>
                    <a:pt x="1366" y="2414"/>
                  </a:lnTo>
                  <a:lnTo>
                    <a:pt x="1363" y="2414"/>
                  </a:lnTo>
                  <a:lnTo>
                    <a:pt x="1356" y="2414"/>
                  </a:lnTo>
                  <a:lnTo>
                    <a:pt x="1352" y="2414"/>
                  </a:lnTo>
                  <a:lnTo>
                    <a:pt x="1345" y="2410"/>
                  </a:lnTo>
                  <a:lnTo>
                    <a:pt x="1342" y="2403"/>
                  </a:lnTo>
                  <a:lnTo>
                    <a:pt x="1335" y="2392"/>
                  </a:lnTo>
                  <a:lnTo>
                    <a:pt x="1331" y="2378"/>
                  </a:lnTo>
                  <a:lnTo>
                    <a:pt x="1328" y="2364"/>
                  </a:lnTo>
                  <a:lnTo>
                    <a:pt x="1328" y="2361"/>
                  </a:lnTo>
                  <a:lnTo>
                    <a:pt x="1328" y="2357"/>
                  </a:lnTo>
                  <a:lnTo>
                    <a:pt x="1328" y="2347"/>
                  </a:lnTo>
                  <a:lnTo>
                    <a:pt x="1324" y="2340"/>
                  </a:lnTo>
                  <a:lnTo>
                    <a:pt x="1328" y="2333"/>
                  </a:lnTo>
                  <a:lnTo>
                    <a:pt x="1328" y="2326"/>
                  </a:lnTo>
                  <a:lnTo>
                    <a:pt x="1335" y="2319"/>
                  </a:lnTo>
                  <a:lnTo>
                    <a:pt x="1349" y="2301"/>
                  </a:lnTo>
                  <a:lnTo>
                    <a:pt x="1349" y="2297"/>
                  </a:lnTo>
                  <a:lnTo>
                    <a:pt x="1352" y="2297"/>
                  </a:lnTo>
                  <a:lnTo>
                    <a:pt x="1359" y="2290"/>
                  </a:lnTo>
                  <a:lnTo>
                    <a:pt x="1366" y="2287"/>
                  </a:lnTo>
                  <a:lnTo>
                    <a:pt x="1370" y="2283"/>
                  </a:lnTo>
                  <a:lnTo>
                    <a:pt x="1370" y="2276"/>
                  </a:lnTo>
                  <a:lnTo>
                    <a:pt x="1370" y="2276"/>
                  </a:lnTo>
                  <a:lnTo>
                    <a:pt x="1370" y="2269"/>
                  </a:lnTo>
                  <a:lnTo>
                    <a:pt x="1370" y="2266"/>
                  </a:lnTo>
                  <a:lnTo>
                    <a:pt x="1370" y="2259"/>
                  </a:lnTo>
                  <a:lnTo>
                    <a:pt x="1370" y="2252"/>
                  </a:lnTo>
                  <a:lnTo>
                    <a:pt x="1366" y="2248"/>
                  </a:lnTo>
                  <a:lnTo>
                    <a:pt x="1359" y="2248"/>
                  </a:lnTo>
                  <a:lnTo>
                    <a:pt x="1356" y="2245"/>
                  </a:lnTo>
                  <a:lnTo>
                    <a:pt x="1352" y="2241"/>
                  </a:lnTo>
                  <a:lnTo>
                    <a:pt x="1349" y="2234"/>
                  </a:lnTo>
                  <a:lnTo>
                    <a:pt x="1349" y="2223"/>
                  </a:lnTo>
                  <a:lnTo>
                    <a:pt x="1349" y="2216"/>
                  </a:lnTo>
                  <a:lnTo>
                    <a:pt x="1352" y="2213"/>
                  </a:lnTo>
                  <a:lnTo>
                    <a:pt x="1356" y="2213"/>
                  </a:lnTo>
                  <a:lnTo>
                    <a:pt x="1359" y="2213"/>
                  </a:lnTo>
                  <a:lnTo>
                    <a:pt x="1363" y="2213"/>
                  </a:lnTo>
                  <a:lnTo>
                    <a:pt x="1363" y="2213"/>
                  </a:lnTo>
                  <a:lnTo>
                    <a:pt x="1380" y="2188"/>
                  </a:lnTo>
                  <a:lnTo>
                    <a:pt x="1388" y="2167"/>
                  </a:lnTo>
                  <a:lnTo>
                    <a:pt x="1388" y="2156"/>
                  </a:lnTo>
                  <a:lnTo>
                    <a:pt x="1402" y="2153"/>
                  </a:lnTo>
                  <a:lnTo>
                    <a:pt x="1402" y="2139"/>
                  </a:lnTo>
                  <a:lnTo>
                    <a:pt x="1388" y="2132"/>
                  </a:lnTo>
                  <a:lnTo>
                    <a:pt x="1388" y="2132"/>
                  </a:lnTo>
                  <a:lnTo>
                    <a:pt x="1388" y="2128"/>
                  </a:lnTo>
                  <a:lnTo>
                    <a:pt x="1388" y="2121"/>
                  </a:lnTo>
                  <a:lnTo>
                    <a:pt x="1388" y="2118"/>
                  </a:lnTo>
                  <a:lnTo>
                    <a:pt x="1388" y="2114"/>
                  </a:lnTo>
                  <a:lnTo>
                    <a:pt x="1395" y="2114"/>
                  </a:lnTo>
                  <a:lnTo>
                    <a:pt x="1416" y="2118"/>
                  </a:lnTo>
                  <a:lnTo>
                    <a:pt x="1419" y="2093"/>
                  </a:lnTo>
                  <a:lnTo>
                    <a:pt x="1419" y="2093"/>
                  </a:lnTo>
                  <a:lnTo>
                    <a:pt x="1423" y="2090"/>
                  </a:lnTo>
                  <a:lnTo>
                    <a:pt x="1423" y="2082"/>
                  </a:lnTo>
                  <a:lnTo>
                    <a:pt x="1426" y="2079"/>
                  </a:lnTo>
                  <a:lnTo>
                    <a:pt x="1433" y="2075"/>
                  </a:lnTo>
                  <a:lnTo>
                    <a:pt x="1437" y="2072"/>
                  </a:lnTo>
                  <a:lnTo>
                    <a:pt x="1444" y="2075"/>
                  </a:lnTo>
                  <a:lnTo>
                    <a:pt x="1458" y="2075"/>
                  </a:lnTo>
                  <a:lnTo>
                    <a:pt x="1472" y="2072"/>
                  </a:lnTo>
                  <a:lnTo>
                    <a:pt x="1490" y="2065"/>
                  </a:lnTo>
                  <a:lnTo>
                    <a:pt x="1500" y="2044"/>
                  </a:lnTo>
                  <a:lnTo>
                    <a:pt x="1500" y="2037"/>
                  </a:lnTo>
                  <a:lnTo>
                    <a:pt x="1500" y="2030"/>
                  </a:lnTo>
                  <a:lnTo>
                    <a:pt x="1500" y="2023"/>
                  </a:lnTo>
                  <a:lnTo>
                    <a:pt x="1493" y="2012"/>
                  </a:lnTo>
                  <a:lnTo>
                    <a:pt x="1490" y="1994"/>
                  </a:lnTo>
                  <a:lnTo>
                    <a:pt x="1486" y="1991"/>
                  </a:lnTo>
                  <a:lnTo>
                    <a:pt x="1486" y="1987"/>
                  </a:lnTo>
                  <a:lnTo>
                    <a:pt x="1483" y="1980"/>
                  </a:lnTo>
                  <a:lnTo>
                    <a:pt x="1483" y="1973"/>
                  </a:lnTo>
                  <a:lnTo>
                    <a:pt x="1483" y="1970"/>
                  </a:lnTo>
                  <a:lnTo>
                    <a:pt x="1483" y="1973"/>
                  </a:lnTo>
                  <a:lnTo>
                    <a:pt x="1483" y="1980"/>
                  </a:lnTo>
                  <a:lnTo>
                    <a:pt x="1486" y="1987"/>
                  </a:lnTo>
                  <a:lnTo>
                    <a:pt x="1490" y="1991"/>
                  </a:lnTo>
                  <a:lnTo>
                    <a:pt x="1493" y="1994"/>
                  </a:lnTo>
                  <a:lnTo>
                    <a:pt x="1497" y="1998"/>
                  </a:lnTo>
                  <a:lnTo>
                    <a:pt x="1497" y="1998"/>
                  </a:lnTo>
                  <a:lnTo>
                    <a:pt x="1500" y="1998"/>
                  </a:lnTo>
                  <a:lnTo>
                    <a:pt x="1507" y="1998"/>
                  </a:lnTo>
                  <a:lnTo>
                    <a:pt x="1518" y="1998"/>
                  </a:lnTo>
                  <a:lnTo>
                    <a:pt x="1525" y="1998"/>
                  </a:lnTo>
                  <a:lnTo>
                    <a:pt x="1532" y="1994"/>
                  </a:lnTo>
                  <a:lnTo>
                    <a:pt x="1539" y="1994"/>
                  </a:lnTo>
                  <a:lnTo>
                    <a:pt x="1543" y="1991"/>
                  </a:lnTo>
                  <a:lnTo>
                    <a:pt x="1550" y="1987"/>
                  </a:lnTo>
                  <a:lnTo>
                    <a:pt x="1553" y="1984"/>
                  </a:lnTo>
                  <a:lnTo>
                    <a:pt x="1557" y="1984"/>
                  </a:lnTo>
                  <a:lnTo>
                    <a:pt x="1564" y="1956"/>
                  </a:lnTo>
                  <a:lnTo>
                    <a:pt x="1571" y="1945"/>
                  </a:lnTo>
                  <a:lnTo>
                    <a:pt x="1574" y="1938"/>
                  </a:lnTo>
                  <a:lnTo>
                    <a:pt x="1578" y="1934"/>
                  </a:lnTo>
                  <a:lnTo>
                    <a:pt x="1581" y="1927"/>
                  </a:lnTo>
                  <a:lnTo>
                    <a:pt x="1592" y="1910"/>
                  </a:lnTo>
                  <a:lnTo>
                    <a:pt x="1606" y="1878"/>
                  </a:lnTo>
                  <a:lnTo>
                    <a:pt x="1620" y="1836"/>
                  </a:lnTo>
                  <a:lnTo>
                    <a:pt x="1627" y="1825"/>
                  </a:lnTo>
                  <a:lnTo>
                    <a:pt x="1648" y="1808"/>
                  </a:lnTo>
                  <a:lnTo>
                    <a:pt x="1673" y="1794"/>
                  </a:lnTo>
                  <a:lnTo>
                    <a:pt x="1705" y="1779"/>
                  </a:lnTo>
                  <a:lnTo>
                    <a:pt x="1712" y="1776"/>
                  </a:lnTo>
                  <a:lnTo>
                    <a:pt x="1722" y="1769"/>
                  </a:lnTo>
                  <a:lnTo>
                    <a:pt x="1736" y="1755"/>
                  </a:lnTo>
                  <a:lnTo>
                    <a:pt x="1750" y="1730"/>
                  </a:lnTo>
                  <a:lnTo>
                    <a:pt x="1761" y="1698"/>
                  </a:lnTo>
                  <a:lnTo>
                    <a:pt x="1764" y="1653"/>
                  </a:lnTo>
                  <a:lnTo>
                    <a:pt x="1807" y="1579"/>
                  </a:lnTo>
                  <a:lnTo>
                    <a:pt x="1810" y="1579"/>
                  </a:lnTo>
                  <a:lnTo>
                    <a:pt x="1814" y="1575"/>
                  </a:lnTo>
                  <a:lnTo>
                    <a:pt x="1817" y="1568"/>
                  </a:lnTo>
                  <a:lnTo>
                    <a:pt x="1824" y="1558"/>
                  </a:lnTo>
                  <a:lnTo>
                    <a:pt x="1824" y="1547"/>
                  </a:lnTo>
                  <a:lnTo>
                    <a:pt x="1828" y="1533"/>
                  </a:lnTo>
                  <a:lnTo>
                    <a:pt x="1828" y="1529"/>
                  </a:lnTo>
                  <a:lnTo>
                    <a:pt x="1828" y="1529"/>
                  </a:lnTo>
                  <a:lnTo>
                    <a:pt x="1828" y="1522"/>
                  </a:lnTo>
                  <a:lnTo>
                    <a:pt x="1828" y="1519"/>
                  </a:lnTo>
                  <a:lnTo>
                    <a:pt x="1828" y="1512"/>
                  </a:lnTo>
                  <a:lnTo>
                    <a:pt x="1824" y="1505"/>
                  </a:lnTo>
                  <a:lnTo>
                    <a:pt x="1817" y="1501"/>
                  </a:lnTo>
                  <a:lnTo>
                    <a:pt x="1807" y="1494"/>
                  </a:lnTo>
                  <a:lnTo>
                    <a:pt x="1796" y="1491"/>
                  </a:lnTo>
                  <a:close/>
                  <a:moveTo>
                    <a:pt x="510" y="550"/>
                  </a:moveTo>
                  <a:lnTo>
                    <a:pt x="514" y="546"/>
                  </a:lnTo>
                  <a:lnTo>
                    <a:pt x="514" y="539"/>
                  </a:lnTo>
                  <a:lnTo>
                    <a:pt x="517" y="529"/>
                  </a:lnTo>
                  <a:lnTo>
                    <a:pt x="517" y="522"/>
                  </a:lnTo>
                  <a:lnTo>
                    <a:pt x="521" y="511"/>
                  </a:lnTo>
                  <a:lnTo>
                    <a:pt x="517" y="508"/>
                  </a:lnTo>
                  <a:lnTo>
                    <a:pt x="517" y="504"/>
                  </a:lnTo>
                  <a:lnTo>
                    <a:pt x="514" y="501"/>
                  </a:lnTo>
                  <a:lnTo>
                    <a:pt x="507" y="497"/>
                  </a:lnTo>
                  <a:lnTo>
                    <a:pt x="500" y="490"/>
                  </a:lnTo>
                  <a:lnTo>
                    <a:pt x="496" y="479"/>
                  </a:lnTo>
                  <a:lnTo>
                    <a:pt x="489" y="472"/>
                  </a:lnTo>
                  <a:lnTo>
                    <a:pt x="479" y="455"/>
                  </a:lnTo>
                  <a:lnTo>
                    <a:pt x="465" y="437"/>
                  </a:lnTo>
                  <a:lnTo>
                    <a:pt x="454" y="420"/>
                  </a:lnTo>
                  <a:lnTo>
                    <a:pt x="443" y="409"/>
                  </a:lnTo>
                  <a:lnTo>
                    <a:pt x="454" y="420"/>
                  </a:lnTo>
                  <a:lnTo>
                    <a:pt x="468" y="437"/>
                  </a:lnTo>
                  <a:lnTo>
                    <a:pt x="479" y="455"/>
                  </a:lnTo>
                  <a:lnTo>
                    <a:pt x="493" y="472"/>
                  </a:lnTo>
                  <a:lnTo>
                    <a:pt x="496" y="479"/>
                  </a:lnTo>
                  <a:lnTo>
                    <a:pt x="500" y="490"/>
                  </a:lnTo>
                  <a:lnTo>
                    <a:pt x="507" y="497"/>
                  </a:lnTo>
                  <a:lnTo>
                    <a:pt x="514" y="501"/>
                  </a:lnTo>
                  <a:lnTo>
                    <a:pt x="517" y="504"/>
                  </a:lnTo>
                  <a:lnTo>
                    <a:pt x="517" y="508"/>
                  </a:lnTo>
                  <a:lnTo>
                    <a:pt x="521" y="511"/>
                  </a:lnTo>
                  <a:lnTo>
                    <a:pt x="517" y="522"/>
                  </a:lnTo>
                  <a:lnTo>
                    <a:pt x="517" y="529"/>
                  </a:lnTo>
                  <a:lnTo>
                    <a:pt x="514" y="539"/>
                  </a:lnTo>
                  <a:lnTo>
                    <a:pt x="514" y="546"/>
                  </a:lnTo>
                  <a:lnTo>
                    <a:pt x="510" y="550"/>
                  </a:lnTo>
                  <a:close/>
                  <a:moveTo>
                    <a:pt x="1345" y="694"/>
                  </a:moveTo>
                  <a:lnTo>
                    <a:pt x="1345" y="694"/>
                  </a:lnTo>
                  <a:lnTo>
                    <a:pt x="1342" y="691"/>
                  </a:lnTo>
                  <a:lnTo>
                    <a:pt x="1345" y="694"/>
                  </a:lnTo>
                  <a:lnTo>
                    <a:pt x="1345" y="694"/>
                  </a:lnTo>
                  <a:close/>
                  <a:moveTo>
                    <a:pt x="1317" y="716"/>
                  </a:moveTo>
                  <a:lnTo>
                    <a:pt x="1314" y="719"/>
                  </a:lnTo>
                  <a:lnTo>
                    <a:pt x="1303" y="719"/>
                  </a:lnTo>
                  <a:lnTo>
                    <a:pt x="1289" y="723"/>
                  </a:lnTo>
                  <a:lnTo>
                    <a:pt x="1278" y="726"/>
                  </a:lnTo>
                  <a:lnTo>
                    <a:pt x="1289" y="723"/>
                  </a:lnTo>
                  <a:lnTo>
                    <a:pt x="1303" y="719"/>
                  </a:lnTo>
                  <a:lnTo>
                    <a:pt x="1314" y="716"/>
                  </a:lnTo>
                  <a:lnTo>
                    <a:pt x="1317" y="716"/>
                  </a:lnTo>
                  <a:close/>
                  <a:moveTo>
                    <a:pt x="1275" y="726"/>
                  </a:moveTo>
                  <a:lnTo>
                    <a:pt x="1275" y="726"/>
                  </a:lnTo>
                  <a:lnTo>
                    <a:pt x="1275" y="726"/>
                  </a:lnTo>
                  <a:lnTo>
                    <a:pt x="1275" y="726"/>
                  </a:lnTo>
                  <a:lnTo>
                    <a:pt x="1275" y="726"/>
                  </a:lnTo>
                  <a:close/>
                  <a:moveTo>
                    <a:pt x="1021" y="677"/>
                  </a:moveTo>
                  <a:lnTo>
                    <a:pt x="1025" y="680"/>
                  </a:lnTo>
                  <a:lnTo>
                    <a:pt x="1028" y="684"/>
                  </a:lnTo>
                  <a:lnTo>
                    <a:pt x="1032" y="684"/>
                  </a:lnTo>
                  <a:lnTo>
                    <a:pt x="1035" y="684"/>
                  </a:lnTo>
                  <a:lnTo>
                    <a:pt x="1039" y="684"/>
                  </a:lnTo>
                  <a:lnTo>
                    <a:pt x="1049" y="680"/>
                  </a:lnTo>
                  <a:lnTo>
                    <a:pt x="1056" y="677"/>
                  </a:lnTo>
                  <a:lnTo>
                    <a:pt x="1063" y="673"/>
                  </a:lnTo>
                  <a:lnTo>
                    <a:pt x="1063" y="673"/>
                  </a:lnTo>
                  <a:lnTo>
                    <a:pt x="1074" y="670"/>
                  </a:lnTo>
                  <a:lnTo>
                    <a:pt x="1085" y="670"/>
                  </a:lnTo>
                  <a:lnTo>
                    <a:pt x="1092" y="670"/>
                  </a:lnTo>
                  <a:lnTo>
                    <a:pt x="1095" y="673"/>
                  </a:lnTo>
                  <a:lnTo>
                    <a:pt x="1102" y="680"/>
                  </a:lnTo>
                  <a:lnTo>
                    <a:pt x="1102" y="680"/>
                  </a:lnTo>
                  <a:lnTo>
                    <a:pt x="1106" y="684"/>
                  </a:lnTo>
                  <a:lnTo>
                    <a:pt x="1113" y="684"/>
                  </a:lnTo>
                  <a:lnTo>
                    <a:pt x="1120" y="687"/>
                  </a:lnTo>
                  <a:lnTo>
                    <a:pt x="1123" y="691"/>
                  </a:lnTo>
                  <a:lnTo>
                    <a:pt x="1123" y="691"/>
                  </a:lnTo>
                  <a:lnTo>
                    <a:pt x="1123" y="694"/>
                  </a:lnTo>
                  <a:lnTo>
                    <a:pt x="1123" y="698"/>
                  </a:lnTo>
                  <a:lnTo>
                    <a:pt x="1120" y="698"/>
                  </a:lnTo>
                  <a:lnTo>
                    <a:pt x="1123" y="705"/>
                  </a:lnTo>
                  <a:lnTo>
                    <a:pt x="1127" y="712"/>
                  </a:lnTo>
                  <a:lnTo>
                    <a:pt x="1130" y="712"/>
                  </a:lnTo>
                  <a:lnTo>
                    <a:pt x="1134" y="712"/>
                  </a:lnTo>
                  <a:lnTo>
                    <a:pt x="1141" y="712"/>
                  </a:lnTo>
                  <a:lnTo>
                    <a:pt x="1148" y="712"/>
                  </a:lnTo>
                  <a:lnTo>
                    <a:pt x="1155" y="712"/>
                  </a:lnTo>
                  <a:lnTo>
                    <a:pt x="1159" y="712"/>
                  </a:lnTo>
                  <a:lnTo>
                    <a:pt x="1169" y="712"/>
                  </a:lnTo>
                  <a:lnTo>
                    <a:pt x="1173" y="716"/>
                  </a:lnTo>
                  <a:lnTo>
                    <a:pt x="1180" y="719"/>
                  </a:lnTo>
                  <a:lnTo>
                    <a:pt x="1183" y="723"/>
                  </a:lnTo>
                  <a:lnTo>
                    <a:pt x="1190" y="726"/>
                  </a:lnTo>
                  <a:lnTo>
                    <a:pt x="1190" y="730"/>
                  </a:lnTo>
                  <a:lnTo>
                    <a:pt x="1190" y="733"/>
                  </a:lnTo>
                  <a:lnTo>
                    <a:pt x="1190" y="733"/>
                  </a:lnTo>
                  <a:lnTo>
                    <a:pt x="1194" y="737"/>
                  </a:lnTo>
                  <a:lnTo>
                    <a:pt x="1190" y="740"/>
                  </a:lnTo>
                  <a:lnTo>
                    <a:pt x="1187" y="744"/>
                  </a:lnTo>
                  <a:lnTo>
                    <a:pt x="1183" y="744"/>
                  </a:lnTo>
                  <a:lnTo>
                    <a:pt x="1180" y="744"/>
                  </a:lnTo>
                  <a:lnTo>
                    <a:pt x="1176" y="744"/>
                  </a:lnTo>
                  <a:lnTo>
                    <a:pt x="1173" y="744"/>
                  </a:lnTo>
                  <a:lnTo>
                    <a:pt x="1173" y="740"/>
                  </a:lnTo>
                  <a:lnTo>
                    <a:pt x="1162" y="737"/>
                  </a:lnTo>
                  <a:lnTo>
                    <a:pt x="1166" y="737"/>
                  </a:lnTo>
                  <a:lnTo>
                    <a:pt x="1166" y="740"/>
                  </a:lnTo>
                  <a:lnTo>
                    <a:pt x="1169" y="747"/>
                  </a:lnTo>
                  <a:lnTo>
                    <a:pt x="1166" y="754"/>
                  </a:lnTo>
                  <a:lnTo>
                    <a:pt x="1162" y="758"/>
                  </a:lnTo>
                  <a:lnTo>
                    <a:pt x="1159" y="761"/>
                  </a:lnTo>
                  <a:lnTo>
                    <a:pt x="1152" y="761"/>
                  </a:lnTo>
                  <a:lnTo>
                    <a:pt x="1148" y="765"/>
                  </a:lnTo>
                  <a:lnTo>
                    <a:pt x="1152" y="768"/>
                  </a:lnTo>
                  <a:lnTo>
                    <a:pt x="1152" y="772"/>
                  </a:lnTo>
                  <a:lnTo>
                    <a:pt x="1152" y="772"/>
                  </a:lnTo>
                  <a:lnTo>
                    <a:pt x="1152" y="772"/>
                  </a:lnTo>
                  <a:lnTo>
                    <a:pt x="1155" y="772"/>
                  </a:lnTo>
                  <a:lnTo>
                    <a:pt x="1155" y="772"/>
                  </a:lnTo>
                  <a:lnTo>
                    <a:pt x="1159" y="779"/>
                  </a:lnTo>
                  <a:lnTo>
                    <a:pt x="1155" y="782"/>
                  </a:lnTo>
                  <a:lnTo>
                    <a:pt x="1155" y="782"/>
                  </a:lnTo>
                  <a:lnTo>
                    <a:pt x="1152" y="782"/>
                  </a:lnTo>
                  <a:lnTo>
                    <a:pt x="1152" y="786"/>
                  </a:lnTo>
                  <a:lnTo>
                    <a:pt x="1148" y="790"/>
                  </a:lnTo>
                  <a:lnTo>
                    <a:pt x="1148" y="790"/>
                  </a:lnTo>
                  <a:lnTo>
                    <a:pt x="1152" y="790"/>
                  </a:lnTo>
                  <a:lnTo>
                    <a:pt x="1155" y="790"/>
                  </a:lnTo>
                  <a:lnTo>
                    <a:pt x="1162" y="786"/>
                  </a:lnTo>
                  <a:lnTo>
                    <a:pt x="1166" y="779"/>
                  </a:lnTo>
                  <a:lnTo>
                    <a:pt x="1169" y="775"/>
                  </a:lnTo>
                  <a:lnTo>
                    <a:pt x="1173" y="772"/>
                  </a:lnTo>
                  <a:lnTo>
                    <a:pt x="1173" y="768"/>
                  </a:lnTo>
                  <a:lnTo>
                    <a:pt x="1176" y="765"/>
                  </a:lnTo>
                  <a:lnTo>
                    <a:pt x="1183" y="765"/>
                  </a:lnTo>
                  <a:lnTo>
                    <a:pt x="1190" y="765"/>
                  </a:lnTo>
                  <a:lnTo>
                    <a:pt x="1201" y="765"/>
                  </a:lnTo>
                  <a:lnTo>
                    <a:pt x="1204" y="765"/>
                  </a:lnTo>
                  <a:lnTo>
                    <a:pt x="1204" y="765"/>
                  </a:lnTo>
                  <a:lnTo>
                    <a:pt x="1201" y="761"/>
                  </a:lnTo>
                  <a:lnTo>
                    <a:pt x="1197" y="758"/>
                  </a:lnTo>
                  <a:lnTo>
                    <a:pt x="1201" y="754"/>
                  </a:lnTo>
                  <a:lnTo>
                    <a:pt x="1204" y="751"/>
                  </a:lnTo>
                  <a:lnTo>
                    <a:pt x="1208" y="744"/>
                  </a:lnTo>
                  <a:lnTo>
                    <a:pt x="1215" y="740"/>
                  </a:lnTo>
                  <a:lnTo>
                    <a:pt x="1222" y="737"/>
                  </a:lnTo>
                  <a:lnTo>
                    <a:pt x="1233" y="737"/>
                  </a:lnTo>
                  <a:lnTo>
                    <a:pt x="1240" y="737"/>
                  </a:lnTo>
                  <a:lnTo>
                    <a:pt x="1243" y="737"/>
                  </a:lnTo>
                  <a:lnTo>
                    <a:pt x="1247" y="740"/>
                  </a:lnTo>
                  <a:lnTo>
                    <a:pt x="1250" y="740"/>
                  </a:lnTo>
                  <a:lnTo>
                    <a:pt x="1254" y="740"/>
                  </a:lnTo>
                  <a:lnTo>
                    <a:pt x="1254" y="740"/>
                  </a:lnTo>
                  <a:lnTo>
                    <a:pt x="1261" y="737"/>
                  </a:lnTo>
                  <a:lnTo>
                    <a:pt x="1264" y="733"/>
                  </a:lnTo>
                  <a:lnTo>
                    <a:pt x="1261" y="737"/>
                  </a:lnTo>
                  <a:lnTo>
                    <a:pt x="1257" y="740"/>
                  </a:lnTo>
                  <a:lnTo>
                    <a:pt x="1254" y="747"/>
                  </a:lnTo>
                  <a:lnTo>
                    <a:pt x="1250" y="751"/>
                  </a:lnTo>
                  <a:lnTo>
                    <a:pt x="1243" y="754"/>
                  </a:lnTo>
                  <a:lnTo>
                    <a:pt x="1236" y="758"/>
                  </a:lnTo>
                  <a:lnTo>
                    <a:pt x="1225" y="758"/>
                  </a:lnTo>
                  <a:lnTo>
                    <a:pt x="1218" y="758"/>
                  </a:lnTo>
                  <a:lnTo>
                    <a:pt x="1211" y="761"/>
                  </a:lnTo>
                  <a:lnTo>
                    <a:pt x="1208" y="765"/>
                  </a:lnTo>
                  <a:lnTo>
                    <a:pt x="1208" y="768"/>
                  </a:lnTo>
                  <a:lnTo>
                    <a:pt x="1208" y="768"/>
                  </a:lnTo>
                  <a:lnTo>
                    <a:pt x="1208" y="772"/>
                  </a:lnTo>
                  <a:lnTo>
                    <a:pt x="1208" y="775"/>
                  </a:lnTo>
                  <a:lnTo>
                    <a:pt x="1204" y="779"/>
                  </a:lnTo>
                  <a:lnTo>
                    <a:pt x="1197" y="782"/>
                  </a:lnTo>
                  <a:lnTo>
                    <a:pt x="1190" y="790"/>
                  </a:lnTo>
                  <a:lnTo>
                    <a:pt x="1187" y="793"/>
                  </a:lnTo>
                  <a:lnTo>
                    <a:pt x="1180" y="797"/>
                  </a:lnTo>
                  <a:lnTo>
                    <a:pt x="1169" y="797"/>
                  </a:lnTo>
                  <a:lnTo>
                    <a:pt x="1159" y="797"/>
                  </a:lnTo>
                  <a:lnTo>
                    <a:pt x="1152" y="797"/>
                  </a:lnTo>
                  <a:lnTo>
                    <a:pt x="1148" y="797"/>
                  </a:lnTo>
                  <a:lnTo>
                    <a:pt x="1144" y="793"/>
                  </a:lnTo>
                  <a:lnTo>
                    <a:pt x="1144" y="793"/>
                  </a:lnTo>
                  <a:lnTo>
                    <a:pt x="1144" y="790"/>
                  </a:lnTo>
                  <a:lnTo>
                    <a:pt x="1148" y="786"/>
                  </a:lnTo>
                  <a:lnTo>
                    <a:pt x="1148" y="779"/>
                  </a:lnTo>
                  <a:lnTo>
                    <a:pt x="1148" y="772"/>
                  </a:lnTo>
                  <a:lnTo>
                    <a:pt x="1144" y="768"/>
                  </a:lnTo>
                  <a:lnTo>
                    <a:pt x="1141" y="761"/>
                  </a:lnTo>
                  <a:lnTo>
                    <a:pt x="1141" y="758"/>
                  </a:lnTo>
                  <a:lnTo>
                    <a:pt x="1137" y="754"/>
                  </a:lnTo>
                  <a:lnTo>
                    <a:pt x="1137" y="758"/>
                  </a:lnTo>
                  <a:lnTo>
                    <a:pt x="1134" y="758"/>
                  </a:lnTo>
                  <a:lnTo>
                    <a:pt x="1130" y="761"/>
                  </a:lnTo>
                  <a:lnTo>
                    <a:pt x="1130" y="758"/>
                  </a:lnTo>
                  <a:lnTo>
                    <a:pt x="1130" y="758"/>
                  </a:lnTo>
                  <a:lnTo>
                    <a:pt x="1130" y="754"/>
                  </a:lnTo>
                  <a:lnTo>
                    <a:pt x="1130" y="754"/>
                  </a:lnTo>
                  <a:lnTo>
                    <a:pt x="1134" y="744"/>
                  </a:lnTo>
                  <a:lnTo>
                    <a:pt x="1134" y="737"/>
                  </a:lnTo>
                  <a:lnTo>
                    <a:pt x="1130" y="733"/>
                  </a:lnTo>
                  <a:lnTo>
                    <a:pt x="1127" y="730"/>
                  </a:lnTo>
                  <a:lnTo>
                    <a:pt x="1123" y="730"/>
                  </a:lnTo>
                  <a:lnTo>
                    <a:pt x="1120" y="730"/>
                  </a:lnTo>
                  <a:lnTo>
                    <a:pt x="1120" y="730"/>
                  </a:lnTo>
                  <a:lnTo>
                    <a:pt x="1116" y="730"/>
                  </a:lnTo>
                  <a:lnTo>
                    <a:pt x="1113" y="730"/>
                  </a:lnTo>
                  <a:lnTo>
                    <a:pt x="1113" y="730"/>
                  </a:lnTo>
                  <a:lnTo>
                    <a:pt x="1109" y="737"/>
                  </a:lnTo>
                  <a:lnTo>
                    <a:pt x="1109" y="740"/>
                  </a:lnTo>
                  <a:lnTo>
                    <a:pt x="1109" y="744"/>
                  </a:lnTo>
                  <a:lnTo>
                    <a:pt x="1109" y="744"/>
                  </a:lnTo>
                  <a:lnTo>
                    <a:pt x="1102" y="747"/>
                  </a:lnTo>
                  <a:lnTo>
                    <a:pt x="1099" y="775"/>
                  </a:lnTo>
                  <a:lnTo>
                    <a:pt x="1095" y="786"/>
                  </a:lnTo>
                  <a:lnTo>
                    <a:pt x="1092" y="793"/>
                  </a:lnTo>
                  <a:lnTo>
                    <a:pt x="1088" y="800"/>
                  </a:lnTo>
                  <a:lnTo>
                    <a:pt x="1085" y="804"/>
                  </a:lnTo>
                  <a:lnTo>
                    <a:pt x="1081" y="804"/>
                  </a:lnTo>
                  <a:lnTo>
                    <a:pt x="1081" y="804"/>
                  </a:lnTo>
                  <a:lnTo>
                    <a:pt x="1078" y="797"/>
                  </a:lnTo>
                  <a:lnTo>
                    <a:pt x="1074" y="790"/>
                  </a:lnTo>
                  <a:lnTo>
                    <a:pt x="1074" y="782"/>
                  </a:lnTo>
                  <a:lnTo>
                    <a:pt x="1078" y="772"/>
                  </a:lnTo>
                  <a:lnTo>
                    <a:pt x="1078" y="765"/>
                  </a:lnTo>
                  <a:lnTo>
                    <a:pt x="1081" y="758"/>
                  </a:lnTo>
                  <a:lnTo>
                    <a:pt x="1081" y="758"/>
                  </a:lnTo>
                  <a:lnTo>
                    <a:pt x="1085" y="751"/>
                  </a:lnTo>
                  <a:lnTo>
                    <a:pt x="1085" y="744"/>
                  </a:lnTo>
                  <a:lnTo>
                    <a:pt x="1081" y="740"/>
                  </a:lnTo>
                  <a:lnTo>
                    <a:pt x="1078" y="737"/>
                  </a:lnTo>
                  <a:lnTo>
                    <a:pt x="1078" y="737"/>
                  </a:lnTo>
                  <a:lnTo>
                    <a:pt x="1081" y="730"/>
                  </a:lnTo>
                  <a:lnTo>
                    <a:pt x="1085" y="726"/>
                  </a:lnTo>
                  <a:lnTo>
                    <a:pt x="1088" y="723"/>
                  </a:lnTo>
                  <a:lnTo>
                    <a:pt x="1095" y="723"/>
                  </a:lnTo>
                  <a:lnTo>
                    <a:pt x="1099" y="723"/>
                  </a:lnTo>
                  <a:lnTo>
                    <a:pt x="1099" y="726"/>
                  </a:lnTo>
                  <a:lnTo>
                    <a:pt x="1106" y="723"/>
                  </a:lnTo>
                  <a:lnTo>
                    <a:pt x="1109" y="719"/>
                  </a:lnTo>
                  <a:lnTo>
                    <a:pt x="1113" y="716"/>
                  </a:lnTo>
                  <a:lnTo>
                    <a:pt x="1113" y="712"/>
                  </a:lnTo>
                  <a:lnTo>
                    <a:pt x="1113" y="708"/>
                  </a:lnTo>
                  <a:lnTo>
                    <a:pt x="1109" y="705"/>
                  </a:lnTo>
                  <a:lnTo>
                    <a:pt x="1102" y="705"/>
                  </a:lnTo>
                  <a:lnTo>
                    <a:pt x="1099" y="705"/>
                  </a:lnTo>
                  <a:lnTo>
                    <a:pt x="1092" y="708"/>
                  </a:lnTo>
                  <a:lnTo>
                    <a:pt x="1092" y="708"/>
                  </a:lnTo>
                  <a:lnTo>
                    <a:pt x="1081" y="708"/>
                  </a:lnTo>
                  <a:lnTo>
                    <a:pt x="1078" y="705"/>
                  </a:lnTo>
                  <a:lnTo>
                    <a:pt x="1074" y="705"/>
                  </a:lnTo>
                  <a:lnTo>
                    <a:pt x="1070" y="701"/>
                  </a:lnTo>
                  <a:lnTo>
                    <a:pt x="1070" y="701"/>
                  </a:lnTo>
                  <a:lnTo>
                    <a:pt x="1063" y="705"/>
                  </a:lnTo>
                  <a:lnTo>
                    <a:pt x="1056" y="708"/>
                  </a:lnTo>
                  <a:lnTo>
                    <a:pt x="1049" y="708"/>
                  </a:lnTo>
                  <a:lnTo>
                    <a:pt x="1039" y="708"/>
                  </a:lnTo>
                  <a:lnTo>
                    <a:pt x="1035" y="708"/>
                  </a:lnTo>
                  <a:lnTo>
                    <a:pt x="1032" y="708"/>
                  </a:lnTo>
                  <a:lnTo>
                    <a:pt x="1025" y="708"/>
                  </a:lnTo>
                  <a:lnTo>
                    <a:pt x="1021" y="705"/>
                  </a:lnTo>
                  <a:lnTo>
                    <a:pt x="1021" y="705"/>
                  </a:lnTo>
                  <a:lnTo>
                    <a:pt x="1021" y="701"/>
                  </a:lnTo>
                  <a:lnTo>
                    <a:pt x="1025" y="698"/>
                  </a:lnTo>
                  <a:lnTo>
                    <a:pt x="1028" y="694"/>
                  </a:lnTo>
                  <a:lnTo>
                    <a:pt x="1035" y="691"/>
                  </a:lnTo>
                  <a:lnTo>
                    <a:pt x="1039" y="684"/>
                  </a:lnTo>
                  <a:lnTo>
                    <a:pt x="1039" y="684"/>
                  </a:lnTo>
                  <a:lnTo>
                    <a:pt x="1035" y="684"/>
                  </a:lnTo>
                  <a:lnTo>
                    <a:pt x="1032" y="684"/>
                  </a:lnTo>
                  <a:lnTo>
                    <a:pt x="1028" y="684"/>
                  </a:lnTo>
                  <a:lnTo>
                    <a:pt x="1025" y="680"/>
                  </a:lnTo>
                  <a:lnTo>
                    <a:pt x="1021" y="677"/>
                  </a:lnTo>
                  <a:lnTo>
                    <a:pt x="996" y="673"/>
                  </a:lnTo>
                  <a:lnTo>
                    <a:pt x="1021" y="677"/>
                  </a:lnTo>
                  <a:close/>
                  <a:moveTo>
                    <a:pt x="1074" y="1219"/>
                  </a:moveTo>
                  <a:lnTo>
                    <a:pt x="1070" y="1223"/>
                  </a:lnTo>
                  <a:lnTo>
                    <a:pt x="1063" y="1223"/>
                  </a:lnTo>
                  <a:lnTo>
                    <a:pt x="1070" y="1223"/>
                  </a:lnTo>
                  <a:lnTo>
                    <a:pt x="1074" y="1219"/>
                  </a:lnTo>
                  <a:close/>
                  <a:moveTo>
                    <a:pt x="1063" y="1244"/>
                  </a:moveTo>
                  <a:lnTo>
                    <a:pt x="1063" y="1244"/>
                  </a:lnTo>
                  <a:lnTo>
                    <a:pt x="1063" y="1244"/>
                  </a:lnTo>
                  <a:lnTo>
                    <a:pt x="1063" y="1244"/>
                  </a:lnTo>
                  <a:lnTo>
                    <a:pt x="1063" y="1244"/>
                  </a:lnTo>
                  <a:close/>
                  <a:moveTo>
                    <a:pt x="1049" y="1237"/>
                  </a:moveTo>
                  <a:lnTo>
                    <a:pt x="1049" y="1237"/>
                  </a:lnTo>
                  <a:lnTo>
                    <a:pt x="1049" y="1237"/>
                  </a:lnTo>
                  <a:lnTo>
                    <a:pt x="1049" y="1233"/>
                  </a:lnTo>
                  <a:lnTo>
                    <a:pt x="1049" y="1233"/>
                  </a:lnTo>
                  <a:lnTo>
                    <a:pt x="1049" y="1237"/>
                  </a:lnTo>
                  <a:close/>
                  <a:moveTo>
                    <a:pt x="1067" y="1244"/>
                  </a:moveTo>
                  <a:lnTo>
                    <a:pt x="1067" y="1244"/>
                  </a:lnTo>
                  <a:lnTo>
                    <a:pt x="1063" y="1244"/>
                  </a:lnTo>
                  <a:lnTo>
                    <a:pt x="1067" y="1244"/>
                  </a:lnTo>
                  <a:lnTo>
                    <a:pt x="1067" y="1244"/>
                  </a:lnTo>
                  <a:lnTo>
                    <a:pt x="1070" y="1244"/>
                  </a:lnTo>
                  <a:lnTo>
                    <a:pt x="1070" y="1244"/>
                  </a:lnTo>
                  <a:lnTo>
                    <a:pt x="1070" y="1244"/>
                  </a:lnTo>
                  <a:lnTo>
                    <a:pt x="1070" y="1244"/>
                  </a:lnTo>
                  <a:lnTo>
                    <a:pt x="1067" y="1244"/>
                  </a:lnTo>
                  <a:lnTo>
                    <a:pt x="1067" y="1244"/>
                  </a:lnTo>
                  <a:close/>
                  <a:moveTo>
                    <a:pt x="1120" y="1223"/>
                  </a:moveTo>
                  <a:lnTo>
                    <a:pt x="1123" y="1223"/>
                  </a:lnTo>
                  <a:lnTo>
                    <a:pt x="1127" y="1219"/>
                  </a:lnTo>
                  <a:lnTo>
                    <a:pt x="1127" y="1219"/>
                  </a:lnTo>
                  <a:lnTo>
                    <a:pt x="1130" y="1219"/>
                  </a:lnTo>
                  <a:lnTo>
                    <a:pt x="1130" y="1219"/>
                  </a:lnTo>
                  <a:lnTo>
                    <a:pt x="1130" y="1219"/>
                  </a:lnTo>
                  <a:lnTo>
                    <a:pt x="1127" y="1219"/>
                  </a:lnTo>
                  <a:lnTo>
                    <a:pt x="1127" y="1219"/>
                  </a:lnTo>
                  <a:lnTo>
                    <a:pt x="1123" y="1223"/>
                  </a:lnTo>
                  <a:lnTo>
                    <a:pt x="1120" y="1223"/>
                  </a:lnTo>
                  <a:close/>
                  <a:moveTo>
                    <a:pt x="1349" y="1406"/>
                  </a:moveTo>
                  <a:lnTo>
                    <a:pt x="1349" y="1406"/>
                  </a:lnTo>
                  <a:lnTo>
                    <a:pt x="1349" y="1406"/>
                  </a:lnTo>
                  <a:lnTo>
                    <a:pt x="1349" y="1403"/>
                  </a:lnTo>
                  <a:lnTo>
                    <a:pt x="1349" y="1399"/>
                  </a:lnTo>
                  <a:lnTo>
                    <a:pt x="1345" y="1399"/>
                  </a:lnTo>
                  <a:lnTo>
                    <a:pt x="1345" y="1395"/>
                  </a:lnTo>
                  <a:lnTo>
                    <a:pt x="1345" y="1395"/>
                  </a:lnTo>
                  <a:lnTo>
                    <a:pt x="1345" y="1395"/>
                  </a:lnTo>
                  <a:lnTo>
                    <a:pt x="1349" y="1399"/>
                  </a:lnTo>
                  <a:lnTo>
                    <a:pt x="1349" y="1403"/>
                  </a:lnTo>
                  <a:lnTo>
                    <a:pt x="1349" y="1406"/>
                  </a:lnTo>
                  <a:close/>
                  <a:moveTo>
                    <a:pt x="1331" y="1417"/>
                  </a:moveTo>
                  <a:lnTo>
                    <a:pt x="1331" y="1417"/>
                  </a:lnTo>
                  <a:lnTo>
                    <a:pt x="1328" y="1413"/>
                  </a:lnTo>
                  <a:lnTo>
                    <a:pt x="1324" y="1413"/>
                  </a:lnTo>
                  <a:lnTo>
                    <a:pt x="1328" y="1413"/>
                  </a:lnTo>
                  <a:lnTo>
                    <a:pt x="1331" y="1417"/>
                  </a:lnTo>
                  <a:lnTo>
                    <a:pt x="1331" y="1417"/>
                  </a:lnTo>
                  <a:close/>
                  <a:moveTo>
                    <a:pt x="1338" y="1737"/>
                  </a:moveTo>
                  <a:lnTo>
                    <a:pt x="1338" y="1734"/>
                  </a:lnTo>
                  <a:lnTo>
                    <a:pt x="1338" y="1727"/>
                  </a:lnTo>
                  <a:lnTo>
                    <a:pt x="1338" y="1723"/>
                  </a:lnTo>
                  <a:lnTo>
                    <a:pt x="1335" y="1720"/>
                  </a:lnTo>
                  <a:lnTo>
                    <a:pt x="1335" y="1720"/>
                  </a:lnTo>
                  <a:lnTo>
                    <a:pt x="1331" y="1709"/>
                  </a:lnTo>
                  <a:lnTo>
                    <a:pt x="1335" y="1716"/>
                  </a:lnTo>
                  <a:lnTo>
                    <a:pt x="1338" y="1720"/>
                  </a:lnTo>
                  <a:lnTo>
                    <a:pt x="1338" y="1723"/>
                  </a:lnTo>
                  <a:lnTo>
                    <a:pt x="1338" y="1730"/>
                  </a:lnTo>
                  <a:lnTo>
                    <a:pt x="1338" y="1737"/>
                  </a:lnTo>
                  <a:close/>
                  <a:moveTo>
                    <a:pt x="1335" y="1656"/>
                  </a:moveTo>
                  <a:lnTo>
                    <a:pt x="1331" y="1656"/>
                  </a:lnTo>
                  <a:lnTo>
                    <a:pt x="1328" y="1660"/>
                  </a:lnTo>
                  <a:lnTo>
                    <a:pt x="1321" y="1663"/>
                  </a:lnTo>
                  <a:lnTo>
                    <a:pt x="1314" y="1667"/>
                  </a:lnTo>
                  <a:lnTo>
                    <a:pt x="1310" y="1667"/>
                  </a:lnTo>
                  <a:lnTo>
                    <a:pt x="1314" y="1663"/>
                  </a:lnTo>
                  <a:lnTo>
                    <a:pt x="1321" y="1660"/>
                  </a:lnTo>
                  <a:lnTo>
                    <a:pt x="1328" y="1660"/>
                  </a:lnTo>
                  <a:lnTo>
                    <a:pt x="1331" y="1656"/>
                  </a:lnTo>
                  <a:lnTo>
                    <a:pt x="1335" y="1656"/>
                  </a:lnTo>
                  <a:close/>
                  <a:moveTo>
                    <a:pt x="1314" y="1491"/>
                  </a:moveTo>
                  <a:lnTo>
                    <a:pt x="1314" y="1491"/>
                  </a:lnTo>
                  <a:lnTo>
                    <a:pt x="1310" y="1491"/>
                  </a:lnTo>
                  <a:lnTo>
                    <a:pt x="1307" y="1491"/>
                  </a:lnTo>
                  <a:lnTo>
                    <a:pt x="1310" y="1487"/>
                  </a:lnTo>
                  <a:lnTo>
                    <a:pt x="1314" y="1491"/>
                  </a:lnTo>
                  <a:lnTo>
                    <a:pt x="1314" y="1491"/>
                  </a:lnTo>
                  <a:lnTo>
                    <a:pt x="1314" y="1491"/>
                  </a:lnTo>
                  <a:close/>
                  <a:moveTo>
                    <a:pt x="1314" y="1484"/>
                  </a:moveTo>
                  <a:lnTo>
                    <a:pt x="1314" y="1484"/>
                  </a:lnTo>
                  <a:lnTo>
                    <a:pt x="1317" y="1484"/>
                  </a:lnTo>
                  <a:lnTo>
                    <a:pt x="1321" y="1484"/>
                  </a:lnTo>
                  <a:lnTo>
                    <a:pt x="1321" y="1484"/>
                  </a:lnTo>
                  <a:lnTo>
                    <a:pt x="1314" y="1484"/>
                  </a:lnTo>
                  <a:close/>
                  <a:moveTo>
                    <a:pt x="1310" y="1558"/>
                  </a:moveTo>
                  <a:lnTo>
                    <a:pt x="1310" y="1561"/>
                  </a:lnTo>
                  <a:lnTo>
                    <a:pt x="1307" y="1565"/>
                  </a:lnTo>
                  <a:lnTo>
                    <a:pt x="1303" y="1565"/>
                  </a:lnTo>
                  <a:lnTo>
                    <a:pt x="1299" y="1568"/>
                  </a:lnTo>
                  <a:lnTo>
                    <a:pt x="1299" y="1568"/>
                  </a:lnTo>
                  <a:lnTo>
                    <a:pt x="1299" y="1568"/>
                  </a:lnTo>
                  <a:lnTo>
                    <a:pt x="1296" y="1568"/>
                  </a:lnTo>
                  <a:lnTo>
                    <a:pt x="1299" y="1568"/>
                  </a:lnTo>
                  <a:lnTo>
                    <a:pt x="1303" y="1565"/>
                  </a:lnTo>
                  <a:lnTo>
                    <a:pt x="1307" y="1561"/>
                  </a:lnTo>
                  <a:lnTo>
                    <a:pt x="1310" y="1558"/>
                  </a:lnTo>
                  <a:close/>
                  <a:moveTo>
                    <a:pt x="1307" y="1670"/>
                  </a:moveTo>
                  <a:lnTo>
                    <a:pt x="1310" y="1674"/>
                  </a:lnTo>
                  <a:lnTo>
                    <a:pt x="1310" y="1674"/>
                  </a:lnTo>
                  <a:lnTo>
                    <a:pt x="1307" y="1670"/>
                  </a:lnTo>
                  <a:lnTo>
                    <a:pt x="1307" y="1670"/>
                  </a:lnTo>
                  <a:lnTo>
                    <a:pt x="1307" y="1670"/>
                  </a:lnTo>
                  <a:lnTo>
                    <a:pt x="1307" y="1670"/>
                  </a:lnTo>
                  <a:close/>
                  <a:moveTo>
                    <a:pt x="1345" y="1589"/>
                  </a:moveTo>
                  <a:lnTo>
                    <a:pt x="1324" y="1589"/>
                  </a:lnTo>
                  <a:lnTo>
                    <a:pt x="1321" y="1589"/>
                  </a:lnTo>
                  <a:lnTo>
                    <a:pt x="1317" y="1589"/>
                  </a:lnTo>
                  <a:lnTo>
                    <a:pt x="1317" y="1589"/>
                  </a:lnTo>
                  <a:lnTo>
                    <a:pt x="1317" y="1589"/>
                  </a:lnTo>
                  <a:lnTo>
                    <a:pt x="1324" y="1589"/>
                  </a:lnTo>
                  <a:lnTo>
                    <a:pt x="1331" y="1589"/>
                  </a:lnTo>
                  <a:lnTo>
                    <a:pt x="1338" y="1589"/>
                  </a:lnTo>
                  <a:lnTo>
                    <a:pt x="1342" y="1589"/>
                  </a:lnTo>
                  <a:lnTo>
                    <a:pt x="1345" y="1589"/>
                  </a:lnTo>
                  <a:lnTo>
                    <a:pt x="1349" y="1586"/>
                  </a:lnTo>
                  <a:lnTo>
                    <a:pt x="1352" y="1582"/>
                  </a:lnTo>
                  <a:lnTo>
                    <a:pt x="1356" y="1579"/>
                  </a:lnTo>
                  <a:lnTo>
                    <a:pt x="1359" y="1575"/>
                  </a:lnTo>
                  <a:lnTo>
                    <a:pt x="1363" y="1575"/>
                  </a:lnTo>
                  <a:lnTo>
                    <a:pt x="1366" y="1575"/>
                  </a:lnTo>
                  <a:lnTo>
                    <a:pt x="1359" y="1575"/>
                  </a:lnTo>
                  <a:lnTo>
                    <a:pt x="1356" y="1579"/>
                  </a:lnTo>
                  <a:lnTo>
                    <a:pt x="1352" y="1582"/>
                  </a:lnTo>
                  <a:lnTo>
                    <a:pt x="1349" y="1586"/>
                  </a:lnTo>
                  <a:lnTo>
                    <a:pt x="1345" y="1589"/>
                  </a:lnTo>
                  <a:lnTo>
                    <a:pt x="1345" y="1589"/>
                  </a:lnTo>
                  <a:close/>
                  <a:moveTo>
                    <a:pt x="1349" y="1783"/>
                  </a:moveTo>
                  <a:lnTo>
                    <a:pt x="1345" y="1755"/>
                  </a:lnTo>
                  <a:lnTo>
                    <a:pt x="1345" y="1762"/>
                  </a:lnTo>
                  <a:lnTo>
                    <a:pt x="1349" y="1783"/>
                  </a:lnTo>
                  <a:close/>
                  <a:moveTo>
                    <a:pt x="1518" y="1374"/>
                  </a:moveTo>
                  <a:lnTo>
                    <a:pt x="1518" y="1374"/>
                  </a:lnTo>
                  <a:lnTo>
                    <a:pt x="1518" y="1374"/>
                  </a:lnTo>
                  <a:lnTo>
                    <a:pt x="1518" y="1374"/>
                  </a:lnTo>
                  <a:lnTo>
                    <a:pt x="1518" y="1374"/>
                  </a:lnTo>
                  <a:close/>
                  <a:moveTo>
                    <a:pt x="1525" y="1797"/>
                  </a:moveTo>
                  <a:lnTo>
                    <a:pt x="1521" y="1797"/>
                  </a:lnTo>
                  <a:lnTo>
                    <a:pt x="1518" y="1797"/>
                  </a:lnTo>
                  <a:lnTo>
                    <a:pt x="1518" y="1797"/>
                  </a:lnTo>
                  <a:lnTo>
                    <a:pt x="1514" y="1797"/>
                  </a:lnTo>
                  <a:lnTo>
                    <a:pt x="1518" y="1797"/>
                  </a:lnTo>
                  <a:lnTo>
                    <a:pt x="1525" y="1797"/>
                  </a:lnTo>
                  <a:close/>
                  <a:moveTo>
                    <a:pt x="1497" y="1381"/>
                  </a:moveTo>
                  <a:lnTo>
                    <a:pt x="1497" y="1381"/>
                  </a:lnTo>
                  <a:lnTo>
                    <a:pt x="1493" y="1381"/>
                  </a:lnTo>
                  <a:lnTo>
                    <a:pt x="1490" y="1378"/>
                  </a:lnTo>
                  <a:lnTo>
                    <a:pt x="1483" y="1378"/>
                  </a:lnTo>
                  <a:lnTo>
                    <a:pt x="1486" y="1378"/>
                  </a:lnTo>
                  <a:lnTo>
                    <a:pt x="1493" y="1381"/>
                  </a:lnTo>
                  <a:lnTo>
                    <a:pt x="1497" y="1381"/>
                  </a:lnTo>
                  <a:close/>
                  <a:moveTo>
                    <a:pt x="1458" y="1371"/>
                  </a:moveTo>
                  <a:lnTo>
                    <a:pt x="1462" y="1371"/>
                  </a:lnTo>
                  <a:lnTo>
                    <a:pt x="1462" y="1364"/>
                  </a:lnTo>
                  <a:lnTo>
                    <a:pt x="1458" y="1360"/>
                  </a:lnTo>
                  <a:lnTo>
                    <a:pt x="1458" y="1353"/>
                  </a:lnTo>
                  <a:lnTo>
                    <a:pt x="1454" y="1353"/>
                  </a:lnTo>
                  <a:lnTo>
                    <a:pt x="1454" y="1353"/>
                  </a:lnTo>
                  <a:lnTo>
                    <a:pt x="1454" y="1353"/>
                  </a:lnTo>
                  <a:lnTo>
                    <a:pt x="1458" y="1353"/>
                  </a:lnTo>
                  <a:lnTo>
                    <a:pt x="1458" y="1357"/>
                  </a:lnTo>
                  <a:lnTo>
                    <a:pt x="1462" y="1360"/>
                  </a:lnTo>
                  <a:lnTo>
                    <a:pt x="1462" y="1367"/>
                  </a:lnTo>
                  <a:lnTo>
                    <a:pt x="1462" y="1367"/>
                  </a:lnTo>
                  <a:lnTo>
                    <a:pt x="1462" y="1374"/>
                  </a:lnTo>
                  <a:lnTo>
                    <a:pt x="1462" y="1378"/>
                  </a:lnTo>
                  <a:lnTo>
                    <a:pt x="1462" y="1385"/>
                  </a:lnTo>
                  <a:lnTo>
                    <a:pt x="1465" y="1381"/>
                  </a:lnTo>
                  <a:lnTo>
                    <a:pt x="1462" y="1385"/>
                  </a:lnTo>
                  <a:lnTo>
                    <a:pt x="1462" y="1385"/>
                  </a:lnTo>
                  <a:lnTo>
                    <a:pt x="1458" y="1381"/>
                  </a:lnTo>
                  <a:lnTo>
                    <a:pt x="1458" y="1378"/>
                  </a:lnTo>
                  <a:lnTo>
                    <a:pt x="1458" y="1371"/>
                  </a:lnTo>
                  <a:close/>
                  <a:moveTo>
                    <a:pt x="1447" y="1360"/>
                  </a:moveTo>
                  <a:lnTo>
                    <a:pt x="1447" y="1360"/>
                  </a:lnTo>
                  <a:lnTo>
                    <a:pt x="1447" y="1360"/>
                  </a:lnTo>
                  <a:lnTo>
                    <a:pt x="1447" y="1360"/>
                  </a:lnTo>
                  <a:lnTo>
                    <a:pt x="1447" y="1360"/>
                  </a:lnTo>
                  <a:lnTo>
                    <a:pt x="1447" y="1360"/>
                  </a:lnTo>
                  <a:close/>
                  <a:moveTo>
                    <a:pt x="1419" y="1617"/>
                  </a:moveTo>
                  <a:lnTo>
                    <a:pt x="1419" y="1617"/>
                  </a:lnTo>
                  <a:lnTo>
                    <a:pt x="1419" y="1617"/>
                  </a:lnTo>
                  <a:lnTo>
                    <a:pt x="1412" y="1617"/>
                  </a:lnTo>
                  <a:lnTo>
                    <a:pt x="1412" y="1617"/>
                  </a:lnTo>
                  <a:lnTo>
                    <a:pt x="1419" y="1617"/>
                  </a:lnTo>
                  <a:close/>
                  <a:moveTo>
                    <a:pt x="1409" y="1378"/>
                  </a:moveTo>
                  <a:lnTo>
                    <a:pt x="1409" y="1378"/>
                  </a:lnTo>
                  <a:lnTo>
                    <a:pt x="1405" y="1378"/>
                  </a:lnTo>
                  <a:lnTo>
                    <a:pt x="1409" y="1378"/>
                  </a:lnTo>
                  <a:lnTo>
                    <a:pt x="1409" y="1378"/>
                  </a:lnTo>
                  <a:lnTo>
                    <a:pt x="1409" y="1378"/>
                  </a:lnTo>
                  <a:close/>
                  <a:moveTo>
                    <a:pt x="1405" y="1378"/>
                  </a:moveTo>
                  <a:lnTo>
                    <a:pt x="1405" y="1378"/>
                  </a:lnTo>
                  <a:lnTo>
                    <a:pt x="1405" y="1378"/>
                  </a:lnTo>
                  <a:lnTo>
                    <a:pt x="1405" y="1378"/>
                  </a:lnTo>
                  <a:lnTo>
                    <a:pt x="1405" y="1378"/>
                  </a:lnTo>
                  <a:close/>
                  <a:moveTo>
                    <a:pt x="1426" y="1755"/>
                  </a:moveTo>
                  <a:lnTo>
                    <a:pt x="1433" y="1744"/>
                  </a:lnTo>
                  <a:lnTo>
                    <a:pt x="1437" y="1737"/>
                  </a:lnTo>
                  <a:lnTo>
                    <a:pt x="1444" y="1730"/>
                  </a:lnTo>
                  <a:lnTo>
                    <a:pt x="1451" y="1727"/>
                  </a:lnTo>
                  <a:lnTo>
                    <a:pt x="1451" y="1727"/>
                  </a:lnTo>
                  <a:lnTo>
                    <a:pt x="1454" y="1727"/>
                  </a:lnTo>
                  <a:lnTo>
                    <a:pt x="1462" y="1723"/>
                  </a:lnTo>
                  <a:lnTo>
                    <a:pt x="1454" y="1727"/>
                  </a:lnTo>
                  <a:lnTo>
                    <a:pt x="1447" y="1730"/>
                  </a:lnTo>
                  <a:lnTo>
                    <a:pt x="1437" y="1737"/>
                  </a:lnTo>
                  <a:lnTo>
                    <a:pt x="1430" y="1748"/>
                  </a:lnTo>
                  <a:lnTo>
                    <a:pt x="1430" y="1751"/>
                  </a:lnTo>
                  <a:lnTo>
                    <a:pt x="1426" y="1755"/>
                  </a:lnTo>
                  <a:close/>
                  <a:moveTo>
                    <a:pt x="1486" y="1737"/>
                  </a:moveTo>
                  <a:lnTo>
                    <a:pt x="1479" y="1730"/>
                  </a:lnTo>
                  <a:lnTo>
                    <a:pt x="1472" y="1727"/>
                  </a:lnTo>
                  <a:lnTo>
                    <a:pt x="1479" y="1730"/>
                  </a:lnTo>
                  <a:lnTo>
                    <a:pt x="1486" y="1737"/>
                  </a:lnTo>
                  <a:close/>
                  <a:moveTo>
                    <a:pt x="1539" y="1374"/>
                  </a:moveTo>
                  <a:lnTo>
                    <a:pt x="1539" y="1378"/>
                  </a:lnTo>
                  <a:lnTo>
                    <a:pt x="1539" y="1378"/>
                  </a:lnTo>
                  <a:lnTo>
                    <a:pt x="1539" y="1378"/>
                  </a:lnTo>
                  <a:lnTo>
                    <a:pt x="1536" y="1374"/>
                  </a:lnTo>
                  <a:lnTo>
                    <a:pt x="1536" y="1374"/>
                  </a:lnTo>
                  <a:lnTo>
                    <a:pt x="1532" y="1374"/>
                  </a:lnTo>
                  <a:lnTo>
                    <a:pt x="1532" y="1374"/>
                  </a:lnTo>
                  <a:lnTo>
                    <a:pt x="1532" y="1374"/>
                  </a:lnTo>
                  <a:lnTo>
                    <a:pt x="1536" y="1374"/>
                  </a:lnTo>
                  <a:lnTo>
                    <a:pt x="1539" y="1374"/>
                  </a:lnTo>
                  <a:close/>
                  <a:moveTo>
                    <a:pt x="1528" y="1374"/>
                  </a:moveTo>
                  <a:lnTo>
                    <a:pt x="1528" y="1374"/>
                  </a:lnTo>
                  <a:lnTo>
                    <a:pt x="1528" y="1374"/>
                  </a:lnTo>
                  <a:lnTo>
                    <a:pt x="1528" y="1374"/>
                  </a:lnTo>
                  <a:lnTo>
                    <a:pt x="1525" y="1374"/>
                  </a:lnTo>
                  <a:lnTo>
                    <a:pt x="1525" y="1374"/>
                  </a:lnTo>
                  <a:lnTo>
                    <a:pt x="1525" y="1374"/>
                  </a:lnTo>
                  <a:lnTo>
                    <a:pt x="1528" y="1374"/>
                  </a:lnTo>
                  <a:lnTo>
                    <a:pt x="1528" y="1374"/>
                  </a:lnTo>
                  <a:close/>
                  <a:moveTo>
                    <a:pt x="1514" y="1374"/>
                  </a:moveTo>
                  <a:lnTo>
                    <a:pt x="1514" y="1378"/>
                  </a:lnTo>
                  <a:lnTo>
                    <a:pt x="1518" y="1374"/>
                  </a:lnTo>
                  <a:lnTo>
                    <a:pt x="1518" y="1374"/>
                  </a:lnTo>
                  <a:lnTo>
                    <a:pt x="1521" y="1378"/>
                  </a:lnTo>
                  <a:lnTo>
                    <a:pt x="1518" y="1378"/>
                  </a:lnTo>
                  <a:lnTo>
                    <a:pt x="1514" y="1374"/>
                  </a:lnTo>
                  <a:lnTo>
                    <a:pt x="1514" y="1378"/>
                  </a:lnTo>
                  <a:lnTo>
                    <a:pt x="1514" y="1378"/>
                  </a:lnTo>
                  <a:lnTo>
                    <a:pt x="1511" y="1374"/>
                  </a:lnTo>
                  <a:lnTo>
                    <a:pt x="1511" y="1374"/>
                  </a:lnTo>
                  <a:lnTo>
                    <a:pt x="1511" y="1374"/>
                  </a:lnTo>
                  <a:lnTo>
                    <a:pt x="1514" y="1374"/>
                  </a:lnTo>
                  <a:close/>
                  <a:moveTo>
                    <a:pt x="1504" y="1374"/>
                  </a:moveTo>
                  <a:lnTo>
                    <a:pt x="1504" y="1374"/>
                  </a:lnTo>
                  <a:lnTo>
                    <a:pt x="1500" y="1374"/>
                  </a:lnTo>
                  <a:lnTo>
                    <a:pt x="1497" y="1374"/>
                  </a:lnTo>
                  <a:lnTo>
                    <a:pt x="1497" y="1374"/>
                  </a:lnTo>
                  <a:lnTo>
                    <a:pt x="1500" y="1374"/>
                  </a:lnTo>
                  <a:lnTo>
                    <a:pt x="1504" y="1374"/>
                  </a:lnTo>
                  <a:close/>
                  <a:moveTo>
                    <a:pt x="1444" y="1360"/>
                  </a:moveTo>
                  <a:lnTo>
                    <a:pt x="1440" y="1357"/>
                  </a:lnTo>
                  <a:lnTo>
                    <a:pt x="1440" y="1357"/>
                  </a:lnTo>
                  <a:lnTo>
                    <a:pt x="1444" y="1357"/>
                  </a:lnTo>
                  <a:lnTo>
                    <a:pt x="1444" y="1360"/>
                  </a:lnTo>
                  <a:close/>
                  <a:moveTo>
                    <a:pt x="1402" y="1360"/>
                  </a:moveTo>
                  <a:lnTo>
                    <a:pt x="1412" y="1364"/>
                  </a:lnTo>
                  <a:lnTo>
                    <a:pt x="1416" y="1367"/>
                  </a:lnTo>
                  <a:lnTo>
                    <a:pt x="1416" y="1367"/>
                  </a:lnTo>
                  <a:lnTo>
                    <a:pt x="1412" y="1364"/>
                  </a:lnTo>
                  <a:lnTo>
                    <a:pt x="1409" y="1360"/>
                  </a:lnTo>
                  <a:lnTo>
                    <a:pt x="1405" y="1360"/>
                  </a:lnTo>
                  <a:lnTo>
                    <a:pt x="1398" y="1360"/>
                  </a:lnTo>
                  <a:lnTo>
                    <a:pt x="1395" y="1357"/>
                  </a:lnTo>
                  <a:lnTo>
                    <a:pt x="1391" y="1357"/>
                  </a:lnTo>
                  <a:lnTo>
                    <a:pt x="1391" y="1357"/>
                  </a:lnTo>
                  <a:lnTo>
                    <a:pt x="1391" y="1357"/>
                  </a:lnTo>
                  <a:lnTo>
                    <a:pt x="1395" y="1357"/>
                  </a:lnTo>
                  <a:lnTo>
                    <a:pt x="1402" y="1360"/>
                  </a:lnTo>
                  <a:close/>
                  <a:moveTo>
                    <a:pt x="1363" y="1406"/>
                  </a:moveTo>
                  <a:lnTo>
                    <a:pt x="1384" y="1413"/>
                  </a:lnTo>
                  <a:lnTo>
                    <a:pt x="1384" y="1413"/>
                  </a:lnTo>
                  <a:lnTo>
                    <a:pt x="1363" y="1406"/>
                  </a:lnTo>
                  <a:lnTo>
                    <a:pt x="1359" y="1406"/>
                  </a:lnTo>
                  <a:lnTo>
                    <a:pt x="1356" y="1406"/>
                  </a:lnTo>
                  <a:lnTo>
                    <a:pt x="1349" y="1406"/>
                  </a:lnTo>
                  <a:lnTo>
                    <a:pt x="1352" y="1406"/>
                  </a:lnTo>
                  <a:lnTo>
                    <a:pt x="1363" y="1406"/>
                  </a:lnTo>
                  <a:close/>
                  <a:moveTo>
                    <a:pt x="1380" y="1568"/>
                  </a:moveTo>
                  <a:lnTo>
                    <a:pt x="1380" y="1568"/>
                  </a:lnTo>
                  <a:lnTo>
                    <a:pt x="1380" y="1568"/>
                  </a:lnTo>
                  <a:lnTo>
                    <a:pt x="1377" y="1572"/>
                  </a:lnTo>
                  <a:lnTo>
                    <a:pt x="1377" y="1575"/>
                  </a:lnTo>
                  <a:lnTo>
                    <a:pt x="1373" y="1575"/>
                  </a:lnTo>
                  <a:lnTo>
                    <a:pt x="1377" y="1572"/>
                  </a:lnTo>
                  <a:lnTo>
                    <a:pt x="1377" y="1568"/>
                  </a:lnTo>
                  <a:lnTo>
                    <a:pt x="1380" y="1568"/>
                  </a:lnTo>
                  <a:lnTo>
                    <a:pt x="1380" y="1568"/>
                  </a:lnTo>
                  <a:close/>
                  <a:moveTo>
                    <a:pt x="1307" y="1240"/>
                  </a:moveTo>
                  <a:lnTo>
                    <a:pt x="1303" y="1240"/>
                  </a:lnTo>
                  <a:lnTo>
                    <a:pt x="1303" y="1244"/>
                  </a:lnTo>
                  <a:lnTo>
                    <a:pt x="1307" y="1240"/>
                  </a:lnTo>
                  <a:lnTo>
                    <a:pt x="1307" y="1240"/>
                  </a:lnTo>
                  <a:close/>
                  <a:moveTo>
                    <a:pt x="1303" y="1244"/>
                  </a:moveTo>
                  <a:lnTo>
                    <a:pt x="1303" y="1244"/>
                  </a:lnTo>
                  <a:lnTo>
                    <a:pt x="1303" y="1244"/>
                  </a:lnTo>
                  <a:lnTo>
                    <a:pt x="1303" y="1244"/>
                  </a:lnTo>
                  <a:lnTo>
                    <a:pt x="1303" y="1244"/>
                  </a:lnTo>
                  <a:close/>
                  <a:moveTo>
                    <a:pt x="1236" y="1424"/>
                  </a:moveTo>
                  <a:lnTo>
                    <a:pt x="1236" y="1424"/>
                  </a:lnTo>
                  <a:lnTo>
                    <a:pt x="1236" y="1420"/>
                  </a:lnTo>
                  <a:lnTo>
                    <a:pt x="1233" y="1417"/>
                  </a:lnTo>
                  <a:lnTo>
                    <a:pt x="1229" y="1417"/>
                  </a:lnTo>
                  <a:lnTo>
                    <a:pt x="1233" y="1420"/>
                  </a:lnTo>
                  <a:lnTo>
                    <a:pt x="1236" y="1424"/>
                  </a:lnTo>
                  <a:close/>
                  <a:moveTo>
                    <a:pt x="1225" y="1410"/>
                  </a:moveTo>
                  <a:lnTo>
                    <a:pt x="1222" y="1410"/>
                  </a:lnTo>
                  <a:lnTo>
                    <a:pt x="1222" y="1410"/>
                  </a:lnTo>
                  <a:lnTo>
                    <a:pt x="1222" y="1410"/>
                  </a:lnTo>
                  <a:lnTo>
                    <a:pt x="1225" y="1410"/>
                  </a:lnTo>
                  <a:close/>
                  <a:moveTo>
                    <a:pt x="1225" y="1410"/>
                  </a:moveTo>
                  <a:lnTo>
                    <a:pt x="1225" y="1413"/>
                  </a:lnTo>
                  <a:lnTo>
                    <a:pt x="1225" y="1413"/>
                  </a:lnTo>
                  <a:lnTo>
                    <a:pt x="1225" y="1413"/>
                  </a:lnTo>
                  <a:lnTo>
                    <a:pt x="1225" y="1410"/>
                  </a:lnTo>
                  <a:close/>
                  <a:moveTo>
                    <a:pt x="1225" y="1413"/>
                  </a:moveTo>
                  <a:lnTo>
                    <a:pt x="1225" y="1413"/>
                  </a:lnTo>
                  <a:lnTo>
                    <a:pt x="1229" y="1417"/>
                  </a:lnTo>
                  <a:lnTo>
                    <a:pt x="1225" y="1413"/>
                  </a:lnTo>
                  <a:lnTo>
                    <a:pt x="1225" y="1413"/>
                  </a:lnTo>
                  <a:close/>
                  <a:moveTo>
                    <a:pt x="1236" y="1427"/>
                  </a:moveTo>
                  <a:lnTo>
                    <a:pt x="1236" y="1431"/>
                  </a:lnTo>
                  <a:lnTo>
                    <a:pt x="1236" y="1434"/>
                  </a:lnTo>
                  <a:lnTo>
                    <a:pt x="1236" y="1431"/>
                  </a:lnTo>
                  <a:lnTo>
                    <a:pt x="1236" y="1427"/>
                  </a:lnTo>
                  <a:close/>
                  <a:moveTo>
                    <a:pt x="1271" y="1565"/>
                  </a:moveTo>
                  <a:lnTo>
                    <a:pt x="1271" y="1561"/>
                  </a:lnTo>
                  <a:lnTo>
                    <a:pt x="1271" y="1561"/>
                  </a:lnTo>
                  <a:lnTo>
                    <a:pt x="1275" y="1561"/>
                  </a:lnTo>
                  <a:lnTo>
                    <a:pt x="1278" y="1561"/>
                  </a:lnTo>
                  <a:lnTo>
                    <a:pt x="1275" y="1561"/>
                  </a:lnTo>
                  <a:lnTo>
                    <a:pt x="1271" y="1561"/>
                  </a:lnTo>
                  <a:lnTo>
                    <a:pt x="1271" y="1565"/>
                  </a:lnTo>
                  <a:close/>
                  <a:moveTo>
                    <a:pt x="1289" y="1677"/>
                  </a:moveTo>
                  <a:lnTo>
                    <a:pt x="1292" y="1677"/>
                  </a:lnTo>
                  <a:lnTo>
                    <a:pt x="1299" y="1674"/>
                  </a:lnTo>
                  <a:lnTo>
                    <a:pt x="1307" y="1670"/>
                  </a:lnTo>
                  <a:lnTo>
                    <a:pt x="1296" y="1677"/>
                  </a:lnTo>
                  <a:lnTo>
                    <a:pt x="1289" y="1677"/>
                  </a:lnTo>
                  <a:close/>
                  <a:moveTo>
                    <a:pt x="1384" y="1765"/>
                  </a:moveTo>
                  <a:lnTo>
                    <a:pt x="1370" y="1765"/>
                  </a:lnTo>
                  <a:lnTo>
                    <a:pt x="1370" y="1765"/>
                  </a:lnTo>
                  <a:lnTo>
                    <a:pt x="1366" y="1772"/>
                  </a:lnTo>
                  <a:lnTo>
                    <a:pt x="1363" y="1776"/>
                  </a:lnTo>
                  <a:lnTo>
                    <a:pt x="1356" y="1783"/>
                  </a:lnTo>
                  <a:lnTo>
                    <a:pt x="1356" y="1783"/>
                  </a:lnTo>
                  <a:lnTo>
                    <a:pt x="1352" y="1783"/>
                  </a:lnTo>
                  <a:lnTo>
                    <a:pt x="1356" y="1783"/>
                  </a:lnTo>
                  <a:lnTo>
                    <a:pt x="1356" y="1779"/>
                  </a:lnTo>
                  <a:lnTo>
                    <a:pt x="1359" y="1779"/>
                  </a:lnTo>
                  <a:lnTo>
                    <a:pt x="1359" y="1776"/>
                  </a:lnTo>
                  <a:lnTo>
                    <a:pt x="1363" y="1772"/>
                  </a:lnTo>
                  <a:lnTo>
                    <a:pt x="1366" y="1769"/>
                  </a:lnTo>
                  <a:lnTo>
                    <a:pt x="1370" y="1765"/>
                  </a:lnTo>
                  <a:lnTo>
                    <a:pt x="1370" y="1765"/>
                  </a:lnTo>
                  <a:lnTo>
                    <a:pt x="1388" y="1765"/>
                  </a:lnTo>
                  <a:lnTo>
                    <a:pt x="1391" y="1769"/>
                  </a:lnTo>
                  <a:lnTo>
                    <a:pt x="1391" y="1769"/>
                  </a:lnTo>
                  <a:lnTo>
                    <a:pt x="1388" y="1769"/>
                  </a:lnTo>
                  <a:lnTo>
                    <a:pt x="1384" y="1765"/>
                  </a:lnTo>
                  <a:close/>
                  <a:moveTo>
                    <a:pt x="1402" y="1772"/>
                  </a:moveTo>
                  <a:lnTo>
                    <a:pt x="1405" y="1769"/>
                  </a:lnTo>
                  <a:lnTo>
                    <a:pt x="1405" y="1769"/>
                  </a:lnTo>
                  <a:lnTo>
                    <a:pt x="1395" y="1779"/>
                  </a:lnTo>
                  <a:lnTo>
                    <a:pt x="1402" y="1772"/>
                  </a:lnTo>
                  <a:close/>
                  <a:moveTo>
                    <a:pt x="1423" y="1772"/>
                  </a:moveTo>
                  <a:lnTo>
                    <a:pt x="1423" y="1776"/>
                  </a:lnTo>
                  <a:lnTo>
                    <a:pt x="1423" y="1779"/>
                  </a:lnTo>
                  <a:lnTo>
                    <a:pt x="1423" y="1776"/>
                  </a:lnTo>
                  <a:lnTo>
                    <a:pt x="1423" y="1772"/>
                  </a:lnTo>
                  <a:close/>
                  <a:moveTo>
                    <a:pt x="1483" y="1966"/>
                  </a:moveTo>
                  <a:lnTo>
                    <a:pt x="1483" y="1959"/>
                  </a:lnTo>
                  <a:lnTo>
                    <a:pt x="1479" y="1949"/>
                  </a:lnTo>
                  <a:lnTo>
                    <a:pt x="1483" y="1956"/>
                  </a:lnTo>
                  <a:lnTo>
                    <a:pt x="1483" y="1959"/>
                  </a:lnTo>
                  <a:lnTo>
                    <a:pt x="1483" y="1963"/>
                  </a:lnTo>
                  <a:lnTo>
                    <a:pt x="1483" y="1966"/>
                  </a:lnTo>
                  <a:close/>
                  <a:moveTo>
                    <a:pt x="1479" y="1942"/>
                  </a:moveTo>
                  <a:lnTo>
                    <a:pt x="1479" y="1934"/>
                  </a:lnTo>
                  <a:lnTo>
                    <a:pt x="1479" y="1927"/>
                  </a:lnTo>
                  <a:lnTo>
                    <a:pt x="1483" y="1924"/>
                  </a:lnTo>
                  <a:lnTo>
                    <a:pt x="1479" y="1931"/>
                  </a:lnTo>
                  <a:lnTo>
                    <a:pt x="1479" y="1942"/>
                  </a:lnTo>
                  <a:close/>
                  <a:moveTo>
                    <a:pt x="1511" y="1913"/>
                  </a:moveTo>
                  <a:lnTo>
                    <a:pt x="1518" y="1920"/>
                  </a:lnTo>
                  <a:lnTo>
                    <a:pt x="1514" y="1917"/>
                  </a:lnTo>
                  <a:lnTo>
                    <a:pt x="1511" y="1913"/>
                  </a:lnTo>
                  <a:close/>
                  <a:moveTo>
                    <a:pt x="1543" y="1934"/>
                  </a:moveTo>
                  <a:lnTo>
                    <a:pt x="1543" y="1934"/>
                  </a:lnTo>
                  <a:lnTo>
                    <a:pt x="1543" y="1931"/>
                  </a:lnTo>
                  <a:lnTo>
                    <a:pt x="1536" y="1927"/>
                  </a:lnTo>
                  <a:lnTo>
                    <a:pt x="1528" y="1924"/>
                  </a:lnTo>
                  <a:lnTo>
                    <a:pt x="1525" y="1924"/>
                  </a:lnTo>
                  <a:lnTo>
                    <a:pt x="1521" y="1920"/>
                  </a:lnTo>
                  <a:lnTo>
                    <a:pt x="1525" y="1924"/>
                  </a:lnTo>
                  <a:lnTo>
                    <a:pt x="1532" y="1927"/>
                  </a:lnTo>
                  <a:lnTo>
                    <a:pt x="1539" y="1931"/>
                  </a:lnTo>
                  <a:lnTo>
                    <a:pt x="1543" y="1934"/>
                  </a:lnTo>
                  <a:lnTo>
                    <a:pt x="1557" y="1949"/>
                  </a:lnTo>
                  <a:lnTo>
                    <a:pt x="1543" y="1934"/>
                  </a:lnTo>
                  <a:close/>
                </a:path>
              </a:pathLst>
            </a:custGeom>
            <a:gradFill rotWithShape="1">
              <a:gsLst>
                <a:gs pos="0">
                  <a:schemeClr val="bg2"/>
                </a:gs>
                <a:gs pos="100000">
                  <a:schemeClr val="bg2">
                    <a:gamma/>
                    <a:tint val="5882"/>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grpSp>
          <p:nvGrpSpPr>
            <p:cNvPr id="145" name="Group 341"/>
            <p:cNvGrpSpPr>
              <a:grpSpLocks/>
            </p:cNvGrpSpPr>
            <p:nvPr userDrawn="1"/>
          </p:nvGrpSpPr>
          <p:grpSpPr bwMode="auto">
            <a:xfrm>
              <a:off x="3794" y="346"/>
              <a:ext cx="1173" cy="782"/>
              <a:chOff x="698" y="-2896"/>
              <a:chExt cx="1216" cy="793"/>
            </a:xfrm>
          </p:grpSpPr>
          <p:sp>
            <p:nvSpPr>
              <p:cNvPr id="148" name="Freeform 342"/>
              <p:cNvSpPr>
                <a:spLocks/>
              </p:cNvSpPr>
              <p:nvPr userDrawn="1"/>
            </p:nvSpPr>
            <p:spPr bwMode="gray">
              <a:xfrm>
                <a:off x="1875" y="-2600"/>
                <a:ext cx="25" cy="18"/>
              </a:xfrm>
              <a:custGeom>
                <a:avLst/>
                <a:gdLst>
                  <a:gd name="T0" fmla="*/ 0 w 25"/>
                  <a:gd name="T1" fmla="*/ 7 h 18"/>
                  <a:gd name="T2" fmla="*/ 4 w 25"/>
                  <a:gd name="T3" fmla="*/ 14 h 18"/>
                  <a:gd name="T4" fmla="*/ 11 w 25"/>
                  <a:gd name="T5" fmla="*/ 18 h 18"/>
                  <a:gd name="T6" fmla="*/ 18 w 25"/>
                  <a:gd name="T7" fmla="*/ 18 h 18"/>
                  <a:gd name="T8" fmla="*/ 25 w 25"/>
                  <a:gd name="T9" fmla="*/ 14 h 18"/>
                  <a:gd name="T10" fmla="*/ 25 w 25"/>
                  <a:gd name="T11" fmla="*/ 14 h 18"/>
                  <a:gd name="T12" fmla="*/ 25 w 25"/>
                  <a:gd name="T13" fmla="*/ 11 h 18"/>
                  <a:gd name="T14" fmla="*/ 21 w 25"/>
                  <a:gd name="T15" fmla="*/ 7 h 18"/>
                  <a:gd name="T16" fmla="*/ 18 w 25"/>
                  <a:gd name="T17" fmla="*/ 0 h 18"/>
                  <a:gd name="T18" fmla="*/ 14 w 25"/>
                  <a:gd name="T19" fmla="*/ 0 h 18"/>
                  <a:gd name="T20" fmla="*/ 11 w 25"/>
                  <a:gd name="T21" fmla="*/ 0 h 18"/>
                  <a:gd name="T22" fmla="*/ 11 w 25"/>
                  <a:gd name="T23" fmla="*/ 0 h 18"/>
                  <a:gd name="T24" fmla="*/ 11 w 25"/>
                  <a:gd name="T25" fmla="*/ 0 h 18"/>
                  <a:gd name="T26" fmla="*/ 7 w 25"/>
                  <a:gd name="T27" fmla="*/ 0 h 18"/>
                  <a:gd name="T28" fmla="*/ 4 w 25"/>
                  <a:gd name="T29" fmla="*/ 4 h 18"/>
                  <a:gd name="T30" fmla="*/ 0 w 25"/>
                  <a:gd name="T31"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18">
                    <a:moveTo>
                      <a:pt x="0" y="7"/>
                    </a:moveTo>
                    <a:lnTo>
                      <a:pt x="4" y="14"/>
                    </a:lnTo>
                    <a:lnTo>
                      <a:pt x="11" y="18"/>
                    </a:lnTo>
                    <a:lnTo>
                      <a:pt x="18" y="18"/>
                    </a:lnTo>
                    <a:lnTo>
                      <a:pt x="25" y="14"/>
                    </a:lnTo>
                    <a:lnTo>
                      <a:pt x="25" y="14"/>
                    </a:lnTo>
                    <a:lnTo>
                      <a:pt x="25" y="11"/>
                    </a:lnTo>
                    <a:lnTo>
                      <a:pt x="21" y="7"/>
                    </a:lnTo>
                    <a:lnTo>
                      <a:pt x="18" y="0"/>
                    </a:lnTo>
                    <a:lnTo>
                      <a:pt x="14" y="0"/>
                    </a:lnTo>
                    <a:lnTo>
                      <a:pt x="11" y="0"/>
                    </a:lnTo>
                    <a:lnTo>
                      <a:pt x="11" y="0"/>
                    </a:lnTo>
                    <a:lnTo>
                      <a:pt x="11" y="0"/>
                    </a:lnTo>
                    <a:lnTo>
                      <a:pt x="7" y="0"/>
                    </a:lnTo>
                    <a:lnTo>
                      <a:pt x="4"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9" name="Freeform 343"/>
              <p:cNvSpPr>
                <a:spLocks/>
              </p:cNvSpPr>
              <p:nvPr userDrawn="1"/>
            </p:nvSpPr>
            <p:spPr bwMode="gray">
              <a:xfrm>
                <a:off x="1452" y="-2797"/>
                <a:ext cx="462" cy="694"/>
              </a:xfrm>
              <a:custGeom>
                <a:avLst/>
                <a:gdLst>
                  <a:gd name="T0" fmla="*/ 53 w 462"/>
                  <a:gd name="T1" fmla="*/ 162 h 694"/>
                  <a:gd name="T2" fmla="*/ 71 w 462"/>
                  <a:gd name="T3" fmla="*/ 179 h 694"/>
                  <a:gd name="T4" fmla="*/ 57 w 462"/>
                  <a:gd name="T5" fmla="*/ 208 h 694"/>
                  <a:gd name="T6" fmla="*/ 29 w 462"/>
                  <a:gd name="T7" fmla="*/ 222 h 694"/>
                  <a:gd name="T8" fmla="*/ 0 w 462"/>
                  <a:gd name="T9" fmla="*/ 236 h 694"/>
                  <a:gd name="T10" fmla="*/ 25 w 462"/>
                  <a:gd name="T11" fmla="*/ 267 h 694"/>
                  <a:gd name="T12" fmla="*/ 53 w 462"/>
                  <a:gd name="T13" fmla="*/ 271 h 694"/>
                  <a:gd name="T14" fmla="*/ 39 w 462"/>
                  <a:gd name="T15" fmla="*/ 285 h 694"/>
                  <a:gd name="T16" fmla="*/ 22 w 462"/>
                  <a:gd name="T17" fmla="*/ 285 h 694"/>
                  <a:gd name="T18" fmla="*/ 25 w 462"/>
                  <a:gd name="T19" fmla="*/ 310 h 694"/>
                  <a:gd name="T20" fmla="*/ 50 w 462"/>
                  <a:gd name="T21" fmla="*/ 334 h 694"/>
                  <a:gd name="T22" fmla="*/ 106 w 462"/>
                  <a:gd name="T23" fmla="*/ 317 h 694"/>
                  <a:gd name="T24" fmla="*/ 131 w 462"/>
                  <a:gd name="T25" fmla="*/ 334 h 694"/>
                  <a:gd name="T26" fmla="*/ 148 w 462"/>
                  <a:gd name="T27" fmla="*/ 405 h 694"/>
                  <a:gd name="T28" fmla="*/ 148 w 462"/>
                  <a:gd name="T29" fmla="*/ 430 h 694"/>
                  <a:gd name="T30" fmla="*/ 145 w 462"/>
                  <a:gd name="T31" fmla="*/ 454 h 694"/>
                  <a:gd name="T32" fmla="*/ 159 w 462"/>
                  <a:gd name="T33" fmla="*/ 454 h 694"/>
                  <a:gd name="T34" fmla="*/ 177 w 462"/>
                  <a:gd name="T35" fmla="*/ 472 h 694"/>
                  <a:gd name="T36" fmla="*/ 162 w 462"/>
                  <a:gd name="T37" fmla="*/ 479 h 694"/>
                  <a:gd name="T38" fmla="*/ 180 w 462"/>
                  <a:gd name="T39" fmla="*/ 496 h 694"/>
                  <a:gd name="T40" fmla="*/ 166 w 462"/>
                  <a:gd name="T41" fmla="*/ 532 h 694"/>
                  <a:gd name="T42" fmla="*/ 159 w 462"/>
                  <a:gd name="T43" fmla="*/ 570 h 694"/>
                  <a:gd name="T44" fmla="*/ 187 w 462"/>
                  <a:gd name="T45" fmla="*/ 651 h 694"/>
                  <a:gd name="T46" fmla="*/ 219 w 462"/>
                  <a:gd name="T47" fmla="*/ 680 h 694"/>
                  <a:gd name="T48" fmla="*/ 222 w 462"/>
                  <a:gd name="T49" fmla="*/ 683 h 694"/>
                  <a:gd name="T50" fmla="*/ 247 w 462"/>
                  <a:gd name="T51" fmla="*/ 669 h 694"/>
                  <a:gd name="T52" fmla="*/ 258 w 462"/>
                  <a:gd name="T53" fmla="*/ 637 h 694"/>
                  <a:gd name="T54" fmla="*/ 275 w 462"/>
                  <a:gd name="T55" fmla="*/ 595 h 694"/>
                  <a:gd name="T56" fmla="*/ 303 w 462"/>
                  <a:gd name="T57" fmla="*/ 577 h 694"/>
                  <a:gd name="T58" fmla="*/ 342 w 462"/>
                  <a:gd name="T59" fmla="*/ 542 h 694"/>
                  <a:gd name="T60" fmla="*/ 367 w 462"/>
                  <a:gd name="T61" fmla="*/ 532 h 694"/>
                  <a:gd name="T62" fmla="*/ 388 w 462"/>
                  <a:gd name="T63" fmla="*/ 514 h 694"/>
                  <a:gd name="T64" fmla="*/ 395 w 462"/>
                  <a:gd name="T65" fmla="*/ 489 h 694"/>
                  <a:gd name="T66" fmla="*/ 356 w 462"/>
                  <a:gd name="T67" fmla="*/ 496 h 694"/>
                  <a:gd name="T68" fmla="*/ 367 w 462"/>
                  <a:gd name="T69" fmla="*/ 493 h 694"/>
                  <a:gd name="T70" fmla="*/ 377 w 462"/>
                  <a:gd name="T71" fmla="*/ 458 h 694"/>
                  <a:gd name="T72" fmla="*/ 395 w 462"/>
                  <a:gd name="T73" fmla="*/ 472 h 694"/>
                  <a:gd name="T74" fmla="*/ 402 w 462"/>
                  <a:gd name="T75" fmla="*/ 440 h 694"/>
                  <a:gd name="T76" fmla="*/ 402 w 462"/>
                  <a:gd name="T77" fmla="*/ 405 h 694"/>
                  <a:gd name="T78" fmla="*/ 434 w 462"/>
                  <a:gd name="T79" fmla="*/ 384 h 694"/>
                  <a:gd name="T80" fmla="*/ 437 w 462"/>
                  <a:gd name="T81" fmla="*/ 334 h 694"/>
                  <a:gd name="T82" fmla="*/ 402 w 462"/>
                  <a:gd name="T83" fmla="*/ 324 h 694"/>
                  <a:gd name="T84" fmla="*/ 398 w 462"/>
                  <a:gd name="T85" fmla="*/ 282 h 694"/>
                  <a:gd name="T86" fmla="*/ 398 w 462"/>
                  <a:gd name="T87" fmla="*/ 246 h 694"/>
                  <a:gd name="T88" fmla="*/ 413 w 462"/>
                  <a:gd name="T89" fmla="*/ 179 h 694"/>
                  <a:gd name="T90" fmla="*/ 430 w 462"/>
                  <a:gd name="T91" fmla="*/ 158 h 694"/>
                  <a:gd name="T92" fmla="*/ 420 w 462"/>
                  <a:gd name="T93" fmla="*/ 144 h 694"/>
                  <a:gd name="T94" fmla="*/ 458 w 462"/>
                  <a:gd name="T95" fmla="*/ 95 h 694"/>
                  <a:gd name="T96" fmla="*/ 434 w 462"/>
                  <a:gd name="T97" fmla="*/ 77 h 694"/>
                  <a:gd name="T98" fmla="*/ 427 w 462"/>
                  <a:gd name="T99" fmla="*/ 102 h 694"/>
                  <a:gd name="T100" fmla="*/ 377 w 462"/>
                  <a:gd name="T101" fmla="*/ 141 h 694"/>
                  <a:gd name="T102" fmla="*/ 416 w 462"/>
                  <a:gd name="T103" fmla="*/ 67 h 694"/>
                  <a:gd name="T104" fmla="*/ 377 w 462"/>
                  <a:gd name="T105" fmla="*/ 88 h 694"/>
                  <a:gd name="T106" fmla="*/ 377 w 462"/>
                  <a:gd name="T107" fmla="*/ 60 h 694"/>
                  <a:gd name="T108" fmla="*/ 349 w 462"/>
                  <a:gd name="T109" fmla="*/ 63 h 694"/>
                  <a:gd name="T110" fmla="*/ 388 w 462"/>
                  <a:gd name="T111" fmla="*/ 45 h 694"/>
                  <a:gd name="T112" fmla="*/ 356 w 462"/>
                  <a:gd name="T113" fmla="*/ 17 h 694"/>
                  <a:gd name="T114" fmla="*/ 303 w 462"/>
                  <a:gd name="T115" fmla="*/ 38 h 694"/>
                  <a:gd name="T116" fmla="*/ 339 w 462"/>
                  <a:gd name="T117" fmla="*/ 10 h 694"/>
                  <a:gd name="T118" fmla="*/ 229 w 462"/>
                  <a:gd name="T119" fmla="*/ 35 h 694"/>
                  <a:gd name="T120" fmla="*/ 173 w 462"/>
                  <a:gd name="T121" fmla="*/ 56 h 694"/>
                  <a:gd name="T122" fmla="*/ 103 w 462"/>
                  <a:gd name="T123" fmla="*/ 84 h 694"/>
                  <a:gd name="T124" fmla="*/ 99 w 462"/>
                  <a:gd name="T125" fmla="*/ 127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62" h="694">
                    <a:moveTo>
                      <a:pt x="71" y="134"/>
                    </a:moveTo>
                    <a:lnTo>
                      <a:pt x="57" y="137"/>
                    </a:lnTo>
                    <a:lnTo>
                      <a:pt x="60" y="137"/>
                    </a:lnTo>
                    <a:lnTo>
                      <a:pt x="57" y="141"/>
                    </a:lnTo>
                    <a:lnTo>
                      <a:pt x="53" y="148"/>
                    </a:lnTo>
                    <a:lnTo>
                      <a:pt x="53" y="148"/>
                    </a:lnTo>
                    <a:lnTo>
                      <a:pt x="50" y="151"/>
                    </a:lnTo>
                    <a:lnTo>
                      <a:pt x="50" y="155"/>
                    </a:lnTo>
                    <a:lnTo>
                      <a:pt x="53" y="162"/>
                    </a:lnTo>
                    <a:lnTo>
                      <a:pt x="53" y="162"/>
                    </a:lnTo>
                    <a:lnTo>
                      <a:pt x="57" y="162"/>
                    </a:lnTo>
                    <a:lnTo>
                      <a:pt x="64" y="165"/>
                    </a:lnTo>
                    <a:lnTo>
                      <a:pt x="71" y="165"/>
                    </a:lnTo>
                    <a:lnTo>
                      <a:pt x="71" y="165"/>
                    </a:lnTo>
                    <a:lnTo>
                      <a:pt x="71" y="169"/>
                    </a:lnTo>
                    <a:lnTo>
                      <a:pt x="71" y="172"/>
                    </a:lnTo>
                    <a:lnTo>
                      <a:pt x="71" y="176"/>
                    </a:lnTo>
                    <a:lnTo>
                      <a:pt x="71" y="179"/>
                    </a:lnTo>
                    <a:lnTo>
                      <a:pt x="71" y="183"/>
                    </a:lnTo>
                    <a:lnTo>
                      <a:pt x="71" y="186"/>
                    </a:lnTo>
                    <a:lnTo>
                      <a:pt x="71" y="193"/>
                    </a:lnTo>
                    <a:lnTo>
                      <a:pt x="71" y="197"/>
                    </a:lnTo>
                    <a:lnTo>
                      <a:pt x="71" y="201"/>
                    </a:lnTo>
                    <a:lnTo>
                      <a:pt x="67" y="204"/>
                    </a:lnTo>
                    <a:lnTo>
                      <a:pt x="64" y="204"/>
                    </a:lnTo>
                    <a:lnTo>
                      <a:pt x="60" y="204"/>
                    </a:lnTo>
                    <a:lnTo>
                      <a:pt x="57" y="208"/>
                    </a:lnTo>
                    <a:lnTo>
                      <a:pt x="57" y="211"/>
                    </a:lnTo>
                    <a:lnTo>
                      <a:pt x="53" y="211"/>
                    </a:lnTo>
                    <a:lnTo>
                      <a:pt x="50" y="211"/>
                    </a:lnTo>
                    <a:lnTo>
                      <a:pt x="46" y="211"/>
                    </a:lnTo>
                    <a:lnTo>
                      <a:pt x="46" y="211"/>
                    </a:lnTo>
                    <a:lnTo>
                      <a:pt x="43" y="215"/>
                    </a:lnTo>
                    <a:lnTo>
                      <a:pt x="39" y="218"/>
                    </a:lnTo>
                    <a:lnTo>
                      <a:pt x="32" y="222"/>
                    </a:lnTo>
                    <a:lnTo>
                      <a:pt x="29" y="222"/>
                    </a:lnTo>
                    <a:lnTo>
                      <a:pt x="22" y="225"/>
                    </a:lnTo>
                    <a:lnTo>
                      <a:pt x="22" y="225"/>
                    </a:lnTo>
                    <a:lnTo>
                      <a:pt x="18" y="225"/>
                    </a:lnTo>
                    <a:lnTo>
                      <a:pt x="14" y="225"/>
                    </a:lnTo>
                    <a:lnTo>
                      <a:pt x="11" y="229"/>
                    </a:lnTo>
                    <a:lnTo>
                      <a:pt x="7" y="229"/>
                    </a:lnTo>
                    <a:lnTo>
                      <a:pt x="7" y="232"/>
                    </a:lnTo>
                    <a:lnTo>
                      <a:pt x="4" y="232"/>
                    </a:lnTo>
                    <a:lnTo>
                      <a:pt x="0" y="236"/>
                    </a:lnTo>
                    <a:lnTo>
                      <a:pt x="0" y="239"/>
                    </a:lnTo>
                    <a:lnTo>
                      <a:pt x="0" y="246"/>
                    </a:lnTo>
                    <a:lnTo>
                      <a:pt x="4" y="250"/>
                    </a:lnTo>
                    <a:lnTo>
                      <a:pt x="7" y="253"/>
                    </a:lnTo>
                    <a:lnTo>
                      <a:pt x="18" y="257"/>
                    </a:lnTo>
                    <a:lnTo>
                      <a:pt x="18" y="260"/>
                    </a:lnTo>
                    <a:lnTo>
                      <a:pt x="22" y="260"/>
                    </a:lnTo>
                    <a:lnTo>
                      <a:pt x="25" y="264"/>
                    </a:lnTo>
                    <a:lnTo>
                      <a:pt x="25" y="267"/>
                    </a:lnTo>
                    <a:lnTo>
                      <a:pt x="29" y="267"/>
                    </a:lnTo>
                    <a:lnTo>
                      <a:pt x="32" y="267"/>
                    </a:lnTo>
                    <a:lnTo>
                      <a:pt x="39" y="267"/>
                    </a:lnTo>
                    <a:lnTo>
                      <a:pt x="39" y="267"/>
                    </a:lnTo>
                    <a:lnTo>
                      <a:pt x="43" y="264"/>
                    </a:lnTo>
                    <a:lnTo>
                      <a:pt x="46" y="264"/>
                    </a:lnTo>
                    <a:lnTo>
                      <a:pt x="46" y="264"/>
                    </a:lnTo>
                    <a:lnTo>
                      <a:pt x="50" y="267"/>
                    </a:lnTo>
                    <a:lnTo>
                      <a:pt x="53" y="271"/>
                    </a:lnTo>
                    <a:lnTo>
                      <a:pt x="53" y="271"/>
                    </a:lnTo>
                    <a:lnTo>
                      <a:pt x="50" y="274"/>
                    </a:lnTo>
                    <a:lnTo>
                      <a:pt x="46" y="278"/>
                    </a:lnTo>
                    <a:lnTo>
                      <a:pt x="43" y="278"/>
                    </a:lnTo>
                    <a:lnTo>
                      <a:pt x="46" y="285"/>
                    </a:lnTo>
                    <a:lnTo>
                      <a:pt x="46" y="285"/>
                    </a:lnTo>
                    <a:lnTo>
                      <a:pt x="46" y="289"/>
                    </a:lnTo>
                    <a:lnTo>
                      <a:pt x="43" y="289"/>
                    </a:lnTo>
                    <a:lnTo>
                      <a:pt x="39" y="285"/>
                    </a:lnTo>
                    <a:lnTo>
                      <a:pt x="36" y="282"/>
                    </a:lnTo>
                    <a:lnTo>
                      <a:pt x="32" y="282"/>
                    </a:lnTo>
                    <a:lnTo>
                      <a:pt x="32" y="282"/>
                    </a:lnTo>
                    <a:lnTo>
                      <a:pt x="32" y="285"/>
                    </a:lnTo>
                    <a:lnTo>
                      <a:pt x="32" y="289"/>
                    </a:lnTo>
                    <a:lnTo>
                      <a:pt x="29" y="292"/>
                    </a:lnTo>
                    <a:lnTo>
                      <a:pt x="29" y="292"/>
                    </a:lnTo>
                    <a:lnTo>
                      <a:pt x="25" y="289"/>
                    </a:lnTo>
                    <a:lnTo>
                      <a:pt x="22" y="285"/>
                    </a:lnTo>
                    <a:lnTo>
                      <a:pt x="18" y="285"/>
                    </a:lnTo>
                    <a:lnTo>
                      <a:pt x="11" y="289"/>
                    </a:lnTo>
                    <a:lnTo>
                      <a:pt x="7" y="292"/>
                    </a:lnTo>
                    <a:lnTo>
                      <a:pt x="7" y="296"/>
                    </a:lnTo>
                    <a:lnTo>
                      <a:pt x="7" y="296"/>
                    </a:lnTo>
                    <a:lnTo>
                      <a:pt x="11" y="299"/>
                    </a:lnTo>
                    <a:lnTo>
                      <a:pt x="14" y="306"/>
                    </a:lnTo>
                    <a:lnTo>
                      <a:pt x="22" y="310"/>
                    </a:lnTo>
                    <a:lnTo>
                      <a:pt x="25" y="310"/>
                    </a:lnTo>
                    <a:lnTo>
                      <a:pt x="25" y="310"/>
                    </a:lnTo>
                    <a:lnTo>
                      <a:pt x="25" y="320"/>
                    </a:lnTo>
                    <a:lnTo>
                      <a:pt x="29" y="320"/>
                    </a:lnTo>
                    <a:lnTo>
                      <a:pt x="36" y="320"/>
                    </a:lnTo>
                    <a:lnTo>
                      <a:pt x="39" y="324"/>
                    </a:lnTo>
                    <a:lnTo>
                      <a:pt x="43" y="327"/>
                    </a:lnTo>
                    <a:lnTo>
                      <a:pt x="46" y="331"/>
                    </a:lnTo>
                    <a:lnTo>
                      <a:pt x="46" y="334"/>
                    </a:lnTo>
                    <a:lnTo>
                      <a:pt x="50" y="334"/>
                    </a:lnTo>
                    <a:lnTo>
                      <a:pt x="53" y="334"/>
                    </a:lnTo>
                    <a:lnTo>
                      <a:pt x="60" y="331"/>
                    </a:lnTo>
                    <a:lnTo>
                      <a:pt x="71" y="327"/>
                    </a:lnTo>
                    <a:lnTo>
                      <a:pt x="74" y="324"/>
                    </a:lnTo>
                    <a:lnTo>
                      <a:pt x="81" y="320"/>
                    </a:lnTo>
                    <a:lnTo>
                      <a:pt x="85" y="320"/>
                    </a:lnTo>
                    <a:lnTo>
                      <a:pt x="92" y="320"/>
                    </a:lnTo>
                    <a:lnTo>
                      <a:pt x="99" y="317"/>
                    </a:lnTo>
                    <a:lnTo>
                      <a:pt x="106" y="317"/>
                    </a:lnTo>
                    <a:lnTo>
                      <a:pt x="113" y="317"/>
                    </a:lnTo>
                    <a:lnTo>
                      <a:pt x="113" y="317"/>
                    </a:lnTo>
                    <a:lnTo>
                      <a:pt x="117" y="317"/>
                    </a:lnTo>
                    <a:lnTo>
                      <a:pt x="117" y="320"/>
                    </a:lnTo>
                    <a:lnTo>
                      <a:pt x="120" y="324"/>
                    </a:lnTo>
                    <a:lnTo>
                      <a:pt x="124" y="331"/>
                    </a:lnTo>
                    <a:lnTo>
                      <a:pt x="124" y="331"/>
                    </a:lnTo>
                    <a:lnTo>
                      <a:pt x="127" y="331"/>
                    </a:lnTo>
                    <a:lnTo>
                      <a:pt x="131" y="334"/>
                    </a:lnTo>
                    <a:lnTo>
                      <a:pt x="134" y="338"/>
                    </a:lnTo>
                    <a:lnTo>
                      <a:pt x="138" y="345"/>
                    </a:lnTo>
                    <a:lnTo>
                      <a:pt x="138" y="366"/>
                    </a:lnTo>
                    <a:lnTo>
                      <a:pt x="141" y="366"/>
                    </a:lnTo>
                    <a:lnTo>
                      <a:pt x="141" y="373"/>
                    </a:lnTo>
                    <a:lnTo>
                      <a:pt x="145" y="380"/>
                    </a:lnTo>
                    <a:lnTo>
                      <a:pt x="148" y="391"/>
                    </a:lnTo>
                    <a:lnTo>
                      <a:pt x="148" y="398"/>
                    </a:lnTo>
                    <a:lnTo>
                      <a:pt x="148" y="405"/>
                    </a:lnTo>
                    <a:lnTo>
                      <a:pt x="148" y="412"/>
                    </a:lnTo>
                    <a:lnTo>
                      <a:pt x="152" y="419"/>
                    </a:lnTo>
                    <a:lnTo>
                      <a:pt x="155" y="422"/>
                    </a:lnTo>
                    <a:lnTo>
                      <a:pt x="155" y="426"/>
                    </a:lnTo>
                    <a:lnTo>
                      <a:pt x="155" y="430"/>
                    </a:lnTo>
                    <a:lnTo>
                      <a:pt x="152" y="430"/>
                    </a:lnTo>
                    <a:lnTo>
                      <a:pt x="152" y="430"/>
                    </a:lnTo>
                    <a:lnTo>
                      <a:pt x="152" y="430"/>
                    </a:lnTo>
                    <a:lnTo>
                      <a:pt x="148" y="430"/>
                    </a:lnTo>
                    <a:lnTo>
                      <a:pt x="148" y="433"/>
                    </a:lnTo>
                    <a:lnTo>
                      <a:pt x="145" y="433"/>
                    </a:lnTo>
                    <a:lnTo>
                      <a:pt x="145" y="437"/>
                    </a:lnTo>
                    <a:lnTo>
                      <a:pt x="148" y="440"/>
                    </a:lnTo>
                    <a:lnTo>
                      <a:pt x="148" y="444"/>
                    </a:lnTo>
                    <a:lnTo>
                      <a:pt x="152" y="444"/>
                    </a:lnTo>
                    <a:lnTo>
                      <a:pt x="152" y="447"/>
                    </a:lnTo>
                    <a:lnTo>
                      <a:pt x="148" y="451"/>
                    </a:lnTo>
                    <a:lnTo>
                      <a:pt x="145" y="454"/>
                    </a:lnTo>
                    <a:lnTo>
                      <a:pt x="141" y="458"/>
                    </a:lnTo>
                    <a:lnTo>
                      <a:pt x="138" y="458"/>
                    </a:lnTo>
                    <a:lnTo>
                      <a:pt x="138" y="461"/>
                    </a:lnTo>
                    <a:lnTo>
                      <a:pt x="138" y="461"/>
                    </a:lnTo>
                    <a:lnTo>
                      <a:pt x="145" y="461"/>
                    </a:lnTo>
                    <a:lnTo>
                      <a:pt x="152" y="461"/>
                    </a:lnTo>
                    <a:lnTo>
                      <a:pt x="152" y="461"/>
                    </a:lnTo>
                    <a:lnTo>
                      <a:pt x="155" y="458"/>
                    </a:lnTo>
                    <a:lnTo>
                      <a:pt x="159" y="454"/>
                    </a:lnTo>
                    <a:lnTo>
                      <a:pt x="162" y="447"/>
                    </a:lnTo>
                    <a:lnTo>
                      <a:pt x="162" y="447"/>
                    </a:lnTo>
                    <a:lnTo>
                      <a:pt x="166" y="447"/>
                    </a:lnTo>
                    <a:lnTo>
                      <a:pt x="170" y="451"/>
                    </a:lnTo>
                    <a:lnTo>
                      <a:pt x="170" y="458"/>
                    </a:lnTo>
                    <a:lnTo>
                      <a:pt x="170" y="461"/>
                    </a:lnTo>
                    <a:lnTo>
                      <a:pt x="173" y="468"/>
                    </a:lnTo>
                    <a:lnTo>
                      <a:pt x="173" y="472"/>
                    </a:lnTo>
                    <a:lnTo>
                      <a:pt x="177" y="472"/>
                    </a:lnTo>
                    <a:lnTo>
                      <a:pt x="184" y="475"/>
                    </a:lnTo>
                    <a:lnTo>
                      <a:pt x="187" y="479"/>
                    </a:lnTo>
                    <a:lnTo>
                      <a:pt x="187" y="486"/>
                    </a:lnTo>
                    <a:lnTo>
                      <a:pt x="187" y="486"/>
                    </a:lnTo>
                    <a:lnTo>
                      <a:pt x="184" y="489"/>
                    </a:lnTo>
                    <a:lnTo>
                      <a:pt x="180" y="486"/>
                    </a:lnTo>
                    <a:lnTo>
                      <a:pt x="173" y="482"/>
                    </a:lnTo>
                    <a:lnTo>
                      <a:pt x="166" y="479"/>
                    </a:lnTo>
                    <a:lnTo>
                      <a:pt x="162" y="479"/>
                    </a:lnTo>
                    <a:lnTo>
                      <a:pt x="155" y="479"/>
                    </a:lnTo>
                    <a:lnTo>
                      <a:pt x="155" y="479"/>
                    </a:lnTo>
                    <a:lnTo>
                      <a:pt x="155" y="479"/>
                    </a:lnTo>
                    <a:lnTo>
                      <a:pt x="155" y="482"/>
                    </a:lnTo>
                    <a:lnTo>
                      <a:pt x="159" y="486"/>
                    </a:lnTo>
                    <a:lnTo>
                      <a:pt x="162" y="489"/>
                    </a:lnTo>
                    <a:lnTo>
                      <a:pt x="173" y="493"/>
                    </a:lnTo>
                    <a:lnTo>
                      <a:pt x="177" y="493"/>
                    </a:lnTo>
                    <a:lnTo>
                      <a:pt x="180" y="496"/>
                    </a:lnTo>
                    <a:lnTo>
                      <a:pt x="184" y="500"/>
                    </a:lnTo>
                    <a:lnTo>
                      <a:pt x="187" y="503"/>
                    </a:lnTo>
                    <a:lnTo>
                      <a:pt x="184" y="507"/>
                    </a:lnTo>
                    <a:lnTo>
                      <a:pt x="180" y="514"/>
                    </a:lnTo>
                    <a:lnTo>
                      <a:pt x="177" y="521"/>
                    </a:lnTo>
                    <a:lnTo>
                      <a:pt x="173" y="525"/>
                    </a:lnTo>
                    <a:lnTo>
                      <a:pt x="170" y="528"/>
                    </a:lnTo>
                    <a:lnTo>
                      <a:pt x="166" y="528"/>
                    </a:lnTo>
                    <a:lnTo>
                      <a:pt x="166" y="532"/>
                    </a:lnTo>
                    <a:lnTo>
                      <a:pt x="166" y="532"/>
                    </a:lnTo>
                    <a:lnTo>
                      <a:pt x="170" y="535"/>
                    </a:lnTo>
                    <a:lnTo>
                      <a:pt x="170" y="535"/>
                    </a:lnTo>
                    <a:lnTo>
                      <a:pt x="162" y="542"/>
                    </a:lnTo>
                    <a:lnTo>
                      <a:pt x="155" y="553"/>
                    </a:lnTo>
                    <a:lnTo>
                      <a:pt x="155" y="556"/>
                    </a:lnTo>
                    <a:lnTo>
                      <a:pt x="155" y="560"/>
                    </a:lnTo>
                    <a:lnTo>
                      <a:pt x="159" y="563"/>
                    </a:lnTo>
                    <a:lnTo>
                      <a:pt x="159" y="570"/>
                    </a:lnTo>
                    <a:lnTo>
                      <a:pt x="162" y="581"/>
                    </a:lnTo>
                    <a:lnTo>
                      <a:pt x="162" y="592"/>
                    </a:lnTo>
                    <a:lnTo>
                      <a:pt x="166" y="602"/>
                    </a:lnTo>
                    <a:lnTo>
                      <a:pt x="170" y="609"/>
                    </a:lnTo>
                    <a:lnTo>
                      <a:pt x="170" y="616"/>
                    </a:lnTo>
                    <a:lnTo>
                      <a:pt x="173" y="623"/>
                    </a:lnTo>
                    <a:lnTo>
                      <a:pt x="173" y="630"/>
                    </a:lnTo>
                    <a:lnTo>
                      <a:pt x="173" y="630"/>
                    </a:lnTo>
                    <a:lnTo>
                      <a:pt x="187" y="651"/>
                    </a:lnTo>
                    <a:lnTo>
                      <a:pt x="187" y="655"/>
                    </a:lnTo>
                    <a:lnTo>
                      <a:pt x="191" y="662"/>
                    </a:lnTo>
                    <a:lnTo>
                      <a:pt x="191" y="669"/>
                    </a:lnTo>
                    <a:lnTo>
                      <a:pt x="194" y="673"/>
                    </a:lnTo>
                    <a:lnTo>
                      <a:pt x="194" y="676"/>
                    </a:lnTo>
                    <a:lnTo>
                      <a:pt x="198" y="680"/>
                    </a:lnTo>
                    <a:lnTo>
                      <a:pt x="205" y="680"/>
                    </a:lnTo>
                    <a:lnTo>
                      <a:pt x="212" y="680"/>
                    </a:lnTo>
                    <a:lnTo>
                      <a:pt x="219" y="680"/>
                    </a:lnTo>
                    <a:lnTo>
                      <a:pt x="222" y="676"/>
                    </a:lnTo>
                    <a:lnTo>
                      <a:pt x="226" y="676"/>
                    </a:lnTo>
                    <a:lnTo>
                      <a:pt x="229" y="673"/>
                    </a:lnTo>
                    <a:lnTo>
                      <a:pt x="229" y="673"/>
                    </a:lnTo>
                    <a:lnTo>
                      <a:pt x="233" y="676"/>
                    </a:lnTo>
                    <a:lnTo>
                      <a:pt x="229" y="680"/>
                    </a:lnTo>
                    <a:lnTo>
                      <a:pt x="226" y="680"/>
                    </a:lnTo>
                    <a:lnTo>
                      <a:pt x="222" y="683"/>
                    </a:lnTo>
                    <a:lnTo>
                      <a:pt x="222" y="683"/>
                    </a:lnTo>
                    <a:lnTo>
                      <a:pt x="222" y="687"/>
                    </a:lnTo>
                    <a:lnTo>
                      <a:pt x="226" y="687"/>
                    </a:lnTo>
                    <a:lnTo>
                      <a:pt x="229" y="690"/>
                    </a:lnTo>
                    <a:lnTo>
                      <a:pt x="236" y="694"/>
                    </a:lnTo>
                    <a:lnTo>
                      <a:pt x="240" y="694"/>
                    </a:lnTo>
                    <a:lnTo>
                      <a:pt x="243" y="690"/>
                    </a:lnTo>
                    <a:lnTo>
                      <a:pt x="247" y="687"/>
                    </a:lnTo>
                    <a:lnTo>
                      <a:pt x="247" y="676"/>
                    </a:lnTo>
                    <a:lnTo>
                      <a:pt x="247" y="669"/>
                    </a:lnTo>
                    <a:lnTo>
                      <a:pt x="251" y="662"/>
                    </a:lnTo>
                    <a:lnTo>
                      <a:pt x="251" y="659"/>
                    </a:lnTo>
                    <a:lnTo>
                      <a:pt x="251" y="651"/>
                    </a:lnTo>
                    <a:lnTo>
                      <a:pt x="251" y="648"/>
                    </a:lnTo>
                    <a:lnTo>
                      <a:pt x="251" y="648"/>
                    </a:lnTo>
                    <a:lnTo>
                      <a:pt x="251" y="644"/>
                    </a:lnTo>
                    <a:lnTo>
                      <a:pt x="254" y="641"/>
                    </a:lnTo>
                    <a:lnTo>
                      <a:pt x="258" y="641"/>
                    </a:lnTo>
                    <a:lnTo>
                      <a:pt x="258" y="637"/>
                    </a:lnTo>
                    <a:lnTo>
                      <a:pt x="265" y="623"/>
                    </a:lnTo>
                    <a:lnTo>
                      <a:pt x="265" y="606"/>
                    </a:lnTo>
                    <a:lnTo>
                      <a:pt x="265" y="606"/>
                    </a:lnTo>
                    <a:lnTo>
                      <a:pt x="265" y="602"/>
                    </a:lnTo>
                    <a:lnTo>
                      <a:pt x="265" y="599"/>
                    </a:lnTo>
                    <a:lnTo>
                      <a:pt x="268" y="595"/>
                    </a:lnTo>
                    <a:lnTo>
                      <a:pt x="272" y="595"/>
                    </a:lnTo>
                    <a:lnTo>
                      <a:pt x="275" y="595"/>
                    </a:lnTo>
                    <a:lnTo>
                      <a:pt x="275" y="595"/>
                    </a:lnTo>
                    <a:lnTo>
                      <a:pt x="279" y="595"/>
                    </a:lnTo>
                    <a:lnTo>
                      <a:pt x="282" y="595"/>
                    </a:lnTo>
                    <a:lnTo>
                      <a:pt x="286" y="592"/>
                    </a:lnTo>
                    <a:lnTo>
                      <a:pt x="286" y="588"/>
                    </a:lnTo>
                    <a:lnTo>
                      <a:pt x="293" y="588"/>
                    </a:lnTo>
                    <a:lnTo>
                      <a:pt x="296" y="585"/>
                    </a:lnTo>
                    <a:lnTo>
                      <a:pt x="300" y="585"/>
                    </a:lnTo>
                    <a:lnTo>
                      <a:pt x="300" y="585"/>
                    </a:lnTo>
                    <a:lnTo>
                      <a:pt x="303" y="577"/>
                    </a:lnTo>
                    <a:lnTo>
                      <a:pt x="307" y="574"/>
                    </a:lnTo>
                    <a:lnTo>
                      <a:pt x="314" y="567"/>
                    </a:lnTo>
                    <a:lnTo>
                      <a:pt x="321" y="560"/>
                    </a:lnTo>
                    <a:lnTo>
                      <a:pt x="328" y="553"/>
                    </a:lnTo>
                    <a:lnTo>
                      <a:pt x="332" y="549"/>
                    </a:lnTo>
                    <a:lnTo>
                      <a:pt x="335" y="546"/>
                    </a:lnTo>
                    <a:lnTo>
                      <a:pt x="339" y="542"/>
                    </a:lnTo>
                    <a:lnTo>
                      <a:pt x="342" y="546"/>
                    </a:lnTo>
                    <a:lnTo>
                      <a:pt x="342" y="542"/>
                    </a:lnTo>
                    <a:lnTo>
                      <a:pt x="346" y="539"/>
                    </a:lnTo>
                    <a:lnTo>
                      <a:pt x="346" y="532"/>
                    </a:lnTo>
                    <a:lnTo>
                      <a:pt x="349" y="532"/>
                    </a:lnTo>
                    <a:lnTo>
                      <a:pt x="349" y="528"/>
                    </a:lnTo>
                    <a:lnTo>
                      <a:pt x="353" y="525"/>
                    </a:lnTo>
                    <a:lnTo>
                      <a:pt x="356" y="525"/>
                    </a:lnTo>
                    <a:lnTo>
                      <a:pt x="360" y="528"/>
                    </a:lnTo>
                    <a:lnTo>
                      <a:pt x="363" y="532"/>
                    </a:lnTo>
                    <a:lnTo>
                      <a:pt x="367" y="532"/>
                    </a:lnTo>
                    <a:lnTo>
                      <a:pt x="367" y="528"/>
                    </a:lnTo>
                    <a:lnTo>
                      <a:pt x="370" y="525"/>
                    </a:lnTo>
                    <a:lnTo>
                      <a:pt x="374" y="525"/>
                    </a:lnTo>
                    <a:lnTo>
                      <a:pt x="377" y="525"/>
                    </a:lnTo>
                    <a:lnTo>
                      <a:pt x="377" y="525"/>
                    </a:lnTo>
                    <a:lnTo>
                      <a:pt x="377" y="525"/>
                    </a:lnTo>
                    <a:lnTo>
                      <a:pt x="381" y="521"/>
                    </a:lnTo>
                    <a:lnTo>
                      <a:pt x="384" y="518"/>
                    </a:lnTo>
                    <a:lnTo>
                      <a:pt x="388" y="514"/>
                    </a:lnTo>
                    <a:lnTo>
                      <a:pt x="391" y="511"/>
                    </a:lnTo>
                    <a:lnTo>
                      <a:pt x="398" y="507"/>
                    </a:lnTo>
                    <a:lnTo>
                      <a:pt x="406" y="500"/>
                    </a:lnTo>
                    <a:lnTo>
                      <a:pt x="409" y="500"/>
                    </a:lnTo>
                    <a:lnTo>
                      <a:pt x="413" y="496"/>
                    </a:lnTo>
                    <a:lnTo>
                      <a:pt x="409" y="493"/>
                    </a:lnTo>
                    <a:lnTo>
                      <a:pt x="406" y="489"/>
                    </a:lnTo>
                    <a:lnTo>
                      <a:pt x="402" y="489"/>
                    </a:lnTo>
                    <a:lnTo>
                      <a:pt x="395" y="489"/>
                    </a:lnTo>
                    <a:lnTo>
                      <a:pt x="388" y="489"/>
                    </a:lnTo>
                    <a:lnTo>
                      <a:pt x="384" y="489"/>
                    </a:lnTo>
                    <a:lnTo>
                      <a:pt x="381" y="489"/>
                    </a:lnTo>
                    <a:lnTo>
                      <a:pt x="381" y="489"/>
                    </a:lnTo>
                    <a:lnTo>
                      <a:pt x="377" y="493"/>
                    </a:lnTo>
                    <a:lnTo>
                      <a:pt x="374" y="496"/>
                    </a:lnTo>
                    <a:lnTo>
                      <a:pt x="367" y="500"/>
                    </a:lnTo>
                    <a:lnTo>
                      <a:pt x="363" y="500"/>
                    </a:lnTo>
                    <a:lnTo>
                      <a:pt x="356" y="496"/>
                    </a:lnTo>
                    <a:lnTo>
                      <a:pt x="353" y="496"/>
                    </a:lnTo>
                    <a:lnTo>
                      <a:pt x="353" y="496"/>
                    </a:lnTo>
                    <a:lnTo>
                      <a:pt x="353" y="496"/>
                    </a:lnTo>
                    <a:lnTo>
                      <a:pt x="353" y="493"/>
                    </a:lnTo>
                    <a:lnTo>
                      <a:pt x="353" y="489"/>
                    </a:lnTo>
                    <a:lnTo>
                      <a:pt x="356" y="489"/>
                    </a:lnTo>
                    <a:lnTo>
                      <a:pt x="360" y="493"/>
                    </a:lnTo>
                    <a:lnTo>
                      <a:pt x="363" y="493"/>
                    </a:lnTo>
                    <a:lnTo>
                      <a:pt x="367" y="493"/>
                    </a:lnTo>
                    <a:lnTo>
                      <a:pt x="377" y="486"/>
                    </a:lnTo>
                    <a:lnTo>
                      <a:pt x="384" y="475"/>
                    </a:lnTo>
                    <a:lnTo>
                      <a:pt x="374" y="472"/>
                    </a:lnTo>
                    <a:lnTo>
                      <a:pt x="377" y="468"/>
                    </a:lnTo>
                    <a:lnTo>
                      <a:pt x="381" y="468"/>
                    </a:lnTo>
                    <a:lnTo>
                      <a:pt x="381" y="465"/>
                    </a:lnTo>
                    <a:lnTo>
                      <a:pt x="381" y="461"/>
                    </a:lnTo>
                    <a:lnTo>
                      <a:pt x="377" y="461"/>
                    </a:lnTo>
                    <a:lnTo>
                      <a:pt x="377" y="458"/>
                    </a:lnTo>
                    <a:lnTo>
                      <a:pt x="374" y="454"/>
                    </a:lnTo>
                    <a:lnTo>
                      <a:pt x="374" y="454"/>
                    </a:lnTo>
                    <a:lnTo>
                      <a:pt x="377" y="451"/>
                    </a:lnTo>
                    <a:lnTo>
                      <a:pt x="381" y="451"/>
                    </a:lnTo>
                    <a:lnTo>
                      <a:pt x="384" y="451"/>
                    </a:lnTo>
                    <a:lnTo>
                      <a:pt x="388" y="454"/>
                    </a:lnTo>
                    <a:lnTo>
                      <a:pt x="391" y="458"/>
                    </a:lnTo>
                    <a:lnTo>
                      <a:pt x="391" y="468"/>
                    </a:lnTo>
                    <a:lnTo>
                      <a:pt x="395" y="472"/>
                    </a:lnTo>
                    <a:lnTo>
                      <a:pt x="398" y="479"/>
                    </a:lnTo>
                    <a:lnTo>
                      <a:pt x="398" y="479"/>
                    </a:lnTo>
                    <a:lnTo>
                      <a:pt x="416" y="482"/>
                    </a:lnTo>
                    <a:lnTo>
                      <a:pt x="416" y="458"/>
                    </a:lnTo>
                    <a:lnTo>
                      <a:pt x="416" y="454"/>
                    </a:lnTo>
                    <a:lnTo>
                      <a:pt x="413" y="451"/>
                    </a:lnTo>
                    <a:lnTo>
                      <a:pt x="409" y="447"/>
                    </a:lnTo>
                    <a:lnTo>
                      <a:pt x="406" y="444"/>
                    </a:lnTo>
                    <a:lnTo>
                      <a:pt x="402" y="440"/>
                    </a:lnTo>
                    <a:lnTo>
                      <a:pt x="402" y="437"/>
                    </a:lnTo>
                    <a:lnTo>
                      <a:pt x="402" y="433"/>
                    </a:lnTo>
                    <a:lnTo>
                      <a:pt x="402" y="433"/>
                    </a:lnTo>
                    <a:lnTo>
                      <a:pt x="409" y="433"/>
                    </a:lnTo>
                    <a:lnTo>
                      <a:pt x="406" y="415"/>
                    </a:lnTo>
                    <a:lnTo>
                      <a:pt x="406" y="415"/>
                    </a:lnTo>
                    <a:lnTo>
                      <a:pt x="406" y="412"/>
                    </a:lnTo>
                    <a:lnTo>
                      <a:pt x="402" y="408"/>
                    </a:lnTo>
                    <a:lnTo>
                      <a:pt x="402" y="405"/>
                    </a:lnTo>
                    <a:lnTo>
                      <a:pt x="406" y="405"/>
                    </a:lnTo>
                    <a:lnTo>
                      <a:pt x="413" y="401"/>
                    </a:lnTo>
                    <a:lnTo>
                      <a:pt x="416" y="401"/>
                    </a:lnTo>
                    <a:lnTo>
                      <a:pt x="420" y="401"/>
                    </a:lnTo>
                    <a:lnTo>
                      <a:pt x="420" y="401"/>
                    </a:lnTo>
                    <a:lnTo>
                      <a:pt x="423" y="398"/>
                    </a:lnTo>
                    <a:lnTo>
                      <a:pt x="423" y="394"/>
                    </a:lnTo>
                    <a:lnTo>
                      <a:pt x="423" y="391"/>
                    </a:lnTo>
                    <a:lnTo>
                      <a:pt x="434" y="384"/>
                    </a:lnTo>
                    <a:lnTo>
                      <a:pt x="444" y="370"/>
                    </a:lnTo>
                    <a:lnTo>
                      <a:pt x="448" y="359"/>
                    </a:lnTo>
                    <a:lnTo>
                      <a:pt x="448" y="356"/>
                    </a:lnTo>
                    <a:lnTo>
                      <a:pt x="448" y="352"/>
                    </a:lnTo>
                    <a:lnTo>
                      <a:pt x="444" y="345"/>
                    </a:lnTo>
                    <a:lnTo>
                      <a:pt x="441" y="341"/>
                    </a:lnTo>
                    <a:lnTo>
                      <a:pt x="437" y="341"/>
                    </a:lnTo>
                    <a:lnTo>
                      <a:pt x="437" y="338"/>
                    </a:lnTo>
                    <a:lnTo>
                      <a:pt x="437" y="334"/>
                    </a:lnTo>
                    <a:lnTo>
                      <a:pt x="434" y="331"/>
                    </a:lnTo>
                    <a:lnTo>
                      <a:pt x="430" y="327"/>
                    </a:lnTo>
                    <a:lnTo>
                      <a:pt x="427" y="324"/>
                    </a:lnTo>
                    <a:lnTo>
                      <a:pt x="420" y="324"/>
                    </a:lnTo>
                    <a:lnTo>
                      <a:pt x="413" y="324"/>
                    </a:lnTo>
                    <a:lnTo>
                      <a:pt x="406" y="324"/>
                    </a:lnTo>
                    <a:lnTo>
                      <a:pt x="402" y="324"/>
                    </a:lnTo>
                    <a:lnTo>
                      <a:pt x="402" y="324"/>
                    </a:lnTo>
                    <a:lnTo>
                      <a:pt x="402" y="324"/>
                    </a:lnTo>
                    <a:lnTo>
                      <a:pt x="402" y="313"/>
                    </a:lnTo>
                    <a:lnTo>
                      <a:pt x="402" y="310"/>
                    </a:lnTo>
                    <a:lnTo>
                      <a:pt x="402" y="306"/>
                    </a:lnTo>
                    <a:lnTo>
                      <a:pt x="402" y="299"/>
                    </a:lnTo>
                    <a:lnTo>
                      <a:pt x="402" y="292"/>
                    </a:lnTo>
                    <a:lnTo>
                      <a:pt x="402" y="285"/>
                    </a:lnTo>
                    <a:lnTo>
                      <a:pt x="402" y="285"/>
                    </a:lnTo>
                    <a:lnTo>
                      <a:pt x="398" y="282"/>
                    </a:lnTo>
                    <a:lnTo>
                      <a:pt x="398" y="282"/>
                    </a:lnTo>
                    <a:lnTo>
                      <a:pt x="395" y="278"/>
                    </a:lnTo>
                    <a:lnTo>
                      <a:pt x="391" y="274"/>
                    </a:lnTo>
                    <a:lnTo>
                      <a:pt x="391" y="271"/>
                    </a:lnTo>
                    <a:lnTo>
                      <a:pt x="391" y="267"/>
                    </a:lnTo>
                    <a:lnTo>
                      <a:pt x="395" y="267"/>
                    </a:lnTo>
                    <a:lnTo>
                      <a:pt x="395" y="264"/>
                    </a:lnTo>
                    <a:lnTo>
                      <a:pt x="398" y="260"/>
                    </a:lnTo>
                    <a:lnTo>
                      <a:pt x="398" y="257"/>
                    </a:lnTo>
                    <a:lnTo>
                      <a:pt x="398" y="246"/>
                    </a:lnTo>
                    <a:lnTo>
                      <a:pt x="402" y="236"/>
                    </a:lnTo>
                    <a:lnTo>
                      <a:pt x="398" y="222"/>
                    </a:lnTo>
                    <a:lnTo>
                      <a:pt x="398" y="197"/>
                    </a:lnTo>
                    <a:lnTo>
                      <a:pt x="398" y="193"/>
                    </a:lnTo>
                    <a:lnTo>
                      <a:pt x="398" y="190"/>
                    </a:lnTo>
                    <a:lnTo>
                      <a:pt x="402" y="186"/>
                    </a:lnTo>
                    <a:lnTo>
                      <a:pt x="406" y="183"/>
                    </a:lnTo>
                    <a:lnTo>
                      <a:pt x="409" y="179"/>
                    </a:lnTo>
                    <a:lnTo>
                      <a:pt x="413" y="179"/>
                    </a:lnTo>
                    <a:lnTo>
                      <a:pt x="413" y="179"/>
                    </a:lnTo>
                    <a:lnTo>
                      <a:pt x="416" y="183"/>
                    </a:lnTo>
                    <a:lnTo>
                      <a:pt x="420" y="183"/>
                    </a:lnTo>
                    <a:lnTo>
                      <a:pt x="423" y="183"/>
                    </a:lnTo>
                    <a:lnTo>
                      <a:pt x="427" y="179"/>
                    </a:lnTo>
                    <a:lnTo>
                      <a:pt x="430" y="172"/>
                    </a:lnTo>
                    <a:lnTo>
                      <a:pt x="430" y="169"/>
                    </a:lnTo>
                    <a:lnTo>
                      <a:pt x="430" y="165"/>
                    </a:lnTo>
                    <a:lnTo>
                      <a:pt x="430" y="158"/>
                    </a:lnTo>
                    <a:lnTo>
                      <a:pt x="430" y="155"/>
                    </a:lnTo>
                    <a:lnTo>
                      <a:pt x="434" y="148"/>
                    </a:lnTo>
                    <a:lnTo>
                      <a:pt x="437" y="148"/>
                    </a:lnTo>
                    <a:lnTo>
                      <a:pt x="437" y="144"/>
                    </a:lnTo>
                    <a:lnTo>
                      <a:pt x="434" y="144"/>
                    </a:lnTo>
                    <a:lnTo>
                      <a:pt x="427" y="144"/>
                    </a:lnTo>
                    <a:lnTo>
                      <a:pt x="423" y="144"/>
                    </a:lnTo>
                    <a:lnTo>
                      <a:pt x="420" y="144"/>
                    </a:lnTo>
                    <a:lnTo>
                      <a:pt x="420" y="144"/>
                    </a:lnTo>
                    <a:lnTo>
                      <a:pt x="420" y="141"/>
                    </a:lnTo>
                    <a:lnTo>
                      <a:pt x="423" y="141"/>
                    </a:lnTo>
                    <a:lnTo>
                      <a:pt x="434" y="134"/>
                    </a:lnTo>
                    <a:lnTo>
                      <a:pt x="444" y="130"/>
                    </a:lnTo>
                    <a:lnTo>
                      <a:pt x="451" y="123"/>
                    </a:lnTo>
                    <a:lnTo>
                      <a:pt x="458" y="112"/>
                    </a:lnTo>
                    <a:lnTo>
                      <a:pt x="458" y="105"/>
                    </a:lnTo>
                    <a:lnTo>
                      <a:pt x="458" y="98"/>
                    </a:lnTo>
                    <a:lnTo>
                      <a:pt x="458" y="95"/>
                    </a:lnTo>
                    <a:lnTo>
                      <a:pt x="458" y="91"/>
                    </a:lnTo>
                    <a:lnTo>
                      <a:pt x="462" y="88"/>
                    </a:lnTo>
                    <a:lnTo>
                      <a:pt x="444" y="74"/>
                    </a:lnTo>
                    <a:lnTo>
                      <a:pt x="444" y="77"/>
                    </a:lnTo>
                    <a:lnTo>
                      <a:pt x="444" y="81"/>
                    </a:lnTo>
                    <a:lnTo>
                      <a:pt x="441" y="81"/>
                    </a:lnTo>
                    <a:lnTo>
                      <a:pt x="437" y="84"/>
                    </a:lnTo>
                    <a:lnTo>
                      <a:pt x="437" y="81"/>
                    </a:lnTo>
                    <a:lnTo>
                      <a:pt x="434" y="77"/>
                    </a:lnTo>
                    <a:lnTo>
                      <a:pt x="430" y="74"/>
                    </a:lnTo>
                    <a:lnTo>
                      <a:pt x="430" y="77"/>
                    </a:lnTo>
                    <a:lnTo>
                      <a:pt x="427" y="81"/>
                    </a:lnTo>
                    <a:lnTo>
                      <a:pt x="430" y="84"/>
                    </a:lnTo>
                    <a:lnTo>
                      <a:pt x="430" y="88"/>
                    </a:lnTo>
                    <a:lnTo>
                      <a:pt x="430" y="88"/>
                    </a:lnTo>
                    <a:lnTo>
                      <a:pt x="430" y="91"/>
                    </a:lnTo>
                    <a:lnTo>
                      <a:pt x="430" y="95"/>
                    </a:lnTo>
                    <a:lnTo>
                      <a:pt x="427" y="102"/>
                    </a:lnTo>
                    <a:lnTo>
                      <a:pt x="423" y="109"/>
                    </a:lnTo>
                    <a:lnTo>
                      <a:pt x="413" y="116"/>
                    </a:lnTo>
                    <a:lnTo>
                      <a:pt x="406" y="123"/>
                    </a:lnTo>
                    <a:lnTo>
                      <a:pt x="395" y="130"/>
                    </a:lnTo>
                    <a:lnTo>
                      <a:pt x="384" y="137"/>
                    </a:lnTo>
                    <a:lnTo>
                      <a:pt x="377" y="144"/>
                    </a:lnTo>
                    <a:lnTo>
                      <a:pt x="374" y="144"/>
                    </a:lnTo>
                    <a:lnTo>
                      <a:pt x="374" y="144"/>
                    </a:lnTo>
                    <a:lnTo>
                      <a:pt x="377" y="141"/>
                    </a:lnTo>
                    <a:lnTo>
                      <a:pt x="384" y="134"/>
                    </a:lnTo>
                    <a:lnTo>
                      <a:pt x="388" y="127"/>
                    </a:lnTo>
                    <a:lnTo>
                      <a:pt x="395" y="119"/>
                    </a:lnTo>
                    <a:lnTo>
                      <a:pt x="398" y="112"/>
                    </a:lnTo>
                    <a:lnTo>
                      <a:pt x="402" y="105"/>
                    </a:lnTo>
                    <a:lnTo>
                      <a:pt x="409" y="91"/>
                    </a:lnTo>
                    <a:lnTo>
                      <a:pt x="420" y="67"/>
                    </a:lnTo>
                    <a:lnTo>
                      <a:pt x="420" y="67"/>
                    </a:lnTo>
                    <a:lnTo>
                      <a:pt x="416" y="67"/>
                    </a:lnTo>
                    <a:lnTo>
                      <a:pt x="409" y="63"/>
                    </a:lnTo>
                    <a:lnTo>
                      <a:pt x="406" y="67"/>
                    </a:lnTo>
                    <a:lnTo>
                      <a:pt x="398" y="70"/>
                    </a:lnTo>
                    <a:lnTo>
                      <a:pt x="395" y="70"/>
                    </a:lnTo>
                    <a:lnTo>
                      <a:pt x="391" y="74"/>
                    </a:lnTo>
                    <a:lnTo>
                      <a:pt x="388" y="77"/>
                    </a:lnTo>
                    <a:lnTo>
                      <a:pt x="384" y="81"/>
                    </a:lnTo>
                    <a:lnTo>
                      <a:pt x="381" y="84"/>
                    </a:lnTo>
                    <a:lnTo>
                      <a:pt x="377" y="88"/>
                    </a:lnTo>
                    <a:lnTo>
                      <a:pt x="374" y="88"/>
                    </a:lnTo>
                    <a:lnTo>
                      <a:pt x="374" y="84"/>
                    </a:lnTo>
                    <a:lnTo>
                      <a:pt x="374" y="84"/>
                    </a:lnTo>
                    <a:lnTo>
                      <a:pt x="377" y="81"/>
                    </a:lnTo>
                    <a:lnTo>
                      <a:pt x="384" y="77"/>
                    </a:lnTo>
                    <a:lnTo>
                      <a:pt x="388" y="70"/>
                    </a:lnTo>
                    <a:lnTo>
                      <a:pt x="384" y="60"/>
                    </a:lnTo>
                    <a:lnTo>
                      <a:pt x="381" y="60"/>
                    </a:lnTo>
                    <a:lnTo>
                      <a:pt x="377" y="60"/>
                    </a:lnTo>
                    <a:lnTo>
                      <a:pt x="370" y="60"/>
                    </a:lnTo>
                    <a:lnTo>
                      <a:pt x="363" y="63"/>
                    </a:lnTo>
                    <a:lnTo>
                      <a:pt x="356" y="67"/>
                    </a:lnTo>
                    <a:lnTo>
                      <a:pt x="349" y="74"/>
                    </a:lnTo>
                    <a:lnTo>
                      <a:pt x="342" y="81"/>
                    </a:lnTo>
                    <a:lnTo>
                      <a:pt x="342" y="81"/>
                    </a:lnTo>
                    <a:lnTo>
                      <a:pt x="342" y="74"/>
                    </a:lnTo>
                    <a:lnTo>
                      <a:pt x="346" y="70"/>
                    </a:lnTo>
                    <a:lnTo>
                      <a:pt x="349" y="63"/>
                    </a:lnTo>
                    <a:lnTo>
                      <a:pt x="353" y="60"/>
                    </a:lnTo>
                    <a:lnTo>
                      <a:pt x="360" y="60"/>
                    </a:lnTo>
                    <a:lnTo>
                      <a:pt x="367" y="56"/>
                    </a:lnTo>
                    <a:lnTo>
                      <a:pt x="374" y="56"/>
                    </a:lnTo>
                    <a:lnTo>
                      <a:pt x="377" y="56"/>
                    </a:lnTo>
                    <a:lnTo>
                      <a:pt x="381" y="56"/>
                    </a:lnTo>
                    <a:lnTo>
                      <a:pt x="381" y="53"/>
                    </a:lnTo>
                    <a:lnTo>
                      <a:pt x="384" y="49"/>
                    </a:lnTo>
                    <a:lnTo>
                      <a:pt x="388" y="45"/>
                    </a:lnTo>
                    <a:lnTo>
                      <a:pt x="388" y="42"/>
                    </a:lnTo>
                    <a:lnTo>
                      <a:pt x="388" y="38"/>
                    </a:lnTo>
                    <a:lnTo>
                      <a:pt x="381" y="31"/>
                    </a:lnTo>
                    <a:lnTo>
                      <a:pt x="374" y="28"/>
                    </a:lnTo>
                    <a:lnTo>
                      <a:pt x="367" y="28"/>
                    </a:lnTo>
                    <a:lnTo>
                      <a:pt x="367" y="28"/>
                    </a:lnTo>
                    <a:lnTo>
                      <a:pt x="360" y="28"/>
                    </a:lnTo>
                    <a:lnTo>
                      <a:pt x="360" y="17"/>
                    </a:lnTo>
                    <a:lnTo>
                      <a:pt x="356" y="17"/>
                    </a:lnTo>
                    <a:lnTo>
                      <a:pt x="353" y="17"/>
                    </a:lnTo>
                    <a:lnTo>
                      <a:pt x="346" y="21"/>
                    </a:lnTo>
                    <a:lnTo>
                      <a:pt x="342" y="24"/>
                    </a:lnTo>
                    <a:lnTo>
                      <a:pt x="339" y="24"/>
                    </a:lnTo>
                    <a:lnTo>
                      <a:pt x="335" y="24"/>
                    </a:lnTo>
                    <a:lnTo>
                      <a:pt x="328" y="24"/>
                    </a:lnTo>
                    <a:lnTo>
                      <a:pt x="321" y="28"/>
                    </a:lnTo>
                    <a:lnTo>
                      <a:pt x="317" y="31"/>
                    </a:lnTo>
                    <a:lnTo>
                      <a:pt x="303" y="38"/>
                    </a:lnTo>
                    <a:lnTo>
                      <a:pt x="303" y="35"/>
                    </a:lnTo>
                    <a:lnTo>
                      <a:pt x="310" y="31"/>
                    </a:lnTo>
                    <a:lnTo>
                      <a:pt x="314" y="28"/>
                    </a:lnTo>
                    <a:lnTo>
                      <a:pt x="321" y="21"/>
                    </a:lnTo>
                    <a:lnTo>
                      <a:pt x="328" y="17"/>
                    </a:lnTo>
                    <a:lnTo>
                      <a:pt x="335" y="14"/>
                    </a:lnTo>
                    <a:lnTo>
                      <a:pt x="339" y="14"/>
                    </a:lnTo>
                    <a:lnTo>
                      <a:pt x="339" y="10"/>
                    </a:lnTo>
                    <a:lnTo>
                      <a:pt x="339" y="10"/>
                    </a:lnTo>
                    <a:lnTo>
                      <a:pt x="339" y="7"/>
                    </a:lnTo>
                    <a:lnTo>
                      <a:pt x="335" y="3"/>
                    </a:lnTo>
                    <a:lnTo>
                      <a:pt x="328" y="0"/>
                    </a:lnTo>
                    <a:lnTo>
                      <a:pt x="307" y="0"/>
                    </a:lnTo>
                    <a:lnTo>
                      <a:pt x="279" y="0"/>
                    </a:lnTo>
                    <a:lnTo>
                      <a:pt x="254" y="10"/>
                    </a:lnTo>
                    <a:lnTo>
                      <a:pt x="222" y="31"/>
                    </a:lnTo>
                    <a:lnTo>
                      <a:pt x="226" y="31"/>
                    </a:lnTo>
                    <a:lnTo>
                      <a:pt x="229" y="35"/>
                    </a:lnTo>
                    <a:lnTo>
                      <a:pt x="233" y="38"/>
                    </a:lnTo>
                    <a:lnTo>
                      <a:pt x="236" y="45"/>
                    </a:lnTo>
                    <a:lnTo>
                      <a:pt x="240" y="56"/>
                    </a:lnTo>
                    <a:lnTo>
                      <a:pt x="219" y="38"/>
                    </a:lnTo>
                    <a:lnTo>
                      <a:pt x="205" y="38"/>
                    </a:lnTo>
                    <a:lnTo>
                      <a:pt x="212" y="63"/>
                    </a:lnTo>
                    <a:lnTo>
                      <a:pt x="194" y="49"/>
                    </a:lnTo>
                    <a:lnTo>
                      <a:pt x="173" y="56"/>
                    </a:lnTo>
                    <a:lnTo>
                      <a:pt x="173" y="56"/>
                    </a:lnTo>
                    <a:lnTo>
                      <a:pt x="170" y="60"/>
                    </a:lnTo>
                    <a:lnTo>
                      <a:pt x="170" y="63"/>
                    </a:lnTo>
                    <a:lnTo>
                      <a:pt x="173" y="70"/>
                    </a:lnTo>
                    <a:lnTo>
                      <a:pt x="180" y="77"/>
                    </a:lnTo>
                    <a:lnTo>
                      <a:pt x="159" y="63"/>
                    </a:lnTo>
                    <a:lnTo>
                      <a:pt x="134" y="70"/>
                    </a:lnTo>
                    <a:lnTo>
                      <a:pt x="110" y="81"/>
                    </a:lnTo>
                    <a:lnTo>
                      <a:pt x="106" y="81"/>
                    </a:lnTo>
                    <a:lnTo>
                      <a:pt x="103" y="84"/>
                    </a:lnTo>
                    <a:lnTo>
                      <a:pt x="99" y="91"/>
                    </a:lnTo>
                    <a:lnTo>
                      <a:pt x="99" y="95"/>
                    </a:lnTo>
                    <a:lnTo>
                      <a:pt x="99" y="98"/>
                    </a:lnTo>
                    <a:lnTo>
                      <a:pt x="99" y="105"/>
                    </a:lnTo>
                    <a:lnTo>
                      <a:pt x="103" y="112"/>
                    </a:lnTo>
                    <a:lnTo>
                      <a:pt x="103" y="116"/>
                    </a:lnTo>
                    <a:lnTo>
                      <a:pt x="103" y="119"/>
                    </a:lnTo>
                    <a:lnTo>
                      <a:pt x="99" y="123"/>
                    </a:lnTo>
                    <a:lnTo>
                      <a:pt x="99" y="127"/>
                    </a:lnTo>
                    <a:lnTo>
                      <a:pt x="92" y="127"/>
                    </a:lnTo>
                    <a:lnTo>
                      <a:pt x="78" y="127"/>
                    </a:lnTo>
                    <a:lnTo>
                      <a:pt x="78" y="127"/>
                    </a:lnTo>
                    <a:lnTo>
                      <a:pt x="74" y="130"/>
                    </a:lnTo>
                    <a:lnTo>
                      <a:pt x="71" y="134"/>
                    </a:lnTo>
                    <a:lnTo>
                      <a:pt x="71" y="13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0" name="Freeform 344"/>
              <p:cNvSpPr>
                <a:spLocks/>
              </p:cNvSpPr>
              <p:nvPr userDrawn="1"/>
            </p:nvSpPr>
            <p:spPr bwMode="gray">
              <a:xfrm>
                <a:off x="1886" y="-2628"/>
                <a:ext cx="21" cy="14"/>
              </a:xfrm>
              <a:custGeom>
                <a:avLst/>
                <a:gdLst>
                  <a:gd name="T0" fmla="*/ 17 w 21"/>
                  <a:gd name="T1" fmla="*/ 14 h 14"/>
                  <a:gd name="T2" fmla="*/ 17 w 21"/>
                  <a:gd name="T3" fmla="*/ 10 h 14"/>
                  <a:gd name="T4" fmla="*/ 21 w 21"/>
                  <a:gd name="T5" fmla="*/ 7 h 14"/>
                  <a:gd name="T6" fmla="*/ 21 w 21"/>
                  <a:gd name="T7" fmla="*/ 3 h 14"/>
                  <a:gd name="T8" fmla="*/ 21 w 21"/>
                  <a:gd name="T9" fmla="*/ 0 h 14"/>
                  <a:gd name="T10" fmla="*/ 17 w 21"/>
                  <a:gd name="T11" fmla="*/ 0 h 14"/>
                  <a:gd name="T12" fmla="*/ 14 w 21"/>
                  <a:gd name="T13" fmla="*/ 0 h 14"/>
                  <a:gd name="T14" fmla="*/ 10 w 21"/>
                  <a:gd name="T15" fmla="*/ 0 h 14"/>
                  <a:gd name="T16" fmla="*/ 7 w 21"/>
                  <a:gd name="T17" fmla="*/ 0 h 14"/>
                  <a:gd name="T18" fmla="*/ 7 w 21"/>
                  <a:gd name="T19" fmla="*/ 0 h 14"/>
                  <a:gd name="T20" fmla="*/ 3 w 21"/>
                  <a:gd name="T21" fmla="*/ 3 h 14"/>
                  <a:gd name="T22" fmla="*/ 3 w 21"/>
                  <a:gd name="T23" fmla="*/ 7 h 14"/>
                  <a:gd name="T24" fmla="*/ 0 w 21"/>
                  <a:gd name="T25" fmla="*/ 10 h 14"/>
                  <a:gd name="T26" fmla="*/ 0 w 21"/>
                  <a:gd name="T27" fmla="*/ 10 h 14"/>
                  <a:gd name="T28" fmla="*/ 7 w 21"/>
                  <a:gd name="T29" fmla="*/ 14 h 14"/>
                  <a:gd name="T30" fmla="*/ 10 w 21"/>
                  <a:gd name="T31" fmla="*/ 14 h 14"/>
                  <a:gd name="T32" fmla="*/ 17 w 21"/>
                  <a:gd name="T33" fmla="*/ 14 h 14"/>
                  <a:gd name="T34" fmla="*/ 17 w 21"/>
                  <a:gd name="T3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14">
                    <a:moveTo>
                      <a:pt x="17" y="14"/>
                    </a:moveTo>
                    <a:lnTo>
                      <a:pt x="17" y="10"/>
                    </a:lnTo>
                    <a:lnTo>
                      <a:pt x="21" y="7"/>
                    </a:lnTo>
                    <a:lnTo>
                      <a:pt x="21" y="3"/>
                    </a:lnTo>
                    <a:lnTo>
                      <a:pt x="21" y="0"/>
                    </a:lnTo>
                    <a:lnTo>
                      <a:pt x="17" y="0"/>
                    </a:lnTo>
                    <a:lnTo>
                      <a:pt x="14" y="0"/>
                    </a:lnTo>
                    <a:lnTo>
                      <a:pt x="10" y="0"/>
                    </a:lnTo>
                    <a:lnTo>
                      <a:pt x="7" y="0"/>
                    </a:lnTo>
                    <a:lnTo>
                      <a:pt x="7" y="0"/>
                    </a:lnTo>
                    <a:lnTo>
                      <a:pt x="3" y="3"/>
                    </a:lnTo>
                    <a:lnTo>
                      <a:pt x="3" y="7"/>
                    </a:lnTo>
                    <a:lnTo>
                      <a:pt x="0" y="10"/>
                    </a:lnTo>
                    <a:lnTo>
                      <a:pt x="0" y="10"/>
                    </a:lnTo>
                    <a:lnTo>
                      <a:pt x="7" y="14"/>
                    </a:lnTo>
                    <a:lnTo>
                      <a:pt x="10" y="14"/>
                    </a:lnTo>
                    <a:lnTo>
                      <a:pt x="17" y="14"/>
                    </a:lnTo>
                    <a:lnTo>
                      <a:pt x="1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1" name="Freeform 345"/>
              <p:cNvSpPr>
                <a:spLocks/>
              </p:cNvSpPr>
              <p:nvPr userDrawn="1"/>
            </p:nvSpPr>
            <p:spPr bwMode="gray">
              <a:xfrm>
                <a:off x="1861" y="-2579"/>
                <a:ext cx="10" cy="7"/>
              </a:xfrm>
              <a:custGeom>
                <a:avLst/>
                <a:gdLst>
                  <a:gd name="T0" fmla="*/ 14 w 14"/>
                  <a:gd name="T1" fmla="*/ 18 h 21"/>
                  <a:gd name="T2" fmla="*/ 14 w 14"/>
                  <a:gd name="T3" fmla="*/ 14 h 21"/>
                  <a:gd name="T4" fmla="*/ 14 w 14"/>
                  <a:gd name="T5" fmla="*/ 11 h 21"/>
                  <a:gd name="T6" fmla="*/ 14 w 14"/>
                  <a:gd name="T7" fmla="*/ 7 h 21"/>
                  <a:gd name="T8" fmla="*/ 14 w 14"/>
                  <a:gd name="T9" fmla="*/ 4 h 21"/>
                  <a:gd name="T10" fmla="*/ 11 w 14"/>
                  <a:gd name="T11" fmla="*/ 0 h 21"/>
                  <a:gd name="T12" fmla="*/ 11 w 14"/>
                  <a:gd name="T13" fmla="*/ 0 h 21"/>
                  <a:gd name="T14" fmla="*/ 7 w 14"/>
                  <a:gd name="T15" fmla="*/ 0 h 21"/>
                  <a:gd name="T16" fmla="*/ 7 w 14"/>
                  <a:gd name="T17" fmla="*/ 0 h 21"/>
                  <a:gd name="T18" fmla="*/ 4 w 14"/>
                  <a:gd name="T19" fmla="*/ 4 h 21"/>
                  <a:gd name="T20" fmla="*/ 0 w 14"/>
                  <a:gd name="T21" fmla="*/ 11 h 21"/>
                  <a:gd name="T22" fmla="*/ 0 w 14"/>
                  <a:gd name="T23" fmla="*/ 14 h 21"/>
                  <a:gd name="T24" fmla="*/ 0 w 14"/>
                  <a:gd name="T25" fmla="*/ 14 h 21"/>
                  <a:gd name="T26" fmla="*/ 4 w 14"/>
                  <a:gd name="T27" fmla="*/ 18 h 21"/>
                  <a:gd name="T28" fmla="*/ 4 w 14"/>
                  <a:gd name="T29" fmla="*/ 18 h 21"/>
                  <a:gd name="T30" fmla="*/ 7 w 14"/>
                  <a:gd name="T31" fmla="*/ 18 h 21"/>
                  <a:gd name="T32" fmla="*/ 7 w 14"/>
                  <a:gd name="T33" fmla="*/ 18 h 21"/>
                  <a:gd name="T34" fmla="*/ 11 w 14"/>
                  <a:gd name="T35" fmla="*/ 21 h 21"/>
                  <a:gd name="T36" fmla="*/ 11 w 14"/>
                  <a:gd name="T37" fmla="*/ 21 h 21"/>
                  <a:gd name="T38" fmla="*/ 11 w 14"/>
                  <a:gd name="T39" fmla="*/ 21 h 21"/>
                  <a:gd name="T40" fmla="*/ 14 w 14"/>
                  <a:gd name="T41" fmla="*/ 18 h 21"/>
                  <a:gd name="T42" fmla="*/ 14 w 14"/>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14" y="18"/>
                    </a:moveTo>
                    <a:lnTo>
                      <a:pt x="14" y="14"/>
                    </a:lnTo>
                    <a:lnTo>
                      <a:pt x="14" y="11"/>
                    </a:lnTo>
                    <a:lnTo>
                      <a:pt x="14" y="7"/>
                    </a:lnTo>
                    <a:lnTo>
                      <a:pt x="14" y="4"/>
                    </a:lnTo>
                    <a:lnTo>
                      <a:pt x="11" y="0"/>
                    </a:lnTo>
                    <a:lnTo>
                      <a:pt x="11" y="0"/>
                    </a:lnTo>
                    <a:lnTo>
                      <a:pt x="7" y="0"/>
                    </a:lnTo>
                    <a:lnTo>
                      <a:pt x="7" y="0"/>
                    </a:lnTo>
                    <a:lnTo>
                      <a:pt x="4" y="4"/>
                    </a:lnTo>
                    <a:lnTo>
                      <a:pt x="0" y="11"/>
                    </a:lnTo>
                    <a:lnTo>
                      <a:pt x="0" y="14"/>
                    </a:lnTo>
                    <a:lnTo>
                      <a:pt x="0" y="14"/>
                    </a:lnTo>
                    <a:lnTo>
                      <a:pt x="4" y="18"/>
                    </a:lnTo>
                    <a:lnTo>
                      <a:pt x="4" y="18"/>
                    </a:lnTo>
                    <a:lnTo>
                      <a:pt x="7" y="18"/>
                    </a:lnTo>
                    <a:lnTo>
                      <a:pt x="7" y="18"/>
                    </a:lnTo>
                    <a:lnTo>
                      <a:pt x="11" y="21"/>
                    </a:lnTo>
                    <a:lnTo>
                      <a:pt x="11" y="21"/>
                    </a:lnTo>
                    <a:lnTo>
                      <a:pt x="11" y="21"/>
                    </a:lnTo>
                    <a:lnTo>
                      <a:pt x="14" y="18"/>
                    </a:lnTo>
                    <a:lnTo>
                      <a:pt x="14"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2" name="Freeform 346"/>
              <p:cNvSpPr>
                <a:spLocks/>
              </p:cNvSpPr>
              <p:nvPr userDrawn="1"/>
            </p:nvSpPr>
            <p:spPr bwMode="gray">
              <a:xfrm>
                <a:off x="1868" y="-2537"/>
                <a:ext cx="31" cy="50"/>
              </a:xfrm>
              <a:custGeom>
                <a:avLst/>
                <a:gdLst>
                  <a:gd name="T0" fmla="*/ 11 w 39"/>
                  <a:gd name="T1" fmla="*/ 46 h 50"/>
                  <a:gd name="T2" fmla="*/ 14 w 39"/>
                  <a:gd name="T3" fmla="*/ 43 h 50"/>
                  <a:gd name="T4" fmla="*/ 14 w 39"/>
                  <a:gd name="T5" fmla="*/ 39 h 50"/>
                  <a:gd name="T6" fmla="*/ 18 w 39"/>
                  <a:gd name="T7" fmla="*/ 39 h 50"/>
                  <a:gd name="T8" fmla="*/ 21 w 39"/>
                  <a:gd name="T9" fmla="*/ 39 h 50"/>
                  <a:gd name="T10" fmla="*/ 25 w 39"/>
                  <a:gd name="T11" fmla="*/ 43 h 50"/>
                  <a:gd name="T12" fmla="*/ 28 w 39"/>
                  <a:gd name="T13" fmla="*/ 46 h 50"/>
                  <a:gd name="T14" fmla="*/ 32 w 39"/>
                  <a:gd name="T15" fmla="*/ 50 h 50"/>
                  <a:gd name="T16" fmla="*/ 35 w 39"/>
                  <a:gd name="T17" fmla="*/ 50 h 50"/>
                  <a:gd name="T18" fmla="*/ 39 w 39"/>
                  <a:gd name="T19" fmla="*/ 50 h 50"/>
                  <a:gd name="T20" fmla="*/ 39 w 39"/>
                  <a:gd name="T21" fmla="*/ 46 h 50"/>
                  <a:gd name="T22" fmla="*/ 39 w 39"/>
                  <a:gd name="T23" fmla="*/ 39 h 50"/>
                  <a:gd name="T24" fmla="*/ 35 w 39"/>
                  <a:gd name="T25" fmla="*/ 36 h 50"/>
                  <a:gd name="T26" fmla="*/ 35 w 39"/>
                  <a:gd name="T27" fmla="*/ 32 h 50"/>
                  <a:gd name="T28" fmla="*/ 35 w 39"/>
                  <a:gd name="T29" fmla="*/ 29 h 50"/>
                  <a:gd name="T30" fmla="*/ 32 w 39"/>
                  <a:gd name="T31" fmla="*/ 29 h 50"/>
                  <a:gd name="T32" fmla="*/ 32 w 39"/>
                  <a:gd name="T33" fmla="*/ 25 h 50"/>
                  <a:gd name="T34" fmla="*/ 32 w 39"/>
                  <a:gd name="T35" fmla="*/ 25 h 50"/>
                  <a:gd name="T36" fmla="*/ 28 w 39"/>
                  <a:gd name="T37" fmla="*/ 25 h 50"/>
                  <a:gd name="T38" fmla="*/ 25 w 39"/>
                  <a:gd name="T39" fmla="*/ 25 h 50"/>
                  <a:gd name="T40" fmla="*/ 21 w 39"/>
                  <a:gd name="T41" fmla="*/ 25 h 50"/>
                  <a:gd name="T42" fmla="*/ 18 w 39"/>
                  <a:gd name="T43" fmla="*/ 22 h 50"/>
                  <a:gd name="T44" fmla="*/ 14 w 39"/>
                  <a:gd name="T45" fmla="*/ 18 h 50"/>
                  <a:gd name="T46" fmla="*/ 14 w 39"/>
                  <a:gd name="T47" fmla="*/ 18 h 50"/>
                  <a:gd name="T48" fmla="*/ 18 w 39"/>
                  <a:gd name="T49" fmla="*/ 14 h 50"/>
                  <a:gd name="T50" fmla="*/ 28 w 39"/>
                  <a:gd name="T51" fmla="*/ 14 h 50"/>
                  <a:gd name="T52" fmla="*/ 28 w 39"/>
                  <a:gd name="T53" fmla="*/ 4 h 50"/>
                  <a:gd name="T54" fmla="*/ 25 w 39"/>
                  <a:gd name="T55" fmla="*/ 4 h 50"/>
                  <a:gd name="T56" fmla="*/ 21 w 39"/>
                  <a:gd name="T57" fmla="*/ 4 h 50"/>
                  <a:gd name="T58" fmla="*/ 14 w 39"/>
                  <a:gd name="T59" fmla="*/ 4 h 50"/>
                  <a:gd name="T60" fmla="*/ 7 w 39"/>
                  <a:gd name="T61" fmla="*/ 0 h 50"/>
                  <a:gd name="T62" fmla="*/ 7 w 39"/>
                  <a:gd name="T63" fmla="*/ 0 h 50"/>
                  <a:gd name="T64" fmla="*/ 7 w 39"/>
                  <a:gd name="T65" fmla="*/ 0 h 50"/>
                  <a:gd name="T66" fmla="*/ 4 w 39"/>
                  <a:gd name="T67" fmla="*/ 4 h 50"/>
                  <a:gd name="T68" fmla="*/ 4 w 39"/>
                  <a:gd name="T69" fmla="*/ 11 h 50"/>
                  <a:gd name="T70" fmla="*/ 4 w 39"/>
                  <a:gd name="T71" fmla="*/ 18 h 50"/>
                  <a:gd name="T72" fmla="*/ 0 w 39"/>
                  <a:gd name="T73" fmla="*/ 25 h 50"/>
                  <a:gd name="T74" fmla="*/ 0 w 39"/>
                  <a:gd name="T75" fmla="*/ 25 h 50"/>
                  <a:gd name="T76" fmla="*/ 4 w 39"/>
                  <a:gd name="T77" fmla="*/ 29 h 50"/>
                  <a:gd name="T78" fmla="*/ 7 w 39"/>
                  <a:gd name="T79" fmla="*/ 29 h 50"/>
                  <a:gd name="T80" fmla="*/ 7 w 39"/>
                  <a:gd name="T81" fmla="*/ 29 h 50"/>
                  <a:gd name="T82" fmla="*/ 4 w 39"/>
                  <a:gd name="T83" fmla="*/ 32 h 50"/>
                  <a:gd name="T84" fmla="*/ 0 w 39"/>
                  <a:gd name="T85" fmla="*/ 36 h 50"/>
                  <a:gd name="T86" fmla="*/ 0 w 39"/>
                  <a:gd name="T87" fmla="*/ 39 h 50"/>
                  <a:gd name="T88" fmla="*/ 0 w 39"/>
                  <a:gd name="T89" fmla="*/ 43 h 50"/>
                  <a:gd name="T90" fmla="*/ 0 w 39"/>
                  <a:gd name="T91" fmla="*/ 43 h 50"/>
                  <a:gd name="T92" fmla="*/ 4 w 39"/>
                  <a:gd name="T93" fmla="*/ 46 h 50"/>
                  <a:gd name="T94" fmla="*/ 4 w 39"/>
                  <a:gd name="T95" fmla="*/ 46 h 50"/>
                  <a:gd name="T96" fmla="*/ 7 w 39"/>
                  <a:gd name="T97" fmla="*/ 46 h 50"/>
                  <a:gd name="T98" fmla="*/ 11 w 39"/>
                  <a:gd name="T99" fmla="*/ 4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 h="50">
                    <a:moveTo>
                      <a:pt x="11" y="46"/>
                    </a:moveTo>
                    <a:lnTo>
                      <a:pt x="14" y="43"/>
                    </a:lnTo>
                    <a:lnTo>
                      <a:pt x="14" y="39"/>
                    </a:lnTo>
                    <a:lnTo>
                      <a:pt x="18" y="39"/>
                    </a:lnTo>
                    <a:lnTo>
                      <a:pt x="21" y="39"/>
                    </a:lnTo>
                    <a:lnTo>
                      <a:pt x="25" y="43"/>
                    </a:lnTo>
                    <a:lnTo>
                      <a:pt x="28" y="46"/>
                    </a:lnTo>
                    <a:lnTo>
                      <a:pt x="32" y="50"/>
                    </a:lnTo>
                    <a:lnTo>
                      <a:pt x="35" y="50"/>
                    </a:lnTo>
                    <a:lnTo>
                      <a:pt x="39" y="50"/>
                    </a:lnTo>
                    <a:lnTo>
                      <a:pt x="39" y="46"/>
                    </a:lnTo>
                    <a:lnTo>
                      <a:pt x="39" y="39"/>
                    </a:lnTo>
                    <a:lnTo>
                      <a:pt x="35" y="36"/>
                    </a:lnTo>
                    <a:lnTo>
                      <a:pt x="35" y="32"/>
                    </a:lnTo>
                    <a:lnTo>
                      <a:pt x="35" y="29"/>
                    </a:lnTo>
                    <a:lnTo>
                      <a:pt x="32" y="29"/>
                    </a:lnTo>
                    <a:lnTo>
                      <a:pt x="32" y="25"/>
                    </a:lnTo>
                    <a:lnTo>
                      <a:pt x="32" y="25"/>
                    </a:lnTo>
                    <a:lnTo>
                      <a:pt x="28" y="25"/>
                    </a:lnTo>
                    <a:lnTo>
                      <a:pt x="25" y="25"/>
                    </a:lnTo>
                    <a:lnTo>
                      <a:pt x="21" y="25"/>
                    </a:lnTo>
                    <a:lnTo>
                      <a:pt x="18" y="22"/>
                    </a:lnTo>
                    <a:lnTo>
                      <a:pt x="14" y="18"/>
                    </a:lnTo>
                    <a:lnTo>
                      <a:pt x="14" y="18"/>
                    </a:lnTo>
                    <a:lnTo>
                      <a:pt x="18" y="14"/>
                    </a:lnTo>
                    <a:lnTo>
                      <a:pt x="28" y="14"/>
                    </a:lnTo>
                    <a:lnTo>
                      <a:pt x="28" y="4"/>
                    </a:lnTo>
                    <a:lnTo>
                      <a:pt x="25" y="4"/>
                    </a:lnTo>
                    <a:lnTo>
                      <a:pt x="21" y="4"/>
                    </a:lnTo>
                    <a:lnTo>
                      <a:pt x="14" y="4"/>
                    </a:lnTo>
                    <a:lnTo>
                      <a:pt x="7" y="0"/>
                    </a:lnTo>
                    <a:lnTo>
                      <a:pt x="7" y="0"/>
                    </a:lnTo>
                    <a:lnTo>
                      <a:pt x="7" y="0"/>
                    </a:lnTo>
                    <a:lnTo>
                      <a:pt x="4" y="4"/>
                    </a:lnTo>
                    <a:lnTo>
                      <a:pt x="4" y="11"/>
                    </a:lnTo>
                    <a:lnTo>
                      <a:pt x="4" y="18"/>
                    </a:lnTo>
                    <a:lnTo>
                      <a:pt x="0" y="25"/>
                    </a:lnTo>
                    <a:lnTo>
                      <a:pt x="0" y="25"/>
                    </a:lnTo>
                    <a:lnTo>
                      <a:pt x="4" y="29"/>
                    </a:lnTo>
                    <a:lnTo>
                      <a:pt x="7" y="29"/>
                    </a:lnTo>
                    <a:lnTo>
                      <a:pt x="7" y="29"/>
                    </a:lnTo>
                    <a:lnTo>
                      <a:pt x="4" y="32"/>
                    </a:lnTo>
                    <a:lnTo>
                      <a:pt x="0" y="36"/>
                    </a:lnTo>
                    <a:lnTo>
                      <a:pt x="0" y="39"/>
                    </a:lnTo>
                    <a:lnTo>
                      <a:pt x="0" y="43"/>
                    </a:lnTo>
                    <a:lnTo>
                      <a:pt x="0" y="43"/>
                    </a:lnTo>
                    <a:lnTo>
                      <a:pt x="4" y="46"/>
                    </a:lnTo>
                    <a:lnTo>
                      <a:pt x="4" y="46"/>
                    </a:lnTo>
                    <a:lnTo>
                      <a:pt x="7" y="46"/>
                    </a:lnTo>
                    <a:lnTo>
                      <a:pt x="11"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3" name="Freeform 347"/>
              <p:cNvSpPr>
                <a:spLocks/>
              </p:cNvSpPr>
              <p:nvPr userDrawn="1"/>
            </p:nvSpPr>
            <p:spPr bwMode="gray">
              <a:xfrm>
                <a:off x="1252" y="-2491"/>
                <a:ext cx="292" cy="352"/>
              </a:xfrm>
              <a:custGeom>
                <a:avLst/>
                <a:gdLst>
                  <a:gd name="T0" fmla="*/ 236 w 292"/>
                  <a:gd name="T1" fmla="*/ 240 h 338"/>
                  <a:gd name="T2" fmla="*/ 243 w 292"/>
                  <a:gd name="T3" fmla="*/ 261 h 338"/>
                  <a:gd name="T4" fmla="*/ 260 w 292"/>
                  <a:gd name="T5" fmla="*/ 257 h 338"/>
                  <a:gd name="T6" fmla="*/ 285 w 292"/>
                  <a:gd name="T7" fmla="*/ 247 h 338"/>
                  <a:gd name="T8" fmla="*/ 285 w 292"/>
                  <a:gd name="T9" fmla="*/ 233 h 338"/>
                  <a:gd name="T10" fmla="*/ 288 w 292"/>
                  <a:gd name="T11" fmla="*/ 222 h 338"/>
                  <a:gd name="T12" fmla="*/ 278 w 292"/>
                  <a:gd name="T13" fmla="*/ 208 h 338"/>
                  <a:gd name="T14" fmla="*/ 264 w 292"/>
                  <a:gd name="T15" fmla="*/ 208 h 338"/>
                  <a:gd name="T16" fmla="*/ 229 w 292"/>
                  <a:gd name="T17" fmla="*/ 176 h 338"/>
                  <a:gd name="T18" fmla="*/ 214 w 292"/>
                  <a:gd name="T19" fmla="*/ 173 h 338"/>
                  <a:gd name="T20" fmla="*/ 229 w 292"/>
                  <a:gd name="T21" fmla="*/ 155 h 338"/>
                  <a:gd name="T22" fmla="*/ 229 w 292"/>
                  <a:gd name="T23" fmla="*/ 134 h 338"/>
                  <a:gd name="T24" fmla="*/ 218 w 292"/>
                  <a:gd name="T25" fmla="*/ 124 h 338"/>
                  <a:gd name="T26" fmla="*/ 204 w 292"/>
                  <a:gd name="T27" fmla="*/ 99 h 338"/>
                  <a:gd name="T28" fmla="*/ 190 w 292"/>
                  <a:gd name="T29" fmla="*/ 102 h 338"/>
                  <a:gd name="T30" fmla="*/ 186 w 292"/>
                  <a:gd name="T31" fmla="*/ 92 h 338"/>
                  <a:gd name="T32" fmla="*/ 176 w 292"/>
                  <a:gd name="T33" fmla="*/ 81 h 338"/>
                  <a:gd name="T34" fmla="*/ 155 w 292"/>
                  <a:gd name="T35" fmla="*/ 60 h 338"/>
                  <a:gd name="T36" fmla="*/ 116 w 292"/>
                  <a:gd name="T37" fmla="*/ 50 h 338"/>
                  <a:gd name="T38" fmla="*/ 81 w 292"/>
                  <a:gd name="T39" fmla="*/ 46 h 338"/>
                  <a:gd name="T40" fmla="*/ 88 w 292"/>
                  <a:gd name="T41" fmla="*/ 25 h 338"/>
                  <a:gd name="T42" fmla="*/ 77 w 292"/>
                  <a:gd name="T43" fmla="*/ 7 h 338"/>
                  <a:gd name="T44" fmla="*/ 56 w 292"/>
                  <a:gd name="T45" fmla="*/ 35 h 338"/>
                  <a:gd name="T46" fmla="*/ 74 w 292"/>
                  <a:gd name="T47" fmla="*/ 88 h 338"/>
                  <a:gd name="T48" fmla="*/ 67 w 292"/>
                  <a:gd name="T49" fmla="*/ 92 h 338"/>
                  <a:gd name="T50" fmla="*/ 45 w 292"/>
                  <a:gd name="T51" fmla="*/ 39 h 338"/>
                  <a:gd name="T52" fmla="*/ 52 w 292"/>
                  <a:gd name="T53" fmla="*/ 4 h 338"/>
                  <a:gd name="T54" fmla="*/ 17 w 292"/>
                  <a:gd name="T55" fmla="*/ 18 h 338"/>
                  <a:gd name="T56" fmla="*/ 0 w 292"/>
                  <a:gd name="T57" fmla="*/ 60 h 338"/>
                  <a:gd name="T58" fmla="*/ 3 w 292"/>
                  <a:gd name="T59" fmla="*/ 74 h 338"/>
                  <a:gd name="T60" fmla="*/ 24 w 292"/>
                  <a:gd name="T61" fmla="*/ 109 h 338"/>
                  <a:gd name="T62" fmla="*/ 35 w 292"/>
                  <a:gd name="T63" fmla="*/ 116 h 338"/>
                  <a:gd name="T64" fmla="*/ 81 w 292"/>
                  <a:gd name="T65" fmla="*/ 131 h 338"/>
                  <a:gd name="T66" fmla="*/ 102 w 292"/>
                  <a:gd name="T67" fmla="*/ 131 h 338"/>
                  <a:gd name="T68" fmla="*/ 144 w 292"/>
                  <a:gd name="T69" fmla="*/ 148 h 338"/>
                  <a:gd name="T70" fmla="*/ 151 w 292"/>
                  <a:gd name="T71" fmla="*/ 159 h 338"/>
                  <a:gd name="T72" fmla="*/ 162 w 292"/>
                  <a:gd name="T73" fmla="*/ 180 h 338"/>
                  <a:gd name="T74" fmla="*/ 158 w 292"/>
                  <a:gd name="T75" fmla="*/ 229 h 338"/>
                  <a:gd name="T76" fmla="*/ 137 w 292"/>
                  <a:gd name="T77" fmla="*/ 254 h 338"/>
                  <a:gd name="T78" fmla="*/ 112 w 292"/>
                  <a:gd name="T79" fmla="*/ 264 h 338"/>
                  <a:gd name="T80" fmla="*/ 130 w 292"/>
                  <a:gd name="T81" fmla="*/ 282 h 338"/>
                  <a:gd name="T82" fmla="*/ 169 w 292"/>
                  <a:gd name="T83" fmla="*/ 289 h 338"/>
                  <a:gd name="T84" fmla="*/ 190 w 292"/>
                  <a:gd name="T85" fmla="*/ 314 h 338"/>
                  <a:gd name="T86" fmla="*/ 214 w 292"/>
                  <a:gd name="T87" fmla="*/ 328 h 338"/>
                  <a:gd name="T88" fmla="*/ 232 w 292"/>
                  <a:gd name="T89" fmla="*/ 335 h 338"/>
                  <a:gd name="T90" fmla="*/ 218 w 292"/>
                  <a:gd name="T91" fmla="*/ 307 h 338"/>
                  <a:gd name="T92" fmla="*/ 218 w 292"/>
                  <a:gd name="T93" fmla="*/ 300 h 338"/>
                  <a:gd name="T94" fmla="*/ 250 w 292"/>
                  <a:gd name="T95" fmla="*/ 321 h 338"/>
                  <a:gd name="T96" fmla="*/ 257 w 292"/>
                  <a:gd name="T97" fmla="*/ 321 h 338"/>
                  <a:gd name="T98" fmla="*/ 257 w 292"/>
                  <a:gd name="T99" fmla="*/ 293 h 338"/>
                  <a:gd name="T100" fmla="*/ 232 w 292"/>
                  <a:gd name="T101" fmla="*/ 271 h 338"/>
                  <a:gd name="T102" fmla="*/ 222 w 292"/>
                  <a:gd name="T103" fmla="*/ 261 h 338"/>
                  <a:gd name="T104" fmla="*/ 214 w 292"/>
                  <a:gd name="T105" fmla="*/ 236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2" h="338">
                    <a:moveTo>
                      <a:pt x="222" y="219"/>
                    </a:moveTo>
                    <a:lnTo>
                      <a:pt x="225" y="222"/>
                    </a:lnTo>
                    <a:lnTo>
                      <a:pt x="225" y="222"/>
                    </a:lnTo>
                    <a:lnTo>
                      <a:pt x="229" y="226"/>
                    </a:lnTo>
                    <a:lnTo>
                      <a:pt x="232" y="233"/>
                    </a:lnTo>
                    <a:lnTo>
                      <a:pt x="236" y="240"/>
                    </a:lnTo>
                    <a:lnTo>
                      <a:pt x="236" y="243"/>
                    </a:lnTo>
                    <a:lnTo>
                      <a:pt x="236" y="247"/>
                    </a:lnTo>
                    <a:lnTo>
                      <a:pt x="239" y="250"/>
                    </a:lnTo>
                    <a:lnTo>
                      <a:pt x="243" y="257"/>
                    </a:lnTo>
                    <a:lnTo>
                      <a:pt x="243" y="261"/>
                    </a:lnTo>
                    <a:lnTo>
                      <a:pt x="243" y="261"/>
                    </a:lnTo>
                    <a:lnTo>
                      <a:pt x="243" y="264"/>
                    </a:lnTo>
                    <a:lnTo>
                      <a:pt x="246" y="264"/>
                    </a:lnTo>
                    <a:lnTo>
                      <a:pt x="246" y="264"/>
                    </a:lnTo>
                    <a:lnTo>
                      <a:pt x="253" y="261"/>
                    </a:lnTo>
                    <a:lnTo>
                      <a:pt x="257" y="257"/>
                    </a:lnTo>
                    <a:lnTo>
                      <a:pt x="260" y="257"/>
                    </a:lnTo>
                    <a:lnTo>
                      <a:pt x="264" y="254"/>
                    </a:lnTo>
                    <a:lnTo>
                      <a:pt x="271" y="250"/>
                    </a:lnTo>
                    <a:lnTo>
                      <a:pt x="274" y="250"/>
                    </a:lnTo>
                    <a:lnTo>
                      <a:pt x="278" y="247"/>
                    </a:lnTo>
                    <a:lnTo>
                      <a:pt x="281" y="247"/>
                    </a:lnTo>
                    <a:lnTo>
                      <a:pt x="285" y="247"/>
                    </a:lnTo>
                    <a:lnTo>
                      <a:pt x="288" y="247"/>
                    </a:lnTo>
                    <a:lnTo>
                      <a:pt x="288" y="243"/>
                    </a:lnTo>
                    <a:lnTo>
                      <a:pt x="292" y="240"/>
                    </a:lnTo>
                    <a:lnTo>
                      <a:pt x="288" y="233"/>
                    </a:lnTo>
                    <a:lnTo>
                      <a:pt x="288" y="233"/>
                    </a:lnTo>
                    <a:lnTo>
                      <a:pt x="285" y="233"/>
                    </a:lnTo>
                    <a:lnTo>
                      <a:pt x="281" y="233"/>
                    </a:lnTo>
                    <a:lnTo>
                      <a:pt x="278" y="229"/>
                    </a:lnTo>
                    <a:lnTo>
                      <a:pt x="278" y="229"/>
                    </a:lnTo>
                    <a:lnTo>
                      <a:pt x="288" y="226"/>
                    </a:lnTo>
                    <a:lnTo>
                      <a:pt x="288" y="222"/>
                    </a:lnTo>
                    <a:lnTo>
                      <a:pt x="288" y="222"/>
                    </a:lnTo>
                    <a:lnTo>
                      <a:pt x="288" y="219"/>
                    </a:lnTo>
                    <a:lnTo>
                      <a:pt x="285" y="215"/>
                    </a:lnTo>
                    <a:lnTo>
                      <a:pt x="285" y="215"/>
                    </a:lnTo>
                    <a:lnTo>
                      <a:pt x="285" y="212"/>
                    </a:lnTo>
                    <a:lnTo>
                      <a:pt x="281" y="212"/>
                    </a:lnTo>
                    <a:lnTo>
                      <a:pt x="278" y="208"/>
                    </a:lnTo>
                    <a:lnTo>
                      <a:pt x="274" y="212"/>
                    </a:lnTo>
                    <a:lnTo>
                      <a:pt x="274" y="212"/>
                    </a:lnTo>
                    <a:lnTo>
                      <a:pt x="271" y="212"/>
                    </a:lnTo>
                    <a:lnTo>
                      <a:pt x="267" y="212"/>
                    </a:lnTo>
                    <a:lnTo>
                      <a:pt x="267" y="212"/>
                    </a:lnTo>
                    <a:lnTo>
                      <a:pt x="264" y="208"/>
                    </a:lnTo>
                    <a:lnTo>
                      <a:pt x="267" y="208"/>
                    </a:lnTo>
                    <a:lnTo>
                      <a:pt x="264" y="205"/>
                    </a:lnTo>
                    <a:lnTo>
                      <a:pt x="260" y="197"/>
                    </a:lnTo>
                    <a:lnTo>
                      <a:pt x="257" y="194"/>
                    </a:lnTo>
                    <a:lnTo>
                      <a:pt x="239" y="187"/>
                    </a:lnTo>
                    <a:lnTo>
                      <a:pt x="229" y="176"/>
                    </a:lnTo>
                    <a:lnTo>
                      <a:pt x="225" y="176"/>
                    </a:lnTo>
                    <a:lnTo>
                      <a:pt x="225" y="176"/>
                    </a:lnTo>
                    <a:lnTo>
                      <a:pt x="222" y="176"/>
                    </a:lnTo>
                    <a:lnTo>
                      <a:pt x="218" y="176"/>
                    </a:lnTo>
                    <a:lnTo>
                      <a:pt x="214" y="176"/>
                    </a:lnTo>
                    <a:lnTo>
                      <a:pt x="214" y="173"/>
                    </a:lnTo>
                    <a:lnTo>
                      <a:pt x="214" y="169"/>
                    </a:lnTo>
                    <a:lnTo>
                      <a:pt x="218" y="166"/>
                    </a:lnTo>
                    <a:lnTo>
                      <a:pt x="218" y="162"/>
                    </a:lnTo>
                    <a:lnTo>
                      <a:pt x="218" y="159"/>
                    </a:lnTo>
                    <a:lnTo>
                      <a:pt x="229" y="155"/>
                    </a:lnTo>
                    <a:lnTo>
                      <a:pt x="229" y="155"/>
                    </a:lnTo>
                    <a:lnTo>
                      <a:pt x="232" y="152"/>
                    </a:lnTo>
                    <a:lnTo>
                      <a:pt x="232" y="148"/>
                    </a:lnTo>
                    <a:lnTo>
                      <a:pt x="229" y="145"/>
                    </a:lnTo>
                    <a:lnTo>
                      <a:pt x="229" y="141"/>
                    </a:lnTo>
                    <a:lnTo>
                      <a:pt x="229" y="138"/>
                    </a:lnTo>
                    <a:lnTo>
                      <a:pt x="229" y="134"/>
                    </a:lnTo>
                    <a:lnTo>
                      <a:pt x="229" y="134"/>
                    </a:lnTo>
                    <a:lnTo>
                      <a:pt x="229" y="131"/>
                    </a:lnTo>
                    <a:lnTo>
                      <a:pt x="229" y="127"/>
                    </a:lnTo>
                    <a:lnTo>
                      <a:pt x="229" y="127"/>
                    </a:lnTo>
                    <a:lnTo>
                      <a:pt x="225" y="124"/>
                    </a:lnTo>
                    <a:lnTo>
                      <a:pt x="218" y="124"/>
                    </a:lnTo>
                    <a:lnTo>
                      <a:pt x="218" y="109"/>
                    </a:lnTo>
                    <a:lnTo>
                      <a:pt x="214" y="109"/>
                    </a:lnTo>
                    <a:lnTo>
                      <a:pt x="211" y="109"/>
                    </a:lnTo>
                    <a:lnTo>
                      <a:pt x="204" y="102"/>
                    </a:lnTo>
                    <a:lnTo>
                      <a:pt x="204" y="102"/>
                    </a:lnTo>
                    <a:lnTo>
                      <a:pt x="204" y="99"/>
                    </a:lnTo>
                    <a:lnTo>
                      <a:pt x="200" y="99"/>
                    </a:lnTo>
                    <a:lnTo>
                      <a:pt x="200" y="99"/>
                    </a:lnTo>
                    <a:lnTo>
                      <a:pt x="193" y="99"/>
                    </a:lnTo>
                    <a:lnTo>
                      <a:pt x="193" y="99"/>
                    </a:lnTo>
                    <a:lnTo>
                      <a:pt x="193" y="102"/>
                    </a:lnTo>
                    <a:lnTo>
                      <a:pt x="190" y="102"/>
                    </a:lnTo>
                    <a:lnTo>
                      <a:pt x="186" y="102"/>
                    </a:lnTo>
                    <a:lnTo>
                      <a:pt x="186" y="102"/>
                    </a:lnTo>
                    <a:lnTo>
                      <a:pt x="183" y="99"/>
                    </a:lnTo>
                    <a:lnTo>
                      <a:pt x="186" y="95"/>
                    </a:lnTo>
                    <a:lnTo>
                      <a:pt x="186" y="95"/>
                    </a:lnTo>
                    <a:lnTo>
                      <a:pt x="186" y="92"/>
                    </a:lnTo>
                    <a:lnTo>
                      <a:pt x="190" y="88"/>
                    </a:lnTo>
                    <a:lnTo>
                      <a:pt x="186" y="85"/>
                    </a:lnTo>
                    <a:lnTo>
                      <a:pt x="186" y="81"/>
                    </a:lnTo>
                    <a:lnTo>
                      <a:pt x="179" y="81"/>
                    </a:lnTo>
                    <a:lnTo>
                      <a:pt x="179" y="81"/>
                    </a:lnTo>
                    <a:lnTo>
                      <a:pt x="176" y="81"/>
                    </a:lnTo>
                    <a:lnTo>
                      <a:pt x="172" y="81"/>
                    </a:lnTo>
                    <a:lnTo>
                      <a:pt x="169" y="81"/>
                    </a:lnTo>
                    <a:lnTo>
                      <a:pt x="165" y="74"/>
                    </a:lnTo>
                    <a:lnTo>
                      <a:pt x="158" y="64"/>
                    </a:lnTo>
                    <a:lnTo>
                      <a:pt x="158" y="64"/>
                    </a:lnTo>
                    <a:lnTo>
                      <a:pt x="155" y="60"/>
                    </a:lnTo>
                    <a:lnTo>
                      <a:pt x="151" y="57"/>
                    </a:lnTo>
                    <a:lnTo>
                      <a:pt x="144" y="53"/>
                    </a:lnTo>
                    <a:lnTo>
                      <a:pt x="133" y="50"/>
                    </a:lnTo>
                    <a:lnTo>
                      <a:pt x="119" y="50"/>
                    </a:lnTo>
                    <a:lnTo>
                      <a:pt x="119" y="50"/>
                    </a:lnTo>
                    <a:lnTo>
                      <a:pt x="116" y="50"/>
                    </a:lnTo>
                    <a:lnTo>
                      <a:pt x="112" y="53"/>
                    </a:lnTo>
                    <a:lnTo>
                      <a:pt x="105" y="53"/>
                    </a:lnTo>
                    <a:lnTo>
                      <a:pt x="102" y="50"/>
                    </a:lnTo>
                    <a:lnTo>
                      <a:pt x="98" y="46"/>
                    </a:lnTo>
                    <a:lnTo>
                      <a:pt x="95" y="42"/>
                    </a:lnTo>
                    <a:lnTo>
                      <a:pt x="81" y="46"/>
                    </a:lnTo>
                    <a:lnTo>
                      <a:pt x="81" y="46"/>
                    </a:lnTo>
                    <a:lnTo>
                      <a:pt x="84" y="42"/>
                    </a:lnTo>
                    <a:lnTo>
                      <a:pt x="84" y="35"/>
                    </a:lnTo>
                    <a:lnTo>
                      <a:pt x="84" y="28"/>
                    </a:lnTo>
                    <a:lnTo>
                      <a:pt x="84" y="28"/>
                    </a:lnTo>
                    <a:lnTo>
                      <a:pt x="88" y="25"/>
                    </a:lnTo>
                    <a:lnTo>
                      <a:pt x="88" y="18"/>
                    </a:lnTo>
                    <a:lnTo>
                      <a:pt x="88" y="11"/>
                    </a:lnTo>
                    <a:lnTo>
                      <a:pt x="88" y="7"/>
                    </a:lnTo>
                    <a:lnTo>
                      <a:pt x="81" y="4"/>
                    </a:lnTo>
                    <a:lnTo>
                      <a:pt x="81" y="4"/>
                    </a:lnTo>
                    <a:lnTo>
                      <a:pt x="77" y="7"/>
                    </a:lnTo>
                    <a:lnTo>
                      <a:pt x="74" y="7"/>
                    </a:lnTo>
                    <a:lnTo>
                      <a:pt x="67" y="11"/>
                    </a:lnTo>
                    <a:lnTo>
                      <a:pt x="59" y="18"/>
                    </a:lnTo>
                    <a:lnTo>
                      <a:pt x="56" y="25"/>
                    </a:lnTo>
                    <a:lnTo>
                      <a:pt x="56" y="28"/>
                    </a:lnTo>
                    <a:lnTo>
                      <a:pt x="56" y="35"/>
                    </a:lnTo>
                    <a:lnTo>
                      <a:pt x="56" y="42"/>
                    </a:lnTo>
                    <a:lnTo>
                      <a:pt x="56" y="53"/>
                    </a:lnTo>
                    <a:lnTo>
                      <a:pt x="59" y="60"/>
                    </a:lnTo>
                    <a:lnTo>
                      <a:pt x="74" y="81"/>
                    </a:lnTo>
                    <a:lnTo>
                      <a:pt x="74" y="85"/>
                    </a:lnTo>
                    <a:lnTo>
                      <a:pt x="74" y="88"/>
                    </a:lnTo>
                    <a:lnTo>
                      <a:pt x="74" y="92"/>
                    </a:lnTo>
                    <a:lnTo>
                      <a:pt x="74" y="95"/>
                    </a:lnTo>
                    <a:lnTo>
                      <a:pt x="74" y="99"/>
                    </a:lnTo>
                    <a:lnTo>
                      <a:pt x="70" y="95"/>
                    </a:lnTo>
                    <a:lnTo>
                      <a:pt x="67" y="95"/>
                    </a:lnTo>
                    <a:lnTo>
                      <a:pt x="67" y="92"/>
                    </a:lnTo>
                    <a:lnTo>
                      <a:pt x="59" y="85"/>
                    </a:lnTo>
                    <a:lnTo>
                      <a:pt x="56" y="78"/>
                    </a:lnTo>
                    <a:lnTo>
                      <a:pt x="49" y="67"/>
                    </a:lnTo>
                    <a:lnTo>
                      <a:pt x="45" y="53"/>
                    </a:lnTo>
                    <a:lnTo>
                      <a:pt x="45" y="39"/>
                    </a:lnTo>
                    <a:lnTo>
                      <a:pt x="45" y="39"/>
                    </a:lnTo>
                    <a:lnTo>
                      <a:pt x="45" y="32"/>
                    </a:lnTo>
                    <a:lnTo>
                      <a:pt x="45" y="25"/>
                    </a:lnTo>
                    <a:lnTo>
                      <a:pt x="49" y="14"/>
                    </a:lnTo>
                    <a:lnTo>
                      <a:pt x="52" y="4"/>
                    </a:lnTo>
                    <a:lnTo>
                      <a:pt x="52" y="4"/>
                    </a:lnTo>
                    <a:lnTo>
                      <a:pt x="52" y="4"/>
                    </a:lnTo>
                    <a:lnTo>
                      <a:pt x="49" y="0"/>
                    </a:lnTo>
                    <a:lnTo>
                      <a:pt x="42" y="0"/>
                    </a:lnTo>
                    <a:lnTo>
                      <a:pt x="35" y="4"/>
                    </a:lnTo>
                    <a:lnTo>
                      <a:pt x="28" y="7"/>
                    </a:lnTo>
                    <a:lnTo>
                      <a:pt x="17" y="14"/>
                    </a:lnTo>
                    <a:lnTo>
                      <a:pt x="17" y="18"/>
                    </a:lnTo>
                    <a:lnTo>
                      <a:pt x="14" y="21"/>
                    </a:lnTo>
                    <a:lnTo>
                      <a:pt x="10" y="28"/>
                    </a:lnTo>
                    <a:lnTo>
                      <a:pt x="7" y="35"/>
                    </a:lnTo>
                    <a:lnTo>
                      <a:pt x="3" y="42"/>
                    </a:lnTo>
                    <a:lnTo>
                      <a:pt x="0" y="53"/>
                    </a:lnTo>
                    <a:lnTo>
                      <a:pt x="0" y="60"/>
                    </a:lnTo>
                    <a:lnTo>
                      <a:pt x="0" y="60"/>
                    </a:lnTo>
                    <a:lnTo>
                      <a:pt x="0" y="60"/>
                    </a:lnTo>
                    <a:lnTo>
                      <a:pt x="0" y="64"/>
                    </a:lnTo>
                    <a:lnTo>
                      <a:pt x="0" y="67"/>
                    </a:lnTo>
                    <a:lnTo>
                      <a:pt x="3" y="71"/>
                    </a:lnTo>
                    <a:lnTo>
                      <a:pt x="3" y="74"/>
                    </a:lnTo>
                    <a:lnTo>
                      <a:pt x="7" y="78"/>
                    </a:lnTo>
                    <a:lnTo>
                      <a:pt x="10" y="85"/>
                    </a:lnTo>
                    <a:lnTo>
                      <a:pt x="14" y="92"/>
                    </a:lnTo>
                    <a:lnTo>
                      <a:pt x="21" y="99"/>
                    </a:lnTo>
                    <a:lnTo>
                      <a:pt x="21" y="106"/>
                    </a:lnTo>
                    <a:lnTo>
                      <a:pt x="24" y="109"/>
                    </a:lnTo>
                    <a:lnTo>
                      <a:pt x="21" y="113"/>
                    </a:lnTo>
                    <a:lnTo>
                      <a:pt x="24" y="120"/>
                    </a:lnTo>
                    <a:lnTo>
                      <a:pt x="28" y="116"/>
                    </a:lnTo>
                    <a:lnTo>
                      <a:pt x="28" y="116"/>
                    </a:lnTo>
                    <a:lnTo>
                      <a:pt x="31" y="116"/>
                    </a:lnTo>
                    <a:lnTo>
                      <a:pt x="35" y="116"/>
                    </a:lnTo>
                    <a:lnTo>
                      <a:pt x="38" y="120"/>
                    </a:lnTo>
                    <a:lnTo>
                      <a:pt x="42" y="120"/>
                    </a:lnTo>
                    <a:lnTo>
                      <a:pt x="49" y="124"/>
                    </a:lnTo>
                    <a:lnTo>
                      <a:pt x="59" y="127"/>
                    </a:lnTo>
                    <a:lnTo>
                      <a:pt x="70" y="131"/>
                    </a:lnTo>
                    <a:lnTo>
                      <a:pt x="81" y="131"/>
                    </a:lnTo>
                    <a:lnTo>
                      <a:pt x="95" y="134"/>
                    </a:lnTo>
                    <a:lnTo>
                      <a:pt x="95" y="131"/>
                    </a:lnTo>
                    <a:lnTo>
                      <a:pt x="95" y="131"/>
                    </a:lnTo>
                    <a:lnTo>
                      <a:pt x="98" y="131"/>
                    </a:lnTo>
                    <a:lnTo>
                      <a:pt x="102" y="131"/>
                    </a:lnTo>
                    <a:lnTo>
                      <a:pt x="102" y="131"/>
                    </a:lnTo>
                    <a:lnTo>
                      <a:pt x="109" y="134"/>
                    </a:lnTo>
                    <a:lnTo>
                      <a:pt x="112" y="138"/>
                    </a:lnTo>
                    <a:lnTo>
                      <a:pt x="119" y="138"/>
                    </a:lnTo>
                    <a:lnTo>
                      <a:pt x="141" y="148"/>
                    </a:lnTo>
                    <a:lnTo>
                      <a:pt x="141" y="148"/>
                    </a:lnTo>
                    <a:lnTo>
                      <a:pt x="144" y="148"/>
                    </a:lnTo>
                    <a:lnTo>
                      <a:pt x="144" y="152"/>
                    </a:lnTo>
                    <a:lnTo>
                      <a:pt x="144" y="155"/>
                    </a:lnTo>
                    <a:lnTo>
                      <a:pt x="141" y="159"/>
                    </a:lnTo>
                    <a:lnTo>
                      <a:pt x="144" y="159"/>
                    </a:lnTo>
                    <a:lnTo>
                      <a:pt x="144" y="159"/>
                    </a:lnTo>
                    <a:lnTo>
                      <a:pt x="151" y="159"/>
                    </a:lnTo>
                    <a:lnTo>
                      <a:pt x="155" y="159"/>
                    </a:lnTo>
                    <a:lnTo>
                      <a:pt x="158" y="159"/>
                    </a:lnTo>
                    <a:lnTo>
                      <a:pt x="158" y="166"/>
                    </a:lnTo>
                    <a:lnTo>
                      <a:pt x="162" y="166"/>
                    </a:lnTo>
                    <a:lnTo>
                      <a:pt x="162" y="173"/>
                    </a:lnTo>
                    <a:lnTo>
                      <a:pt x="162" y="180"/>
                    </a:lnTo>
                    <a:lnTo>
                      <a:pt x="162" y="190"/>
                    </a:lnTo>
                    <a:lnTo>
                      <a:pt x="162" y="201"/>
                    </a:lnTo>
                    <a:lnTo>
                      <a:pt x="162" y="212"/>
                    </a:lnTo>
                    <a:lnTo>
                      <a:pt x="158" y="222"/>
                    </a:lnTo>
                    <a:lnTo>
                      <a:pt x="158" y="222"/>
                    </a:lnTo>
                    <a:lnTo>
                      <a:pt x="158" y="229"/>
                    </a:lnTo>
                    <a:lnTo>
                      <a:pt x="155" y="236"/>
                    </a:lnTo>
                    <a:lnTo>
                      <a:pt x="151" y="243"/>
                    </a:lnTo>
                    <a:lnTo>
                      <a:pt x="148" y="247"/>
                    </a:lnTo>
                    <a:lnTo>
                      <a:pt x="144" y="250"/>
                    </a:lnTo>
                    <a:lnTo>
                      <a:pt x="141" y="250"/>
                    </a:lnTo>
                    <a:lnTo>
                      <a:pt x="137" y="254"/>
                    </a:lnTo>
                    <a:lnTo>
                      <a:pt x="130" y="250"/>
                    </a:lnTo>
                    <a:lnTo>
                      <a:pt x="130" y="250"/>
                    </a:lnTo>
                    <a:lnTo>
                      <a:pt x="126" y="250"/>
                    </a:lnTo>
                    <a:lnTo>
                      <a:pt x="123" y="250"/>
                    </a:lnTo>
                    <a:lnTo>
                      <a:pt x="119" y="257"/>
                    </a:lnTo>
                    <a:lnTo>
                      <a:pt x="112" y="264"/>
                    </a:lnTo>
                    <a:lnTo>
                      <a:pt x="112" y="264"/>
                    </a:lnTo>
                    <a:lnTo>
                      <a:pt x="112" y="268"/>
                    </a:lnTo>
                    <a:lnTo>
                      <a:pt x="116" y="271"/>
                    </a:lnTo>
                    <a:lnTo>
                      <a:pt x="119" y="275"/>
                    </a:lnTo>
                    <a:lnTo>
                      <a:pt x="123" y="279"/>
                    </a:lnTo>
                    <a:lnTo>
                      <a:pt x="130" y="282"/>
                    </a:lnTo>
                    <a:lnTo>
                      <a:pt x="141" y="282"/>
                    </a:lnTo>
                    <a:lnTo>
                      <a:pt x="141" y="282"/>
                    </a:lnTo>
                    <a:lnTo>
                      <a:pt x="148" y="279"/>
                    </a:lnTo>
                    <a:lnTo>
                      <a:pt x="151" y="275"/>
                    </a:lnTo>
                    <a:lnTo>
                      <a:pt x="151" y="271"/>
                    </a:lnTo>
                    <a:lnTo>
                      <a:pt x="169" y="289"/>
                    </a:lnTo>
                    <a:lnTo>
                      <a:pt x="179" y="293"/>
                    </a:lnTo>
                    <a:lnTo>
                      <a:pt x="179" y="293"/>
                    </a:lnTo>
                    <a:lnTo>
                      <a:pt x="179" y="296"/>
                    </a:lnTo>
                    <a:lnTo>
                      <a:pt x="183" y="303"/>
                    </a:lnTo>
                    <a:lnTo>
                      <a:pt x="186" y="307"/>
                    </a:lnTo>
                    <a:lnTo>
                      <a:pt x="190" y="314"/>
                    </a:lnTo>
                    <a:lnTo>
                      <a:pt x="200" y="317"/>
                    </a:lnTo>
                    <a:lnTo>
                      <a:pt x="204" y="317"/>
                    </a:lnTo>
                    <a:lnTo>
                      <a:pt x="207" y="317"/>
                    </a:lnTo>
                    <a:lnTo>
                      <a:pt x="211" y="324"/>
                    </a:lnTo>
                    <a:lnTo>
                      <a:pt x="214" y="328"/>
                    </a:lnTo>
                    <a:lnTo>
                      <a:pt x="214" y="328"/>
                    </a:lnTo>
                    <a:lnTo>
                      <a:pt x="218" y="331"/>
                    </a:lnTo>
                    <a:lnTo>
                      <a:pt x="222" y="335"/>
                    </a:lnTo>
                    <a:lnTo>
                      <a:pt x="225" y="335"/>
                    </a:lnTo>
                    <a:lnTo>
                      <a:pt x="229" y="338"/>
                    </a:lnTo>
                    <a:lnTo>
                      <a:pt x="232" y="338"/>
                    </a:lnTo>
                    <a:lnTo>
                      <a:pt x="232" y="335"/>
                    </a:lnTo>
                    <a:lnTo>
                      <a:pt x="232" y="328"/>
                    </a:lnTo>
                    <a:lnTo>
                      <a:pt x="232" y="328"/>
                    </a:lnTo>
                    <a:lnTo>
                      <a:pt x="229" y="324"/>
                    </a:lnTo>
                    <a:lnTo>
                      <a:pt x="229" y="317"/>
                    </a:lnTo>
                    <a:lnTo>
                      <a:pt x="222" y="310"/>
                    </a:lnTo>
                    <a:lnTo>
                      <a:pt x="218" y="307"/>
                    </a:lnTo>
                    <a:lnTo>
                      <a:pt x="218" y="307"/>
                    </a:lnTo>
                    <a:lnTo>
                      <a:pt x="214" y="307"/>
                    </a:lnTo>
                    <a:lnTo>
                      <a:pt x="214" y="303"/>
                    </a:lnTo>
                    <a:lnTo>
                      <a:pt x="214" y="303"/>
                    </a:lnTo>
                    <a:lnTo>
                      <a:pt x="214" y="300"/>
                    </a:lnTo>
                    <a:lnTo>
                      <a:pt x="218" y="300"/>
                    </a:lnTo>
                    <a:lnTo>
                      <a:pt x="222" y="300"/>
                    </a:lnTo>
                    <a:lnTo>
                      <a:pt x="225" y="303"/>
                    </a:lnTo>
                    <a:lnTo>
                      <a:pt x="232" y="307"/>
                    </a:lnTo>
                    <a:lnTo>
                      <a:pt x="239" y="310"/>
                    </a:lnTo>
                    <a:lnTo>
                      <a:pt x="246" y="317"/>
                    </a:lnTo>
                    <a:lnTo>
                      <a:pt x="250" y="321"/>
                    </a:lnTo>
                    <a:lnTo>
                      <a:pt x="250" y="324"/>
                    </a:lnTo>
                    <a:lnTo>
                      <a:pt x="250" y="324"/>
                    </a:lnTo>
                    <a:lnTo>
                      <a:pt x="253" y="324"/>
                    </a:lnTo>
                    <a:lnTo>
                      <a:pt x="253" y="324"/>
                    </a:lnTo>
                    <a:lnTo>
                      <a:pt x="257" y="321"/>
                    </a:lnTo>
                    <a:lnTo>
                      <a:pt x="257" y="321"/>
                    </a:lnTo>
                    <a:lnTo>
                      <a:pt x="260" y="314"/>
                    </a:lnTo>
                    <a:lnTo>
                      <a:pt x="260" y="310"/>
                    </a:lnTo>
                    <a:lnTo>
                      <a:pt x="264" y="303"/>
                    </a:lnTo>
                    <a:lnTo>
                      <a:pt x="260" y="300"/>
                    </a:lnTo>
                    <a:lnTo>
                      <a:pt x="257" y="293"/>
                    </a:lnTo>
                    <a:lnTo>
                      <a:pt x="257" y="293"/>
                    </a:lnTo>
                    <a:lnTo>
                      <a:pt x="253" y="289"/>
                    </a:lnTo>
                    <a:lnTo>
                      <a:pt x="246" y="282"/>
                    </a:lnTo>
                    <a:lnTo>
                      <a:pt x="243" y="279"/>
                    </a:lnTo>
                    <a:lnTo>
                      <a:pt x="239" y="275"/>
                    </a:lnTo>
                    <a:lnTo>
                      <a:pt x="236" y="275"/>
                    </a:lnTo>
                    <a:lnTo>
                      <a:pt x="232" y="271"/>
                    </a:lnTo>
                    <a:lnTo>
                      <a:pt x="232" y="271"/>
                    </a:lnTo>
                    <a:lnTo>
                      <a:pt x="229" y="268"/>
                    </a:lnTo>
                    <a:lnTo>
                      <a:pt x="229" y="264"/>
                    </a:lnTo>
                    <a:lnTo>
                      <a:pt x="229" y="264"/>
                    </a:lnTo>
                    <a:lnTo>
                      <a:pt x="225" y="264"/>
                    </a:lnTo>
                    <a:lnTo>
                      <a:pt x="222" y="261"/>
                    </a:lnTo>
                    <a:lnTo>
                      <a:pt x="222" y="257"/>
                    </a:lnTo>
                    <a:lnTo>
                      <a:pt x="218" y="254"/>
                    </a:lnTo>
                    <a:lnTo>
                      <a:pt x="218" y="243"/>
                    </a:lnTo>
                    <a:lnTo>
                      <a:pt x="218" y="243"/>
                    </a:lnTo>
                    <a:lnTo>
                      <a:pt x="218" y="240"/>
                    </a:lnTo>
                    <a:lnTo>
                      <a:pt x="214" y="236"/>
                    </a:lnTo>
                    <a:lnTo>
                      <a:pt x="214" y="229"/>
                    </a:lnTo>
                    <a:lnTo>
                      <a:pt x="218" y="226"/>
                    </a:lnTo>
                    <a:lnTo>
                      <a:pt x="218" y="222"/>
                    </a:lnTo>
                    <a:lnTo>
                      <a:pt x="222" y="21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4" name="Freeform 348"/>
              <p:cNvSpPr>
                <a:spLocks/>
              </p:cNvSpPr>
              <p:nvPr userDrawn="1"/>
            </p:nvSpPr>
            <p:spPr bwMode="gray">
              <a:xfrm>
                <a:off x="1181" y="-2241"/>
                <a:ext cx="85" cy="64"/>
              </a:xfrm>
              <a:custGeom>
                <a:avLst/>
                <a:gdLst>
                  <a:gd name="T0" fmla="*/ 85 w 85"/>
                  <a:gd name="T1" fmla="*/ 46 h 64"/>
                  <a:gd name="T2" fmla="*/ 85 w 85"/>
                  <a:gd name="T3" fmla="*/ 46 h 64"/>
                  <a:gd name="T4" fmla="*/ 81 w 85"/>
                  <a:gd name="T5" fmla="*/ 39 h 64"/>
                  <a:gd name="T6" fmla="*/ 78 w 85"/>
                  <a:gd name="T7" fmla="*/ 36 h 64"/>
                  <a:gd name="T8" fmla="*/ 71 w 85"/>
                  <a:gd name="T9" fmla="*/ 32 h 64"/>
                  <a:gd name="T10" fmla="*/ 67 w 85"/>
                  <a:gd name="T11" fmla="*/ 29 h 64"/>
                  <a:gd name="T12" fmla="*/ 64 w 85"/>
                  <a:gd name="T13" fmla="*/ 25 h 64"/>
                  <a:gd name="T14" fmla="*/ 60 w 85"/>
                  <a:gd name="T15" fmla="*/ 21 h 64"/>
                  <a:gd name="T16" fmla="*/ 57 w 85"/>
                  <a:gd name="T17" fmla="*/ 18 h 64"/>
                  <a:gd name="T18" fmla="*/ 49 w 85"/>
                  <a:gd name="T19" fmla="*/ 14 h 64"/>
                  <a:gd name="T20" fmla="*/ 42 w 85"/>
                  <a:gd name="T21" fmla="*/ 14 h 64"/>
                  <a:gd name="T22" fmla="*/ 39 w 85"/>
                  <a:gd name="T23" fmla="*/ 11 h 64"/>
                  <a:gd name="T24" fmla="*/ 35 w 85"/>
                  <a:gd name="T25" fmla="*/ 0 h 64"/>
                  <a:gd name="T26" fmla="*/ 25 w 85"/>
                  <a:gd name="T27" fmla="*/ 14 h 64"/>
                  <a:gd name="T28" fmla="*/ 21 w 85"/>
                  <a:gd name="T29" fmla="*/ 18 h 64"/>
                  <a:gd name="T30" fmla="*/ 18 w 85"/>
                  <a:gd name="T31" fmla="*/ 18 h 64"/>
                  <a:gd name="T32" fmla="*/ 14 w 85"/>
                  <a:gd name="T33" fmla="*/ 21 h 64"/>
                  <a:gd name="T34" fmla="*/ 11 w 85"/>
                  <a:gd name="T35" fmla="*/ 25 h 64"/>
                  <a:gd name="T36" fmla="*/ 7 w 85"/>
                  <a:gd name="T37" fmla="*/ 32 h 64"/>
                  <a:gd name="T38" fmla="*/ 7 w 85"/>
                  <a:gd name="T39" fmla="*/ 39 h 64"/>
                  <a:gd name="T40" fmla="*/ 0 w 85"/>
                  <a:gd name="T41" fmla="*/ 50 h 64"/>
                  <a:gd name="T42" fmla="*/ 4 w 85"/>
                  <a:gd name="T43" fmla="*/ 50 h 64"/>
                  <a:gd name="T44" fmla="*/ 7 w 85"/>
                  <a:gd name="T45" fmla="*/ 50 h 64"/>
                  <a:gd name="T46" fmla="*/ 11 w 85"/>
                  <a:gd name="T47" fmla="*/ 50 h 64"/>
                  <a:gd name="T48" fmla="*/ 14 w 85"/>
                  <a:gd name="T49" fmla="*/ 50 h 64"/>
                  <a:gd name="T50" fmla="*/ 18 w 85"/>
                  <a:gd name="T51" fmla="*/ 50 h 64"/>
                  <a:gd name="T52" fmla="*/ 18 w 85"/>
                  <a:gd name="T53" fmla="*/ 57 h 64"/>
                  <a:gd name="T54" fmla="*/ 18 w 85"/>
                  <a:gd name="T55" fmla="*/ 57 h 64"/>
                  <a:gd name="T56" fmla="*/ 21 w 85"/>
                  <a:gd name="T57" fmla="*/ 60 h 64"/>
                  <a:gd name="T58" fmla="*/ 25 w 85"/>
                  <a:gd name="T59" fmla="*/ 60 h 64"/>
                  <a:gd name="T60" fmla="*/ 28 w 85"/>
                  <a:gd name="T61" fmla="*/ 64 h 64"/>
                  <a:gd name="T62" fmla="*/ 32 w 85"/>
                  <a:gd name="T63" fmla="*/ 64 h 64"/>
                  <a:gd name="T64" fmla="*/ 39 w 85"/>
                  <a:gd name="T65" fmla="*/ 60 h 64"/>
                  <a:gd name="T66" fmla="*/ 60 w 85"/>
                  <a:gd name="T67" fmla="*/ 50 h 64"/>
                  <a:gd name="T68" fmla="*/ 78 w 85"/>
                  <a:gd name="T69" fmla="*/ 53 h 64"/>
                  <a:gd name="T70" fmla="*/ 85 w 85"/>
                  <a:gd name="T71"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 h="64">
                    <a:moveTo>
                      <a:pt x="85" y="46"/>
                    </a:moveTo>
                    <a:lnTo>
                      <a:pt x="85" y="46"/>
                    </a:lnTo>
                    <a:lnTo>
                      <a:pt x="81" y="39"/>
                    </a:lnTo>
                    <a:lnTo>
                      <a:pt x="78" y="36"/>
                    </a:lnTo>
                    <a:lnTo>
                      <a:pt x="71" y="32"/>
                    </a:lnTo>
                    <a:lnTo>
                      <a:pt x="67" y="29"/>
                    </a:lnTo>
                    <a:lnTo>
                      <a:pt x="64" y="25"/>
                    </a:lnTo>
                    <a:lnTo>
                      <a:pt x="60" y="21"/>
                    </a:lnTo>
                    <a:lnTo>
                      <a:pt x="57" y="18"/>
                    </a:lnTo>
                    <a:lnTo>
                      <a:pt x="49" y="14"/>
                    </a:lnTo>
                    <a:lnTo>
                      <a:pt x="42" y="14"/>
                    </a:lnTo>
                    <a:lnTo>
                      <a:pt x="39" y="11"/>
                    </a:lnTo>
                    <a:lnTo>
                      <a:pt x="35" y="0"/>
                    </a:lnTo>
                    <a:lnTo>
                      <a:pt x="25" y="14"/>
                    </a:lnTo>
                    <a:lnTo>
                      <a:pt x="21" y="18"/>
                    </a:lnTo>
                    <a:lnTo>
                      <a:pt x="18" y="18"/>
                    </a:lnTo>
                    <a:lnTo>
                      <a:pt x="14" y="21"/>
                    </a:lnTo>
                    <a:lnTo>
                      <a:pt x="11" y="25"/>
                    </a:lnTo>
                    <a:lnTo>
                      <a:pt x="7" y="32"/>
                    </a:lnTo>
                    <a:lnTo>
                      <a:pt x="7" y="39"/>
                    </a:lnTo>
                    <a:lnTo>
                      <a:pt x="0" y="50"/>
                    </a:lnTo>
                    <a:lnTo>
                      <a:pt x="4" y="50"/>
                    </a:lnTo>
                    <a:lnTo>
                      <a:pt x="7" y="50"/>
                    </a:lnTo>
                    <a:lnTo>
                      <a:pt x="11" y="50"/>
                    </a:lnTo>
                    <a:lnTo>
                      <a:pt x="14" y="50"/>
                    </a:lnTo>
                    <a:lnTo>
                      <a:pt x="18" y="50"/>
                    </a:lnTo>
                    <a:lnTo>
                      <a:pt x="18" y="57"/>
                    </a:lnTo>
                    <a:lnTo>
                      <a:pt x="18" y="57"/>
                    </a:lnTo>
                    <a:lnTo>
                      <a:pt x="21" y="60"/>
                    </a:lnTo>
                    <a:lnTo>
                      <a:pt x="25" y="60"/>
                    </a:lnTo>
                    <a:lnTo>
                      <a:pt x="28" y="64"/>
                    </a:lnTo>
                    <a:lnTo>
                      <a:pt x="32" y="64"/>
                    </a:lnTo>
                    <a:lnTo>
                      <a:pt x="39" y="60"/>
                    </a:lnTo>
                    <a:lnTo>
                      <a:pt x="60" y="50"/>
                    </a:lnTo>
                    <a:lnTo>
                      <a:pt x="78" y="53"/>
                    </a:lnTo>
                    <a:lnTo>
                      <a:pt x="8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5" name="Freeform 349"/>
              <p:cNvSpPr>
                <a:spLocks/>
              </p:cNvSpPr>
              <p:nvPr userDrawn="1"/>
            </p:nvSpPr>
            <p:spPr bwMode="gray">
              <a:xfrm>
                <a:off x="1139" y="-2783"/>
                <a:ext cx="32" cy="10"/>
              </a:xfrm>
              <a:custGeom>
                <a:avLst/>
                <a:gdLst>
                  <a:gd name="T0" fmla="*/ 3 w 32"/>
                  <a:gd name="T1" fmla="*/ 7 h 10"/>
                  <a:gd name="T2" fmla="*/ 3 w 32"/>
                  <a:gd name="T3" fmla="*/ 7 h 10"/>
                  <a:gd name="T4" fmla="*/ 7 w 32"/>
                  <a:gd name="T5" fmla="*/ 7 h 10"/>
                  <a:gd name="T6" fmla="*/ 14 w 32"/>
                  <a:gd name="T7" fmla="*/ 10 h 10"/>
                  <a:gd name="T8" fmla="*/ 21 w 32"/>
                  <a:gd name="T9" fmla="*/ 10 h 10"/>
                  <a:gd name="T10" fmla="*/ 28 w 32"/>
                  <a:gd name="T11" fmla="*/ 10 h 10"/>
                  <a:gd name="T12" fmla="*/ 32 w 32"/>
                  <a:gd name="T13" fmla="*/ 7 h 10"/>
                  <a:gd name="T14" fmla="*/ 32 w 32"/>
                  <a:gd name="T15" fmla="*/ 3 h 10"/>
                  <a:gd name="T16" fmla="*/ 32 w 32"/>
                  <a:gd name="T17" fmla="*/ 0 h 10"/>
                  <a:gd name="T18" fmla="*/ 28 w 32"/>
                  <a:gd name="T19" fmla="*/ 0 h 10"/>
                  <a:gd name="T20" fmla="*/ 21 w 32"/>
                  <a:gd name="T21" fmla="*/ 0 h 10"/>
                  <a:gd name="T22" fmla="*/ 14 w 32"/>
                  <a:gd name="T23" fmla="*/ 0 h 10"/>
                  <a:gd name="T24" fmla="*/ 10 w 32"/>
                  <a:gd name="T25" fmla="*/ 0 h 10"/>
                  <a:gd name="T26" fmla="*/ 10 w 32"/>
                  <a:gd name="T27" fmla="*/ 0 h 10"/>
                  <a:gd name="T28" fmla="*/ 10 w 32"/>
                  <a:gd name="T29" fmla="*/ 0 h 10"/>
                  <a:gd name="T30" fmla="*/ 7 w 32"/>
                  <a:gd name="T31" fmla="*/ 0 h 10"/>
                  <a:gd name="T32" fmla="*/ 3 w 32"/>
                  <a:gd name="T33" fmla="*/ 0 h 10"/>
                  <a:gd name="T34" fmla="*/ 0 w 32"/>
                  <a:gd name="T35" fmla="*/ 0 h 10"/>
                  <a:gd name="T36" fmla="*/ 0 w 32"/>
                  <a:gd name="T37" fmla="*/ 3 h 10"/>
                  <a:gd name="T38" fmla="*/ 3 w 32"/>
                  <a:gd name="T3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10">
                    <a:moveTo>
                      <a:pt x="3" y="7"/>
                    </a:moveTo>
                    <a:lnTo>
                      <a:pt x="3" y="7"/>
                    </a:lnTo>
                    <a:lnTo>
                      <a:pt x="7" y="7"/>
                    </a:lnTo>
                    <a:lnTo>
                      <a:pt x="14" y="10"/>
                    </a:lnTo>
                    <a:lnTo>
                      <a:pt x="21" y="10"/>
                    </a:lnTo>
                    <a:lnTo>
                      <a:pt x="28" y="10"/>
                    </a:lnTo>
                    <a:lnTo>
                      <a:pt x="32" y="7"/>
                    </a:lnTo>
                    <a:lnTo>
                      <a:pt x="32" y="3"/>
                    </a:lnTo>
                    <a:lnTo>
                      <a:pt x="32" y="0"/>
                    </a:lnTo>
                    <a:lnTo>
                      <a:pt x="28" y="0"/>
                    </a:lnTo>
                    <a:lnTo>
                      <a:pt x="21" y="0"/>
                    </a:lnTo>
                    <a:lnTo>
                      <a:pt x="14" y="0"/>
                    </a:lnTo>
                    <a:lnTo>
                      <a:pt x="10" y="0"/>
                    </a:lnTo>
                    <a:lnTo>
                      <a:pt x="10" y="0"/>
                    </a:lnTo>
                    <a:lnTo>
                      <a:pt x="10" y="0"/>
                    </a:lnTo>
                    <a:lnTo>
                      <a:pt x="7" y="0"/>
                    </a:lnTo>
                    <a:lnTo>
                      <a:pt x="3" y="0"/>
                    </a:lnTo>
                    <a:lnTo>
                      <a:pt x="0" y="0"/>
                    </a:lnTo>
                    <a:lnTo>
                      <a:pt x="0" y="3"/>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6" name="Freeform 350"/>
              <p:cNvSpPr>
                <a:spLocks/>
              </p:cNvSpPr>
              <p:nvPr userDrawn="1"/>
            </p:nvSpPr>
            <p:spPr bwMode="gray">
              <a:xfrm>
                <a:off x="970" y="-2582"/>
                <a:ext cx="88" cy="130"/>
              </a:xfrm>
              <a:custGeom>
                <a:avLst/>
                <a:gdLst>
                  <a:gd name="T0" fmla="*/ 84 w 88"/>
                  <a:gd name="T1" fmla="*/ 59 h 130"/>
                  <a:gd name="T2" fmla="*/ 77 w 88"/>
                  <a:gd name="T3" fmla="*/ 59 h 130"/>
                  <a:gd name="T4" fmla="*/ 67 w 88"/>
                  <a:gd name="T5" fmla="*/ 59 h 130"/>
                  <a:gd name="T6" fmla="*/ 63 w 88"/>
                  <a:gd name="T7" fmla="*/ 52 h 130"/>
                  <a:gd name="T8" fmla="*/ 67 w 88"/>
                  <a:gd name="T9" fmla="*/ 49 h 130"/>
                  <a:gd name="T10" fmla="*/ 74 w 88"/>
                  <a:gd name="T11" fmla="*/ 38 h 130"/>
                  <a:gd name="T12" fmla="*/ 81 w 88"/>
                  <a:gd name="T13" fmla="*/ 38 h 130"/>
                  <a:gd name="T14" fmla="*/ 81 w 88"/>
                  <a:gd name="T15" fmla="*/ 28 h 130"/>
                  <a:gd name="T16" fmla="*/ 81 w 88"/>
                  <a:gd name="T17" fmla="*/ 17 h 130"/>
                  <a:gd name="T18" fmla="*/ 77 w 88"/>
                  <a:gd name="T19" fmla="*/ 10 h 130"/>
                  <a:gd name="T20" fmla="*/ 70 w 88"/>
                  <a:gd name="T21" fmla="*/ 0 h 130"/>
                  <a:gd name="T22" fmla="*/ 56 w 88"/>
                  <a:gd name="T23" fmla="*/ 3 h 130"/>
                  <a:gd name="T24" fmla="*/ 49 w 88"/>
                  <a:gd name="T25" fmla="*/ 7 h 130"/>
                  <a:gd name="T26" fmla="*/ 39 w 88"/>
                  <a:gd name="T27" fmla="*/ 3 h 130"/>
                  <a:gd name="T28" fmla="*/ 28 w 88"/>
                  <a:gd name="T29" fmla="*/ 3 h 130"/>
                  <a:gd name="T30" fmla="*/ 21 w 88"/>
                  <a:gd name="T31" fmla="*/ 14 h 130"/>
                  <a:gd name="T32" fmla="*/ 21 w 88"/>
                  <a:gd name="T33" fmla="*/ 21 h 130"/>
                  <a:gd name="T34" fmla="*/ 21 w 88"/>
                  <a:gd name="T35" fmla="*/ 35 h 130"/>
                  <a:gd name="T36" fmla="*/ 28 w 88"/>
                  <a:gd name="T37" fmla="*/ 42 h 130"/>
                  <a:gd name="T38" fmla="*/ 35 w 88"/>
                  <a:gd name="T39" fmla="*/ 49 h 130"/>
                  <a:gd name="T40" fmla="*/ 31 w 88"/>
                  <a:gd name="T41" fmla="*/ 59 h 130"/>
                  <a:gd name="T42" fmla="*/ 28 w 88"/>
                  <a:gd name="T43" fmla="*/ 63 h 130"/>
                  <a:gd name="T44" fmla="*/ 17 w 88"/>
                  <a:gd name="T45" fmla="*/ 56 h 130"/>
                  <a:gd name="T46" fmla="*/ 14 w 88"/>
                  <a:gd name="T47" fmla="*/ 49 h 130"/>
                  <a:gd name="T48" fmla="*/ 7 w 88"/>
                  <a:gd name="T49" fmla="*/ 49 h 130"/>
                  <a:gd name="T50" fmla="*/ 0 w 88"/>
                  <a:gd name="T51" fmla="*/ 49 h 130"/>
                  <a:gd name="T52" fmla="*/ 0 w 88"/>
                  <a:gd name="T53" fmla="*/ 56 h 130"/>
                  <a:gd name="T54" fmla="*/ 0 w 88"/>
                  <a:gd name="T55" fmla="*/ 67 h 130"/>
                  <a:gd name="T56" fmla="*/ 3 w 88"/>
                  <a:gd name="T57" fmla="*/ 77 h 130"/>
                  <a:gd name="T58" fmla="*/ 14 w 88"/>
                  <a:gd name="T59" fmla="*/ 88 h 130"/>
                  <a:gd name="T60" fmla="*/ 21 w 88"/>
                  <a:gd name="T61" fmla="*/ 95 h 130"/>
                  <a:gd name="T62" fmla="*/ 31 w 88"/>
                  <a:gd name="T63" fmla="*/ 109 h 130"/>
                  <a:gd name="T64" fmla="*/ 35 w 88"/>
                  <a:gd name="T65" fmla="*/ 112 h 130"/>
                  <a:gd name="T66" fmla="*/ 39 w 88"/>
                  <a:gd name="T67" fmla="*/ 123 h 130"/>
                  <a:gd name="T68" fmla="*/ 49 w 88"/>
                  <a:gd name="T69" fmla="*/ 130 h 130"/>
                  <a:gd name="T70" fmla="*/ 67 w 88"/>
                  <a:gd name="T71" fmla="*/ 126 h 130"/>
                  <a:gd name="T72" fmla="*/ 74 w 88"/>
                  <a:gd name="T73" fmla="*/ 126 h 130"/>
                  <a:gd name="T74" fmla="*/ 84 w 88"/>
                  <a:gd name="T75" fmla="*/ 116 h 130"/>
                  <a:gd name="T76" fmla="*/ 88 w 88"/>
                  <a:gd name="T77" fmla="*/ 109 h 130"/>
                  <a:gd name="T78" fmla="*/ 88 w 88"/>
                  <a:gd name="T79" fmla="*/ 95 h 130"/>
                  <a:gd name="T80" fmla="*/ 84 w 88"/>
                  <a:gd name="T81" fmla="*/ 7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8" h="130">
                    <a:moveTo>
                      <a:pt x="84" y="70"/>
                    </a:moveTo>
                    <a:lnTo>
                      <a:pt x="84" y="59"/>
                    </a:lnTo>
                    <a:lnTo>
                      <a:pt x="81" y="59"/>
                    </a:lnTo>
                    <a:lnTo>
                      <a:pt x="77" y="59"/>
                    </a:lnTo>
                    <a:lnTo>
                      <a:pt x="74" y="59"/>
                    </a:lnTo>
                    <a:lnTo>
                      <a:pt x="67" y="59"/>
                    </a:lnTo>
                    <a:lnTo>
                      <a:pt x="63" y="56"/>
                    </a:lnTo>
                    <a:lnTo>
                      <a:pt x="63" y="52"/>
                    </a:lnTo>
                    <a:lnTo>
                      <a:pt x="63" y="52"/>
                    </a:lnTo>
                    <a:lnTo>
                      <a:pt x="67" y="49"/>
                    </a:lnTo>
                    <a:lnTo>
                      <a:pt x="70" y="42"/>
                    </a:lnTo>
                    <a:lnTo>
                      <a:pt x="74" y="38"/>
                    </a:lnTo>
                    <a:lnTo>
                      <a:pt x="81" y="38"/>
                    </a:lnTo>
                    <a:lnTo>
                      <a:pt x="81" y="38"/>
                    </a:lnTo>
                    <a:lnTo>
                      <a:pt x="81" y="35"/>
                    </a:lnTo>
                    <a:lnTo>
                      <a:pt x="81" y="28"/>
                    </a:lnTo>
                    <a:lnTo>
                      <a:pt x="84" y="24"/>
                    </a:lnTo>
                    <a:lnTo>
                      <a:pt x="81" y="17"/>
                    </a:lnTo>
                    <a:lnTo>
                      <a:pt x="81" y="14"/>
                    </a:lnTo>
                    <a:lnTo>
                      <a:pt x="77" y="10"/>
                    </a:lnTo>
                    <a:lnTo>
                      <a:pt x="70" y="0"/>
                    </a:lnTo>
                    <a:lnTo>
                      <a:pt x="70" y="0"/>
                    </a:lnTo>
                    <a:lnTo>
                      <a:pt x="63" y="3"/>
                    </a:lnTo>
                    <a:lnTo>
                      <a:pt x="56" y="3"/>
                    </a:lnTo>
                    <a:lnTo>
                      <a:pt x="49" y="7"/>
                    </a:lnTo>
                    <a:lnTo>
                      <a:pt x="49" y="7"/>
                    </a:lnTo>
                    <a:lnTo>
                      <a:pt x="42" y="3"/>
                    </a:lnTo>
                    <a:lnTo>
                      <a:pt x="39" y="3"/>
                    </a:lnTo>
                    <a:lnTo>
                      <a:pt x="31" y="3"/>
                    </a:lnTo>
                    <a:lnTo>
                      <a:pt x="28" y="3"/>
                    </a:lnTo>
                    <a:lnTo>
                      <a:pt x="21" y="7"/>
                    </a:lnTo>
                    <a:lnTo>
                      <a:pt x="21" y="14"/>
                    </a:lnTo>
                    <a:lnTo>
                      <a:pt x="21" y="17"/>
                    </a:lnTo>
                    <a:lnTo>
                      <a:pt x="21" y="21"/>
                    </a:lnTo>
                    <a:lnTo>
                      <a:pt x="21" y="28"/>
                    </a:lnTo>
                    <a:lnTo>
                      <a:pt x="21" y="35"/>
                    </a:lnTo>
                    <a:lnTo>
                      <a:pt x="28" y="38"/>
                    </a:lnTo>
                    <a:lnTo>
                      <a:pt x="28" y="42"/>
                    </a:lnTo>
                    <a:lnTo>
                      <a:pt x="31" y="45"/>
                    </a:lnTo>
                    <a:lnTo>
                      <a:pt x="35" y="49"/>
                    </a:lnTo>
                    <a:lnTo>
                      <a:pt x="35" y="52"/>
                    </a:lnTo>
                    <a:lnTo>
                      <a:pt x="31" y="59"/>
                    </a:lnTo>
                    <a:lnTo>
                      <a:pt x="28" y="63"/>
                    </a:lnTo>
                    <a:lnTo>
                      <a:pt x="28" y="63"/>
                    </a:lnTo>
                    <a:lnTo>
                      <a:pt x="24" y="59"/>
                    </a:lnTo>
                    <a:lnTo>
                      <a:pt x="17" y="56"/>
                    </a:lnTo>
                    <a:lnTo>
                      <a:pt x="14" y="49"/>
                    </a:lnTo>
                    <a:lnTo>
                      <a:pt x="14" y="49"/>
                    </a:lnTo>
                    <a:lnTo>
                      <a:pt x="10" y="49"/>
                    </a:lnTo>
                    <a:lnTo>
                      <a:pt x="7" y="49"/>
                    </a:lnTo>
                    <a:lnTo>
                      <a:pt x="3" y="49"/>
                    </a:lnTo>
                    <a:lnTo>
                      <a:pt x="0" y="49"/>
                    </a:lnTo>
                    <a:lnTo>
                      <a:pt x="0" y="52"/>
                    </a:lnTo>
                    <a:lnTo>
                      <a:pt x="0" y="56"/>
                    </a:lnTo>
                    <a:lnTo>
                      <a:pt x="0" y="67"/>
                    </a:lnTo>
                    <a:lnTo>
                      <a:pt x="0" y="67"/>
                    </a:lnTo>
                    <a:lnTo>
                      <a:pt x="3" y="74"/>
                    </a:lnTo>
                    <a:lnTo>
                      <a:pt x="3" y="77"/>
                    </a:lnTo>
                    <a:lnTo>
                      <a:pt x="7" y="84"/>
                    </a:lnTo>
                    <a:lnTo>
                      <a:pt x="14" y="88"/>
                    </a:lnTo>
                    <a:lnTo>
                      <a:pt x="21" y="91"/>
                    </a:lnTo>
                    <a:lnTo>
                      <a:pt x="21" y="95"/>
                    </a:lnTo>
                    <a:lnTo>
                      <a:pt x="28" y="98"/>
                    </a:lnTo>
                    <a:lnTo>
                      <a:pt x="31" y="109"/>
                    </a:lnTo>
                    <a:lnTo>
                      <a:pt x="31" y="109"/>
                    </a:lnTo>
                    <a:lnTo>
                      <a:pt x="35" y="112"/>
                    </a:lnTo>
                    <a:lnTo>
                      <a:pt x="35" y="119"/>
                    </a:lnTo>
                    <a:lnTo>
                      <a:pt x="39" y="123"/>
                    </a:lnTo>
                    <a:lnTo>
                      <a:pt x="42" y="126"/>
                    </a:lnTo>
                    <a:lnTo>
                      <a:pt x="49" y="130"/>
                    </a:lnTo>
                    <a:lnTo>
                      <a:pt x="56" y="130"/>
                    </a:lnTo>
                    <a:lnTo>
                      <a:pt x="67" y="126"/>
                    </a:lnTo>
                    <a:lnTo>
                      <a:pt x="67" y="126"/>
                    </a:lnTo>
                    <a:lnTo>
                      <a:pt x="74" y="126"/>
                    </a:lnTo>
                    <a:lnTo>
                      <a:pt x="77" y="123"/>
                    </a:lnTo>
                    <a:lnTo>
                      <a:pt x="84" y="116"/>
                    </a:lnTo>
                    <a:lnTo>
                      <a:pt x="88" y="112"/>
                    </a:lnTo>
                    <a:lnTo>
                      <a:pt x="88" y="109"/>
                    </a:lnTo>
                    <a:lnTo>
                      <a:pt x="88" y="102"/>
                    </a:lnTo>
                    <a:lnTo>
                      <a:pt x="88" y="95"/>
                    </a:lnTo>
                    <a:lnTo>
                      <a:pt x="88" y="84"/>
                    </a:lnTo>
                    <a:lnTo>
                      <a:pt x="84" y="77"/>
                    </a:lnTo>
                    <a:lnTo>
                      <a:pt x="84"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7" name="Freeform 351"/>
              <p:cNvSpPr>
                <a:spLocks/>
              </p:cNvSpPr>
              <p:nvPr userDrawn="1"/>
            </p:nvSpPr>
            <p:spPr bwMode="gray">
              <a:xfrm>
                <a:off x="1121" y="-2568"/>
                <a:ext cx="72" cy="134"/>
              </a:xfrm>
              <a:custGeom>
                <a:avLst/>
                <a:gdLst>
                  <a:gd name="T0" fmla="*/ 57 w 71"/>
                  <a:gd name="T1" fmla="*/ 7 h 112"/>
                  <a:gd name="T2" fmla="*/ 50 w 71"/>
                  <a:gd name="T3" fmla="*/ 7 h 112"/>
                  <a:gd name="T4" fmla="*/ 39 w 71"/>
                  <a:gd name="T5" fmla="*/ 3 h 112"/>
                  <a:gd name="T6" fmla="*/ 35 w 71"/>
                  <a:gd name="T7" fmla="*/ 0 h 112"/>
                  <a:gd name="T8" fmla="*/ 25 w 71"/>
                  <a:gd name="T9" fmla="*/ 0 h 112"/>
                  <a:gd name="T10" fmla="*/ 21 w 71"/>
                  <a:gd name="T11" fmla="*/ 3 h 112"/>
                  <a:gd name="T12" fmla="*/ 21 w 71"/>
                  <a:gd name="T13" fmla="*/ 0 h 112"/>
                  <a:gd name="T14" fmla="*/ 14 w 71"/>
                  <a:gd name="T15" fmla="*/ 3 h 112"/>
                  <a:gd name="T16" fmla="*/ 7 w 71"/>
                  <a:gd name="T17" fmla="*/ 14 h 112"/>
                  <a:gd name="T18" fmla="*/ 7 w 71"/>
                  <a:gd name="T19" fmla="*/ 21 h 112"/>
                  <a:gd name="T20" fmla="*/ 0 w 71"/>
                  <a:gd name="T21" fmla="*/ 31 h 112"/>
                  <a:gd name="T22" fmla="*/ 4 w 71"/>
                  <a:gd name="T23" fmla="*/ 35 h 112"/>
                  <a:gd name="T24" fmla="*/ 4 w 71"/>
                  <a:gd name="T25" fmla="*/ 42 h 112"/>
                  <a:gd name="T26" fmla="*/ 4 w 71"/>
                  <a:gd name="T27" fmla="*/ 49 h 112"/>
                  <a:gd name="T28" fmla="*/ 0 w 71"/>
                  <a:gd name="T29" fmla="*/ 56 h 112"/>
                  <a:gd name="T30" fmla="*/ 7 w 71"/>
                  <a:gd name="T31" fmla="*/ 77 h 112"/>
                  <a:gd name="T32" fmla="*/ 11 w 71"/>
                  <a:gd name="T33" fmla="*/ 109 h 112"/>
                  <a:gd name="T34" fmla="*/ 14 w 71"/>
                  <a:gd name="T35" fmla="*/ 112 h 112"/>
                  <a:gd name="T36" fmla="*/ 25 w 71"/>
                  <a:gd name="T37" fmla="*/ 109 h 112"/>
                  <a:gd name="T38" fmla="*/ 28 w 71"/>
                  <a:gd name="T39" fmla="*/ 95 h 112"/>
                  <a:gd name="T40" fmla="*/ 25 w 71"/>
                  <a:gd name="T41" fmla="*/ 91 h 112"/>
                  <a:gd name="T42" fmla="*/ 25 w 71"/>
                  <a:gd name="T43" fmla="*/ 81 h 112"/>
                  <a:gd name="T44" fmla="*/ 25 w 71"/>
                  <a:gd name="T45" fmla="*/ 74 h 112"/>
                  <a:gd name="T46" fmla="*/ 35 w 71"/>
                  <a:gd name="T47" fmla="*/ 70 h 112"/>
                  <a:gd name="T48" fmla="*/ 43 w 71"/>
                  <a:gd name="T49" fmla="*/ 70 h 112"/>
                  <a:gd name="T50" fmla="*/ 53 w 71"/>
                  <a:gd name="T51" fmla="*/ 63 h 112"/>
                  <a:gd name="T52" fmla="*/ 57 w 71"/>
                  <a:gd name="T53" fmla="*/ 53 h 112"/>
                  <a:gd name="T54" fmla="*/ 64 w 71"/>
                  <a:gd name="T55" fmla="*/ 42 h 112"/>
                  <a:gd name="T56" fmla="*/ 67 w 71"/>
                  <a:gd name="T57" fmla="*/ 24 h 112"/>
                  <a:gd name="T58" fmla="*/ 71 w 71"/>
                  <a:gd name="T59" fmla="*/ 21 h 112"/>
                  <a:gd name="T60" fmla="*/ 71 w 71"/>
                  <a:gd name="T61" fmla="*/ 14 h 112"/>
                  <a:gd name="T62" fmla="*/ 67 w 71"/>
                  <a:gd name="T63" fmla="*/ 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 h="112">
                    <a:moveTo>
                      <a:pt x="60" y="7"/>
                    </a:moveTo>
                    <a:lnTo>
                      <a:pt x="57" y="7"/>
                    </a:lnTo>
                    <a:lnTo>
                      <a:pt x="53" y="7"/>
                    </a:lnTo>
                    <a:lnTo>
                      <a:pt x="50" y="7"/>
                    </a:lnTo>
                    <a:lnTo>
                      <a:pt x="43" y="7"/>
                    </a:lnTo>
                    <a:lnTo>
                      <a:pt x="39" y="3"/>
                    </a:lnTo>
                    <a:lnTo>
                      <a:pt x="35" y="0"/>
                    </a:lnTo>
                    <a:lnTo>
                      <a:pt x="35" y="0"/>
                    </a:lnTo>
                    <a:lnTo>
                      <a:pt x="28" y="0"/>
                    </a:lnTo>
                    <a:lnTo>
                      <a:pt x="25" y="0"/>
                    </a:lnTo>
                    <a:lnTo>
                      <a:pt x="21" y="3"/>
                    </a:lnTo>
                    <a:lnTo>
                      <a:pt x="21" y="3"/>
                    </a:lnTo>
                    <a:lnTo>
                      <a:pt x="21" y="3"/>
                    </a:lnTo>
                    <a:lnTo>
                      <a:pt x="21" y="0"/>
                    </a:lnTo>
                    <a:lnTo>
                      <a:pt x="18" y="0"/>
                    </a:lnTo>
                    <a:lnTo>
                      <a:pt x="14" y="3"/>
                    </a:lnTo>
                    <a:lnTo>
                      <a:pt x="11" y="7"/>
                    </a:lnTo>
                    <a:lnTo>
                      <a:pt x="7" y="14"/>
                    </a:lnTo>
                    <a:lnTo>
                      <a:pt x="7" y="17"/>
                    </a:lnTo>
                    <a:lnTo>
                      <a:pt x="7" y="21"/>
                    </a:lnTo>
                    <a:lnTo>
                      <a:pt x="4" y="28"/>
                    </a:lnTo>
                    <a:lnTo>
                      <a:pt x="0" y="31"/>
                    </a:lnTo>
                    <a:lnTo>
                      <a:pt x="0" y="31"/>
                    </a:lnTo>
                    <a:lnTo>
                      <a:pt x="4" y="35"/>
                    </a:lnTo>
                    <a:lnTo>
                      <a:pt x="4" y="38"/>
                    </a:lnTo>
                    <a:lnTo>
                      <a:pt x="4" y="42"/>
                    </a:lnTo>
                    <a:lnTo>
                      <a:pt x="4" y="49"/>
                    </a:lnTo>
                    <a:lnTo>
                      <a:pt x="4" y="49"/>
                    </a:lnTo>
                    <a:lnTo>
                      <a:pt x="0" y="53"/>
                    </a:lnTo>
                    <a:lnTo>
                      <a:pt x="0" y="56"/>
                    </a:lnTo>
                    <a:lnTo>
                      <a:pt x="4" y="67"/>
                    </a:lnTo>
                    <a:lnTo>
                      <a:pt x="7" y="77"/>
                    </a:lnTo>
                    <a:lnTo>
                      <a:pt x="7" y="109"/>
                    </a:lnTo>
                    <a:lnTo>
                      <a:pt x="11" y="109"/>
                    </a:lnTo>
                    <a:lnTo>
                      <a:pt x="11" y="112"/>
                    </a:lnTo>
                    <a:lnTo>
                      <a:pt x="14" y="112"/>
                    </a:lnTo>
                    <a:lnTo>
                      <a:pt x="18" y="112"/>
                    </a:lnTo>
                    <a:lnTo>
                      <a:pt x="25" y="109"/>
                    </a:lnTo>
                    <a:lnTo>
                      <a:pt x="25" y="102"/>
                    </a:lnTo>
                    <a:lnTo>
                      <a:pt x="28" y="95"/>
                    </a:lnTo>
                    <a:lnTo>
                      <a:pt x="25" y="95"/>
                    </a:lnTo>
                    <a:lnTo>
                      <a:pt x="25" y="91"/>
                    </a:lnTo>
                    <a:lnTo>
                      <a:pt x="25" y="88"/>
                    </a:lnTo>
                    <a:lnTo>
                      <a:pt x="25" y="81"/>
                    </a:lnTo>
                    <a:lnTo>
                      <a:pt x="25" y="77"/>
                    </a:lnTo>
                    <a:lnTo>
                      <a:pt x="25" y="74"/>
                    </a:lnTo>
                    <a:lnTo>
                      <a:pt x="28" y="70"/>
                    </a:lnTo>
                    <a:lnTo>
                      <a:pt x="35" y="70"/>
                    </a:lnTo>
                    <a:lnTo>
                      <a:pt x="39" y="70"/>
                    </a:lnTo>
                    <a:lnTo>
                      <a:pt x="43" y="70"/>
                    </a:lnTo>
                    <a:lnTo>
                      <a:pt x="46" y="67"/>
                    </a:lnTo>
                    <a:lnTo>
                      <a:pt x="53" y="63"/>
                    </a:lnTo>
                    <a:lnTo>
                      <a:pt x="57" y="53"/>
                    </a:lnTo>
                    <a:lnTo>
                      <a:pt x="57" y="53"/>
                    </a:lnTo>
                    <a:lnTo>
                      <a:pt x="60" y="49"/>
                    </a:lnTo>
                    <a:lnTo>
                      <a:pt x="64" y="42"/>
                    </a:lnTo>
                    <a:lnTo>
                      <a:pt x="67" y="35"/>
                    </a:lnTo>
                    <a:lnTo>
                      <a:pt x="67" y="24"/>
                    </a:lnTo>
                    <a:lnTo>
                      <a:pt x="67" y="24"/>
                    </a:lnTo>
                    <a:lnTo>
                      <a:pt x="71" y="21"/>
                    </a:lnTo>
                    <a:lnTo>
                      <a:pt x="71" y="17"/>
                    </a:lnTo>
                    <a:lnTo>
                      <a:pt x="71" y="14"/>
                    </a:lnTo>
                    <a:lnTo>
                      <a:pt x="71" y="10"/>
                    </a:lnTo>
                    <a:lnTo>
                      <a:pt x="67" y="7"/>
                    </a:lnTo>
                    <a:lnTo>
                      <a:pt x="6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8" name="Freeform 352"/>
              <p:cNvSpPr>
                <a:spLocks/>
              </p:cNvSpPr>
              <p:nvPr userDrawn="1"/>
            </p:nvSpPr>
            <p:spPr bwMode="gray">
              <a:xfrm>
                <a:off x="698" y="-2596"/>
                <a:ext cx="110" cy="119"/>
              </a:xfrm>
              <a:custGeom>
                <a:avLst/>
                <a:gdLst>
                  <a:gd name="T0" fmla="*/ 8 w 110"/>
                  <a:gd name="T1" fmla="*/ 98 h 119"/>
                  <a:gd name="T2" fmla="*/ 15 w 110"/>
                  <a:gd name="T3" fmla="*/ 105 h 119"/>
                  <a:gd name="T4" fmla="*/ 18 w 110"/>
                  <a:gd name="T5" fmla="*/ 116 h 119"/>
                  <a:gd name="T6" fmla="*/ 22 w 110"/>
                  <a:gd name="T7" fmla="*/ 119 h 119"/>
                  <a:gd name="T8" fmla="*/ 32 w 110"/>
                  <a:gd name="T9" fmla="*/ 119 h 119"/>
                  <a:gd name="T10" fmla="*/ 36 w 110"/>
                  <a:gd name="T11" fmla="*/ 112 h 119"/>
                  <a:gd name="T12" fmla="*/ 39 w 110"/>
                  <a:gd name="T13" fmla="*/ 109 h 119"/>
                  <a:gd name="T14" fmla="*/ 50 w 110"/>
                  <a:gd name="T15" fmla="*/ 109 h 119"/>
                  <a:gd name="T16" fmla="*/ 53 w 110"/>
                  <a:gd name="T17" fmla="*/ 109 h 119"/>
                  <a:gd name="T18" fmla="*/ 57 w 110"/>
                  <a:gd name="T19" fmla="*/ 102 h 119"/>
                  <a:gd name="T20" fmla="*/ 60 w 110"/>
                  <a:gd name="T21" fmla="*/ 95 h 119"/>
                  <a:gd name="T22" fmla="*/ 64 w 110"/>
                  <a:gd name="T23" fmla="*/ 81 h 119"/>
                  <a:gd name="T24" fmla="*/ 71 w 110"/>
                  <a:gd name="T25" fmla="*/ 63 h 119"/>
                  <a:gd name="T26" fmla="*/ 89 w 110"/>
                  <a:gd name="T27" fmla="*/ 49 h 119"/>
                  <a:gd name="T28" fmla="*/ 110 w 110"/>
                  <a:gd name="T29" fmla="*/ 31 h 119"/>
                  <a:gd name="T30" fmla="*/ 106 w 110"/>
                  <a:gd name="T31" fmla="*/ 31 h 119"/>
                  <a:gd name="T32" fmla="*/ 96 w 110"/>
                  <a:gd name="T33" fmla="*/ 21 h 119"/>
                  <a:gd name="T34" fmla="*/ 92 w 110"/>
                  <a:gd name="T35" fmla="*/ 17 h 119"/>
                  <a:gd name="T36" fmla="*/ 85 w 110"/>
                  <a:gd name="T37" fmla="*/ 10 h 119"/>
                  <a:gd name="T38" fmla="*/ 78 w 110"/>
                  <a:gd name="T39" fmla="*/ 17 h 119"/>
                  <a:gd name="T40" fmla="*/ 74 w 110"/>
                  <a:gd name="T41" fmla="*/ 21 h 119"/>
                  <a:gd name="T42" fmla="*/ 71 w 110"/>
                  <a:gd name="T43" fmla="*/ 21 h 119"/>
                  <a:gd name="T44" fmla="*/ 67 w 110"/>
                  <a:gd name="T45" fmla="*/ 14 h 119"/>
                  <a:gd name="T46" fmla="*/ 64 w 110"/>
                  <a:gd name="T47" fmla="*/ 7 h 119"/>
                  <a:gd name="T48" fmla="*/ 57 w 110"/>
                  <a:gd name="T49" fmla="*/ 7 h 119"/>
                  <a:gd name="T50" fmla="*/ 46 w 110"/>
                  <a:gd name="T51" fmla="*/ 7 h 119"/>
                  <a:gd name="T52" fmla="*/ 46 w 110"/>
                  <a:gd name="T53" fmla="*/ 7 h 119"/>
                  <a:gd name="T54" fmla="*/ 50 w 110"/>
                  <a:gd name="T55" fmla="*/ 0 h 119"/>
                  <a:gd name="T56" fmla="*/ 43 w 110"/>
                  <a:gd name="T57" fmla="*/ 0 h 119"/>
                  <a:gd name="T58" fmla="*/ 29 w 110"/>
                  <a:gd name="T59" fmla="*/ 3 h 119"/>
                  <a:gd name="T60" fmla="*/ 29 w 110"/>
                  <a:gd name="T61" fmla="*/ 7 h 119"/>
                  <a:gd name="T62" fmla="*/ 25 w 110"/>
                  <a:gd name="T63" fmla="*/ 7 h 119"/>
                  <a:gd name="T64" fmla="*/ 18 w 110"/>
                  <a:gd name="T65" fmla="*/ 7 h 119"/>
                  <a:gd name="T66" fmla="*/ 15 w 110"/>
                  <a:gd name="T67" fmla="*/ 17 h 119"/>
                  <a:gd name="T68" fmla="*/ 18 w 110"/>
                  <a:gd name="T69" fmla="*/ 24 h 119"/>
                  <a:gd name="T70" fmla="*/ 18 w 110"/>
                  <a:gd name="T71" fmla="*/ 31 h 119"/>
                  <a:gd name="T72" fmla="*/ 18 w 110"/>
                  <a:gd name="T73" fmla="*/ 38 h 119"/>
                  <a:gd name="T74" fmla="*/ 15 w 110"/>
                  <a:gd name="T75" fmla="*/ 45 h 119"/>
                  <a:gd name="T76" fmla="*/ 8 w 110"/>
                  <a:gd name="T77" fmla="*/ 63 h 119"/>
                  <a:gd name="T78" fmla="*/ 4 w 110"/>
                  <a:gd name="T79" fmla="*/ 84 h 119"/>
                  <a:gd name="T80" fmla="*/ 0 w 110"/>
                  <a:gd name="T81" fmla="*/ 88 h 119"/>
                  <a:gd name="T82" fmla="*/ 4 w 110"/>
                  <a:gd name="T83" fmla="*/ 9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119">
                    <a:moveTo>
                      <a:pt x="4" y="95"/>
                    </a:moveTo>
                    <a:lnTo>
                      <a:pt x="8" y="98"/>
                    </a:lnTo>
                    <a:lnTo>
                      <a:pt x="11" y="102"/>
                    </a:lnTo>
                    <a:lnTo>
                      <a:pt x="15" y="105"/>
                    </a:lnTo>
                    <a:lnTo>
                      <a:pt x="15" y="112"/>
                    </a:lnTo>
                    <a:lnTo>
                      <a:pt x="18" y="116"/>
                    </a:lnTo>
                    <a:lnTo>
                      <a:pt x="18" y="116"/>
                    </a:lnTo>
                    <a:lnTo>
                      <a:pt x="22" y="119"/>
                    </a:lnTo>
                    <a:lnTo>
                      <a:pt x="29" y="119"/>
                    </a:lnTo>
                    <a:lnTo>
                      <a:pt x="32" y="119"/>
                    </a:lnTo>
                    <a:lnTo>
                      <a:pt x="36" y="112"/>
                    </a:lnTo>
                    <a:lnTo>
                      <a:pt x="36" y="112"/>
                    </a:lnTo>
                    <a:lnTo>
                      <a:pt x="36" y="112"/>
                    </a:lnTo>
                    <a:lnTo>
                      <a:pt x="39" y="109"/>
                    </a:lnTo>
                    <a:lnTo>
                      <a:pt x="43" y="109"/>
                    </a:lnTo>
                    <a:lnTo>
                      <a:pt x="50" y="109"/>
                    </a:lnTo>
                    <a:lnTo>
                      <a:pt x="50" y="109"/>
                    </a:lnTo>
                    <a:lnTo>
                      <a:pt x="53" y="109"/>
                    </a:lnTo>
                    <a:lnTo>
                      <a:pt x="57" y="109"/>
                    </a:lnTo>
                    <a:lnTo>
                      <a:pt x="57" y="102"/>
                    </a:lnTo>
                    <a:lnTo>
                      <a:pt x="57" y="95"/>
                    </a:lnTo>
                    <a:lnTo>
                      <a:pt x="60" y="95"/>
                    </a:lnTo>
                    <a:lnTo>
                      <a:pt x="60" y="88"/>
                    </a:lnTo>
                    <a:lnTo>
                      <a:pt x="64" y="81"/>
                    </a:lnTo>
                    <a:lnTo>
                      <a:pt x="67" y="73"/>
                    </a:lnTo>
                    <a:lnTo>
                      <a:pt x="71" y="63"/>
                    </a:lnTo>
                    <a:lnTo>
                      <a:pt x="78" y="56"/>
                    </a:lnTo>
                    <a:lnTo>
                      <a:pt x="89" y="49"/>
                    </a:lnTo>
                    <a:lnTo>
                      <a:pt x="110" y="38"/>
                    </a:lnTo>
                    <a:lnTo>
                      <a:pt x="110" y="31"/>
                    </a:lnTo>
                    <a:lnTo>
                      <a:pt x="110" y="31"/>
                    </a:lnTo>
                    <a:lnTo>
                      <a:pt x="106" y="31"/>
                    </a:lnTo>
                    <a:lnTo>
                      <a:pt x="103" y="28"/>
                    </a:lnTo>
                    <a:lnTo>
                      <a:pt x="96" y="21"/>
                    </a:lnTo>
                    <a:lnTo>
                      <a:pt x="92" y="17"/>
                    </a:lnTo>
                    <a:lnTo>
                      <a:pt x="92" y="17"/>
                    </a:lnTo>
                    <a:lnTo>
                      <a:pt x="89" y="14"/>
                    </a:lnTo>
                    <a:lnTo>
                      <a:pt x="85" y="10"/>
                    </a:lnTo>
                    <a:lnTo>
                      <a:pt x="82" y="14"/>
                    </a:lnTo>
                    <a:lnTo>
                      <a:pt x="78" y="17"/>
                    </a:lnTo>
                    <a:lnTo>
                      <a:pt x="74" y="21"/>
                    </a:lnTo>
                    <a:lnTo>
                      <a:pt x="74" y="21"/>
                    </a:lnTo>
                    <a:lnTo>
                      <a:pt x="71" y="21"/>
                    </a:lnTo>
                    <a:lnTo>
                      <a:pt x="71" y="21"/>
                    </a:lnTo>
                    <a:lnTo>
                      <a:pt x="71" y="17"/>
                    </a:lnTo>
                    <a:lnTo>
                      <a:pt x="67" y="14"/>
                    </a:lnTo>
                    <a:lnTo>
                      <a:pt x="67" y="10"/>
                    </a:lnTo>
                    <a:lnTo>
                      <a:pt x="64" y="7"/>
                    </a:lnTo>
                    <a:lnTo>
                      <a:pt x="60" y="7"/>
                    </a:lnTo>
                    <a:lnTo>
                      <a:pt x="57" y="7"/>
                    </a:lnTo>
                    <a:lnTo>
                      <a:pt x="53" y="10"/>
                    </a:lnTo>
                    <a:lnTo>
                      <a:pt x="46" y="7"/>
                    </a:lnTo>
                    <a:lnTo>
                      <a:pt x="46" y="7"/>
                    </a:lnTo>
                    <a:lnTo>
                      <a:pt x="46" y="7"/>
                    </a:lnTo>
                    <a:lnTo>
                      <a:pt x="50" y="3"/>
                    </a:lnTo>
                    <a:lnTo>
                      <a:pt x="50" y="0"/>
                    </a:lnTo>
                    <a:lnTo>
                      <a:pt x="46" y="0"/>
                    </a:lnTo>
                    <a:lnTo>
                      <a:pt x="43" y="0"/>
                    </a:lnTo>
                    <a:lnTo>
                      <a:pt x="32" y="0"/>
                    </a:lnTo>
                    <a:lnTo>
                      <a:pt x="29" y="3"/>
                    </a:lnTo>
                    <a:lnTo>
                      <a:pt x="29" y="7"/>
                    </a:lnTo>
                    <a:lnTo>
                      <a:pt x="29" y="7"/>
                    </a:lnTo>
                    <a:lnTo>
                      <a:pt x="25" y="7"/>
                    </a:lnTo>
                    <a:lnTo>
                      <a:pt x="25" y="7"/>
                    </a:lnTo>
                    <a:lnTo>
                      <a:pt x="22" y="7"/>
                    </a:lnTo>
                    <a:lnTo>
                      <a:pt x="18" y="7"/>
                    </a:lnTo>
                    <a:lnTo>
                      <a:pt x="18" y="10"/>
                    </a:lnTo>
                    <a:lnTo>
                      <a:pt x="15" y="17"/>
                    </a:lnTo>
                    <a:lnTo>
                      <a:pt x="15" y="24"/>
                    </a:lnTo>
                    <a:lnTo>
                      <a:pt x="18" y="24"/>
                    </a:lnTo>
                    <a:lnTo>
                      <a:pt x="18" y="28"/>
                    </a:lnTo>
                    <a:lnTo>
                      <a:pt x="18" y="31"/>
                    </a:lnTo>
                    <a:lnTo>
                      <a:pt x="18" y="35"/>
                    </a:lnTo>
                    <a:lnTo>
                      <a:pt x="18" y="38"/>
                    </a:lnTo>
                    <a:lnTo>
                      <a:pt x="18" y="42"/>
                    </a:lnTo>
                    <a:lnTo>
                      <a:pt x="15" y="45"/>
                    </a:lnTo>
                    <a:lnTo>
                      <a:pt x="11" y="52"/>
                    </a:lnTo>
                    <a:lnTo>
                      <a:pt x="8" y="63"/>
                    </a:lnTo>
                    <a:lnTo>
                      <a:pt x="4" y="81"/>
                    </a:lnTo>
                    <a:lnTo>
                      <a:pt x="4" y="84"/>
                    </a:lnTo>
                    <a:lnTo>
                      <a:pt x="0" y="84"/>
                    </a:lnTo>
                    <a:lnTo>
                      <a:pt x="0" y="88"/>
                    </a:lnTo>
                    <a:lnTo>
                      <a:pt x="0" y="91"/>
                    </a:lnTo>
                    <a:lnTo>
                      <a:pt x="4" y="9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9" name="Freeform 353"/>
              <p:cNvSpPr>
                <a:spLocks/>
              </p:cNvSpPr>
              <p:nvPr userDrawn="1"/>
            </p:nvSpPr>
            <p:spPr bwMode="gray">
              <a:xfrm>
                <a:off x="758" y="-2540"/>
                <a:ext cx="243" cy="197"/>
              </a:xfrm>
              <a:custGeom>
                <a:avLst/>
                <a:gdLst>
                  <a:gd name="T0" fmla="*/ 219 w 243"/>
                  <a:gd name="T1" fmla="*/ 151 h 197"/>
                  <a:gd name="T2" fmla="*/ 240 w 243"/>
                  <a:gd name="T3" fmla="*/ 151 h 197"/>
                  <a:gd name="T4" fmla="*/ 243 w 243"/>
                  <a:gd name="T5" fmla="*/ 148 h 197"/>
                  <a:gd name="T6" fmla="*/ 240 w 243"/>
                  <a:gd name="T7" fmla="*/ 134 h 197"/>
                  <a:gd name="T8" fmla="*/ 222 w 243"/>
                  <a:gd name="T9" fmla="*/ 127 h 197"/>
                  <a:gd name="T10" fmla="*/ 198 w 243"/>
                  <a:gd name="T11" fmla="*/ 120 h 197"/>
                  <a:gd name="T12" fmla="*/ 184 w 243"/>
                  <a:gd name="T13" fmla="*/ 84 h 197"/>
                  <a:gd name="T14" fmla="*/ 180 w 243"/>
                  <a:gd name="T15" fmla="*/ 49 h 197"/>
                  <a:gd name="T16" fmla="*/ 177 w 243"/>
                  <a:gd name="T17" fmla="*/ 28 h 197"/>
                  <a:gd name="T18" fmla="*/ 159 w 243"/>
                  <a:gd name="T19" fmla="*/ 21 h 197"/>
                  <a:gd name="T20" fmla="*/ 148 w 243"/>
                  <a:gd name="T21" fmla="*/ 32 h 197"/>
                  <a:gd name="T22" fmla="*/ 134 w 243"/>
                  <a:gd name="T23" fmla="*/ 25 h 197"/>
                  <a:gd name="T24" fmla="*/ 127 w 243"/>
                  <a:gd name="T25" fmla="*/ 17 h 197"/>
                  <a:gd name="T26" fmla="*/ 117 w 243"/>
                  <a:gd name="T27" fmla="*/ 28 h 197"/>
                  <a:gd name="T28" fmla="*/ 106 w 243"/>
                  <a:gd name="T29" fmla="*/ 32 h 197"/>
                  <a:gd name="T30" fmla="*/ 96 w 243"/>
                  <a:gd name="T31" fmla="*/ 14 h 197"/>
                  <a:gd name="T32" fmla="*/ 85 w 243"/>
                  <a:gd name="T33" fmla="*/ 7 h 197"/>
                  <a:gd name="T34" fmla="*/ 85 w 243"/>
                  <a:gd name="T35" fmla="*/ 25 h 197"/>
                  <a:gd name="T36" fmla="*/ 78 w 243"/>
                  <a:gd name="T37" fmla="*/ 39 h 197"/>
                  <a:gd name="T38" fmla="*/ 67 w 243"/>
                  <a:gd name="T39" fmla="*/ 28 h 197"/>
                  <a:gd name="T40" fmla="*/ 67 w 243"/>
                  <a:gd name="T41" fmla="*/ 10 h 197"/>
                  <a:gd name="T42" fmla="*/ 67 w 243"/>
                  <a:gd name="T43" fmla="*/ 7 h 197"/>
                  <a:gd name="T44" fmla="*/ 57 w 243"/>
                  <a:gd name="T45" fmla="*/ 0 h 197"/>
                  <a:gd name="T46" fmla="*/ 39 w 243"/>
                  <a:gd name="T47" fmla="*/ 10 h 197"/>
                  <a:gd name="T48" fmla="*/ 14 w 243"/>
                  <a:gd name="T49" fmla="*/ 25 h 197"/>
                  <a:gd name="T50" fmla="*/ 7 w 243"/>
                  <a:gd name="T51" fmla="*/ 39 h 197"/>
                  <a:gd name="T52" fmla="*/ 4 w 243"/>
                  <a:gd name="T53" fmla="*/ 56 h 197"/>
                  <a:gd name="T54" fmla="*/ 0 w 243"/>
                  <a:gd name="T55" fmla="*/ 63 h 197"/>
                  <a:gd name="T56" fmla="*/ 0 w 243"/>
                  <a:gd name="T57" fmla="*/ 74 h 197"/>
                  <a:gd name="T58" fmla="*/ 25 w 243"/>
                  <a:gd name="T59" fmla="*/ 81 h 197"/>
                  <a:gd name="T60" fmla="*/ 39 w 243"/>
                  <a:gd name="T61" fmla="*/ 81 h 197"/>
                  <a:gd name="T62" fmla="*/ 46 w 243"/>
                  <a:gd name="T63" fmla="*/ 77 h 197"/>
                  <a:gd name="T64" fmla="*/ 46 w 243"/>
                  <a:gd name="T65" fmla="*/ 88 h 197"/>
                  <a:gd name="T66" fmla="*/ 29 w 243"/>
                  <a:gd name="T67" fmla="*/ 95 h 197"/>
                  <a:gd name="T68" fmla="*/ 22 w 243"/>
                  <a:gd name="T69" fmla="*/ 91 h 197"/>
                  <a:gd name="T70" fmla="*/ 11 w 243"/>
                  <a:gd name="T71" fmla="*/ 95 h 197"/>
                  <a:gd name="T72" fmla="*/ 7 w 243"/>
                  <a:gd name="T73" fmla="*/ 106 h 197"/>
                  <a:gd name="T74" fmla="*/ 25 w 243"/>
                  <a:gd name="T75" fmla="*/ 113 h 197"/>
                  <a:gd name="T76" fmla="*/ 46 w 243"/>
                  <a:gd name="T77" fmla="*/ 113 h 197"/>
                  <a:gd name="T78" fmla="*/ 74 w 243"/>
                  <a:gd name="T79" fmla="*/ 109 h 197"/>
                  <a:gd name="T80" fmla="*/ 88 w 243"/>
                  <a:gd name="T81" fmla="*/ 120 h 197"/>
                  <a:gd name="T82" fmla="*/ 88 w 243"/>
                  <a:gd name="T83" fmla="*/ 127 h 197"/>
                  <a:gd name="T84" fmla="*/ 85 w 243"/>
                  <a:gd name="T85" fmla="*/ 141 h 197"/>
                  <a:gd name="T86" fmla="*/ 71 w 243"/>
                  <a:gd name="T87" fmla="*/ 137 h 197"/>
                  <a:gd name="T88" fmla="*/ 53 w 243"/>
                  <a:gd name="T89" fmla="*/ 137 h 197"/>
                  <a:gd name="T90" fmla="*/ 39 w 243"/>
                  <a:gd name="T91" fmla="*/ 137 h 197"/>
                  <a:gd name="T92" fmla="*/ 25 w 243"/>
                  <a:gd name="T93" fmla="*/ 141 h 197"/>
                  <a:gd name="T94" fmla="*/ 22 w 243"/>
                  <a:gd name="T95" fmla="*/ 151 h 197"/>
                  <a:gd name="T96" fmla="*/ 32 w 243"/>
                  <a:gd name="T97" fmla="*/ 162 h 197"/>
                  <a:gd name="T98" fmla="*/ 53 w 243"/>
                  <a:gd name="T99" fmla="*/ 173 h 197"/>
                  <a:gd name="T100" fmla="*/ 67 w 243"/>
                  <a:gd name="T101" fmla="*/ 183 h 197"/>
                  <a:gd name="T102" fmla="*/ 81 w 243"/>
                  <a:gd name="T103" fmla="*/ 194 h 197"/>
                  <a:gd name="T104" fmla="*/ 155 w 243"/>
                  <a:gd name="T105" fmla="*/ 173 h 197"/>
                  <a:gd name="T106" fmla="*/ 169 w 243"/>
                  <a:gd name="T107" fmla="*/ 173 h 197"/>
                  <a:gd name="T108" fmla="*/ 187 w 243"/>
                  <a:gd name="T109" fmla="*/ 183 h 197"/>
                  <a:gd name="T110" fmla="*/ 194 w 243"/>
                  <a:gd name="T111" fmla="*/ 180 h 197"/>
                  <a:gd name="T112" fmla="*/ 198 w 243"/>
                  <a:gd name="T113" fmla="*/ 180 h 197"/>
                  <a:gd name="T114" fmla="*/ 212 w 243"/>
                  <a:gd name="T115" fmla="*/ 180 h 197"/>
                  <a:gd name="T116" fmla="*/ 222 w 243"/>
                  <a:gd name="T117" fmla="*/ 173 h 197"/>
                  <a:gd name="T118" fmla="*/ 219 w 243"/>
                  <a:gd name="T119" fmla="*/ 165 h 197"/>
                  <a:gd name="T120" fmla="*/ 208 w 243"/>
                  <a:gd name="T121" fmla="*/ 162 h 197"/>
                  <a:gd name="T122" fmla="*/ 205 w 243"/>
                  <a:gd name="T123" fmla="*/ 158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3" h="197">
                    <a:moveTo>
                      <a:pt x="212" y="155"/>
                    </a:moveTo>
                    <a:lnTo>
                      <a:pt x="212" y="151"/>
                    </a:lnTo>
                    <a:lnTo>
                      <a:pt x="219" y="151"/>
                    </a:lnTo>
                    <a:lnTo>
                      <a:pt x="226" y="151"/>
                    </a:lnTo>
                    <a:lnTo>
                      <a:pt x="233" y="148"/>
                    </a:lnTo>
                    <a:lnTo>
                      <a:pt x="240" y="151"/>
                    </a:lnTo>
                    <a:lnTo>
                      <a:pt x="240" y="151"/>
                    </a:lnTo>
                    <a:lnTo>
                      <a:pt x="240" y="148"/>
                    </a:lnTo>
                    <a:lnTo>
                      <a:pt x="243" y="148"/>
                    </a:lnTo>
                    <a:lnTo>
                      <a:pt x="243" y="144"/>
                    </a:lnTo>
                    <a:lnTo>
                      <a:pt x="243" y="137"/>
                    </a:lnTo>
                    <a:lnTo>
                      <a:pt x="240" y="134"/>
                    </a:lnTo>
                    <a:lnTo>
                      <a:pt x="233" y="130"/>
                    </a:lnTo>
                    <a:lnTo>
                      <a:pt x="229" y="130"/>
                    </a:lnTo>
                    <a:lnTo>
                      <a:pt x="222" y="127"/>
                    </a:lnTo>
                    <a:lnTo>
                      <a:pt x="219" y="123"/>
                    </a:lnTo>
                    <a:lnTo>
                      <a:pt x="208" y="123"/>
                    </a:lnTo>
                    <a:lnTo>
                      <a:pt x="198" y="120"/>
                    </a:lnTo>
                    <a:lnTo>
                      <a:pt x="194" y="116"/>
                    </a:lnTo>
                    <a:lnTo>
                      <a:pt x="187" y="106"/>
                    </a:lnTo>
                    <a:lnTo>
                      <a:pt x="184" y="84"/>
                    </a:lnTo>
                    <a:lnTo>
                      <a:pt x="184" y="56"/>
                    </a:lnTo>
                    <a:lnTo>
                      <a:pt x="184" y="53"/>
                    </a:lnTo>
                    <a:lnTo>
                      <a:pt x="180" y="49"/>
                    </a:lnTo>
                    <a:lnTo>
                      <a:pt x="180" y="42"/>
                    </a:lnTo>
                    <a:lnTo>
                      <a:pt x="177" y="35"/>
                    </a:lnTo>
                    <a:lnTo>
                      <a:pt x="177" y="28"/>
                    </a:lnTo>
                    <a:lnTo>
                      <a:pt x="169" y="25"/>
                    </a:lnTo>
                    <a:lnTo>
                      <a:pt x="166" y="21"/>
                    </a:lnTo>
                    <a:lnTo>
                      <a:pt x="159" y="21"/>
                    </a:lnTo>
                    <a:lnTo>
                      <a:pt x="155" y="21"/>
                    </a:lnTo>
                    <a:lnTo>
                      <a:pt x="152" y="25"/>
                    </a:lnTo>
                    <a:lnTo>
                      <a:pt x="148" y="32"/>
                    </a:lnTo>
                    <a:lnTo>
                      <a:pt x="148" y="39"/>
                    </a:lnTo>
                    <a:lnTo>
                      <a:pt x="145" y="46"/>
                    </a:lnTo>
                    <a:lnTo>
                      <a:pt x="134" y="25"/>
                    </a:lnTo>
                    <a:lnTo>
                      <a:pt x="131" y="25"/>
                    </a:lnTo>
                    <a:lnTo>
                      <a:pt x="131" y="21"/>
                    </a:lnTo>
                    <a:lnTo>
                      <a:pt x="127" y="17"/>
                    </a:lnTo>
                    <a:lnTo>
                      <a:pt x="124" y="17"/>
                    </a:lnTo>
                    <a:lnTo>
                      <a:pt x="120" y="21"/>
                    </a:lnTo>
                    <a:lnTo>
                      <a:pt x="117" y="28"/>
                    </a:lnTo>
                    <a:lnTo>
                      <a:pt x="113" y="32"/>
                    </a:lnTo>
                    <a:lnTo>
                      <a:pt x="110" y="35"/>
                    </a:lnTo>
                    <a:lnTo>
                      <a:pt x="106" y="32"/>
                    </a:lnTo>
                    <a:lnTo>
                      <a:pt x="103" y="28"/>
                    </a:lnTo>
                    <a:lnTo>
                      <a:pt x="99" y="21"/>
                    </a:lnTo>
                    <a:lnTo>
                      <a:pt x="96" y="14"/>
                    </a:lnTo>
                    <a:lnTo>
                      <a:pt x="92" y="10"/>
                    </a:lnTo>
                    <a:lnTo>
                      <a:pt x="88" y="7"/>
                    </a:lnTo>
                    <a:lnTo>
                      <a:pt x="85" y="7"/>
                    </a:lnTo>
                    <a:lnTo>
                      <a:pt x="85" y="14"/>
                    </a:lnTo>
                    <a:lnTo>
                      <a:pt x="85" y="17"/>
                    </a:lnTo>
                    <a:lnTo>
                      <a:pt x="85" y="25"/>
                    </a:lnTo>
                    <a:lnTo>
                      <a:pt x="81" y="32"/>
                    </a:lnTo>
                    <a:lnTo>
                      <a:pt x="81" y="35"/>
                    </a:lnTo>
                    <a:lnTo>
                      <a:pt x="78" y="39"/>
                    </a:lnTo>
                    <a:lnTo>
                      <a:pt x="74" y="35"/>
                    </a:lnTo>
                    <a:lnTo>
                      <a:pt x="67" y="35"/>
                    </a:lnTo>
                    <a:lnTo>
                      <a:pt x="67" y="28"/>
                    </a:lnTo>
                    <a:lnTo>
                      <a:pt x="64" y="25"/>
                    </a:lnTo>
                    <a:lnTo>
                      <a:pt x="67" y="17"/>
                    </a:lnTo>
                    <a:lnTo>
                      <a:pt x="67" y="10"/>
                    </a:lnTo>
                    <a:lnTo>
                      <a:pt x="67" y="7"/>
                    </a:lnTo>
                    <a:lnTo>
                      <a:pt x="67" y="7"/>
                    </a:lnTo>
                    <a:lnTo>
                      <a:pt x="67" y="7"/>
                    </a:lnTo>
                    <a:lnTo>
                      <a:pt x="64" y="3"/>
                    </a:lnTo>
                    <a:lnTo>
                      <a:pt x="60" y="0"/>
                    </a:lnTo>
                    <a:lnTo>
                      <a:pt x="57" y="0"/>
                    </a:lnTo>
                    <a:lnTo>
                      <a:pt x="53" y="3"/>
                    </a:lnTo>
                    <a:lnTo>
                      <a:pt x="46" y="7"/>
                    </a:lnTo>
                    <a:lnTo>
                      <a:pt x="39" y="10"/>
                    </a:lnTo>
                    <a:lnTo>
                      <a:pt x="32" y="14"/>
                    </a:lnTo>
                    <a:lnTo>
                      <a:pt x="25" y="21"/>
                    </a:lnTo>
                    <a:lnTo>
                      <a:pt x="14" y="25"/>
                    </a:lnTo>
                    <a:lnTo>
                      <a:pt x="11" y="32"/>
                    </a:lnTo>
                    <a:lnTo>
                      <a:pt x="7" y="39"/>
                    </a:lnTo>
                    <a:lnTo>
                      <a:pt x="7" y="39"/>
                    </a:lnTo>
                    <a:lnTo>
                      <a:pt x="7" y="46"/>
                    </a:lnTo>
                    <a:lnTo>
                      <a:pt x="7" y="49"/>
                    </a:lnTo>
                    <a:lnTo>
                      <a:pt x="4" y="56"/>
                    </a:lnTo>
                    <a:lnTo>
                      <a:pt x="0" y="60"/>
                    </a:lnTo>
                    <a:lnTo>
                      <a:pt x="0" y="60"/>
                    </a:lnTo>
                    <a:lnTo>
                      <a:pt x="0" y="63"/>
                    </a:lnTo>
                    <a:lnTo>
                      <a:pt x="0" y="67"/>
                    </a:lnTo>
                    <a:lnTo>
                      <a:pt x="0" y="70"/>
                    </a:lnTo>
                    <a:lnTo>
                      <a:pt x="0" y="74"/>
                    </a:lnTo>
                    <a:lnTo>
                      <a:pt x="7" y="77"/>
                    </a:lnTo>
                    <a:lnTo>
                      <a:pt x="14" y="81"/>
                    </a:lnTo>
                    <a:lnTo>
                      <a:pt x="25" y="81"/>
                    </a:lnTo>
                    <a:lnTo>
                      <a:pt x="25" y="81"/>
                    </a:lnTo>
                    <a:lnTo>
                      <a:pt x="32" y="81"/>
                    </a:lnTo>
                    <a:lnTo>
                      <a:pt x="39" y="81"/>
                    </a:lnTo>
                    <a:lnTo>
                      <a:pt x="43" y="81"/>
                    </a:lnTo>
                    <a:lnTo>
                      <a:pt x="46" y="77"/>
                    </a:lnTo>
                    <a:lnTo>
                      <a:pt x="46" y="77"/>
                    </a:lnTo>
                    <a:lnTo>
                      <a:pt x="50" y="81"/>
                    </a:lnTo>
                    <a:lnTo>
                      <a:pt x="50" y="84"/>
                    </a:lnTo>
                    <a:lnTo>
                      <a:pt x="46" y="88"/>
                    </a:lnTo>
                    <a:lnTo>
                      <a:pt x="46" y="88"/>
                    </a:lnTo>
                    <a:lnTo>
                      <a:pt x="39" y="91"/>
                    </a:lnTo>
                    <a:lnTo>
                      <a:pt x="29" y="95"/>
                    </a:lnTo>
                    <a:lnTo>
                      <a:pt x="29" y="91"/>
                    </a:lnTo>
                    <a:lnTo>
                      <a:pt x="25" y="91"/>
                    </a:lnTo>
                    <a:lnTo>
                      <a:pt x="22" y="91"/>
                    </a:lnTo>
                    <a:lnTo>
                      <a:pt x="18" y="91"/>
                    </a:lnTo>
                    <a:lnTo>
                      <a:pt x="14" y="91"/>
                    </a:lnTo>
                    <a:lnTo>
                      <a:pt x="11" y="95"/>
                    </a:lnTo>
                    <a:lnTo>
                      <a:pt x="7" y="99"/>
                    </a:lnTo>
                    <a:lnTo>
                      <a:pt x="7" y="106"/>
                    </a:lnTo>
                    <a:lnTo>
                      <a:pt x="7" y="106"/>
                    </a:lnTo>
                    <a:lnTo>
                      <a:pt x="11" y="109"/>
                    </a:lnTo>
                    <a:lnTo>
                      <a:pt x="14" y="109"/>
                    </a:lnTo>
                    <a:lnTo>
                      <a:pt x="25" y="113"/>
                    </a:lnTo>
                    <a:lnTo>
                      <a:pt x="39" y="113"/>
                    </a:lnTo>
                    <a:lnTo>
                      <a:pt x="43" y="113"/>
                    </a:lnTo>
                    <a:lnTo>
                      <a:pt x="46" y="113"/>
                    </a:lnTo>
                    <a:lnTo>
                      <a:pt x="57" y="109"/>
                    </a:lnTo>
                    <a:lnTo>
                      <a:pt x="64" y="109"/>
                    </a:lnTo>
                    <a:lnTo>
                      <a:pt x="74" y="109"/>
                    </a:lnTo>
                    <a:lnTo>
                      <a:pt x="81" y="113"/>
                    </a:lnTo>
                    <a:lnTo>
                      <a:pt x="88" y="116"/>
                    </a:lnTo>
                    <a:lnTo>
                      <a:pt x="88" y="120"/>
                    </a:lnTo>
                    <a:lnTo>
                      <a:pt x="88" y="120"/>
                    </a:lnTo>
                    <a:lnTo>
                      <a:pt x="92" y="123"/>
                    </a:lnTo>
                    <a:lnTo>
                      <a:pt x="88" y="127"/>
                    </a:lnTo>
                    <a:lnTo>
                      <a:pt x="88" y="134"/>
                    </a:lnTo>
                    <a:lnTo>
                      <a:pt x="88" y="137"/>
                    </a:lnTo>
                    <a:lnTo>
                      <a:pt x="85" y="141"/>
                    </a:lnTo>
                    <a:lnTo>
                      <a:pt x="81" y="141"/>
                    </a:lnTo>
                    <a:lnTo>
                      <a:pt x="74" y="137"/>
                    </a:lnTo>
                    <a:lnTo>
                      <a:pt x="71" y="137"/>
                    </a:lnTo>
                    <a:lnTo>
                      <a:pt x="67" y="137"/>
                    </a:lnTo>
                    <a:lnTo>
                      <a:pt x="64" y="137"/>
                    </a:lnTo>
                    <a:lnTo>
                      <a:pt x="53" y="137"/>
                    </a:lnTo>
                    <a:lnTo>
                      <a:pt x="43" y="141"/>
                    </a:lnTo>
                    <a:lnTo>
                      <a:pt x="43" y="141"/>
                    </a:lnTo>
                    <a:lnTo>
                      <a:pt x="39" y="137"/>
                    </a:lnTo>
                    <a:lnTo>
                      <a:pt x="36" y="137"/>
                    </a:lnTo>
                    <a:lnTo>
                      <a:pt x="29" y="137"/>
                    </a:lnTo>
                    <a:lnTo>
                      <a:pt x="25" y="141"/>
                    </a:lnTo>
                    <a:lnTo>
                      <a:pt x="22" y="144"/>
                    </a:lnTo>
                    <a:lnTo>
                      <a:pt x="22" y="151"/>
                    </a:lnTo>
                    <a:lnTo>
                      <a:pt x="22" y="151"/>
                    </a:lnTo>
                    <a:lnTo>
                      <a:pt x="22" y="155"/>
                    </a:lnTo>
                    <a:lnTo>
                      <a:pt x="25" y="158"/>
                    </a:lnTo>
                    <a:lnTo>
                      <a:pt x="32" y="162"/>
                    </a:lnTo>
                    <a:lnTo>
                      <a:pt x="39" y="165"/>
                    </a:lnTo>
                    <a:lnTo>
                      <a:pt x="50" y="169"/>
                    </a:lnTo>
                    <a:lnTo>
                      <a:pt x="53" y="173"/>
                    </a:lnTo>
                    <a:lnTo>
                      <a:pt x="57" y="173"/>
                    </a:lnTo>
                    <a:lnTo>
                      <a:pt x="64" y="176"/>
                    </a:lnTo>
                    <a:lnTo>
                      <a:pt x="67" y="183"/>
                    </a:lnTo>
                    <a:lnTo>
                      <a:pt x="71" y="190"/>
                    </a:lnTo>
                    <a:lnTo>
                      <a:pt x="74" y="197"/>
                    </a:lnTo>
                    <a:lnTo>
                      <a:pt x="81" y="194"/>
                    </a:lnTo>
                    <a:lnTo>
                      <a:pt x="106" y="190"/>
                    </a:lnTo>
                    <a:lnTo>
                      <a:pt x="131" y="183"/>
                    </a:lnTo>
                    <a:lnTo>
                      <a:pt x="155" y="173"/>
                    </a:lnTo>
                    <a:lnTo>
                      <a:pt x="155" y="173"/>
                    </a:lnTo>
                    <a:lnTo>
                      <a:pt x="162" y="173"/>
                    </a:lnTo>
                    <a:lnTo>
                      <a:pt x="169" y="173"/>
                    </a:lnTo>
                    <a:lnTo>
                      <a:pt x="177" y="173"/>
                    </a:lnTo>
                    <a:lnTo>
                      <a:pt x="184" y="180"/>
                    </a:lnTo>
                    <a:lnTo>
                      <a:pt x="187" y="183"/>
                    </a:lnTo>
                    <a:lnTo>
                      <a:pt x="187" y="183"/>
                    </a:lnTo>
                    <a:lnTo>
                      <a:pt x="191" y="183"/>
                    </a:lnTo>
                    <a:lnTo>
                      <a:pt x="194" y="180"/>
                    </a:lnTo>
                    <a:lnTo>
                      <a:pt x="198" y="180"/>
                    </a:lnTo>
                    <a:lnTo>
                      <a:pt x="198" y="180"/>
                    </a:lnTo>
                    <a:lnTo>
                      <a:pt x="198" y="180"/>
                    </a:lnTo>
                    <a:lnTo>
                      <a:pt x="201" y="183"/>
                    </a:lnTo>
                    <a:lnTo>
                      <a:pt x="205" y="183"/>
                    </a:lnTo>
                    <a:lnTo>
                      <a:pt x="212" y="180"/>
                    </a:lnTo>
                    <a:lnTo>
                      <a:pt x="219" y="173"/>
                    </a:lnTo>
                    <a:lnTo>
                      <a:pt x="219" y="173"/>
                    </a:lnTo>
                    <a:lnTo>
                      <a:pt x="222" y="173"/>
                    </a:lnTo>
                    <a:lnTo>
                      <a:pt x="222" y="169"/>
                    </a:lnTo>
                    <a:lnTo>
                      <a:pt x="222" y="165"/>
                    </a:lnTo>
                    <a:lnTo>
                      <a:pt x="219" y="165"/>
                    </a:lnTo>
                    <a:lnTo>
                      <a:pt x="215" y="162"/>
                    </a:lnTo>
                    <a:lnTo>
                      <a:pt x="208" y="162"/>
                    </a:lnTo>
                    <a:lnTo>
                      <a:pt x="208" y="162"/>
                    </a:lnTo>
                    <a:lnTo>
                      <a:pt x="205" y="162"/>
                    </a:lnTo>
                    <a:lnTo>
                      <a:pt x="205" y="158"/>
                    </a:lnTo>
                    <a:lnTo>
                      <a:pt x="205" y="158"/>
                    </a:lnTo>
                    <a:lnTo>
                      <a:pt x="205" y="155"/>
                    </a:lnTo>
                    <a:lnTo>
                      <a:pt x="212" y="15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0" name="Freeform 354"/>
              <p:cNvSpPr>
                <a:spLocks/>
              </p:cNvSpPr>
              <p:nvPr userDrawn="1"/>
            </p:nvSpPr>
            <p:spPr bwMode="gray">
              <a:xfrm>
                <a:off x="765" y="-2766"/>
                <a:ext cx="116" cy="96"/>
              </a:xfrm>
              <a:custGeom>
                <a:avLst/>
                <a:gdLst>
                  <a:gd name="T0" fmla="*/ 43 w 124"/>
                  <a:gd name="T1" fmla="*/ 92 h 96"/>
                  <a:gd name="T2" fmla="*/ 50 w 124"/>
                  <a:gd name="T3" fmla="*/ 96 h 96"/>
                  <a:gd name="T4" fmla="*/ 60 w 124"/>
                  <a:gd name="T5" fmla="*/ 96 h 96"/>
                  <a:gd name="T6" fmla="*/ 64 w 124"/>
                  <a:gd name="T7" fmla="*/ 88 h 96"/>
                  <a:gd name="T8" fmla="*/ 74 w 124"/>
                  <a:gd name="T9" fmla="*/ 78 h 96"/>
                  <a:gd name="T10" fmla="*/ 81 w 124"/>
                  <a:gd name="T11" fmla="*/ 60 h 96"/>
                  <a:gd name="T12" fmla="*/ 85 w 124"/>
                  <a:gd name="T13" fmla="*/ 64 h 96"/>
                  <a:gd name="T14" fmla="*/ 96 w 124"/>
                  <a:gd name="T15" fmla="*/ 67 h 96"/>
                  <a:gd name="T16" fmla="*/ 110 w 124"/>
                  <a:gd name="T17" fmla="*/ 60 h 96"/>
                  <a:gd name="T18" fmla="*/ 110 w 124"/>
                  <a:gd name="T19" fmla="*/ 57 h 96"/>
                  <a:gd name="T20" fmla="*/ 113 w 124"/>
                  <a:gd name="T21" fmla="*/ 50 h 96"/>
                  <a:gd name="T22" fmla="*/ 110 w 124"/>
                  <a:gd name="T23" fmla="*/ 46 h 96"/>
                  <a:gd name="T24" fmla="*/ 113 w 124"/>
                  <a:gd name="T25" fmla="*/ 43 h 96"/>
                  <a:gd name="T26" fmla="*/ 117 w 124"/>
                  <a:gd name="T27" fmla="*/ 36 h 96"/>
                  <a:gd name="T28" fmla="*/ 113 w 124"/>
                  <a:gd name="T29" fmla="*/ 29 h 96"/>
                  <a:gd name="T30" fmla="*/ 117 w 124"/>
                  <a:gd name="T31" fmla="*/ 22 h 96"/>
                  <a:gd name="T32" fmla="*/ 124 w 124"/>
                  <a:gd name="T33" fmla="*/ 14 h 96"/>
                  <a:gd name="T34" fmla="*/ 124 w 124"/>
                  <a:gd name="T35" fmla="*/ 11 h 96"/>
                  <a:gd name="T36" fmla="*/ 117 w 124"/>
                  <a:gd name="T37" fmla="*/ 7 h 96"/>
                  <a:gd name="T38" fmla="*/ 110 w 124"/>
                  <a:gd name="T39" fmla="*/ 0 h 96"/>
                  <a:gd name="T40" fmla="*/ 92 w 124"/>
                  <a:gd name="T41" fmla="*/ 14 h 96"/>
                  <a:gd name="T42" fmla="*/ 85 w 124"/>
                  <a:gd name="T43" fmla="*/ 14 h 96"/>
                  <a:gd name="T44" fmla="*/ 71 w 124"/>
                  <a:gd name="T45" fmla="*/ 18 h 96"/>
                  <a:gd name="T46" fmla="*/ 64 w 124"/>
                  <a:gd name="T47" fmla="*/ 22 h 96"/>
                  <a:gd name="T48" fmla="*/ 53 w 124"/>
                  <a:gd name="T49" fmla="*/ 36 h 96"/>
                  <a:gd name="T50" fmla="*/ 39 w 124"/>
                  <a:gd name="T51" fmla="*/ 53 h 96"/>
                  <a:gd name="T52" fmla="*/ 25 w 124"/>
                  <a:gd name="T53" fmla="*/ 67 h 96"/>
                  <a:gd name="T54" fmla="*/ 15 w 124"/>
                  <a:gd name="T55" fmla="*/ 71 h 96"/>
                  <a:gd name="T56" fmla="*/ 7 w 124"/>
                  <a:gd name="T57" fmla="*/ 71 h 96"/>
                  <a:gd name="T58" fmla="*/ 0 w 124"/>
                  <a:gd name="T59" fmla="*/ 74 h 96"/>
                  <a:gd name="T60" fmla="*/ 4 w 124"/>
                  <a:gd name="T61" fmla="*/ 81 h 96"/>
                  <a:gd name="T62" fmla="*/ 7 w 124"/>
                  <a:gd name="T63" fmla="*/ 88 h 96"/>
                  <a:gd name="T64" fmla="*/ 18 w 124"/>
                  <a:gd name="T65" fmla="*/ 96 h 96"/>
                  <a:gd name="T66" fmla="*/ 36 w 124"/>
                  <a:gd name="T6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4" h="96">
                    <a:moveTo>
                      <a:pt x="43" y="92"/>
                    </a:moveTo>
                    <a:lnTo>
                      <a:pt x="43" y="92"/>
                    </a:lnTo>
                    <a:lnTo>
                      <a:pt x="46" y="92"/>
                    </a:lnTo>
                    <a:lnTo>
                      <a:pt x="50" y="96"/>
                    </a:lnTo>
                    <a:lnTo>
                      <a:pt x="53" y="96"/>
                    </a:lnTo>
                    <a:lnTo>
                      <a:pt x="60" y="96"/>
                    </a:lnTo>
                    <a:lnTo>
                      <a:pt x="60" y="92"/>
                    </a:lnTo>
                    <a:lnTo>
                      <a:pt x="64" y="88"/>
                    </a:lnTo>
                    <a:lnTo>
                      <a:pt x="71" y="85"/>
                    </a:lnTo>
                    <a:lnTo>
                      <a:pt x="74" y="78"/>
                    </a:lnTo>
                    <a:lnTo>
                      <a:pt x="81" y="71"/>
                    </a:lnTo>
                    <a:lnTo>
                      <a:pt x="81" y="60"/>
                    </a:lnTo>
                    <a:lnTo>
                      <a:pt x="85" y="64"/>
                    </a:lnTo>
                    <a:lnTo>
                      <a:pt x="85" y="64"/>
                    </a:lnTo>
                    <a:lnTo>
                      <a:pt x="92" y="67"/>
                    </a:lnTo>
                    <a:lnTo>
                      <a:pt x="96" y="67"/>
                    </a:lnTo>
                    <a:lnTo>
                      <a:pt x="103" y="67"/>
                    </a:lnTo>
                    <a:lnTo>
                      <a:pt x="110" y="60"/>
                    </a:lnTo>
                    <a:lnTo>
                      <a:pt x="110" y="60"/>
                    </a:lnTo>
                    <a:lnTo>
                      <a:pt x="110" y="57"/>
                    </a:lnTo>
                    <a:lnTo>
                      <a:pt x="113" y="53"/>
                    </a:lnTo>
                    <a:lnTo>
                      <a:pt x="113" y="50"/>
                    </a:lnTo>
                    <a:lnTo>
                      <a:pt x="113" y="46"/>
                    </a:lnTo>
                    <a:lnTo>
                      <a:pt x="110" y="46"/>
                    </a:lnTo>
                    <a:lnTo>
                      <a:pt x="110" y="43"/>
                    </a:lnTo>
                    <a:lnTo>
                      <a:pt x="113" y="43"/>
                    </a:lnTo>
                    <a:lnTo>
                      <a:pt x="113" y="39"/>
                    </a:lnTo>
                    <a:lnTo>
                      <a:pt x="117" y="36"/>
                    </a:lnTo>
                    <a:lnTo>
                      <a:pt x="117" y="32"/>
                    </a:lnTo>
                    <a:lnTo>
                      <a:pt x="113" y="29"/>
                    </a:lnTo>
                    <a:lnTo>
                      <a:pt x="117" y="25"/>
                    </a:lnTo>
                    <a:lnTo>
                      <a:pt x="117" y="22"/>
                    </a:lnTo>
                    <a:lnTo>
                      <a:pt x="120" y="18"/>
                    </a:lnTo>
                    <a:lnTo>
                      <a:pt x="124" y="14"/>
                    </a:lnTo>
                    <a:lnTo>
                      <a:pt x="124" y="14"/>
                    </a:lnTo>
                    <a:lnTo>
                      <a:pt x="124" y="11"/>
                    </a:lnTo>
                    <a:lnTo>
                      <a:pt x="120" y="7"/>
                    </a:lnTo>
                    <a:lnTo>
                      <a:pt x="117" y="7"/>
                    </a:lnTo>
                    <a:lnTo>
                      <a:pt x="113" y="4"/>
                    </a:lnTo>
                    <a:lnTo>
                      <a:pt x="110" y="0"/>
                    </a:lnTo>
                    <a:lnTo>
                      <a:pt x="106" y="0"/>
                    </a:lnTo>
                    <a:lnTo>
                      <a:pt x="92" y="14"/>
                    </a:lnTo>
                    <a:lnTo>
                      <a:pt x="89" y="14"/>
                    </a:lnTo>
                    <a:lnTo>
                      <a:pt x="85" y="14"/>
                    </a:lnTo>
                    <a:lnTo>
                      <a:pt x="78" y="14"/>
                    </a:lnTo>
                    <a:lnTo>
                      <a:pt x="71" y="18"/>
                    </a:lnTo>
                    <a:lnTo>
                      <a:pt x="64" y="22"/>
                    </a:lnTo>
                    <a:lnTo>
                      <a:pt x="64" y="22"/>
                    </a:lnTo>
                    <a:lnTo>
                      <a:pt x="60" y="29"/>
                    </a:lnTo>
                    <a:lnTo>
                      <a:pt x="53" y="36"/>
                    </a:lnTo>
                    <a:lnTo>
                      <a:pt x="46" y="43"/>
                    </a:lnTo>
                    <a:lnTo>
                      <a:pt x="39" y="53"/>
                    </a:lnTo>
                    <a:lnTo>
                      <a:pt x="32" y="60"/>
                    </a:lnTo>
                    <a:lnTo>
                      <a:pt x="25" y="67"/>
                    </a:lnTo>
                    <a:lnTo>
                      <a:pt x="22" y="71"/>
                    </a:lnTo>
                    <a:lnTo>
                      <a:pt x="15" y="71"/>
                    </a:lnTo>
                    <a:lnTo>
                      <a:pt x="11" y="71"/>
                    </a:lnTo>
                    <a:lnTo>
                      <a:pt x="7" y="71"/>
                    </a:lnTo>
                    <a:lnTo>
                      <a:pt x="4" y="74"/>
                    </a:lnTo>
                    <a:lnTo>
                      <a:pt x="0" y="74"/>
                    </a:lnTo>
                    <a:lnTo>
                      <a:pt x="0" y="78"/>
                    </a:lnTo>
                    <a:lnTo>
                      <a:pt x="4" y="81"/>
                    </a:lnTo>
                    <a:lnTo>
                      <a:pt x="7" y="88"/>
                    </a:lnTo>
                    <a:lnTo>
                      <a:pt x="7" y="88"/>
                    </a:lnTo>
                    <a:lnTo>
                      <a:pt x="15" y="92"/>
                    </a:lnTo>
                    <a:lnTo>
                      <a:pt x="18" y="96"/>
                    </a:lnTo>
                    <a:lnTo>
                      <a:pt x="29" y="96"/>
                    </a:lnTo>
                    <a:lnTo>
                      <a:pt x="36" y="96"/>
                    </a:lnTo>
                    <a:lnTo>
                      <a:pt x="43" y="9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1" name="Freeform 355"/>
              <p:cNvSpPr>
                <a:spLocks/>
              </p:cNvSpPr>
              <p:nvPr userDrawn="1"/>
            </p:nvSpPr>
            <p:spPr bwMode="gray">
              <a:xfrm>
                <a:off x="885" y="-2808"/>
                <a:ext cx="26" cy="20"/>
              </a:xfrm>
              <a:custGeom>
                <a:avLst/>
                <a:gdLst>
                  <a:gd name="T0" fmla="*/ 25 w 25"/>
                  <a:gd name="T1" fmla="*/ 21 h 28"/>
                  <a:gd name="T2" fmla="*/ 21 w 25"/>
                  <a:gd name="T3" fmla="*/ 14 h 28"/>
                  <a:gd name="T4" fmla="*/ 21 w 25"/>
                  <a:gd name="T5" fmla="*/ 7 h 28"/>
                  <a:gd name="T6" fmla="*/ 18 w 25"/>
                  <a:gd name="T7" fmla="*/ 4 h 28"/>
                  <a:gd name="T8" fmla="*/ 18 w 25"/>
                  <a:gd name="T9" fmla="*/ 4 h 28"/>
                  <a:gd name="T10" fmla="*/ 14 w 25"/>
                  <a:gd name="T11" fmla="*/ 4 h 28"/>
                  <a:gd name="T12" fmla="*/ 14 w 25"/>
                  <a:gd name="T13" fmla="*/ 4 h 28"/>
                  <a:gd name="T14" fmla="*/ 11 w 25"/>
                  <a:gd name="T15" fmla="*/ 0 h 28"/>
                  <a:gd name="T16" fmla="*/ 11 w 25"/>
                  <a:gd name="T17" fmla="*/ 0 h 28"/>
                  <a:gd name="T18" fmla="*/ 7 w 25"/>
                  <a:gd name="T19" fmla="*/ 0 h 28"/>
                  <a:gd name="T20" fmla="*/ 4 w 25"/>
                  <a:gd name="T21" fmla="*/ 4 h 28"/>
                  <a:gd name="T22" fmla="*/ 0 w 25"/>
                  <a:gd name="T23" fmla="*/ 7 h 28"/>
                  <a:gd name="T24" fmla="*/ 0 w 25"/>
                  <a:gd name="T25" fmla="*/ 11 h 28"/>
                  <a:gd name="T26" fmla="*/ 0 w 25"/>
                  <a:gd name="T27" fmla="*/ 21 h 28"/>
                  <a:gd name="T28" fmla="*/ 0 w 25"/>
                  <a:gd name="T29" fmla="*/ 21 h 28"/>
                  <a:gd name="T30" fmla="*/ 4 w 25"/>
                  <a:gd name="T31" fmla="*/ 25 h 28"/>
                  <a:gd name="T32" fmla="*/ 7 w 25"/>
                  <a:gd name="T33" fmla="*/ 28 h 28"/>
                  <a:gd name="T34" fmla="*/ 14 w 25"/>
                  <a:gd name="T35" fmla="*/ 28 h 28"/>
                  <a:gd name="T36" fmla="*/ 18 w 25"/>
                  <a:gd name="T37" fmla="*/ 28 h 28"/>
                  <a:gd name="T38" fmla="*/ 21 w 25"/>
                  <a:gd name="T39" fmla="*/ 28 h 28"/>
                  <a:gd name="T40" fmla="*/ 25 w 25"/>
                  <a:gd name="T41"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28">
                    <a:moveTo>
                      <a:pt x="25" y="21"/>
                    </a:moveTo>
                    <a:lnTo>
                      <a:pt x="21" y="14"/>
                    </a:lnTo>
                    <a:lnTo>
                      <a:pt x="21" y="7"/>
                    </a:lnTo>
                    <a:lnTo>
                      <a:pt x="18" y="4"/>
                    </a:lnTo>
                    <a:lnTo>
                      <a:pt x="18" y="4"/>
                    </a:lnTo>
                    <a:lnTo>
                      <a:pt x="14" y="4"/>
                    </a:lnTo>
                    <a:lnTo>
                      <a:pt x="14" y="4"/>
                    </a:lnTo>
                    <a:lnTo>
                      <a:pt x="11" y="0"/>
                    </a:lnTo>
                    <a:lnTo>
                      <a:pt x="11" y="0"/>
                    </a:lnTo>
                    <a:lnTo>
                      <a:pt x="7" y="0"/>
                    </a:lnTo>
                    <a:lnTo>
                      <a:pt x="4" y="4"/>
                    </a:lnTo>
                    <a:lnTo>
                      <a:pt x="0" y="7"/>
                    </a:lnTo>
                    <a:lnTo>
                      <a:pt x="0" y="11"/>
                    </a:lnTo>
                    <a:lnTo>
                      <a:pt x="0" y="21"/>
                    </a:lnTo>
                    <a:lnTo>
                      <a:pt x="0" y="21"/>
                    </a:lnTo>
                    <a:lnTo>
                      <a:pt x="4" y="25"/>
                    </a:lnTo>
                    <a:lnTo>
                      <a:pt x="7" y="28"/>
                    </a:lnTo>
                    <a:lnTo>
                      <a:pt x="14" y="28"/>
                    </a:lnTo>
                    <a:lnTo>
                      <a:pt x="18" y="28"/>
                    </a:lnTo>
                    <a:lnTo>
                      <a:pt x="21" y="28"/>
                    </a:lnTo>
                    <a:lnTo>
                      <a:pt x="25"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2" name="Freeform 356"/>
              <p:cNvSpPr>
                <a:spLocks/>
              </p:cNvSpPr>
              <p:nvPr userDrawn="1"/>
            </p:nvSpPr>
            <p:spPr bwMode="gray">
              <a:xfrm>
                <a:off x="913" y="-2847"/>
                <a:ext cx="82" cy="60"/>
              </a:xfrm>
              <a:custGeom>
                <a:avLst/>
                <a:gdLst>
                  <a:gd name="T0" fmla="*/ 11 w 71"/>
                  <a:gd name="T1" fmla="*/ 39 h 43"/>
                  <a:gd name="T2" fmla="*/ 11 w 71"/>
                  <a:gd name="T3" fmla="*/ 36 h 43"/>
                  <a:gd name="T4" fmla="*/ 14 w 71"/>
                  <a:gd name="T5" fmla="*/ 32 h 43"/>
                  <a:gd name="T6" fmla="*/ 18 w 71"/>
                  <a:gd name="T7" fmla="*/ 29 h 43"/>
                  <a:gd name="T8" fmla="*/ 22 w 71"/>
                  <a:gd name="T9" fmla="*/ 29 h 43"/>
                  <a:gd name="T10" fmla="*/ 25 w 71"/>
                  <a:gd name="T11" fmla="*/ 29 h 43"/>
                  <a:gd name="T12" fmla="*/ 32 w 71"/>
                  <a:gd name="T13" fmla="*/ 32 h 43"/>
                  <a:gd name="T14" fmla="*/ 32 w 71"/>
                  <a:gd name="T15" fmla="*/ 32 h 43"/>
                  <a:gd name="T16" fmla="*/ 32 w 71"/>
                  <a:gd name="T17" fmla="*/ 36 h 43"/>
                  <a:gd name="T18" fmla="*/ 39 w 71"/>
                  <a:gd name="T19" fmla="*/ 39 h 43"/>
                  <a:gd name="T20" fmla="*/ 43 w 71"/>
                  <a:gd name="T21" fmla="*/ 43 h 43"/>
                  <a:gd name="T22" fmla="*/ 50 w 71"/>
                  <a:gd name="T23" fmla="*/ 43 h 43"/>
                  <a:gd name="T24" fmla="*/ 57 w 71"/>
                  <a:gd name="T25" fmla="*/ 39 h 43"/>
                  <a:gd name="T26" fmla="*/ 64 w 71"/>
                  <a:gd name="T27" fmla="*/ 32 h 43"/>
                  <a:gd name="T28" fmla="*/ 67 w 71"/>
                  <a:gd name="T29" fmla="*/ 32 h 43"/>
                  <a:gd name="T30" fmla="*/ 67 w 71"/>
                  <a:gd name="T31" fmla="*/ 29 h 43"/>
                  <a:gd name="T32" fmla="*/ 71 w 71"/>
                  <a:gd name="T33" fmla="*/ 25 h 43"/>
                  <a:gd name="T34" fmla="*/ 71 w 71"/>
                  <a:gd name="T35" fmla="*/ 22 h 43"/>
                  <a:gd name="T36" fmla="*/ 67 w 71"/>
                  <a:gd name="T37" fmla="*/ 18 h 43"/>
                  <a:gd name="T38" fmla="*/ 60 w 71"/>
                  <a:gd name="T39" fmla="*/ 14 h 43"/>
                  <a:gd name="T40" fmla="*/ 39 w 71"/>
                  <a:gd name="T41" fmla="*/ 4 h 43"/>
                  <a:gd name="T42" fmla="*/ 39 w 71"/>
                  <a:gd name="T43" fmla="*/ 0 h 43"/>
                  <a:gd name="T44" fmla="*/ 36 w 71"/>
                  <a:gd name="T45" fmla="*/ 0 h 43"/>
                  <a:gd name="T46" fmla="*/ 32 w 71"/>
                  <a:gd name="T47" fmla="*/ 0 h 43"/>
                  <a:gd name="T48" fmla="*/ 25 w 71"/>
                  <a:gd name="T49" fmla="*/ 0 h 43"/>
                  <a:gd name="T50" fmla="*/ 18 w 71"/>
                  <a:gd name="T51" fmla="*/ 4 h 43"/>
                  <a:gd name="T52" fmla="*/ 11 w 71"/>
                  <a:gd name="T53" fmla="*/ 11 h 43"/>
                  <a:gd name="T54" fmla="*/ 11 w 71"/>
                  <a:gd name="T55" fmla="*/ 11 h 43"/>
                  <a:gd name="T56" fmla="*/ 7 w 71"/>
                  <a:gd name="T57" fmla="*/ 14 h 43"/>
                  <a:gd name="T58" fmla="*/ 4 w 71"/>
                  <a:gd name="T59" fmla="*/ 18 h 43"/>
                  <a:gd name="T60" fmla="*/ 0 w 71"/>
                  <a:gd name="T61" fmla="*/ 22 h 43"/>
                  <a:gd name="T62" fmla="*/ 0 w 71"/>
                  <a:gd name="T63" fmla="*/ 25 h 43"/>
                  <a:gd name="T64" fmla="*/ 0 w 71"/>
                  <a:gd name="T65" fmla="*/ 29 h 43"/>
                  <a:gd name="T66" fmla="*/ 4 w 71"/>
                  <a:gd name="T67" fmla="*/ 32 h 43"/>
                  <a:gd name="T68" fmla="*/ 11 w 71"/>
                  <a:gd name="T69" fmla="*/ 3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 h="43">
                    <a:moveTo>
                      <a:pt x="11" y="39"/>
                    </a:moveTo>
                    <a:lnTo>
                      <a:pt x="11" y="36"/>
                    </a:lnTo>
                    <a:lnTo>
                      <a:pt x="14" y="32"/>
                    </a:lnTo>
                    <a:lnTo>
                      <a:pt x="18" y="29"/>
                    </a:lnTo>
                    <a:lnTo>
                      <a:pt x="22" y="29"/>
                    </a:lnTo>
                    <a:lnTo>
                      <a:pt x="25" y="29"/>
                    </a:lnTo>
                    <a:lnTo>
                      <a:pt x="32" y="32"/>
                    </a:lnTo>
                    <a:lnTo>
                      <a:pt x="32" y="32"/>
                    </a:lnTo>
                    <a:lnTo>
                      <a:pt x="32" y="36"/>
                    </a:lnTo>
                    <a:lnTo>
                      <a:pt x="39" y="39"/>
                    </a:lnTo>
                    <a:lnTo>
                      <a:pt x="43" y="43"/>
                    </a:lnTo>
                    <a:lnTo>
                      <a:pt x="50" y="43"/>
                    </a:lnTo>
                    <a:lnTo>
                      <a:pt x="57" y="39"/>
                    </a:lnTo>
                    <a:lnTo>
                      <a:pt x="64" y="32"/>
                    </a:lnTo>
                    <a:lnTo>
                      <a:pt x="67" y="32"/>
                    </a:lnTo>
                    <a:lnTo>
                      <a:pt x="67" y="29"/>
                    </a:lnTo>
                    <a:lnTo>
                      <a:pt x="71" y="25"/>
                    </a:lnTo>
                    <a:lnTo>
                      <a:pt x="71" y="22"/>
                    </a:lnTo>
                    <a:lnTo>
                      <a:pt x="67" y="18"/>
                    </a:lnTo>
                    <a:lnTo>
                      <a:pt x="60" y="14"/>
                    </a:lnTo>
                    <a:lnTo>
                      <a:pt x="39" y="4"/>
                    </a:lnTo>
                    <a:lnTo>
                      <a:pt x="39" y="0"/>
                    </a:lnTo>
                    <a:lnTo>
                      <a:pt x="36" y="0"/>
                    </a:lnTo>
                    <a:lnTo>
                      <a:pt x="32" y="0"/>
                    </a:lnTo>
                    <a:lnTo>
                      <a:pt x="25" y="0"/>
                    </a:lnTo>
                    <a:lnTo>
                      <a:pt x="18" y="4"/>
                    </a:lnTo>
                    <a:lnTo>
                      <a:pt x="11" y="11"/>
                    </a:lnTo>
                    <a:lnTo>
                      <a:pt x="11" y="11"/>
                    </a:lnTo>
                    <a:lnTo>
                      <a:pt x="7" y="14"/>
                    </a:lnTo>
                    <a:lnTo>
                      <a:pt x="4" y="18"/>
                    </a:lnTo>
                    <a:lnTo>
                      <a:pt x="0" y="22"/>
                    </a:lnTo>
                    <a:lnTo>
                      <a:pt x="0" y="25"/>
                    </a:lnTo>
                    <a:lnTo>
                      <a:pt x="0" y="29"/>
                    </a:lnTo>
                    <a:lnTo>
                      <a:pt x="4" y="32"/>
                    </a:lnTo>
                    <a:lnTo>
                      <a:pt x="11"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3" name="Freeform 357"/>
              <p:cNvSpPr>
                <a:spLocks/>
              </p:cNvSpPr>
              <p:nvPr userDrawn="1"/>
            </p:nvSpPr>
            <p:spPr bwMode="gray">
              <a:xfrm>
                <a:off x="911" y="-2790"/>
                <a:ext cx="62" cy="13"/>
              </a:xfrm>
              <a:custGeom>
                <a:avLst/>
                <a:gdLst>
                  <a:gd name="T0" fmla="*/ 10 w 63"/>
                  <a:gd name="T1" fmla="*/ 35 h 35"/>
                  <a:gd name="T2" fmla="*/ 10 w 63"/>
                  <a:gd name="T3" fmla="*/ 35 h 35"/>
                  <a:gd name="T4" fmla="*/ 17 w 63"/>
                  <a:gd name="T5" fmla="*/ 35 h 35"/>
                  <a:gd name="T6" fmla="*/ 25 w 63"/>
                  <a:gd name="T7" fmla="*/ 35 h 35"/>
                  <a:gd name="T8" fmla="*/ 35 w 63"/>
                  <a:gd name="T9" fmla="*/ 35 h 35"/>
                  <a:gd name="T10" fmla="*/ 39 w 63"/>
                  <a:gd name="T11" fmla="*/ 31 h 35"/>
                  <a:gd name="T12" fmla="*/ 42 w 63"/>
                  <a:gd name="T13" fmla="*/ 28 h 35"/>
                  <a:gd name="T14" fmla="*/ 49 w 63"/>
                  <a:gd name="T15" fmla="*/ 21 h 35"/>
                  <a:gd name="T16" fmla="*/ 53 w 63"/>
                  <a:gd name="T17" fmla="*/ 17 h 35"/>
                  <a:gd name="T18" fmla="*/ 56 w 63"/>
                  <a:gd name="T19" fmla="*/ 17 h 35"/>
                  <a:gd name="T20" fmla="*/ 60 w 63"/>
                  <a:gd name="T21" fmla="*/ 17 h 35"/>
                  <a:gd name="T22" fmla="*/ 63 w 63"/>
                  <a:gd name="T23" fmla="*/ 17 h 35"/>
                  <a:gd name="T24" fmla="*/ 63 w 63"/>
                  <a:gd name="T25" fmla="*/ 14 h 35"/>
                  <a:gd name="T26" fmla="*/ 63 w 63"/>
                  <a:gd name="T27" fmla="*/ 10 h 35"/>
                  <a:gd name="T28" fmla="*/ 60 w 63"/>
                  <a:gd name="T29" fmla="*/ 7 h 35"/>
                  <a:gd name="T30" fmla="*/ 53 w 63"/>
                  <a:gd name="T31" fmla="*/ 3 h 35"/>
                  <a:gd name="T32" fmla="*/ 42 w 63"/>
                  <a:gd name="T33" fmla="*/ 3 h 35"/>
                  <a:gd name="T34" fmla="*/ 32 w 63"/>
                  <a:gd name="T35" fmla="*/ 0 h 35"/>
                  <a:gd name="T36" fmla="*/ 25 w 63"/>
                  <a:gd name="T37" fmla="*/ 0 h 35"/>
                  <a:gd name="T38" fmla="*/ 17 w 63"/>
                  <a:gd name="T39" fmla="*/ 0 h 35"/>
                  <a:gd name="T40" fmla="*/ 14 w 63"/>
                  <a:gd name="T41" fmla="*/ 0 h 35"/>
                  <a:gd name="T42" fmla="*/ 14 w 63"/>
                  <a:gd name="T43" fmla="*/ 0 h 35"/>
                  <a:gd name="T44" fmla="*/ 10 w 63"/>
                  <a:gd name="T45" fmla="*/ 3 h 35"/>
                  <a:gd name="T46" fmla="*/ 7 w 63"/>
                  <a:gd name="T47" fmla="*/ 10 h 35"/>
                  <a:gd name="T48" fmla="*/ 3 w 63"/>
                  <a:gd name="T49" fmla="*/ 14 h 35"/>
                  <a:gd name="T50" fmla="*/ 0 w 63"/>
                  <a:gd name="T51" fmla="*/ 21 h 35"/>
                  <a:gd name="T52" fmla="*/ 3 w 63"/>
                  <a:gd name="T53" fmla="*/ 28 h 35"/>
                  <a:gd name="T54" fmla="*/ 10 w 63"/>
                  <a:gd name="T5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 h="35">
                    <a:moveTo>
                      <a:pt x="10" y="35"/>
                    </a:moveTo>
                    <a:lnTo>
                      <a:pt x="10" y="35"/>
                    </a:lnTo>
                    <a:lnTo>
                      <a:pt x="17" y="35"/>
                    </a:lnTo>
                    <a:lnTo>
                      <a:pt x="25" y="35"/>
                    </a:lnTo>
                    <a:lnTo>
                      <a:pt x="35" y="35"/>
                    </a:lnTo>
                    <a:lnTo>
                      <a:pt x="39" y="31"/>
                    </a:lnTo>
                    <a:lnTo>
                      <a:pt x="42" y="28"/>
                    </a:lnTo>
                    <a:lnTo>
                      <a:pt x="49" y="21"/>
                    </a:lnTo>
                    <a:lnTo>
                      <a:pt x="53" y="17"/>
                    </a:lnTo>
                    <a:lnTo>
                      <a:pt x="56" y="17"/>
                    </a:lnTo>
                    <a:lnTo>
                      <a:pt x="60" y="17"/>
                    </a:lnTo>
                    <a:lnTo>
                      <a:pt x="63" y="17"/>
                    </a:lnTo>
                    <a:lnTo>
                      <a:pt x="63" y="14"/>
                    </a:lnTo>
                    <a:lnTo>
                      <a:pt x="63" y="10"/>
                    </a:lnTo>
                    <a:lnTo>
                      <a:pt x="60" y="7"/>
                    </a:lnTo>
                    <a:lnTo>
                      <a:pt x="53" y="3"/>
                    </a:lnTo>
                    <a:lnTo>
                      <a:pt x="42" y="3"/>
                    </a:lnTo>
                    <a:lnTo>
                      <a:pt x="32" y="0"/>
                    </a:lnTo>
                    <a:lnTo>
                      <a:pt x="25" y="0"/>
                    </a:lnTo>
                    <a:lnTo>
                      <a:pt x="17" y="0"/>
                    </a:lnTo>
                    <a:lnTo>
                      <a:pt x="14" y="0"/>
                    </a:lnTo>
                    <a:lnTo>
                      <a:pt x="14" y="0"/>
                    </a:lnTo>
                    <a:lnTo>
                      <a:pt x="10" y="3"/>
                    </a:lnTo>
                    <a:lnTo>
                      <a:pt x="7" y="10"/>
                    </a:lnTo>
                    <a:lnTo>
                      <a:pt x="3" y="14"/>
                    </a:lnTo>
                    <a:lnTo>
                      <a:pt x="0" y="21"/>
                    </a:lnTo>
                    <a:lnTo>
                      <a:pt x="3" y="28"/>
                    </a:lnTo>
                    <a:lnTo>
                      <a:pt x="10"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4" name="Freeform 358"/>
              <p:cNvSpPr>
                <a:spLocks/>
              </p:cNvSpPr>
              <p:nvPr userDrawn="1"/>
            </p:nvSpPr>
            <p:spPr bwMode="gray">
              <a:xfrm>
                <a:off x="836" y="-2678"/>
                <a:ext cx="18" cy="29"/>
              </a:xfrm>
              <a:custGeom>
                <a:avLst/>
                <a:gdLst>
                  <a:gd name="T0" fmla="*/ 18 w 18"/>
                  <a:gd name="T1" fmla="*/ 15 h 29"/>
                  <a:gd name="T2" fmla="*/ 18 w 18"/>
                  <a:gd name="T3" fmla="*/ 15 h 29"/>
                  <a:gd name="T4" fmla="*/ 18 w 18"/>
                  <a:gd name="T5" fmla="*/ 11 h 29"/>
                  <a:gd name="T6" fmla="*/ 18 w 18"/>
                  <a:gd name="T7" fmla="*/ 8 h 29"/>
                  <a:gd name="T8" fmla="*/ 18 w 18"/>
                  <a:gd name="T9" fmla="*/ 4 h 29"/>
                  <a:gd name="T10" fmla="*/ 18 w 18"/>
                  <a:gd name="T11" fmla="*/ 0 h 29"/>
                  <a:gd name="T12" fmla="*/ 14 w 18"/>
                  <a:gd name="T13" fmla="*/ 0 h 29"/>
                  <a:gd name="T14" fmla="*/ 10 w 18"/>
                  <a:gd name="T15" fmla="*/ 0 h 29"/>
                  <a:gd name="T16" fmla="*/ 7 w 18"/>
                  <a:gd name="T17" fmla="*/ 4 h 29"/>
                  <a:gd name="T18" fmla="*/ 3 w 18"/>
                  <a:gd name="T19" fmla="*/ 11 h 29"/>
                  <a:gd name="T20" fmla="*/ 0 w 18"/>
                  <a:gd name="T21" fmla="*/ 15 h 29"/>
                  <a:gd name="T22" fmla="*/ 0 w 18"/>
                  <a:gd name="T23" fmla="*/ 22 h 29"/>
                  <a:gd name="T24" fmla="*/ 0 w 18"/>
                  <a:gd name="T25" fmla="*/ 29 h 29"/>
                  <a:gd name="T26" fmla="*/ 0 w 18"/>
                  <a:gd name="T27" fmla="*/ 29 h 29"/>
                  <a:gd name="T28" fmla="*/ 3 w 18"/>
                  <a:gd name="T29" fmla="*/ 29 h 29"/>
                  <a:gd name="T30" fmla="*/ 7 w 18"/>
                  <a:gd name="T31" fmla="*/ 29 h 29"/>
                  <a:gd name="T32" fmla="*/ 10 w 18"/>
                  <a:gd name="T33" fmla="*/ 29 h 29"/>
                  <a:gd name="T34" fmla="*/ 14 w 18"/>
                  <a:gd name="T35" fmla="*/ 22 h 29"/>
                  <a:gd name="T36" fmla="*/ 18 w 18"/>
                  <a:gd name="T3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9">
                    <a:moveTo>
                      <a:pt x="18" y="15"/>
                    </a:moveTo>
                    <a:lnTo>
                      <a:pt x="18" y="15"/>
                    </a:lnTo>
                    <a:lnTo>
                      <a:pt x="18" y="11"/>
                    </a:lnTo>
                    <a:lnTo>
                      <a:pt x="18" y="8"/>
                    </a:lnTo>
                    <a:lnTo>
                      <a:pt x="18" y="4"/>
                    </a:lnTo>
                    <a:lnTo>
                      <a:pt x="18" y="0"/>
                    </a:lnTo>
                    <a:lnTo>
                      <a:pt x="14" y="0"/>
                    </a:lnTo>
                    <a:lnTo>
                      <a:pt x="10" y="0"/>
                    </a:lnTo>
                    <a:lnTo>
                      <a:pt x="7" y="4"/>
                    </a:lnTo>
                    <a:lnTo>
                      <a:pt x="3" y="11"/>
                    </a:lnTo>
                    <a:lnTo>
                      <a:pt x="0" y="15"/>
                    </a:lnTo>
                    <a:lnTo>
                      <a:pt x="0" y="22"/>
                    </a:lnTo>
                    <a:lnTo>
                      <a:pt x="0" y="29"/>
                    </a:lnTo>
                    <a:lnTo>
                      <a:pt x="0" y="29"/>
                    </a:lnTo>
                    <a:lnTo>
                      <a:pt x="3" y="29"/>
                    </a:lnTo>
                    <a:lnTo>
                      <a:pt x="7" y="29"/>
                    </a:lnTo>
                    <a:lnTo>
                      <a:pt x="10" y="29"/>
                    </a:lnTo>
                    <a:lnTo>
                      <a:pt x="14" y="22"/>
                    </a:lnTo>
                    <a:lnTo>
                      <a:pt x="18"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5" name="Freeform 359"/>
              <p:cNvSpPr>
                <a:spLocks/>
              </p:cNvSpPr>
              <p:nvPr userDrawn="1"/>
            </p:nvSpPr>
            <p:spPr bwMode="gray">
              <a:xfrm>
                <a:off x="832" y="-2656"/>
                <a:ext cx="120" cy="84"/>
              </a:xfrm>
              <a:custGeom>
                <a:avLst/>
                <a:gdLst>
                  <a:gd name="T0" fmla="*/ 7 w 120"/>
                  <a:gd name="T1" fmla="*/ 70 h 95"/>
                  <a:gd name="T2" fmla="*/ 14 w 120"/>
                  <a:gd name="T3" fmla="*/ 74 h 95"/>
                  <a:gd name="T4" fmla="*/ 25 w 120"/>
                  <a:gd name="T5" fmla="*/ 74 h 95"/>
                  <a:gd name="T6" fmla="*/ 29 w 120"/>
                  <a:gd name="T7" fmla="*/ 70 h 95"/>
                  <a:gd name="T8" fmla="*/ 32 w 120"/>
                  <a:gd name="T9" fmla="*/ 67 h 95"/>
                  <a:gd name="T10" fmla="*/ 39 w 120"/>
                  <a:gd name="T11" fmla="*/ 70 h 95"/>
                  <a:gd name="T12" fmla="*/ 50 w 120"/>
                  <a:gd name="T13" fmla="*/ 70 h 95"/>
                  <a:gd name="T14" fmla="*/ 53 w 120"/>
                  <a:gd name="T15" fmla="*/ 67 h 95"/>
                  <a:gd name="T16" fmla="*/ 60 w 120"/>
                  <a:gd name="T17" fmla="*/ 67 h 95"/>
                  <a:gd name="T18" fmla="*/ 60 w 120"/>
                  <a:gd name="T19" fmla="*/ 70 h 95"/>
                  <a:gd name="T20" fmla="*/ 57 w 120"/>
                  <a:gd name="T21" fmla="*/ 74 h 95"/>
                  <a:gd name="T22" fmla="*/ 43 w 120"/>
                  <a:gd name="T23" fmla="*/ 81 h 95"/>
                  <a:gd name="T24" fmla="*/ 29 w 120"/>
                  <a:gd name="T25" fmla="*/ 88 h 95"/>
                  <a:gd name="T26" fmla="*/ 29 w 120"/>
                  <a:gd name="T27" fmla="*/ 91 h 95"/>
                  <a:gd name="T28" fmla="*/ 39 w 120"/>
                  <a:gd name="T29" fmla="*/ 95 h 95"/>
                  <a:gd name="T30" fmla="*/ 57 w 120"/>
                  <a:gd name="T31" fmla="*/ 91 h 95"/>
                  <a:gd name="T32" fmla="*/ 71 w 120"/>
                  <a:gd name="T33" fmla="*/ 81 h 95"/>
                  <a:gd name="T34" fmla="*/ 78 w 120"/>
                  <a:gd name="T35" fmla="*/ 77 h 95"/>
                  <a:gd name="T36" fmla="*/ 81 w 120"/>
                  <a:gd name="T37" fmla="*/ 74 h 95"/>
                  <a:gd name="T38" fmla="*/ 85 w 120"/>
                  <a:gd name="T39" fmla="*/ 77 h 95"/>
                  <a:gd name="T40" fmla="*/ 88 w 120"/>
                  <a:gd name="T41" fmla="*/ 77 h 95"/>
                  <a:gd name="T42" fmla="*/ 95 w 120"/>
                  <a:gd name="T43" fmla="*/ 74 h 95"/>
                  <a:gd name="T44" fmla="*/ 99 w 120"/>
                  <a:gd name="T45" fmla="*/ 74 h 95"/>
                  <a:gd name="T46" fmla="*/ 110 w 120"/>
                  <a:gd name="T47" fmla="*/ 74 h 95"/>
                  <a:gd name="T48" fmla="*/ 113 w 120"/>
                  <a:gd name="T49" fmla="*/ 70 h 95"/>
                  <a:gd name="T50" fmla="*/ 117 w 120"/>
                  <a:gd name="T51" fmla="*/ 60 h 95"/>
                  <a:gd name="T52" fmla="*/ 120 w 120"/>
                  <a:gd name="T53" fmla="*/ 45 h 95"/>
                  <a:gd name="T54" fmla="*/ 117 w 120"/>
                  <a:gd name="T55" fmla="*/ 35 h 95"/>
                  <a:gd name="T56" fmla="*/ 113 w 120"/>
                  <a:gd name="T57" fmla="*/ 35 h 95"/>
                  <a:gd name="T58" fmla="*/ 106 w 120"/>
                  <a:gd name="T59" fmla="*/ 38 h 95"/>
                  <a:gd name="T60" fmla="*/ 99 w 120"/>
                  <a:gd name="T61" fmla="*/ 38 h 95"/>
                  <a:gd name="T62" fmla="*/ 95 w 120"/>
                  <a:gd name="T63" fmla="*/ 31 h 95"/>
                  <a:gd name="T64" fmla="*/ 88 w 120"/>
                  <a:gd name="T65" fmla="*/ 17 h 95"/>
                  <a:gd name="T66" fmla="*/ 88 w 120"/>
                  <a:gd name="T67" fmla="*/ 7 h 95"/>
                  <a:gd name="T68" fmla="*/ 85 w 120"/>
                  <a:gd name="T69" fmla="*/ 0 h 95"/>
                  <a:gd name="T70" fmla="*/ 81 w 120"/>
                  <a:gd name="T71" fmla="*/ 0 h 95"/>
                  <a:gd name="T72" fmla="*/ 74 w 120"/>
                  <a:gd name="T73" fmla="*/ 3 h 95"/>
                  <a:gd name="T74" fmla="*/ 67 w 120"/>
                  <a:gd name="T75" fmla="*/ 14 h 95"/>
                  <a:gd name="T76" fmla="*/ 67 w 120"/>
                  <a:gd name="T77" fmla="*/ 21 h 95"/>
                  <a:gd name="T78" fmla="*/ 67 w 120"/>
                  <a:gd name="T79" fmla="*/ 28 h 95"/>
                  <a:gd name="T80" fmla="*/ 74 w 120"/>
                  <a:gd name="T81" fmla="*/ 31 h 95"/>
                  <a:gd name="T82" fmla="*/ 67 w 120"/>
                  <a:gd name="T83" fmla="*/ 38 h 95"/>
                  <a:gd name="T84" fmla="*/ 64 w 120"/>
                  <a:gd name="T85" fmla="*/ 45 h 95"/>
                  <a:gd name="T86" fmla="*/ 57 w 120"/>
                  <a:gd name="T87" fmla="*/ 49 h 95"/>
                  <a:gd name="T88" fmla="*/ 57 w 120"/>
                  <a:gd name="T89" fmla="*/ 38 h 95"/>
                  <a:gd name="T90" fmla="*/ 53 w 120"/>
                  <a:gd name="T91" fmla="*/ 28 h 95"/>
                  <a:gd name="T92" fmla="*/ 46 w 120"/>
                  <a:gd name="T93" fmla="*/ 24 h 95"/>
                  <a:gd name="T94" fmla="*/ 39 w 120"/>
                  <a:gd name="T95" fmla="*/ 28 h 95"/>
                  <a:gd name="T96" fmla="*/ 32 w 120"/>
                  <a:gd name="T97" fmla="*/ 24 h 95"/>
                  <a:gd name="T98" fmla="*/ 32 w 120"/>
                  <a:gd name="T99" fmla="*/ 21 h 95"/>
                  <a:gd name="T100" fmla="*/ 25 w 120"/>
                  <a:gd name="T101" fmla="*/ 17 h 95"/>
                  <a:gd name="T102" fmla="*/ 14 w 120"/>
                  <a:gd name="T103" fmla="*/ 17 h 95"/>
                  <a:gd name="T104" fmla="*/ 11 w 120"/>
                  <a:gd name="T105" fmla="*/ 24 h 95"/>
                  <a:gd name="T106" fmla="*/ 7 w 120"/>
                  <a:gd name="T107" fmla="*/ 35 h 95"/>
                  <a:gd name="T108" fmla="*/ 7 w 120"/>
                  <a:gd name="T109" fmla="*/ 35 h 95"/>
                  <a:gd name="T110" fmla="*/ 7 w 120"/>
                  <a:gd name="T111" fmla="*/ 45 h 95"/>
                  <a:gd name="T112" fmla="*/ 4 w 120"/>
                  <a:gd name="T113" fmla="*/ 49 h 95"/>
                  <a:gd name="T114" fmla="*/ 0 w 120"/>
                  <a:gd name="T115" fmla="*/ 56 h 95"/>
                  <a:gd name="T116" fmla="*/ 0 w 120"/>
                  <a:gd name="T117" fmla="*/ 6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0" h="95">
                    <a:moveTo>
                      <a:pt x="7" y="70"/>
                    </a:moveTo>
                    <a:lnTo>
                      <a:pt x="7" y="70"/>
                    </a:lnTo>
                    <a:lnTo>
                      <a:pt x="11" y="74"/>
                    </a:lnTo>
                    <a:lnTo>
                      <a:pt x="14" y="74"/>
                    </a:lnTo>
                    <a:lnTo>
                      <a:pt x="22" y="77"/>
                    </a:lnTo>
                    <a:lnTo>
                      <a:pt x="25" y="74"/>
                    </a:lnTo>
                    <a:lnTo>
                      <a:pt x="25" y="74"/>
                    </a:lnTo>
                    <a:lnTo>
                      <a:pt x="29" y="70"/>
                    </a:lnTo>
                    <a:lnTo>
                      <a:pt x="32" y="67"/>
                    </a:lnTo>
                    <a:lnTo>
                      <a:pt x="32" y="67"/>
                    </a:lnTo>
                    <a:lnTo>
                      <a:pt x="36" y="70"/>
                    </a:lnTo>
                    <a:lnTo>
                      <a:pt x="39" y="70"/>
                    </a:lnTo>
                    <a:lnTo>
                      <a:pt x="46" y="70"/>
                    </a:lnTo>
                    <a:lnTo>
                      <a:pt x="50" y="70"/>
                    </a:lnTo>
                    <a:lnTo>
                      <a:pt x="50" y="67"/>
                    </a:lnTo>
                    <a:lnTo>
                      <a:pt x="53" y="67"/>
                    </a:lnTo>
                    <a:lnTo>
                      <a:pt x="57" y="67"/>
                    </a:lnTo>
                    <a:lnTo>
                      <a:pt x="60" y="67"/>
                    </a:lnTo>
                    <a:lnTo>
                      <a:pt x="64" y="67"/>
                    </a:lnTo>
                    <a:lnTo>
                      <a:pt x="60" y="70"/>
                    </a:lnTo>
                    <a:lnTo>
                      <a:pt x="60" y="74"/>
                    </a:lnTo>
                    <a:lnTo>
                      <a:pt x="57" y="74"/>
                    </a:lnTo>
                    <a:lnTo>
                      <a:pt x="50" y="77"/>
                    </a:lnTo>
                    <a:lnTo>
                      <a:pt x="43" y="81"/>
                    </a:lnTo>
                    <a:lnTo>
                      <a:pt x="36" y="84"/>
                    </a:lnTo>
                    <a:lnTo>
                      <a:pt x="29" y="88"/>
                    </a:lnTo>
                    <a:lnTo>
                      <a:pt x="29" y="91"/>
                    </a:lnTo>
                    <a:lnTo>
                      <a:pt x="29" y="91"/>
                    </a:lnTo>
                    <a:lnTo>
                      <a:pt x="32" y="91"/>
                    </a:lnTo>
                    <a:lnTo>
                      <a:pt x="39" y="95"/>
                    </a:lnTo>
                    <a:lnTo>
                      <a:pt x="50" y="95"/>
                    </a:lnTo>
                    <a:lnTo>
                      <a:pt x="57" y="91"/>
                    </a:lnTo>
                    <a:lnTo>
                      <a:pt x="64" y="84"/>
                    </a:lnTo>
                    <a:lnTo>
                      <a:pt x="71" y="81"/>
                    </a:lnTo>
                    <a:lnTo>
                      <a:pt x="78" y="77"/>
                    </a:lnTo>
                    <a:lnTo>
                      <a:pt x="78" y="77"/>
                    </a:lnTo>
                    <a:lnTo>
                      <a:pt x="78" y="74"/>
                    </a:lnTo>
                    <a:lnTo>
                      <a:pt x="81" y="74"/>
                    </a:lnTo>
                    <a:lnTo>
                      <a:pt x="85" y="74"/>
                    </a:lnTo>
                    <a:lnTo>
                      <a:pt x="85" y="77"/>
                    </a:lnTo>
                    <a:lnTo>
                      <a:pt x="88" y="77"/>
                    </a:lnTo>
                    <a:lnTo>
                      <a:pt x="88" y="77"/>
                    </a:lnTo>
                    <a:lnTo>
                      <a:pt x="92" y="77"/>
                    </a:lnTo>
                    <a:lnTo>
                      <a:pt x="95" y="74"/>
                    </a:lnTo>
                    <a:lnTo>
                      <a:pt x="99" y="74"/>
                    </a:lnTo>
                    <a:lnTo>
                      <a:pt x="99" y="74"/>
                    </a:lnTo>
                    <a:lnTo>
                      <a:pt x="106" y="77"/>
                    </a:lnTo>
                    <a:lnTo>
                      <a:pt x="110" y="74"/>
                    </a:lnTo>
                    <a:lnTo>
                      <a:pt x="113" y="70"/>
                    </a:lnTo>
                    <a:lnTo>
                      <a:pt x="113" y="70"/>
                    </a:lnTo>
                    <a:lnTo>
                      <a:pt x="117" y="63"/>
                    </a:lnTo>
                    <a:lnTo>
                      <a:pt x="117" y="60"/>
                    </a:lnTo>
                    <a:lnTo>
                      <a:pt x="120" y="52"/>
                    </a:lnTo>
                    <a:lnTo>
                      <a:pt x="120" y="45"/>
                    </a:lnTo>
                    <a:lnTo>
                      <a:pt x="120" y="42"/>
                    </a:lnTo>
                    <a:lnTo>
                      <a:pt x="117" y="35"/>
                    </a:lnTo>
                    <a:lnTo>
                      <a:pt x="113" y="35"/>
                    </a:lnTo>
                    <a:lnTo>
                      <a:pt x="113" y="35"/>
                    </a:lnTo>
                    <a:lnTo>
                      <a:pt x="110" y="35"/>
                    </a:lnTo>
                    <a:lnTo>
                      <a:pt x="106" y="38"/>
                    </a:lnTo>
                    <a:lnTo>
                      <a:pt x="103" y="38"/>
                    </a:lnTo>
                    <a:lnTo>
                      <a:pt x="99" y="38"/>
                    </a:lnTo>
                    <a:lnTo>
                      <a:pt x="95" y="31"/>
                    </a:lnTo>
                    <a:lnTo>
                      <a:pt x="95" y="31"/>
                    </a:lnTo>
                    <a:lnTo>
                      <a:pt x="92" y="24"/>
                    </a:lnTo>
                    <a:lnTo>
                      <a:pt x="88" y="17"/>
                    </a:lnTo>
                    <a:lnTo>
                      <a:pt x="88" y="10"/>
                    </a:lnTo>
                    <a:lnTo>
                      <a:pt x="88" y="7"/>
                    </a:lnTo>
                    <a:lnTo>
                      <a:pt x="85" y="0"/>
                    </a:lnTo>
                    <a:lnTo>
                      <a:pt x="85" y="0"/>
                    </a:lnTo>
                    <a:lnTo>
                      <a:pt x="85" y="0"/>
                    </a:lnTo>
                    <a:lnTo>
                      <a:pt x="81" y="0"/>
                    </a:lnTo>
                    <a:lnTo>
                      <a:pt x="78" y="0"/>
                    </a:lnTo>
                    <a:lnTo>
                      <a:pt x="74" y="3"/>
                    </a:lnTo>
                    <a:lnTo>
                      <a:pt x="71" y="7"/>
                    </a:lnTo>
                    <a:lnTo>
                      <a:pt x="67" y="14"/>
                    </a:lnTo>
                    <a:lnTo>
                      <a:pt x="67" y="21"/>
                    </a:lnTo>
                    <a:lnTo>
                      <a:pt x="67" y="21"/>
                    </a:lnTo>
                    <a:lnTo>
                      <a:pt x="67" y="24"/>
                    </a:lnTo>
                    <a:lnTo>
                      <a:pt x="67" y="28"/>
                    </a:lnTo>
                    <a:lnTo>
                      <a:pt x="74" y="28"/>
                    </a:lnTo>
                    <a:lnTo>
                      <a:pt x="74" y="31"/>
                    </a:lnTo>
                    <a:lnTo>
                      <a:pt x="71" y="35"/>
                    </a:lnTo>
                    <a:lnTo>
                      <a:pt x="67" y="38"/>
                    </a:lnTo>
                    <a:lnTo>
                      <a:pt x="67" y="42"/>
                    </a:lnTo>
                    <a:lnTo>
                      <a:pt x="64" y="45"/>
                    </a:lnTo>
                    <a:lnTo>
                      <a:pt x="60" y="49"/>
                    </a:lnTo>
                    <a:lnTo>
                      <a:pt x="57" y="49"/>
                    </a:lnTo>
                    <a:lnTo>
                      <a:pt x="57" y="45"/>
                    </a:lnTo>
                    <a:lnTo>
                      <a:pt x="57" y="38"/>
                    </a:lnTo>
                    <a:lnTo>
                      <a:pt x="57" y="35"/>
                    </a:lnTo>
                    <a:lnTo>
                      <a:pt x="53" y="28"/>
                    </a:lnTo>
                    <a:lnTo>
                      <a:pt x="50" y="24"/>
                    </a:lnTo>
                    <a:lnTo>
                      <a:pt x="46" y="24"/>
                    </a:lnTo>
                    <a:lnTo>
                      <a:pt x="43" y="24"/>
                    </a:lnTo>
                    <a:lnTo>
                      <a:pt x="39" y="28"/>
                    </a:lnTo>
                    <a:lnTo>
                      <a:pt x="36" y="28"/>
                    </a:lnTo>
                    <a:lnTo>
                      <a:pt x="32" y="24"/>
                    </a:lnTo>
                    <a:lnTo>
                      <a:pt x="32" y="21"/>
                    </a:lnTo>
                    <a:lnTo>
                      <a:pt x="32" y="21"/>
                    </a:lnTo>
                    <a:lnTo>
                      <a:pt x="29" y="17"/>
                    </a:lnTo>
                    <a:lnTo>
                      <a:pt x="25" y="17"/>
                    </a:lnTo>
                    <a:lnTo>
                      <a:pt x="22" y="17"/>
                    </a:lnTo>
                    <a:lnTo>
                      <a:pt x="14" y="17"/>
                    </a:lnTo>
                    <a:lnTo>
                      <a:pt x="11" y="21"/>
                    </a:lnTo>
                    <a:lnTo>
                      <a:pt x="11" y="24"/>
                    </a:lnTo>
                    <a:lnTo>
                      <a:pt x="11" y="35"/>
                    </a:lnTo>
                    <a:lnTo>
                      <a:pt x="7" y="35"/>
                    </a:lnTo>
                    <a:lnTo>
                      <a:pt x="7" y="35"/>
                    </a:lnTo>
                    <a:lnTo>
                      <a:pt x="7" y="35"/>
                    </a:lnTo>
                    <a:lnTo>
                      <a:pt x="7" y="38"/>
                    </a:lnTo>
                    <a:lnTo>
                      <a:pt x="7" y="45"/>
                    </a:lnTo>
                    <a:lnTo>
                      <a:pt x="7" y="49"/>
                    </a:lnTo>
                    <a:lnTo>
                      <a:pt x="4" y="49"/>
                    </a:lnTo>
                    <a:lnTo>
                      <a:pt x="0" y="52"/>
                    </a:lnTo>
                    <a:lnTo>
                      <a:pt x="0" y="56"/>
                    </a:lnTo>
                    <a:lnTo>
                      <a:pt x="0" y="60"/>
                    </a:lnTo>
                    <a:lnTo>
                      <a:pt x="0" y="63"/>
                    </a:lnTo>
                    <a:lnTo>
                      <a:pt x="7"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6" name="Freeform 360"/>
              <p:cNvSpPr>
                <a:spLocks/>
              </p:cNvSpPr>
              <p:nvPr userDrawn="1"/>
            </p:nvSpPr>
            <p:spPr bwMode="gray">
              <a:xfrm>
                <a:off x="1024" y="-2797"/>
                <a:ext cx="28" cy="53"/>
              </a:xfrm>
              <a:custGeom>
                <a:avLst/>
                <a:gdLst>
                  <a:gd name="T0" fmla="*/ 17 w 21"/>
                  <a:gd name="T1" fmla="*/ 38 h 53"/>
                  <a:gd name="T2" fmla="*/ 10 w 21"/>
                  <a:gd name="T3" fmla="*/ 10 h 53"/>
                  <a:gd name="T4" fmla="*/ 10 w 21"/>
                  <a:gd name="T5" fmla="*/ 10 h 53"/>
                  <a:gd name="T6" fmla="*/ 7 w 21"/>
                  <a:gd name="T7" fmla="*/ 7 h 53"/>
                  <a:gd name="T8" fmla="*/ 7 w 21"/>
                  <a:gd name="T9" fmla="*/ 3 h 53"/>
                  <a:gd name="T10" fmla="*/ 7 w 21"/>
                  <a:gd name="T11" fmla="*/ 3 h 53"/>
                  <a:gd name="T12" fmla="*/ 3 w 21"/>
                  <a:gd name="T13" fmla="*/ 0 h 53"/>
                  <a:gd name="T14" fmla="*/ 3 w 21"/>
                  <a:gd name="T15" fmla="*/ 3 h 53"/>
                  <a:gd name="T16" fmla="*/ 0 w 21"/>
                  <a:gd name="T17" fmla="*/ 7 h 53"/>
                  <a:gd name="T18" fmla="*/ 0 w 21"/>
                  <a:gd name="T19" fmla="*/ 14 h 53"/>
                  <a:gd name="T20" fmla="*/ 0 w 21"/>
                  <a:gd name="T21" fmla="*/ 24 h 53"/>
                  <a:gd name="T22" fmla="*/ 0 w 21"/>
                  <a:gd name="T23" fmla="*/ 28 h 53"/>
                  <a:gd name="T24" fmla="*/ 0 w 21"/>
                  <a:gd name="T25" fmla="*/ 31 h 53"/>
                  <a:gd name="T26" fmla="*/ 3 w 21"/>
                  <a:gd name="T27" fmla="*/ 38 h 53"/>
                  <a:gd name="T28" fmla="*/ 3 w 21"/>
                  <a:gd name="T29" fmla="*/ 42 h 53"/>
                  <a:gd name="T30" fmla="*/ 10 w 21"/>
                  <a:gd name="T31" fmla="*/ 49 h 53"/>
                  <a:gd name="T32" fmla="*/ 17 w 21"/>
                  <a:gd name="T33" fmla="*/ 53 h 53"/>
                  <a:gd name="T34" fmla="*/ 17 w 21"/>
                  <a:gd name="T35" fmla="*/ 53 h 53"/>
                  <a:gd name="T36" fmla="*/ 17 w 21"/>
                  <a:gd name="T37" fmla="*/ 53 h 53"/>
                  <a:gd name="T38" fmla="*/ 21 w 21"/>
                  <a:gd name="T39" fmla="*/ 49 h 53"/>
                  <a:gd name="T40" fmla="*/ 21 w 21"/>
                  <a:gd name="T41" fmla="*/ 49 h 53"/>
                  <a:gd name="T42" fmla="*/ 21 w 21"/>
                  <a:gd name="T43" fmla="*/ 42 h 53"/>
                  <a:gd name="T44" fmla="*/ 17 w 21"/>
                  <a:gd name="T45" fmla="*/ 38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53">
                    <a:moveTo>
                      <a:pt x="17" y="38"/>
                    </a:moveTo>
                    <a:lnTo>
                      <a:pt x="10" y="10"/>
                    </a:lnTo>
                    <a:lnTo>
                      <a:pt x="10" y="10"/>
                    </a:lnTo>
                    <a:lnTo>
                      <a:pt x="7" y="7"/>
                    </a:lnTo>
                    <a:lnTo>
                      <a:pt x="7" y="3"/>
                    </a:lnTo>
                    <a:lnTo>
                      <a:pt x="7" y="3"/>
                    </a:lnTo>
                    <a:lnTo>
                      <a:pt x="3" y="0"/>
                    </a:lnTo>
                    <a:lnTo>
                      <a:pt x="3" y="3"/>
                    </a:lnTo>
                    <a:lnTo>
                      <a:pt x="0" y="7"/>
                    </a:lnTo>
                    <a:lnTo>
                      <a:pt x="0" y="14"/>
                    </a:lnTo>
                    <a:lnTo>
                      <a:pt x="0" y="24"/>
                    </a:lnTo>
                    <a:lnTo>
                      <a:pt x="0" y="28"/>
                    </a:lnTo>
                    <a:lnTo>
                      <a:pt x="0" y="31"/>
                    </a:lnTo>
                    <a:lnTo>
                      <a:pt x="3" y="38"/>
                    </a:lnTo>
                    <a:lnTo>
                      <a:pt x="3" y="42"/>
                    </a:lnTo>
                    <a:lnTo>
                      <a:pt x="10" y="49"/>
                    </a:lnTo>
                    <a:lnTo>
                      <a:pt x="17" y="53"/>
                    </a:lnTo>
                    <a:lnTo>
                      <a:pt x="17" y="53"/>
                    </a:lnTo>
                    <a:lnTo>
                      <a:pt x="17" y="53"/>
                    </a:lnTo>
                    <a:lnTo>
                      <a:pt x="21" y="49"/>
                    </a:lnTo>
                    <a:lnTo>
                      <a:pt x="21" y="49"/>
                    </a:lnTo>
                    <a:lnTo>
                      <a:pt x="21" y="42"/>
                    </a:lnTo>
                    <a:lnTo>
                      <a:pt x="17" y="3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7" name="Freeform 361"/>
              <p:cNvSpPr>
                <a:spLocks/>
              </p:cNvSpPr>
              <p:nvPr userDrawn="1"/>
            </p:nvSpPr>
            <p:spPr bwMode="gray">
              <a:xfrm>
                <a:off x="970" y="-2723"/>
                <a:ext cx="82" cy="79"/>
              </a:xfrm>
              <a:custGeom>
                <a:avLst/>
                <a:gdLst>
                  <a:gd name="T0" fmla="*/ 0 w 77"/>
                  <a:gd name="T1" fmla="*/ 24 h 95"/>
                  <a:gd name="T2" fmla="*/ 7 w 77"/>
                  <a:gd name="T3" fmla="*/ 35 h 95"/>
                  <a:gd name="T4" fmla="*/ 14 w 77"/>
                  <a:gd name="T5" fmla="*/ 53 h 95"/>
                  <a:gd name="T6" fmla="*/ 21 w 77"/>
                  <a:gd name="T7" fmla="*/ 53 h 95"/>
                  <a:gd name="T8" fmla="*/ 31 w 77"/>
                  <a:gd name="T9" fmla="*/ 56 h 95"/>
                  <a:gd name="T10" fmla="*/ 39 w 77"/>
                  <a:gd name="T11" fmla="*/ 60 h 95"/>
                  <a:gd name="T12" fmla="*/ 39 w 77"/>
                  <a:gd name="T13" fmla="*/ 77 h 95"/>
                  <a:gd name="T14" fmla="*/ 49 w 77"/>
                  <a:gd name="T15" fmla="*/ 91 h 95"/>
                  <a:gd name="T16" fmla="*/ 63 w 77"/>
                  <a:gd name="T17" fmla="*/ 95 h 95"/>
                  <a:gd name="T18" fmla="*/ 77 w 77"/>
                  <a:gd name="T19" fmla="*/ 88 h 95"/>
                  <a:gd name="T20" fmla="*/ 77 w 77"/>
                  <a:gd name="T21" fmla="*/ 88 h 95"/>
                  <a:gd name="T22" fmla="*/ 70 w 77"/>
                  <a:gd name="T23" fmla="*/ 88 h 95"/>
                  <a:gd name="T24" fmla="*/ 67 w 77"/>
                  <a:gd name="T25" fmla="*/ 91 h 95"/>
                  <a:gd name="T26" fmla="*/ 67 w 77"/>
                  <a:gd name="T27" fmla="*/ 91 h 95"/>
                  <a:gd name="T28" fmla="*/ 67 w 77"/>
                  <a:gd name="T29" fmla="*/ 77 h 95"/>
                  <a:gd name="T30" fmla="*/ 63 w 77"/>
                  <a:gd name="T31" fmla="*/ 56 h 95"/>
                  <a:gd name="T32" fmla="*/ 60 w 77"/>
                  <a:gd name="T33" fmla="*/ 45 h 95"/>
                  <a:gd name="T34" fmla="*/ 63 w 77"/>
                  <a:gd name="T35" fmla="*/ 35 h 95"/>
                  <a:gd name="T36" fmla="*/ 70 w 77"/>
                  <a:gd name="T37" fmla="*/ 24 h 95"/>
                  <a:gd name="T38" fmla="*/ 70 w 77"/>
                  <a:gd name="T39" fmla="*/ 10 h 95"/>
                  <a:gd name="T40" fmla="*/ 63 w 77"/>
                  <a:gd name="T41" fmla="*/ 3 h 95"/>
                  <a:gd name="T42" fmla="*/ 56 w 77"/>
                  <a:gd name="T43" fmla="*/ 3 h 95"/>
                  <a:gd name="T44" fmla="*/ 46 w 77"/>
                  <a:gd name="T45" fmla="*/ 0 h 95"/>
                  <a:gd name="T46" fmla="*/ 39 w 77"/>
                  <a:gd name="T47" fmla="*/ 0 h 95"/>
                  <a:gd name="T48" fmla="*/ 39 w 77"/>
                  <a:gd name="T49" fmla="*/ 10 h 95"/>
                  <a:gd name="T50" fmla="*/ 42 w 77"/>
                  <a:gd name="T51" fmla="*/ 24 h 95"/>
                  <a:gd name="T52" fmla="*/ 46 w 77"/>
                  <a:gd name="T53" fmla="*/ 35 h 95"/>
                  <a:gd name="T54" fmla="*/ 42 w 77"/>
                  <a:gd name="T55" fmla="*/ 42 h 95"/>
                  <a:gd name="T56" fmla="*/ 31 w 77"/>
                  <a:gd name="T57" fmla="*/ 35 h 95"/>
                  <a:gd name="T58" fmla="*/ 17 w 77"/>
                  <a:gd name="T59" fmla="*/ 21 h 95"/>
                  <a:gd name="T60" fmla="*/ 14 w 77"/>
                  <a:gd name="T61" fmla="*/ 10 h 95"/>
                  <a:gd name="T62" fmla="*/ 10 w 77"/>
                  <a:gd name="T63" fmla="*/ 7 h 95"/>
                  <a:gd name="T64" fmla="*/ 3 w 77"/>
                  <a:gd name="T65" fmla="*/ 7 h 95"/>
                  <a:gd name="T66" fmla="*/ 0 w 77"/>
                  <a:gd name="T67" fmla="*/ 10 h 95"/>
                  <a:gd name="T68" fmla="*/ 0 w 77"/>
                  <a:gd name="T69" fmla="*/ 2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95">
                    <a:moveTo>
                      <a:pt x="0" y="21"/>
                    </a:moveTo>
                    <a:lnTo>
                      <a:pt x="0" y="24"/>
                    </a:lnTo>
                    <a:lnTo>
                      <a:pt x="3" y="28"/>
                    </a:lnTo>
                    <a:lnTo>
                      <a:pt x="7" y="35"/>
                    </a:lnTo>
                    <a:lnTo>
                      <a:pt x="14" y="45"/>
                    </a:lnTo>
                    <a:lnTo>
                      <a:pt x="14" y="53"/>
                    </a:lnTo>
                    <a:lnTo>
                      <a:pt x="17" y="53"/>
                    </a:lnTo>
                    <a:lnTo>
                      <a:pt x="21" y="53"/>
                    </a:lnTo>
                    <a:lnTo>
                      <a:pt x="24" y="53"/>
                    </a:lnTo>
                    <a:lnTo>
                      <a:pt x="31" y="56"/>
                    </a:lnTo>
                    <a:lnTo>
                      <a:pt x="35" y="56"/>
                    </a:lnTo>
                    <a:lnTo>
                      <a:pt x="39" y="60"/>
                    </a:lnTo>
                    <a:lnTo>
                      <a:pt x="39" y="67"/>
                    </a:lnTo>
                    <a:lnTo>
                      <a:pt x="39" y="77"/>
                    </a:lnTo>
                    <a:lnTo>
                      <a:pt x="42" y="84"/>
                    </a:lnTo>
                    <a:lnTo>
                      <a:pt x="49" y="91"/>
                    </a:lnTo>
                    <a:lnTo>
                      <a:pt x="56" y="95"/>
                    </a:lnTo>
                    <a:lnTo>
                      <a:pt x="63" y="95"/>
                    </a:lnTo>
                    <a:lnTo>
                      <a:pt x="70" y="91"/>
                    </a:lnTo>
                    <a:lnTo>
                      <a:pt x="77" y="88"/>
                    </a:lnTo>
                    <a:lnTo>
                      <a:pt x="77" y="88"/>
                    </a:lnTo>
                    <a:lnTo>
                      <a:pt x="77" y="88"/>
                    </a:lnTo>
                    <a:lnTo>
                      <a:pt x="74" y="88"/>
                    </a:lnTo>
                    <a:lnTo>
                      <a:pt x="70" y="88"/>
                    </a:lnTo>
                    <a:lnTo>
                      <a:pt x="70" y="91"/>
                    </a:lnTo>
                    <a:lnTo>
                      <a:pt x="67" y="91"/>
                    </a:lnTo>
                    <a:lnTo>
                      <a:pt x="67" y="91"/>
                    </a:lnTo>
                    <a:lnTo>
                      <a:pt x="67" y="91"/>
                    </a:lnTo>
                    <a:lnTo>
                      <a:pt x="67" y="84"/>
                    </a:lnTo>
                    <a:lnTo>
                      <a:pt x="67" y="77"/>
                    </a:lnTo>
                    <a:lnTo>
                      <a:pt x="63" y="67"/>
                    </a:lnTo>
                    <a:lnTo>
                      <a:pt x="63" y="56"/>
                    </a:lnTo>
                    <a:lnTo>
                      <a:pt x="60" y="45"/>
                    </a:lnTo>
                    <a:lnTo>
                      <a:pt x="60" y="45"/>
                    </a:lnTo>
                    <a:lnTo>
                      <a:pt x="63" y="42"/>
                    </a:lnTo>
                    <a:lnTo>
                      <a:pt x="63" y="35"/>
                    </a:lnTo>
                    <a:lnTo>
                      <a:pt x="67" y="31"/>
                    </a:lnTo>
                    <a:lnTo>
                      <a:pt x="70" y="24"/>
                    </a:lnTo>
                    <a:lnTo>
                      <a:pt x="70" y="17"/>
                    </a:lnTo>
                    <a:lnTo>
                      <a:pt x="70" y="10"/>
                    </a:lnTo>
                    <a:lnTo>
                      <a:pt x="67" y="7"/>
                    </a:lnTo>
                    <a:lnTo>
                      <a:pt x="63" y="3"/>
                    </a:lnTo>
                    <a:lnTo>
                      <a:pt x="60" y="3"/>
                    </a:lnTo>
                    <a:lnTo>
                      <a:pt x="56" y="3"/>
                    </a:lnTo>
                    <a:lnTo>
                      <a:pt x="53" y="0"/>
                    </a:lnTo>
                    <a:lnTo>
                      <a:pt x="46" y="0"/>
                    </a:lnTo>
                    <a:lnTo>
                      <a:pt x="42" y="0"/>
                    </a:lnTo>
                    <a:lnTo>
                      <a:pt x="39" y="0"/>
                    </a:lnTo>
                    <a:lnTo>
                      <a:pt x="35" y="7"/>
                    </a:lnTo>
                    <a:lnTo>
                      <a:pt x="39" y="10"/>
                    </a:lnTo>
                    <a:lnTo>
                      <a:pt x="39" y="17"/>
                    </a:lnTo>
                    <a:lnTo>
                      <a:pt x="42" y="24"/>
                    </a:lnTo>
                    <a:lnTo>
                      <a:pt x="42" y="31"/>
                    </a:lnTo>
                    <a:lnTo>
                      <a:pt x="46" y="35"/>
                    </a:lnTo>
                    <a:lnTo>
                      <a:pt x="46" y="38"/>
                    </a:lnTo>
                    <a:lnTo>
                      <a:pt x="42" y="42"/>
                    </a:lnTo>
                    <a:lnTo>
                      <a:pt x="39" y="38"/>
                    </a:lnTo>
                    <a:lnTo>
                      <a:pt x="31" y="35"/>
                    </a:lnTo>
                    <a:lnTo>
                      <a:pt x="21" y="28"/>
                    </a:lnTo>
                    <a:lnTo>
                      <a:pt x="17" y="21"/>
                    </a:lnTo>
                    <a:lnTo>
                      <a:pt x="14" y="10"/>
                    </a:lnTo>
                    <a:lnTo>
                      <a:pt x="14" y="10"/>
                    </a:lnTo>
                    <a:lnTo>
                      <a:pt x="14" y="10"/>
                    </a:lnTo>
                    <a:lnTo>
                      <a:pt x="10" y="7"/>
                    </a:lnTo>
                    <a:lnTo>
                      <a:pt x="7" y="7"/>
                    </a:lnTo>
                    <a:lnTo>
                      <a:pt x="3" y="7"/>
                    </a:lnTo>
                    <a:lnTo>
                      <a:pt x="0" y="7"/>
                    </a:lnTo>
                    <a:lnTo>
                      <a:pt x="0" y="10"/>
                    </a:lnTo>
                    <a:lnTo>
                      <a:pt x="0" y="14"/>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8" name="Freeform 362"/>
              <p:cNvSpPr>
                <a:spLocks/>
              </p:cNvSpPr>
              <p:nvPr userDrawn="1"/>
            </p:nvSpPr>
            <p:spPr bwMode="gray">
              <a:xfrm>
                <a:off x="1052" y="-2663"/>
                <a:ext cx="41" cy="49"/>
              </a:xfrm>
              <a:custGeom>
                <a:avLst/>
                <a:gdLst>
                  <a:gd name="T0" fmla="*/ 24 w 42"/>
                  <a:gd name="T1" fmla="*/ 49 h 49"/>
                  <a:gd name="T2" fmla="*/ 24 w 42"/>
                  <a:gd name="T3" fmla="*/ 49 h 49"/>
                  <a:gd name="T4" fmla="*/ 31 w 42"/>
                  <a:gd name="T5" fmla="*/ 45 h 49"/>
                  <a:gd name="T6" fmla="*/ 35 w 42"/>
                  <a:gd name="T7" fmla="*/ 45 h 49"/>
                  <a:gd name="T8" fmla="*/ 39 w 42"/>
                  <a:gd name="T9" fmla="*/ 38 h 49"/>
                  <a:gd name="T10" fmla="*/ 42 w 42"/>
                  <a:gd name="T11" fmla="*/ 38 h 49"/>
                  <a:gd name="T12" fmla="*/ 42 w 42"/>
                  <a:gd name="T13" fmla="*/ 35 h 49"/>
                  <a:gd name="T14" fmla="*/ 42 w 42"/>
                  <a:gd name="T15" fmla="*/ 28 h 49"/>
                  <a:gd name="T16" fmla="*/ 42 w 42"/>
                  <a:gd name="T17" fmla="*/ 21 h 49"/>
                  <a:gd name="T18" fmla="*/ 39 w 42"/>
                  <a:gd name="T19" fmla="*/ 14 h 49"/>
                  <a:gd name="T20" fmla="*/ 39 w 42"/>
                  <a:gd name="T21" fmla="*/ 14 h 49"/>
                  <a:gd name="T22" fmla="*/ 35 w 42"/>
                  <a:gd name="T23" fmla="*/ 10 h 49"/>
                  <a:gd name="T24" fmla="*/ 31 w 42"/>
                  <a:gd name="T25" fmla="*/ 7 h 49"/>
                  <a:gd name="T26" fmla="*/ 24 w 42"/>
                  <a:gd name="T27" fmla="*/ 3 h 49"/>
                  <a:gd name="T28" fmla="*/ 17 w 42"/>
                  <a:gd name="T29" fmla="*/ 0 h 49"/>
                  <a:gd name="T30" fmla="*/ 10 w 42"/>
                  <a:gd name="T31" fmla="*/ 3 h 49"/>
                  <a:gd name="T32" fmla="*/ 10 w 42"/>
                  <a:gd name="T33" fmla="*/ 3 h 49"/>
                  <a:gd name="T34" fmla="*/ 7 w 42"/>
                  <a:gd name="T35" fmla="*/ 3 h 49"/>
                  <a:gd name="T36" fmla="*/ 7 w 42"/>
                  <a:gd name="T37" fmla="*/ 3 h 49"/>
                  <a:gd name="T38" fmla="*/ 3 w 42"/>
                  <a:gd name="T39" fmla="*/ 0 h 49"/>
                  <a:gd name="T40" fmla="*/ 3 w 42"/>
                  <a:gd name="T41" fmla="*/ 3 h 49"/>
                  <a:gd name="T42" fmla="*/ 0 w 42"/>
                  <a:gd name="T43" fmla="*/ 3 h 49"/>
                  <a:gd name="T44" fmla="*/ 0 w 42"/>
                  <a:gd name="T45" fmla="*/ 7 h 49"/>
                  <a:gd name="T46" fmla="*/ 3 w 42"/>
                  <a:gd name="T47" fmla="*/ 14 h 49"/>
                  <a:gd name="T48" fmla="*/ 3 w 42"/>
                  <a:gd name="T49" fmla="*/ 17 h 49"/>
                  <a:gd name="T50" fmla="*/ 3 w 42"/>
                  <a:gd name="T51" fmla="*/ 21 h 49"/>
                  <a:gd name="T52" fmla="*/ 3 w 42"/>
                  <a:gd name="T53" fmla="*/ 28 h 49"/>
                  <a:gd name="T54" fmla="*/ 0 w 42"/>
                  <a:gd name="T55" fmla="*/ 35 h 49"/>
                  <a:gd name="T56" fmla="*/ 0 w 42"/>
                  <a:gd name="T57" fmla="*/ 42 h 49"/>
                  <a:gd name="T58" fmla="*/ 14 w 42"/>
                  <a:gd name="T59" fmla="*/ 38 h 49"/>
                  <a:gd name="T60" fmla="*/ 24 w 42"/>
                  <a:gd name="T6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2" h="49">
                    <a:moveTo>
                      <a:pt x="24" y="49"/>
                    </a:moveTo>
                    <a:lnTo>
                      <a:pt x="24" y="49"/>
                    </a:lnTo>
                    <a:lnTo>
                      <a:pt x="31" y="45"/>
                    </a:lnTo>
                    <a:lnTo>
                      <a:pt x="35" y="45"/>
                    </a:lnTo>
                    <a:lnTo>
                      <a:pt x="39" y="38"/>
                    </a:lnTo>
                    <a:lnTo>
                      <a:pt x="42" y="38"/>
                    </a:lnTo>
                    <a:lnTo>
                      <a:pt x="42" y="35"/>
                    </a:lnTo>
                    <a:lnTo>
                      <a:pt x="42" y="28"/>
                    </a:lnTo>
                    <a:lnTo>
                      <a:pt x="42" y="21"/>
                    </a:lnTo>
                    <a:lnTo>
                      <a:pt x="39" y="14"/>
                    </a:lnTo>
                    <a:lnTo>
                      <a:pt x="39" y="14"/>
                    </a:lnTo>
                    <a:lnTo>
                      <a:pt x="35" y="10"/>
                    </a:lnTo>
                    <a:lnTo>
                      <a:pt x="31" y="7"/>
                    </a:lnTo>
                    <a:lnTo>
                      <a:pt x="24" y="3"/>
                    </a:lnTo>
                    <a:lnTo>
                      <a:pt x="17" y="0"/>
                    </a:lnTo>
                    <a:lnTo>
                      <a:pt x="10" y="3"/>
                    </a:lnTo>
                    <a:lnTo>
                      <a:pt x="10" y="3"/>
                    </a:lnTo>
                    <a:lnTo>
                      <a:pt x="7" y="3"/>
                    </a:lnTo>
                    <a:lnTo>
                      <a:pt x="7" y="3"/>
                    </a:lnTo>
                    <a:lnTo>
                      <a:pt x="3" y="0"/>
                    </a:lnTo>
                    <a:lnTo>
                      <a:pt x="3" y="3"/>
                    </a:lnTo>
                    <a:lnTo>
                      <a:pt x="0" y="3"/>
                    </a:lnTo>
                    <a:lnTo>
                      <a:pt x="0" y="7"/>
                    </a:lnTo>
                    <a:lnTo>
                      <a:pt x="3" y="14"/>
                    </a:lnTo>
                    <a:lnTo>
                      <a:pt x="3" y="17"/>
                    </a:lnTo>
                    <a:lnTo>
                      <a:pt x="3" y="21"/>
                    </a:lnTo>
                    <a:lnTo>
                      <a:pt x="3" y="28"/>
                    </a:lnTo>
                    <a:lnTo>
                      <a:pt x="0" y="35"/>
                    </a:lnTo>
                    <a:lnTo>
                      <a:pt x="0" y="42"/>
                    </a:lnTo>
                    <a:lnTo>
                      <a:pt x="14" y="38"/>
                    </a:lnTo>
                    <a:lnTo>
                      <a:pt x="24"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9" name="Freeform 363"/>
              <p:cNvSpPr>
                <a:spLocks/>
              </p:cNvSpPr>
              <p:nvPr userDrawn="1"/>
            </p:nvSpPr>
            <p:spPr bwMode="gray">
              <a:xfrm>
                <a:off x="1104" y="-2681"/>
                <a:ext cx="173" cy="102"/>
              </a:xfrm>
              <a:custGeom>
                <a:avLst/>
                <a:gdLst>
                  <a:gd name="T0" fmla="*/ 28 w 176"/>
                  <a:gd name="T1" fmla="*/ 28 h 102"/>
                  <a:gd name="T2" fmla="*/ 31 w 176"/>
                  <a:gd name="T3" fmla="*/ 25 h 102"/>
                  <a:gd name="T4" fmla="*/ 35 w 176"/>
                  <a:gd name="T5" fmla="*/ 28 h 102"/>
                  <a:gd name="T6" fmla="*/ 38 w 176"/>
                  <a:gd name="T7" fmla="*/ 39 h 102"/>
                  <a:gd name="T8" fmla="*/ 45 w 176"/>
                  <a:gd name="T9" fmla="*/ 74 h 102"/>
                  <a:gd name="T10" fmla="*/ 42 w 176"/>
                  <a:gd name="T11" fmla="*/ 74 h 102"/>
                  <a:gd name="T12" fmla="*/ 38 w 176"/>
                  <a:gd name="T13" fmla="*/ 81 h 102"/>
                  <a:gd name="T14" fmla="*/ 42 w 176"/>
                  <a:gd name="T15" fmla="*/ 92 h 102"/>
                  <a:gd name="T16" fmla="*/ 52 w 176"/>
                  <a:gd name="T17" fmla="*/ 92 h 102"/>
                  <a:gd name="T18" fmla="*/ 56 w 176"/>
                  <a:gd name="T19" fmla="*/ 92 h 102"/>
                  <a:gd name="T20" fmla="*/ 63 w 176"/>
                  <a:gd name="T21" fmla="*/ 88 h 102"/>
                  <a:gd name="T22" fmla="*/ 70 w 176"/>
                  <a:gd name="T23" fmla="*/ 92 h 102"/>
                  <a:gd name="T24" fmla="*/ 74 w 176"/>
                  <a:gd name="T25" fmla="*/ 95 h 102"/>
                  <a:gd name="T26" fmla="*/ 84 w 176"/>
                  <a:gd name="T27" fmla="*/ 102 h 102"/>
                  <a:gd name="T28" fmla="*/ 102 w 176"/>
                  <a:gd name="T29" fmla="*/ 102 h 102"/>
                  <a:gd name="T30" fmla="*/ 123 w 176"/>
                  <a:gd name="T31" fmla="*/ 102 h 102"/>
                  <a:gd name="T32" fmla="*/ 123 w 176"/>
                  <a:gd name="T33" fmla="*/ 99 h 102"/>
                  <a:gd name="T34" fmla="*/ 126 w 176"/>
                  <a:gd name="T35" fmla="*/ 92 h 102"/>
                  <a:gd name="T36" fmla="*/ 130 w 176"/>
                  <a:gd name="T37" fmla="*/ 92 h 102"/>
                  <a:gd name="T38" fmla="*/ 144 w 176"/>
                  <a:gd name="T39" fmla="*/ 99 h 102"/>
                  <a:gd name="T40" fmla="*/ 151 w 176"/>
                  <a:gd name="T41" fmla="*/ 99 h 102"/>
                  <a:gd name="T42" fmla="*/ 158 w 176"/>
                  <a:gd name="T43" fmla="*/ 95 h 102"/>
                  <a:gd name="T44" fmla="*/ 162 w 176"/>
                  <a:gd name="T45" fmla="*/ 88 h 102"/>
                  <a:gd name="T46" fmla="*/ 162 w 176"/>
                  <a:gd name="T47" fmla="*/ 81 h 102"/>
                  <a:gd name="T48" fmla="*/ 169 w 176"/>
                  <a:gd name="T49" fmla="*/ 77 h 102"/>
                  <a:gd name="T50" fmla="*/ 172 w 176"/>
                  <a:gd name="T51" fmla="*/ 70 h 102"/>
                  <a:gd name="T52" fmla="*/ 172 w 176"/>
                  <a:gd name="T53" fmla="*/ 67 h 102"/>
                  <a:gd name="T54" fmla="*/ 176 w 176"/>
                  <a:gd name="T55" fmla="*/ 63 h 102"/>
                  <a:gd name="T56" fmla="*/ 169 w 176"/>
                  <a:gd name="T57" fmla="*/ 56 h 102"/>
                  <a:gd name="T58" fmla="*/ 148 w 176"/>
                  <a:gd name="T59" fmla="*/ 53 h 102"/>
                  <a:gd name="T60" fmla="*/ 141 w 176"/>
                  <a:gd name="T61" fmla="*/ 49 h 102"/>
                  <a:gd name="T62" fmla="*/ 123 w 176"/>
                  <a:gd name="T63" fmla="*/ 46 h 102"/>
                  <a:gd name="T64" fmla="*/ 116 w 176"/>
                  <a:gd name="T65" fmla="*/ 49 h 102"/>
                  <a:gd name="T66" fmla="*/ 105 w 176"/>
                  <a:gd name="T67" fmla="*/ 53 h 102"/>
                  <a:gd name="T68" fmla="*/ 95 w 176"/>
                  <a:gd name="T69" fmla="*/ 53 h 102"/>
                  <a:gd name="T70" fmla="*/ 63 w 176"/>
                  <a:gd name="T71" fmla="*/ 35 h 102"/>
                  <a:gd name="T72" fmla="*/ 60 w 176"/>
                  <a:gd name="T73" fmla="*/ 28 h 102"/>
                  <a:gd name="T74" fmla="*/ 52 w 176"/>
                  <a:gd name="T75" fmla="*/ 25 h 102"/>
                  <a:gd name="T76" fmla="*/ 49 w 176"/>
                  <a:gd name="T77" fmla="*/ 25 h 102"/>
                  <a:gd name="T78" fmla="*/ 52 w 176"/>
                  <a:gd name="T79" fmla="*/ 21 h 102"/>
                  <a:gd name="T80" fmla="*/ 52 w 176"/>
                  <a:gd name="T81" fmla="*/ 18 h 102"/>
                  <a:gd name="T82" fmla="*/ 49 w 176"/>
                  <a:gd name="T83" fmla="*/ 11 h 102"/>
                  <a:gd name="T84" fmla="*/ 42 w 176"/>
                  <a:gd name="T85" fmla="*/ 11 h 102"/>
                  <a:gd name="T86" fmla="*/ 38 w 176"/>
                  <a:gd name="T87" fmla="*/ 11 h 102"/>
                  <a:gd name="T88" fmla="*/ 35 w 176"/>
                  <a:gd name="T89" fmla="*/ 14 h 102"/>
                  <a:gd name="T90" fmla="*/ 28 w 176"/>
                  <a:gd name="T91" fmla="*/ 14 h 102"/>
                  <a:gd name="T92" fmla="*/ 28 w 176"/>
                  <a:gd name="T93" fmla="*/ 7 h 102"/>
                  <a:gd name="T94" fmla="*/ 17 w 176"/>
                  <a:gd name="T95" fmla="*/ 3 h 102"/>
                  <a:gd name="T96" fmla="*/ 10 w 176"/>
                  <a:gd name="T97" fmla="*/ 3 h 102"/>
                  <a:gd name="T98" fmla="*/ 7 w 176"/>
                  <a:gd name="T99" fmla="*/ 0 h 102"/>
                  <a:gd name="T100" fmla="*/ 0 w 176"/>
                  <a:gd name="T101" fmla="*/ 0 h 102"/>
                  <a:gd name="T102" fmla="*/ 0 w 176"/>
                  <a:gd name="T103" fmla="*/ 7 h 102"/>
                  <a:gd name="T104" fmla="*/ 3 w 176"/>
                  <a:gd name="T105" fmla="*/ 25 h 102"/>
                  <a:gd name="T106" fmla="*/ 3 w 176"/>
                  <a:gd name="T107" fmla="*/ 28 h 102"/>
                  <a:gd name="T108" fmla="*/ 7 w 176"/>
                  <a:gd name="T109" fmla="*/ 35 h 102"/>
                  <a:gd name="T110" fmla="*/ 17 w 176"/>
                  <a:gd name="T111" fmla="*/ 3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102">
                    <a:moveTo>
                      <a:pt x="28" y="28"/>
                    </a:moveTo>
                    <a:lnTo>
                      <a:pt x="28" y="28"/>
                    </a:lnTo>
                    <a:lnTo>
                      <a:pt x="28" y="25"/>
                    </a:lnTo>
                    <a:lnTo>
                      <a:pt x="31" y="25"/>
                    </a:lnTo>
                    <a:lnTo>
                      <a:pt x="31" y="25"/>
                    </a:lnTo>
                    <a:lnTo>
                      <a:pt x="35" y="28"/>
                    </a:lnTo>
                    <a:lnTo>
                      <a:pt x="35" y="32"/>
                    </a:lnTo>
                    <a:lnTo>
                      <a:pt x="38" y="39"/>
                    </a:lnTo>
                    <a:lnTo>
                      <a:pt x="38" y="53"/>
                    </a:lnTo>
                    <a:lnTo>
                      <a:pt x="45" y="74"/>
                    </a:lnTo>
                    <a:lnTo>
                      <a:pt x="42" y="74"/>
                    </a:lnTo>
                    <a:lnTo>
                      <a:pt x="42" y="74"/>
                    </a:lnTo>
                    <a:lnTo>
                      <a:pt x="38" y="77"/>
                    </a:lnTo>
                    <a:lnTo>
                      <a:pt x="38" y="81"/>
                    </a:lnTo>
                    <a:lnTo>
                      <a:pt x="38" y="85"/>
                    </a:lnTo>
                    <a:lnTo>
                      <a:pt x="42" y="92"/>
                    </a:lnTo>
                    <a:lnTo>
                      <a:pt x="45" y="92"/>
                    </a:lnTo>
                    <a:lnTo>
                      <a:pt x="52" y="92"/>
                    </a:lnTo>
                    <a:lnTo>
                      <a:pt x="56" y="92"/>
                    </a:lnTo>
                    <a:lnTo>
                      <a:pt x="56" y="92"/>
                    </a:lnTo>
                    <a:lnTo>
                      <a:pt x="60" y="92"/>
                    </a:lnTo>
                    <a:lnTo>
                      <a:pt x="63" y="88"/>
                    </a:lnTo>
                    <a:lnTo>
                      <a:pt x="67" y="88"/>
                    </a:lnTo>
                    <a:lnTo>
                      <a:pt x="70" y="92"/>
                    </a:lnTo>
                    <a:lnTo>
                      <a:pt x="74" y="95"/>
                    </a:lnTo>
                    <a:lnTo>
                      <a:pt x="74" y="95"/>
                    </a:lnTo>
                    <a:lnTo>
                      <a:pt x="81" y="99"/>
                    </a:lnTo>
                    <a:lnTo>
                      <a:pt x="84" y="102"/>
                    </a:lnTo>
                    <a:lnTo>
                      <a:pt x="91" y="102"/>
                    </a:lnTo>
                    <a:lnTo>
                      <a:pt x="102" y="102"/>
                    </a:lnTo>
                    <a:lnTo>
                      <a:pt x="112" y="102"/>
                    </a:lnTo>
                    <a:lnTo>
                      <a:pt x="123" y="102"/>
                    </a:lnTo>
                    <a:lnTo>
                      <a:pt x="123" y="99"/>
                    </a:lnTo>
                    <a:lnTo>
                      <a:pt x="123" y="99"/>
                    </a:lnTo>
                    <a:lnTo>
                      <a:pt x="123" y="95"/>
                    </a:lnTo>
                    <a:lnTo>
                      <a:pt x="126" y="92"/>
                    </a:lnTo>
                    <a:lnTo>
                      <a:pt x="126" y="92"/>
                    </a:lnTo>
                    <a:lnTo>
                      <a:pt x="130" y="92"/>
                    </a:lnTo>
                    <a:lnTo>
                      <a:pt x="137" y="95"/>
                    </a:lnTo>
                    <a:lnTo>
                      <a:pt x="144" y="99"/>
                    </a:lnTo>
                    <a:lnTo>
                      <a:pt x="148" y="99"/>
                    </a:lnTo>
                    <a:lnTo>
                      <a:pt x="151" y="99"/>
                    </a:lnTo>
                    <a:lnTo>
                      <a:pt x="155" y="99"/>
                    </a:lnTo>
                    <a:lnTo>
                      <a:pt x="158" y="95"/>
                    </a:lnTo>
                    <a:lnTo>
                      <a:pt x="162" y="92"/>
                    </a:lnTo>
                    <a:lnTo>
                      <a:pt x="162" y="88"/>
                    </a:lnTo>
                    <a:lnTo>
                      <a:pt x="162" y="81"/>
                    </a:lnTo>
                    <a:lnTo>
                      <a:pt x="162" y="81"/>
                    </a:lnTo>
                    <a:lnTo>
                      <a:pt x="165" y="77"/>
                    </a:lnTo>
                    <a:lnTo>
                      <a:pt x="169" y="77"/>
                    </a:lnTo>
                    <a:lnTo>
                      <a:pt x="172" y="74"/>
                    </a:lnTo>
                    <a:lnTo>
                      <a:pt x="172" y="70"/>
                    </a:lnTo>
                    <a:lnTo>
                      <a:pt x="172" y="70"/>
                    </a:lnTo>
                    <a:lnTo>
                      <a:pt x="172" y="67"/>
                    </a:lnTo>
                    <a:lnTo>
                      <a:pt x="176" y="63"/>
                    </a:lnTo>
                    <a:lnTo>
                      <a:pt x="176" y="63"/>
                    </a:lnTo>
                    <a:lnTo>
                      <a:pt x="172" y="60"/>
                    </a:lnTo>
                    <a:lnTo>
                      <a:pt x="169" y="56"/>
                    </a:lnTo>
                    <a:lnTo>
                      <a:pt x="162" y="53"/>
                    </a:lnTo>
                    <a:lnTo>
                      <a:pt x="148" y="53"/>
                    </a:lnTo>
                    <a:lnTo>
                      <a:pt x="144" y="49"/>
                    </a:lnTo>
                    <a:lnTo>
                      <a:pt x="141" y="49"/>
                    </a:lnTo>
                    <a:lnTo>
                      <a:pt x="134" y="46"/>
                    </a:lnTo>
                    <a:lnTo>
                      <a:pt x="123" y="46"/>
                    </a:lnTo>
                    <a:lnTo>
                      <a:pt x="116" y="46"/>
                    </a:lnTo>
                    <a:lnTo>
                      <a:pt x="116" y="49"/>
                    </a:lnTo>
                    <a:lnTo>
                      <a:pt x="112" y="49"/>
                    </a:lnTo>
                    <a:lnTo>
                      <a:pt x="105" y="53"/>
                    </a:lnTo>
                    <a:lnTo>
                      <a:pt x="102" y="53"/>
                    </a:lnTo>
                    <a:lnTo>
                      <a:pt x="95" y="53"/>
                    </a:lnTo>
                    <a:lnTo>
                      <a:pt x="84" y="46"/>
                    </a:lnTo>
                    <a:lnTo>
                      <a:pt x="63" y="35"/>
                    </a:lnTo>
                    <a:lnTo>
                      <a:pt x="63" y="32"/>
                    </a:lnTo>
                    <a:lnTo>
                      <a:pt x="60" y="28"/>
                    </a:lnTo>
                    <a:lnTo>
                      <a:pt x="56" y="25"/>
                    </a:lnTo>
                    <a:lnTo>
                      <a:pt x="52" y="25"/>
                    </a:lnTo>
                    <a:lnTo>
                      <a:pt x="52" y="25"/>
                    </a:lnTo>
                    <a:lnTo>
                      <a:pt x="49" y="25"/>
                    </a:lnTo>
                    <a:lnTo>
                      <a:pt x="49" y="21"/>
                    </a:lnTo>
                    <a:lnTo>
                      <a:pt x="52" y="21"/>
                    </a:lnTo>
                    <a:lnTo>
                      <a:pt x="52" y="18"/>
                    </a:lnTo>
                    <a:lnTo>
                      <a:pt x="52" y="18"/>
                    </a:lnTo>
                    <a:lnTo>
                      <a:pt x="52" y="14"/>
                    </a:lnTo>
                    <a:lnTo>
                      <a:pt x="49" y="11"/>
                    </a:lnTo>
                    <a:lnTo>
                      <a:pt x="45" y="11"/>
                    </a:lnTo>
                    <a:lnTo>
                      <a:pt x="42" y="11"/>
                    </a:lnTo>
                    <a:lnTo>
                      <a:pt x="42" y="11"/>
                    </a:lnTo>
                    <a:lnTo>
                      <a:pt x="38" y="11"/>
                    </a:lnTo>
                    <a:lnTo>
                      <a:pt x="35" y="14"/>
                    </a:lnTo>
                    <a:lnTo>
                      <a:pt x="35" y="14"/>
                    </a:lnTo>
                    <a:lnTo>
                      <a:pt x="31" y="14"/>
                    </a:lnTo>
                    <a:lnTo>
                      <a:pt x="28" y="14"/>
                    </a:lnTo>
                    <a:lnTo>
                      <a:pt x="28" y="7"/>
                    </a:lnTo>
                    <a:lnTo>
                      <a:pt x="28" y="7"/>
                    </a:lnTo>
                    <a:lnTo>
                      <a:pt x="24" y="3"/>
                    </a:lnTo>
                    <a:lnTo>
                      <a:pt x="17" y="3"/>
                    </a:lnTo>
                    <a:lnTo>
                      <a:pt x="10" y="3"/>
                    </a:lnTo>
                    <a:lnTo>
                      <a:pt x="10" y="3"/>
                    </a:lnTo>
                    <a:lnTo>
                      <a:pt x="7" y="0"/>
                    </a:lnTo>
                    <a:lnTo>
                      <a:pt x="7" y="0"/>
                    </a:lnTo>
                    <a:lnTo>
                      <a:pt x="3" y="0"/>
                    </a:lnTo>
                    <a:lnTo>
                      <a:pt x="0" y="0"/>
                    </a:lnTo>
                    <a:lnTo>
                      <a:pt x="0" y="3"/>
                    </a:lnTo>
                    <a:lnTo>
                      <a:pt x="0" y="7"/>
                    </a:lnTo>
                    <a:lnTo>
                      <a:pt x="0" y="14"/>
                    </a:lnTo>
                    <a:lnTo>
                      <a:pt x="3" y="25"/>
                    </a:lnTo>
                    <a:lnTo>
                      <a:pt x="3" y="28"/>
                    </a:lnTo>
                    <a:lnTo>
                      <a:pt x="3" y="28"/>
                    </a:lnTo>
                    <a:lnTo>
                      <a:pt x="3" y="32"/>
                    </a:lnTo>
                    <a:lnTo>
                      <a:pt x="7" y="35"/>
                    </a:lnTo>
                    <a:lnTo>
                      <a:pt x="14" y="35"/>
                    </a:lnTo>
                    <a:lnTo>
                      <a:pt x="17" y="32"/>
                    </a:lnTo>
                    <a:lnTo>
                      <a:pt x="28"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0" name="Freeform 364"/>
              <p:cNvSpPr>
                <a:spLocks/>
              </p:cNvSpPr>
              <p:nvPr userDrawn="1"/>
            </p:nvSpPr>
            <p:spPr bwMode="gray">
              <a:xfrm>
                <a:off x="1009" y="-2896"/>
                <a:ext cx="91" cy="109"/>
              </a:xfrm>
              <a:custGeom>
                <a:avLst/>
                <a:gdLst>
                  <a:gd name="T0" fmla="*/ 21 w 91"/>
                  <a:gd name="T1" fmla="*/ 35 h 109"/>
                  <a:gd name="T2" fmla="*/ 28 w 91"/>
                  <a:gd name="T3" fmla="*/ 42 h 109"/>
                  <a:gd name="T4" fmla="*/ 28 w 91"/>
                  <a:gd name="T5" fmla="*/ 46 h 109"/>
                  <a:gd name="T6" fmla="*/ 49 w 91"/>
                  <a:gd name="T7" fmla="*/ 71 h 109"/>
                  <a:gd name="T8" fmla="*/ 59 w 91"/>
                  <a:gd name="T9" fmla="*/ 78 h 109"/>
                  <a:gd name="T10" fmla="*/ 66 w 91"/>
                  <a:gd name="T11" fmla="*/ 81 h 109"/>
                  <a:gd name="T12" fmla="*/ 73 w 91"/>
                  <a:gd name="T13" fmla="*/ 81 h 109"/>
                  <a:gd name="T14" fmla="*/ 77 w 91"/>
                  <a:gd name="T15" fmla="*/ 92 h 109"/>
                  <a:gd name="T16" fmla="*/ 81 w 91"/>
                  <a:gd name="T17" fmla="*/ 99 h 109"/>
                  <a:gd name="T18" fmla="*/ 81 w 91"/>
                  <a:gd name="T19" fmla="*/ 106 h 109"/>
                  <a:gd name="T20" fmla="*/ 84 w 91"/>
                  <a:gd name="T21" fmla="*/ 106 h 109"/>
                  <a:gd name="T22" fmla="*/ 88 w 91"/>
                  <a:gd name="T23" fmla="*/ 99 h 109"/>
                  <a:gd name="T24" fmla="*/ 91 w 91"/>
                  <a:gd name="T25" fmla="*/ 95 h 109"/>
                  <a:gd name="T26" fmla="*/ 84 w 91"/>
                  <a:gd name="T27" fmla="*/ 78 h 109"/>
                  <a:gd name="T28" fmla="*/ 88 w 91"/>
                  <a:gd name="T29" fmla="*/ 63 h 109"/>
                  <a:gd name="T30" fmla="*/ 91 w 91"/>
                  <a:gd name="T31" fmla="*/ 49 h 109"/>
                  <a:gd name="T32" fmla="*/ 91 w 91"/>
                  <a:gd name="T33" fmla="*/ 39 h 109"/>
                  <a:gd name="T34" fmla="*/ 88 w 91"/>
                  <a:gd name="T35" fmla="*/ 28 h 109"/>
                  <a:gd name="T36" fmla="*/ 84 w 91"/>
                  <a:gd name="T37" fmla="*/ 28 h 109"/>
                  <a:gd name="T38" fmla="*/ 81 w 91"/>
                  <a:gd name="T39" fmla="*/ 32 h 109"/>
                  <a:gd name="T40" fmla="*/ 77 w 91"/>
                  <a:gd name="T41" fmla="*/ 35 h 109"/>
                  <a:gd name="T42" fmla="*/ 70 w 91"/>
                  <a:gd name="T43" fmla="*/ 49 h 109"/>
                  <a:gd name="T44" fmla="*/ 66 w 91"/>
                  <a:gd name="T45" fmla="*/ 46 h 109"/>
                  <a:gd name="T46" fmla="*/ 59 w 91"/>
                  <a:gd name="T47" fmla="*/ 35 h 109"/>
                  <a:gd name="T48" fmla="*/ 59 w 91"/>
                  <a:gd name="T49" fmla="*/ 21 h 109"/>
                  <a:gd name="T50" fmla="*/ 59 w 91"/>
                  <a:gd name="T51" fmla="*/ 14 h 109"/>
                  <a:gd name="T52" fmla="*/ 49 w 91"/>
                  <a:gd name="T53" fmla="*/ 11 h 109"/>
                  <a:gd name="T54" fmla="*/ 45 w 91"/>
                  <a:gd name="T55" fmla="*/ 14 h 109"/>
                  <a:gd name="T56" fmla="*/ 42 w 91"/>
                  <a:gd name="T57" fmla="*/ 21 h 109"/>
                  <a:gd name="T58" fmla="*/ 42 w 91"/>
                  <a:gd name="T59" fmla="*/ 28 h 109"/>
                  <a:gd name="T60" fmla="*/ 35 w 91"/>
                  <a:gd name="T61" fmla="*/ 25 h 109"/>
                  <a:gd name="T62" fmla="*/ 31 w 91"/>
                  <a:gd name="T63" fmla="*/ 18 h 109"/>
                  <a:gd name="T64" fmla="*/ 28 w 91"/>
                  <a:gd name="T65" fmla="*/ 11 h 109"/>
                  <a:gd name="T66" fmla="*/ 21 w 91"/>
                  <a:gd name="T67" fmla="*/ 4 h 109"/>
                  <a:gd name="T68" fmla="*/ 10 w 91"/>
                  <a:gd name="T69" fmla="*/ 0 h 109"/>
                  <a:gd name="T70" fmla="*/ 7 w 91"/>
                  <a:gd name="T71" fmla="*/ 0 h 109"/>
                  <a:gd name="T72" fmla="*/ 0 w 91"/>
                  <a:gd name="T73" fmla="*/ 11 h 109"/>
                  <a:gd name="T74" fmla="*/ 3 w 91"/>
                  <a:gd name="T75" fmla="*/ 21 h 109"/>
                  <a:gd name="T76" fmla="*/ 14 w 91"/>
                  <a:gd name="T77" fmla="*/ 28 h 109"/>
                  <a:gd name="T78" fmla="*/ 14 w 91"/>
                  <a:gd name="T79" fmla="*/ 3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1" h="109">
                    <a:moveTo>
                      <a:pt x="14" y="32"/>
                    </a:moveTo>
                    <a:lnTo>
                      <a:pt x="21" y="35"/>
                    </a:lnTo>
                    <a:lnTo>
                      <a:pt x="24" y="39"/>
                    </a:lnTo>
                    <a:lnTo>
                      <a:pt x="28" y="42"/>
                    </a:lnTo>
                    <a:lnTo>
                      <a:pt x="28" y="46"/>
                    </a:lnTo>
                    <a:lnTo>
                      <a:pt x="28" y="46"/>
                    </a:lnTo>
                    <a:lnTo>
                      <a:pt x="42" y="63"/>
                    </a:lnTo>
                    <a:lnTo>
                      <a:pt x="49" y="71"/>
                    </a:lnTo>
                    <a:lnTo>
                      <a:pt x="56" y="74"/>
                    </a:lnTo>
                    <a:lnTo>
                      <a:pt x="59" y="78"/>
                    </a:lnTo>
                    <a:lnTo>
                      <a:pt x="66" y="81"/>
                    </a:lnTo>
                    <a:lnTo>
                      <a:pt x="66" y="81"/>
                    </a:lnTo>
                    <a:lnTo>
                      <a:pt x="70" y="78"/>
                    </a:lnTo>
                    <a:lnTo>
                      <a:pt x="73" y="81"/>
                    </a:lnTo>
                    <a:lnTo>
                      <a:pt x="77" y="85"/>
                    </a:lnTo>
                    <a:lnTo>
                      <a:pt x="77" y="92"/>
                    </a:lnTo>
                    <a:lnTo>
                      <a:pt x="81" y="95"/>
                    </a:lnTo>
                    <a:lnTo>
                      <a:pt x="81" y="99"/>
                    </a:lnTo>
                    <a:lnTo>
                      <a:pt x="81" y="102"/>
                    </a:lnTo>
                    <a:lnTo>
                      <a:pt x="81" y="106"/>
                    </a:lnTo>
                    <a:lnTo>
                      <a:pt x="84" y="109"/>
                    </a:lnTo>
                    <a:lnTo>
                      <a:pt x="84" y="106"/>
                    </a:lnTo>
                    <a:lnTo>
                      <a:pt x="88" y="102"/>
                    </a:lnTo>
                    <a:lnTo>
                      <a:pt x="88" y="99"/>
                    </a:lnTo>
                    <a:lnTo>
                      <a:pt x="91" y="95"/>
                    </a:lnTo>
                    <a:lnTo>
                      <a:pt x="91" y="95"/>
                    </a:lnTo>
                    <a:lnTo>
                      <a:pt x="88" y="88"/>
                    </a:lnTo>
                    <a:lnTo>
                      <a:pt x="84" y="78"/>
                    </a:lnTo>
                    <a:lnTo>
                      <a:pt x="84" y="71"/>
                    </a:lnTo>
                    <a:lnTo>
                      <a:pt x="88" y="63"/>
                    </a:lnTo>
                    <a:lnTo>
                      <a:pt x="88" y="53"/>
                    </a:lnTo>
                    <a:lnTo>
                      <a:pt x="91" y="49"/>
                    </a:lnTo>
                    <a:lnTo>
                      <a:pt x="91" y="46"/>
                    </a:lnTo>
                    <a:lnTo>
                      <a:pt x="91" y="39"/>
                    </a:lnTo>
                    <a:lnTo>
                      <a:pt x="88" y="32"/>
                    </a:lnTo>
                    <a:lnTo>
                      <a:pt x="88" y="28"/>
                    </a:lnTo>
                    <a:lnTo>
                      <a:pt x="84" y="28"/>
                    </a:lnTo>
                    <a:lnTo>
                      <a:pt x="84" y="28"/>
                    </a:lnTo>
                    <a:lnTo>
                      <a:pt x="81" y="32"/>
                    </a:lnTo>
                    <a:lnTo>
                      <a:pt x="81" y="32"/>
                    </a:lnTo>
                    <a:lnTo>
                      <a:pt x="77" y="35"/>
                    </a:lnTo>
                    <a:lnTo>
                      <a:pt x="77" y="35"/>
                    </a:lnTo>
                    <a:lnTo>
                      <a:pt x="73" y="42"/>
                    </a:lnTo>
                    <a:lnTo>
                      <a:pt x="70" y="49"/>
                    </a:lnTo>
                    <a:lnTo>
                      <a:pt x="70" y="49"/>
                    </a:lnTo>
                    <a:lnTo>
                      <a:pt x="66" y="46"/>
                    </a:lnTo>
                    <a:lnTo>
                      <a:pt x="63" y="42"/>
                    </a:lnTo>
                    <a:lnTo>
                      <a:pt x="59" y="35"/>
                    </a:lnTo>
                    <a:lnTo>
                      <a:pt x="59" y="28"/>
                    </a:lnTo>
                    <a:lnTo>
                      <a:pt x="59" y="21"/>
                    </a:lnTo>
                    <a:lnTo>
                      <a:pt x="59" y="18"/>
                    </a:lnTo>
                    <a:lnTo>
                      <a:pt x="59" y="14"/>
                    </a:lnTo>
                    <a:lnTo>
                      <a:pt x="56" y="11"/>
                    </a:lnTo>
                    <a:lnTo>
                      <a:pt x="49" y="11"/>
                    </a:lnTo>
                    <a:lnTo>
                      <a:pt x="45" y="11"/>
                    </a:lnTo>
                    <a:lnTo>
                      <a:pt x="45" y="14"/>
                    </a:lnTo>
                    <a:lnTo>
                      <a:pt x="45" y="18"/>
                    </a:lnTo>
                    <a:lnTo>
                      <a:pt x="42" y="21"/>
                    </a:lnTo>
                    <a:lnTo>
                      <a:pt x="42" y="25"/>
                    </a:lnTo>
                    <a:lnTo>
                      <a:pt x="42" y="28"/>
                    </a:lnTo>
                    <a:lnTo>
                      <a:pt x="38" y="28"/>
                    </a:lnTo>
                    <a:lnTo>
                      <a:pt x="35" y="25"/>
                    </a:lnTo>
                    <a:lnTo>
                      <a:pt x="31" y="21"/>
                    </a:lnTo>
                    <a:lnTo>
                      <a:pt x="31" y="18"/>
                    </a:lnTo>
                    <a:lnTo>
                      <a:pt x="31" y="18"/>
                    </a:lnTo>
                    <a:lnTo>
                      <a:pt x="28" y="11"/>
                    </a:lnTo>
                    <a:lnTo>
                      <a:pt x="24" y="7"/>
                    </a:lnTo>
                    <a:lnTo>
                      <a:pt x="21" y="4"/>
                    </a:lnTo>
                    <a:lnTo>
                      <a:pt x="17" y="0"/>
                    </a:lnTo>
                    <a:lnTo>
                      <a:pt x="10" y="0"/>
                    </a:lnTo>
                    <a:lnTo>
                      <a:pt x="10" y="0"/>
                    </a:lnTo>
                    <a:lnTo>
                      <a:pt x="7" y="0"/>
                    </a:lnTo>
                    <a:lnTo>
                      <a:pt x="0" y="7"/>
                    </a:lnTo>
                    <a:lnTo>
                      <a:pt x="0" y="11"/>
                    </a:lnTo>
                    <a:lnTo>
                      <a:pt x="0" y="18"/>
                    </a:lnTo>
                    <a:lnTo>
                      <a:pt x="3" y="21"/>
                    </a:lnTo>
                    <a:lnTo>
                      <a:pt x="10" y="25"/>
                    </a:lnTo>
                    <a:lnTo>
                      <a:pt x="14" y="28"/>
                    </a:lnTo>
                    <a:lnTo>
                      <a:pt x="14" y="32"/>
                    </a:lnTo>
                    <a:lnTo>
                      <a:pt x="14"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1" name="Freeform 365"/>
              <p:cNvSpPr>
                <a:spLocks/>
              </p:cNvSpPr>
              <p:nvPr userDrawn="1"/>
            </p:nvSpPr>
            <p:spPr bwMode="gray">
              <a:xfrm>
                <a:off x="1118" y="-2850"/>
                <a:ext cx="47" cy="63"/>
              </a:xfrm>
              <a:custGeom>
                <a:avLst/>
                <a:gdLst>
                  <a:gd name="T0" fmla="*/ 42 w 42"/>
                  <a:gd name="T1" fmla="*/ 42 h 56"/>
                  <a:gd name="T2" fmla="*/ 17 w 42"/>
                  <a:gd name="T3" fmla="*/ 0 h 56"/>
                  <a:gd name="T4" fmla="*/ 17 w 42"/>
                  <a:gd name="T5" fmla="*/ 0 h 56"/>
                  <a:gd name="T6" fmla="*/ 14 w 42"/>
                  <a:gd name="T7" fmla="*/ 0 h 56"/>
                  <a:gd name="T8" fmla="*/ 10 w 42"/>
                  <a:gd name="T9" fmla="*/ 3 h 56"/>
                  <a:gd name="T10" fmla="*/ 7 w 42"/>
                  <a:gd name="T11" fmla="*/ 7 h 56"/>
                  <a:gd name="T12" fmla="*/ 3 w 42"/>
                  <a:gd name="T13" fmla="*/ 14 h 56"/>
                  <a:gd name="T14" fmla="*/ 3 w 42"/>
                  <a:gd name="T15" fmla="*/ 25 h 56"/>
                  <a:gd name="T16" fmla="*/ 0 w 42"/>
                  <a:gd name="T17" fmla="*/ 49 h 56"/>
                  <a:gd name="T18" fmla="*/ 3 w 42"/>
                  <a:gd name="T19" fmla="*/ 49 h 56"/>
                  <a:gd name="T20" fmla="*/ 7 w 42"/>
                  <a:gd name="T21" fmla="*/ 53 h 56"/>
                  <a:gd name="T22" fmla="*/ 10 w 42"/>
                  <a:gd name="T23" fmla="*/ 53 h 56"/>
                  <a:gd name="T24" fmla="*/ 17 w 42"/>
                  <a:gd name="T25" fmla="*/ 56 h 56"/>
                  <a:gd name="T26" fmla="*/ 24 w 42"/>
                  <a:gd name="T27" fmla="*/ 56 h 56"/>
                  <a:gd name="T28" fmla="*/ 31 w 42"/>
                  <a:gd name="T29" fmla="*/ 56 h 56"/>
                  <a:gd name="T30" fmla="*/ 35 w 42"/>
                  <a:gd name="T31" fmla="*/ 53 h 56"/>
                  <a:gd name="T32" fmla="*/ 38 w 42"/>
                  <a:gd name="T33" fmla="*/ 49 h 56"/>
                  <a:gd name="T34" fmla="*/ 42 w 42"/>
                  <a:gd name="T35"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56">
                    <a:moveTo>
                      <a:pt x="42" y="42"/>
                    </a:moveTo>
                    <a:lnTo>
                      <a:pt x="17" y="0"/>
                    </a:lnTo>
                    <a:lnTo>
                      <a:pt x="17" y="0"/>
                    </a:lnTo>
                    <a:lnTo>
                      <a:pt x="14" y="0"/>
                    </a:lnTo>
                    <a:lnTo>
                      <a:pt x="10" y="3"/>
                    </a:lnTo>
                    <a:lnTo>
                      <a:pt x="7" y="7"/>
                    </a:lnTo>
                    <a:lnTo>
                      <a:pt x="3" y="14"/>
                    </a:lnTo>
                    <a:lnTo>
                      <a:pt x="3" y="25"/>
                    </a:lnTo>
                    <a:lnTo>
                      <a:pt x="0" y="49"/>
                    </a:lnTo>
                    <a:lnTo>
                      <a:pt x="3" y="49"/>
                    </a:lnTo>
                    <a:lnTo>
                      <a:pt x="7" y="53"/>
                    </a:lnTo>
                    <a:lnTo>
                      <a:pt x="10" y="53"/>
                    </a:lnTo>
                    <a:lnTo>
                      <a:pt x="17" y="56"/>
                    </a:lnTo>
                    <a:lnTo>
                      <a:pt x="24" y="56"/>
                    </a:lnTo>
                    <a:lnTo>
                      <a:pt x="31" y="56"/>
                    </a:lnTo>
                    <a:lnTo>
                      <a:pt x="35" y="53"/>
                    </a:lnTo>
                    <a:lnTo>
                      <a:pt x="38" y="49"/>
                    </a:lnTo>
                    <a:lnTo>
                      <a:pt x="42"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2" name="Freeform 366"/>
              <p:cNvSpPr>
                <a:spLocks/>
              </p:cNvSpPr>
              <p:nvPr userDrawn="1"/>
            </p:nvSpPr>
            <p:spPr bwMode="gray">
              <a:xfrm>
                <a:off x="1252" y="-2840"/>
                <a:ext cx="83" cy="155"/>
              </a:xfrm>
              <a:custGeom>
                <a:avLst/>
                <a:gdLst>
                  <a:gd name="T0" fmla="*/ 3 w 74"/>
                  <a:gd name="T1" fmla="*/ 88 h 155"/>
                  <a:gd name="T2" fmla="*/ 10 w 74"/>
                  <a:gd name="T3" fmla="*/ 88 h 155"/>
                  <a:gd name="T4" fmla="*/ 14 w 74"/>
                  <a:gd name="T5" fmla="*/ 96 h 155"/>
                  <a:gd name="T6" fmla="*/ 17 w 74"/>
                  <a:gd name="T7" fmla="*/ 103 h 155"/>
                  <a:gd name="T8" fmla="*/ 17 w 74"/>
                  <a:gd name="T9" fmla="*/ 110 h 155"/>
                  <a:gd name="T10" fmla="*/ 14 w 74"/>
                  <a:gd name="T11" fmla="*/ 117 h 155"/>
                  <a:gd name="T12" fmla="*/ 10 w 74"/>
                  <a:gd name="T13" fmla="*/ 117 h 155"/>
                  <a:gd name="T14" fmla="*/ 10 w 74"/>
                  <a:gd name="T15" fmla="*/ 127 h 155"/>
                  <a:gd name="T16" fmla="*/ 14 w 74"/>
                  <a:gd name="T17" fmla="*/ 134 h 155"/>
                  <a:gd name="T18" fmla="*/ 10 w 74"/>
                  <a:gd name="T19" fmla="*/ 141 h 155"/>
                  <a:gd name="T20" fmla="*/ 17 w 74"/>
                  <a:gd name="T21" fmla="*/ 152 h 155"/>
                  <a:gd name="T22" fmla="*/ 28 w 74"/>
                  <a:gd name="T23" fmla="*/ 155 h 155"/>
                  <a:gd name="T24" fmla="*/ 35 w 74"/>
                  <a:gd name="T25" fmla="*/ 155 h 155"/>
                  <a:gd name="T26" fmla="*/ 38 w 74"/>
                  <a:gd name="T27" fmla="*/ 155 h 155"/>
                  <a:gd name="T28" fmla="*/ 45 w 74"/>
                  <a:gd name="T29" fmla="*/ 152 h 155"/>
                  <a:gd name="T30" fmla="*/ 52 w 74"/>
                  <a:gd name="T31" fmla="*/ 141 h 155"/>
                  <a:gd name="T32" fmla="*/ 56 w 74"/>
                  <a:gd name="T33" fmla="*/ 138 h 155"/>
                  <a:gd name="T34" fmla="*/ 59 w 74"/>
                  <a:gd name="T35" fmla="*/ 124 h 155"/>
                  <a:gd name="T36" fmla="*/ 67 w 74"/>
                  <a:gd name="T37" fmla="*/ 117 h 155"/>
                  <a:gd name="T38" fmla="*/ 70 w 74"/>
                  <a:gd name="T39" fmla="*/ 110 h 155"/>
                  <a:gd name="T40" fmla="*/ 74 w 74"/>
                  <a:gd name="T41" fmla="*/ 88 h 155"/>
                  <a:gd name="T42" fmla="*/ 67 w 74"/>
                  <a:gd name="T43" fmla="*/ 85 h 155"/>
                  <a:gd name="T44" fmla="*/ 59 w 74"/>
                  <a:gd name="T45" fmla="*/ 85 h 155"/>
                  <a:gd name="T46" fmla="*/ 56 w 74"/>
                  <a:gd name="T47" fmla="*/ 85 h 155"/>
                  <a:gd name="T48" fmla="*/ 52 w 74"/>
                  <a:gd name="T49" fmla="*/ 85 h 155"/>
                  <a:gd name="T50" fmla="*/ 56 w 74"/>
                  <a:gd name="T51" fmla="*/ 78 h 155"/>
                  <a:gd name="T52" fmla="*/ 59 w 74"/>
                  <a:gd name="T53" fmla="*/ 78 h 155"/>
                  <a:gd name="T54" fmla="*/ 59 w 74"/>
                  <a:gd name="T55" fmla="*/ 67 h 155"/>
                  <a:gd name="T56" fmla="*/ 59 w 74"/>
                  <a:gd name="T57" fmla="*/ 60 h 155"/>
                  <a:gd name="T58" fmla="*/ 56 w 74"/>
                  <a:gd name="T59" fmla="*/ 46 h 155"/>
                  <a:gd name="T60" fmla="*/ 45 w 74"/>
                  <a:gd name="T61" fmla="*/ 32 h 155"/>
                  <a:gd name="T62" fmla="*/ 42 w 74"/>
                  <a:gd name="T63" fmla="*/ 29 h 155"/>
                  <a:gd name="T64" fmla="*/ 35 w 74"/>
                  <a:gd name="T65" fmla="*/ 18 h 155"/>
                  <a:gd name="T66" fmla="*/ 28 w 74"/>
                  <a:gd name="T67" fmla="*/ 15 h 155"/>
                  <a:gd name="T68" fmla="*/ 24 w 74"/>
                  <a:gd name="T69" fmla="*/ 11 h 155"/>
                  <a:gd name="T70" fmla="*/ 21 w 74"/>
                  <a:gd name="T71" fmla="*/ 4 h 155"/>
                  <a:gd name="T72" fmla="*/ 17 w 74"/>
                  <a:gd name="T73" fmla="*/ 0 h 155"/>
                  <a:gd name="T74" fmla="*/ 10 w 74"/>
                  <a:gd name="T75" fmla="*/ 4 h 155"/>
                  <a:gd name="T76" fmla="*/ 10 w 74"/>
                  <a:gd name="T77" fmla="*/ 7 h 155"/>
                  <a:gd name="T78" fmla="*/ 14 w 74"/>
                  <a:gd name="T79" fmla="*/ 15 h 155"/>
                  <a:gd name="T80" fmla="*/ 10 w 74"/>
                  <a:gd name="T81" fmla="*/ 22 h 155"/>
                  <a:gd name="T82" fmla="*/ 7 w 74"/>
                  <a:gd name="T83" fmla="*/ 29 h 155"/>
                  <a:gd name="T84" fmla="*/ 3 w 74"/>
                  <a:gd name="T85" fmla="*/ 43 h 155"/>
                  <a:gd name="T86" fmla="*/ 3 w 74"/>
                  <a:gd name="T87" fmla="*/ 60 h 155"/>
                  <a:gd name="T88" fmla="*/ 0 w 74"/>
                  <a:gd name="T89" fmla="*/ 64 h 155"/>
                  <a:gd name="T90" fmla="*/ 0 w 74"/>
                  <a:gd name="T91" fmla="*/ 67 h 155"/>
                  <a:gd name="T92" fmla="*/ 7 w 74"/>
                  <a:gd name="T93" fmla="*/ 8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 h="155">
                    <a:moveTo>
                      <a:pt x="3" y="88"/>
                    </a:moveTo>
                    <a:lnTo>
                      <a:pt x="3" y="88"/>
                    </a:lnTo>
                    <a:lnTo>
                      <a:pt x="7" y="88"/>
                    </a:lnTo>
                    <a:lnTo>
                      <a:pt x="10" y="88"/>
                    </a:lnTo>
                    <a:lnTo>
                      <a:pt x="14" y="92"/>
                    </a:lnTo>
                    <a:lnTo>
                      <a:pt x="14" y="96"/>
                    </a:lnTo>
                    <a:lnTo>
                      <a:pt x="14" y="103"/>
                    </a:lnTo>
                    <a:lnTo>
                      <a:pt x="17" y="103"/>
                    </a:lnTo>
                    <a:lnTo>
                      <a:pt x="17" y="106"/>
                    </a:lnTo>
                    <a:lnTo>
                      <a:pt x="17" y="110"/>
                    </a:lnTo>
                    <a:lnTo>
                      <a:pt x="14" y="113"/>
                    </a:lnTo>
                    <a:lnTo>
                      <a:pt x="14" y="117"/>
                    </a:lnTo>
                    <a:lnTo>
                      <a:pt x="14" y="117"/>
                    </a:lnTo>
                    <a:lnTo>
                      <a:pt x="10" y="117"/>
                    </a:lnTo>
                    <a:lnTo>
                      <a:pt x="10" y="120"/>
                    </a:lnTo>
                    <a:lnTo>
                      <a:pt x="10" y="127"/>
                    </a:lnTo>
                    <a:lnTo>
                      <a:pt x="14" y="134"/>
                    </a:lnTo>
                    <a:lnTo>
                      <a:pt x="14" y="134"/>
                    </a:lnTo>
                    <a:lnTo>
                      <a:pt x="10" y="138"/>
                    </a:lnTo>
                    <a:lnTo>
                      <a:pt x="10" y="141"/>
                    </a:lnTo>
                    <a:lnTo>
                      <a:pt x="14" y="148"/>
                    </a:lnTo>
                    <a:lnTo>
                      <a:pt x="17" y="152"/>
                    </a:lnTo>
                    <a:lnTo>
                      <a:pt x="24" y="152"/>
                    </a:lnTo>
                    <a:lnTo>
                      <a:pt x="28" y="155"/>
                    </a:lnTo>
                    <a:lnTo>
                      <a:pt x="31" y="155"/>
                    </a:lnTo>
                    <a:lnTo>
                      <a:pt x="35" y="155"/>
                    </a:lnTo>
                    <a:lnTo>
                      <a:pt x="38" y="155"/>
                    </a:lnTo>
                    <a:lnTo>
                      <a:pt x="38" y="155"/>
                    </a:lnTo>
                    <a:lnTo>
                      <a:pt x="42" y="155"/>
                    </a:lnTo>
                    <a:lnTo>
                      <a:pt x="45" y="152"/>
                    </a:lnTo>
                    <a:lnTo>
                      <a:pt x="49" y="148"/>
                    </a:lnTo>
                    <a:lnTo>
                      <a:pt x="52" y="141"/>
                    </a:lnTo>
                    <a:lnTo>
                      <a:pt x="52" y="141"/>
                    </a:lnTo>
                    <a:lnTo>
                      <a:pt x="56" y="138"/>
                    </a:lnTo>
                    <a:lnTo>
                      <a:pt x="56" y="131"/>
                    </a:lnTo>
                    <a:lnTo>
                      <a:pt x="59" y="124"/>
                    </a:lnTo>
                    <a:lnTo>
                      <a:pt x="67" y="120"/>
                    </a:lnTo>
                    <a:lnTo>
                      <a:pt x="67" y="117"/>
                    </a:lnTo>
                    <a:lnTo>
                      <a:pt x="70" y="113"/>
                    </a:lnTo>
                    <a:lnTo>
                      <a:pt x="70" y="110"/>
                    </a:lnTo>
                    <a:lnTo>
                      <a:pt x="74" y="99"/>
                    </a:lnTo>
                    <a:lnTo>
                      <a:pt x="74" y="88"/>
                    </a:lnTo>
                    <a:lnTo>
                      <a:pt x="70" y="88"/>
                    </a:lnTo>
                    <a:lnTo>
                      <a:pt x="67" y="85"/>
                    </a:lnTo>
                    <a:lnTo>
                      <a:pt x="63" y="81"/>
                    </a:lnTo>
                    <a:lnTo>
                      <a:pt x="59" y="85"/>
                    </a:lnTo>
                    <a:lnTo>
                      <a:pt x="59" y="85"/>
                    </a:lnTo>
                    <a:lnTo>
                      <a:pt x="56" y="85"/>
                    </a:lnTo>
                    <a:lnTo>
                      <a:pt x="56" y="85"/>
                    </a:lnTo>
                    <a:lnTo>
                      <a:pt x="52" y="85"/>
                    </a:lnTo>
                    <a:lnTo>
                      <a:pt x="52" y="85"/>
                    </a:lnTo>
                    <a:lnTo>
                      <a:pt x="56" y="78"/>
                    </a:lnTo>
                    <a:lnTo>
                      <a:pt x="56" y="78"/>
                    </a:lnTo>
                    <a:lnTo>
                      <a:pt x="59" y="78"/>
                    </a:lnTo>
                    <a:lnTo>
                      <a:pt x="59" y="74"/>
                    </a:lnTo>
                    <a:lnTo>
                      <a:pt x="59" y="67"/>
                    </a:lnTo>
                    <a:lnTo>
                      <a:pt x="59" y="60"/>
                    </a:lnTo>
                    <a:lnTo>
                      <a:pt x="59" y="60"/>
                    </a:lnTo>
                    <a:lnTo>
                      <a:pt x="59" y="53"/>
                    </a:lnTo>
                    <a:lnTo>
                      <a:pt x="56" y="46"/>
                    </a:lnTo>
                    <a:lnTo>
                      <a:pt x="52" y="39"/>
                    </a:lnTo>
                    <a:lnTo>
                      <a:pt x="45" y="32"/>
                    </a:lnTo>
                    <a:lnTo>
                      <a:pt x="45" y="29"/>
                    </a:lnTo>
                    <a:lnTo>
                      <a:pt x="42" y="29"/>
                    </a:lnTo>
                    <a:lnTo>
                      <a:pt x="38" y="22"/>
                    </a:lnTo>
                    <a:lnTo>
                      <a:pt x="35" y="18"/>
                    </a:lnTo>
                    <a:lnTo>
                      <a:pt x="31" y="15"/>
                    </a:lnTo>
                    <a:lnTo>
                      <a:pt x="28" y="15"/>
                    </a:lnTo>
                    <a:lnTo>
                      <a:pt x="28" y="11"/>
                    </a:lnTo>
                    <a:lnTo>
                      <a:pt x="24" y="11"/>
                    </a:lnTo>
                    <a:lnTo>
                      <a:pt x="21" y="7"/>
                    </a:lnTo>
                    <a:lnTo>
                      <a:pt x="21" y="4"/>
                    </a:lnTo>
                    <a:lnTo>
                      <a:pt x="21" y="0"/>
                    </a:lnTo>
                    <a:lnTo>
                      <a:pt x="17" y="0"/>
                    </a:lnTo>
                    <a:lnTo>
                      <a:pt x="14" y="0"/>
                    </a:lnTo>
                    <a:lnTo>
                      <a:pt x="10" y="4"/>
                    </a:lnTo>
                    <a:lnTo>
                      <a:pt x="10" y="7"/>
                    </a:lnTo>
                    <a:lnTo>
                      <a:pt x="10" y="7"/>
                    </a:lnTo>
                    <a:lnTo>
                      <a:pt x="14" y="11"/>
                    </a:lnTo>
                    <a:lnTo>
                      <a:pt x="14" y="15"/>
                    </a:lnTo>
                    <a:lnTo>
                      <a:pt x="10" y="22"/>
                    </a:lnTo>
                    <a:lnTo>
                      <a:pt x="10" y="22"/>
                    </a:lnTo>
                    <a:lnTo>
                      <a:pt x="7" y="25"/>
                    </a:lnTo>
                    <a:lnTo>
                      <a:pt x="7" y="29"/>
                    </a:lnTo>
                    <a:lnTo>
                      <a:pt x="3" y="32"/>
                    </a:lnTo>
                    <a:lnTo>
                      <a:pt x="3" y="43"/>
                    </a:lnTo>
                    <a:lnTo>
                      <a:pt x="3" y="53"/>
                    </a:lnTo>
                    <a:lnTo>
                      <a:pt x="3" y="60"/>
                    </a:lnTo>
                    <a:lnTo>
                      <a:pt x="0" y="60"/>
                    </a:lnTo>
                    <a:lnTo>
                      <a:pt x="0" y="64"/>
                    </a:lnTo>
                    <a:lnTo>
                      <a:pt x="0" y="64"/>
                    </a:lnTo>
                    <a:lnTo>
                      <a:pt x="0" y="67"/>
                    </a:lnTo>
                    <a:lnTo>
                      <a:pt x="3" y="74"/>
                    </a:lnTo>
                    <a:lnTo>
                      <a:pt x="7" y="81"/>
                    </a:lnTo>
                    <a:lnTo>
                      <a:pt x="3" y="8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3" name="Freeform 367"/>
              <p:cNvSpPr>
                <a:spLocks/>
              </p:cNvSpPr>
              <p:nvPr userDrawn="1"/>
            </p:nvSpPr>
            <p:spPr bwMode="gray">
              <a:xfrm>
                <a:off x="1001" y="-2399"/>
                <a:ext cx="53" cy="46"/>
              </a:xfrm>
              <a:custGeom>
                <a:avLst/>
                <a:gdLst>
                  <a:gd name="T0" fmla="*/ 25 w 53"/>
                  <a:gd name="T1" fmla="*/ 46 h 46"/>
                  <a:gd name="T2" fmla="*/ 29 w 53"/>
                  <a:gd name="T3" fmla="*/ 46 h 46"/>
                  <a:gd name="T4" fmla="*/ 32 w 53"/>
                  <a:gd name="T5" fmla="*/ 46 h 46"/>
                  <a:gd name="T6" fmla="*/ 39 w 53"/>
                  <a:gd name="T7" fmla="*/ 46 h 46"/>
                  <a:gd name="T8" fmla="*/ 43 w 53"/>
                  <a:gd name="T9" fmla="*/ 42 h 46"/>
                  <a:gd name="T10" fmla="*/ 50 w 53"/>
                  <a:gd name="T11" fmla="*/ 46 h 46"/>
                  <a:gd name="T12" fmla="*/ 53 w 53"/>
                  <a:gd name="T13" fmla="*/ 46 h 46"/>
                  <a:gd name="T14" fmla="*/ 53 w 53"/>
                  <a:gd name="T15" fmla="*/ 46 h 46"/>
                  <a:gd name="T16" fmla="*/ 50 w 53"/>
                  <a:gd name="T17" fmla="*/ 39 h 46"/>
                  <a:gd name="T18" fmla="*/ 50 w 53"/>
                  <a:gd name="T19" fmla="*/ 32 h 46"/>
                  <a:gd name="T20" fmla="*/ 46 w 53"/>
                  <a:gd name="T21" fmla="*/ 24 h 46"/>
                  <a:gd name="T22" fmla="*/ 43 w 53"/>
                  <a:gd name="T23" fmla="*/ 21 h 46"/>
                  <a:gd name="T24" fmla="*/ 43 w 53"/>
                  <a:gd name="T25" fmla="*/ 21 h 46"/>
                  <a:gd name="T26" fmla="*/ 43 w 53"/>
                  <a:gd name="T27" fmla="*/ 14 h 46"/>
                  <a:gd name="T28" fmla="*/ 39 w 53"/>
                  <a:gd name="T29" fmla="*/ 7 h 46"/>
                  <a:gd name="T30" fmla="*/ 36 w 53"/>
                  <a:gd name="T31" fmla="*/ 3 h 46"/>
                  <a:gd name="T32" fmla="*/ 32 w 53"/>
                  <a:gd name="T33" fmla="*/ 0 h 46"/>
                  <a:gd name="T34" fmla="*/ 29 w 53"/>
                  <a:gd name="T35" fmla="*/ 0 h 46"/>
                  <a:gd name="T36" fmla="*/ 25 w 53"/>
                  <a:gd name="T37" fmla="*/ 17 h 46"/>
                  <a:gd name="T38" fmla="*/ 25 w 53"/>
                  <a:gd name="T39" fmla="*/ 17 h 46"/>
                  <a:gd name="T40" fmla="*/ 22 w 53"/>
                  <a:gd name="T41" fmla="*/ 17 h 46"/>
                  <a:gd name="T42" fmla="*/ 15 w 53"/>
                  <a:gd name="T43" fmla="*/ 17 h 46"/>
                  <a:gd name="T44" fmla="*/ 11 w 53"/>
                  <a:gd name="T45" fmla="*/ 21 h 46"/>
                  <a:gd name="T46" fmla="*/ 8 w 53"/>
                  <a:gd name="T47" fmla="*/ 24 h 46"/>
                  <a:gd name="T48" fmla="*/ 8 w 53"/>
                  <a:gd name="T49" fmla="*/ 24 h 46"/>
                  <a:gd name="T50" fmla="*/ 8 w 53"/>
                  <a:gd name="T51" fmla="*/ 24 h 46"/>
                  <a:gd name="T52" fmla="*/ 4 w 53"/>
                  <a:gd name="T53" fmla="*/ 24 h 46"/>
                  <a:gd name="T54" fmla="*/ 0 w 53"/>
                  <a:gd name="T55" fmla="*/ 28 h 46"/>
                  <a:gd name="T56" fmla="*/ 0 w 53"/>
                  <a:gd name="T57" fmla="*/ 32 h 46"/>
                  <a:gd name="T58" fmla="*/ 0 w 53"/>
                  <a:gd name="T59" fmla="*/ 39 h 46"/>
                  <a:gd name="T60" fmla="*/ 0 w 53"/>
                  <a:gd name="T61" fmla="*/ 39 h 46"/>
                  <a:gd name="T62" fmla="*/ 8 w 53"/>
                  <a:gd name="T63" fmla="*/ 42 h 46"/>
                  <a:gd name="T64" fmla="*/ 15 w 53"/>
                  <a:gd name="T65" fmla="*/ 46 h 46"/>
                  <a:gd name="T66" fmla="*/ 25 w 53"/>
                  <a:gd name="T6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 h="46">
                    <a:moveTo>
                      <a:pt x="25" y="46"/>
                    </a:moveTo>
                    <a:lnTo>
                      <a:pt x="29" y="46"/>
                    </a:lnTo>
                    <a:lnTo>
                      <a:pt x="32" y="46"/>
                    </a:lnTo>
                    <a:lnTo>
                      <a:pt x="39" y="46"/>
                    </a:lnTo>
                    <a:lnTo>
                      <a:pt x="43" y="42"/>
                    </a:lnTo>
                    <a:lnTo>
                      <a:pt x="50" y="46"/>
                    </a:lnTo>
                    <a:lnTo>
                      <a:pt x="53" y="46"/>
                    </a:lnTo>
                    <a:lnTo>
                      <a:pt x="53" y="46"/>
                    </a:lnTo>
                    <a:lnTo>
                      <a:pt x="50" y="39"/>
                    </a:lnTo>
                    <a:lnTo>
                      <a:pt x="50" y="32"/>
                    </a:lnTo>
                    <a:lnTo>
                      <a:pt x="46" y="24"/>
                    </a:lnTo>
                    <a:lnTo>
                      <a:pt x="43" y="21"/>
                    </a:lnTo>
                    <a:lnTo>
                      <a:pt x="43" y="21"/>
                    </a:lnTo>
                    <a:lnTo>
                      <a:pt x="43" y="14"/>
                    </a:lnTo>
                    <a:lnTo>
                      <a:pt x="39" y="7"/>
                    </a:lnTo>
                    <a:lnTo>
                      <a:pt x="36" y="3"/>
                    </a:lnTo>
                    <a:lnTo>
                      <a:pt x="32" y="0"/>
                    </a:lnTo>
                    <a:lnTo>
                      <a:pt x="29" y="0"/>
                    </a:lnTo>
                    <a:lnTo>
                      <a:pt x="25" y="17"/>
                    </a:lnTo>
                    <a:lnTo>
                      <a:pt x="25" y="17"/>
                    </a:lnTo>
                    <a:lnTo>
                      <a:pt x="22" y="17"/>
                    </a:lnTo>
                    <a:lnTo>
                      <a:pt x="15" y="17"/>
                    </a:lnTo>
                    <a:lnTo>
                      <a:pt x="11" y="21"/>
                    </a:lnTo>
                    <a:lnTo>
                      <a:pt x="8" y="24"/>
                    </a:lnTo>
                    <a:lnTo>
                      <a:pt x="8" y="24"/>
                    </a:lnTo>
                    <a:lnTo>
                      <a:pt x="8" y="24"/>
                    </a:lnTo>
                    <a:lnTo>
                      <a:pt x="4" y="24"/>
                    </a:lnTo>
                    <a:lnTo>
                      <a:pt x="0" y="28"/>
                    </a:lnTo>
                    <a:lnTo>
                      <a:pt x="0" y="32"/>
                    </a:lnTo>
                    <a:lnTo>
                      <a:pt x="0" y="39"/>
                    </a:lnTo>
                    <a:lnTo>
                      <a:pt x="0" y="39"/>
                    </a:lnTo>
                    <a:lnTo>
                      <a:pt x="8" y="42"/>
                    </a:lnTo>
                    <a:lnTo>
                      <a:pt x="15" y="46"/>
                    </a:lnTo>
                    <a:lnTo>
                      <a:pt x="2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4" name="Freeform 368"/>
              <p:cNvSpPr>
                <a:spLocks/>
              </p:cNvSpPr>
              <p:nvPr userDrawn="1"/>
            </p:nvSpPr>
            <p:spPr bwMode="gray">
              <a:xfrm>
                <a:off x="1033" y="-2822"/>
                <a:ext cx="35" cy="21"/>
              </a:xfrm>
              <a:custGeom>
                <a:avLst/>
                <a:gdLst>
                  <a:gd name="T0" fmla="*/ 32 w 35"/>
                  <a:gd name="T1" fmla="*/ 18 h 21"/>
                  <a:gd name="T2" fmla="*/ 28 w 35"/>
                  <a:gd name="T3" fmla="*/ 11 h 21"/>
                  <a:gd name="T4" fmla="*/ 21 w 35"/>
                  <a:gd name="T5" fmla="*/ 7 h 21"/>
                  <a:gd name="T6" fmla="*/ 18 w 35"/>
                  <a:gd name="T7" fmla="*/ 4 h 21"/>
                  <a:gd name="T8" fmla="*/ 14 w 35"/>
                  <a:gd name="T9" fmla="*/ 4 h 21"/>
                  <a:gd name="T10" fmla="*/ 14 w 35"/>
                  <a:gd name="T11" fmla="*/ 4 h 21"/>
                  <a:gd name="T12" fmla="*/ 11 w 35"/>
                  <a:gd name="T13" fmla="*/ 0 h 21"/>
                  <a:gd name="T14" fmla="*/ 7 w 35"/>
                  <a:gd name="T15" fmla="*/ 0 h 21"/>
                  <a:gd name="T16" fmla="*/ 4 w 35"/>
                  <a:gd name="T17" fmla="*/ 0 h 21"/>
                  <a:gd name="T18" fmla="*/ 0 w 35"/>
                  <a:gd name="T19" fmla="*/ 4 h 21"/>
                  <a:gd name="T20" fmla="*/ 0 w 35"/>
                  <a:gd name="T21" fmla="*/ 7 h 21"/>
                  <a:gd name="T22" fmla="*/ 0 w 35"/>
                  <a:gd name="T23" fmla="*/ 7 h 21"/>
                  <a:gd name="T24" fmla="*/ 0 w 35"/>
                  <a:gd name="T25" fmla="*/ 11 h 21"/>
                  <a:gd name="T26" fmla="*/ 4 w 35"/>
                  <a:gd name="T27" fmla="*/ 14 h 21"/>
                  <a:gd name="T28" fmla="*/ 11 w 35"/>
                  <a:gd name="T29" fmla="*/ 18 h 21"/>
                  <a:gd name="T30" fmla="*/ 14 w 35"/>
                  <a:gd name="T31" fmla="*/ 18 h 21"/>
                  <a:gd name="T32" fmla="*/ 14 w 35"/>
                  <a:gd name="T33" fmla="*/ 18 h 21"/>
                  <a:gd name="T34" fmla="*/ 21 w 35"/>
                  <a:gd name="T35" fmla="*/ 21 h 21"/>
                  <a:gd name="T36" fmla="*/ 25 w 35"/>
                  <a:gd name="T37" fmla="*/ 21 h 21"/>
                  <a:gd name="T38" fmla="*/ 28 w 35"/>
                  <a:gd name="T39" fmla="*/ 21 h 21"/>
                  <a:gd name="T40" fmla="*/ 32 w 35"/>
                  <a:gd name="T41" fmla="*/ 21 h 21"/>
                  <a:gd name="T42" fmla="*/ 35 w 35"/>
                  <a:gd name="T43" fmla="*/ 21 h 21"/>
                  <a:gd name="T44" fmla="*/ 32 w 35"/>
                  <a:gd name="T45"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 h="21">
                    <a:moveTo>
                      <a:pt x="32" y="18"/>
                    </a:moveTo>
                    <a:lnTo>
                      <a:pt x="28" y="11"/>
                    </a:lnTo>
                    <a:lnTo>
                      <a:pt x="21" y="7"/>
                    </a:lnTo>
                    <a:lnTo>
                      <a:pt x="18" y="4"/>
                    </a:lnTo>
                    <a:lnTo>
                      <a:pt x="14" y="4"/>
                    </a:lnTo>
                    <a:lnTo>
                      <a:pt x="14" y="4"/>
                    </a:lnTo>
                    <a:lnTo>
                      <a:pt x="11" y="0"/>
                    </a:lnTo>
                    <a:lnTo>
                      <a:pt x="7" y="0"/>
                    </a:lnTo>
                    <a:lnTo>
                      <a:pt x="4" y="0"/>
                    </a:lnTo>
                    <a:lnTo>
                      <a:pt x="0" y="4"/>
                    </a:lnTo>
                    <a:lnTo>
                      <a:pt x="0" y="7"/>
                    </a:lnTo>
                    <a:lnTo>
                      <a:pt x="0" y="7"/>
                    </a:lnTo>
                    <a:lnTo>
                      <a:pt x="0" y="11"/>
                    </a:lnTo>
                    <a:lnTo>
                      <a:pt x="4" y="14"/>
                    </a:lnTo>
                    <a:lnTo>
                      <a:pt x="11" y="18"/>
                    </a:lnTo>
                    <a:lnTo>
                      <a:pt x="14" y="18"/>
                    </a:lnTo>
                    <a:lnTo>
                      <a:pt x="14" y="18"/>
                    </a:lnTo>
                    <a:lnTo>
                      <a:pt x="21" y="21"/>
                    </a:lnTo>
                    <a:lnTo>
                      <a:pt x="25" y="21"/>
                    </a:lnTo>
                    <a:lnTo>
                      <a:pt x="28" y="21"/>
                    </a:lnTo>
                    <a:lnTo>
                      <a:pt x="32" y="21"/>
                    </a:lnTo>
                    <a:lnTo>
                      <a:pt x="35" y="21"/>
                    </a:lnTo>
                    <a:lnTo>
                      <a:pt x="32"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5" name="Freeform 369"/>
              <p:cNvSpPr>
                <a:spLocks/>
              </p:cNvSpPr>
              <p:nvPr userDrawn="1"/>
            </p:nvSpPr>
            <p:spPr bwMode="gray">
              <a:xfrm>
                <a:off x="991" y="-2748"/>
                <a:ext cx="18" cy="18"/>
              </a:xfrm>
              <a:custGeom>
                <a:avLst/>
                <a:gdLst>
                  <a:gd name="T0" fmla="*/ 10 w 18"/>
                  <a:gd name="T1" fmla="*/ 18 h 18"/>
                  <a:gd name="T2" fmla="*/ 14 w 18"/>
                  <a:gd name="T3" fmla="*/ 18 h 18"/>
                  <a:gd name="T4" fmla="*/ 18 w 18"/>
                  <a:gd name="T5" fmla="*/ 14 h 18"/>
                  <a:gd name="T6" fmla="*/ 18 w 18"/>
                  <a:gd name="T7" fmla="*/ 7 h 18"/>
                  <a:gd name="T8" fmla="*/ 18 w 18"/>
                  <a:gd name="T9" fmla="*/ 4 h 18"/>
                  <a:gd name="T10" fmla="*/ 14 w 18"/>
                  <a:gd name="T11" fmla="*/ 0 h 18"/>
                  <a:gd name="T12" fmla="*/ 10 w 18"/>
                  <a:gd name="T13" fmla="*/ 0 h 18"/>
                  <a:gd name="T14" fmla="*/ 3 w 18"/>
                  <a:gd name="T15" fmla="*/ 0 h 18"/>
                  <a:gd name="T16" fmla="*/ 0 w 18"/>
                  <a:gd name="T17" fmla="*/ 4 h 18"/>
                  <a:gd name="T18" fmla="*/ 0 w 18"/>
                  <a:gd name="T19" fmla="*/ 7 h 18"/>
                  <a:gd name="T20" fmla="*/ 0 w 18"/>
                  <a:gd name="T21" fmla="*/ 14 h 18"/>
                  <a:gd name="T22" fmla="*/ 3 w 18"/>
                  <a:gd name="T23" fmla="*/ 18 h 18"/>
                  <a:gd name="T24" fmla="*/ 10 w 18"/>
                  <a:gd name="T25"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8">
                    <a:moveTo>
                      <a:pt x="10" y="18"/>
                    </a:moveTo>
                    <a:lnTo>
                      <a:pt x="14" y="18"/>
                    </a:lnTo>
                    <a:lnTo>
                      <a:pt x="18" y="14"/>
                    </a:lnTo>
                    <a:lnTo>
                      <a:pt x="18" y="7"/>
                    </a:lnTo>
                    <a:lnTo>
                      <a:pt x="18" y="4"/>
                    </a:lnTo>
                    <a:lnTo>
                      <a:pt x="14" y="0"/>
                    </a:lnTo>
                    <a:lnTo>
                      <a:pt x="10" y="0"/>
                    </a:lnTo>
                    <a:lnTo>
                      <a:pt x="3" y="0"/>
                    </a:lnTo>
                    <a:lnTo>
                      <a:pt x="0" y="4"/>
                    </a:lnTo>
                    <a:lnTo>
                      <a:pt x="0" y="7"/>
                    </a:lnTo>
                    <a:lnTo>
                      <a:pt x="0" y="14"/>
                    </a:lnTo>
                    <a:lnTo>
                      <a:pt x="3" y="18"/>
                    </a:lnTo>
                    <a:lnTo>
                      <a:pt x="1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6" name="Freeform 370"/>
              <p:cNvSpPr>
                <a:spLocks/>
              </p:cNvSpPr>
              <p:nvPr userDrawn="1"/>
            </p:nvSpPr>
            <p:spPr bwMode="gray">
              <a:xfrm>
                <a:off x="1019" y="-2737"/>
                <a:ext cx="21" cy="14"/>
              </a:xfrm>
              <a:custGeom>
                <a:avLst/>
                <a:gdLst>
                  <a:gd name="T0" fmla="*/ 0 w 21"/>
                  <a:gd name="T1" fmla="*/ 7 h 14"/>
                  <a:gd name="T2" fmla="*/ 4 w 21"/>
                  <a:gd name="T3" fmla="*/ 10 h 14"/>
                  <a:gd name="T4" fmla="*/ 7 w 21"/>
                  <a:gd name="T5" fmla="*/ 14 h 14"/>
                  <a:gd name="T6" fmla="*/ 11 w 21"/>
                  <a:gd name="T7" fmla="*/ 14 h 14"/>
                  <a:gd name="T8" fmla="*/ 14 w 21"/>
                  <a:gd name="T9" fmla="*/ 14 h 14"/>
                  <a:gd name="T10" fmla="*/ 18 w 21"/>
                  <a:gd name="T11" fmla="*/ 10 h 14"/>
                  <a:gd name="T12" fmla="*/ 21 w 21"/>
                  <a:gd name="T13" fmla="*/ 7 h 14"/>
                  <a:gd name="T14" fmla="*/ 18 w 21"/>
                  <a:gd name="T15" fmla="*/ 3 h 14"/>
                  <a:gd name="T16" fmla="*/ 14 w 21"/>
                  <a:gd name="T17" fmla="*/ 0 h 14"/>
                  <a:gd name="T18" fmla="*/ 11 w 21"/>
                  <a:gd name="T19" fmla="*/ 0 h 14"/>
                  <a:gd name="T20" fmla="*/ 4 w 21"/>
                  <a:gd name="T21" fmla="*/ 0 h 14"/>
                  <a:gd name="T22" fmla="*/ 0 w 21"/>
                  <a:gd name="T23"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4">
                    <a:moveTo>
                      <a:pt x="0" y="7"/>
                    </a:moveTo>
                    <a:lnTo>
                      <a:pt x="4" y="10"/>
                    </a:lnTo>
                    <a:lnTo>
                      <a:pt x="7" y="14"/>
                    </a:lnTo>
                    <a:lnTo>
                      <a:pt x="11" y="14"/>
                    </a:lnTo>
                    <a:lnTo>
                      <a:pt x="14" y="14"/>
                    </a:lnTo>
                    <a:lnTo>
                      <a:pt x="18" y="10"/>
                    </a:lnTo>
                    <a:lnTo>
                      <a:pt x="21" y="7"/>
                    </a:lnTo>
                    <a:lnTo>
                      <a:pt x="18" y="3"/>
                    </a:lnTo>
                    <a:lnTo>
                      <a:pt x="14" y="0"/>
                    </a:lnTo>
                    <a:lnTo>
                      <a:pt x="11" y="0"/>
                    </a:lnTo>
                    <a:lnTo>
                      <a:pt x="4"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7" name="Freeform 371"/>
              <p:cNvSpPr>
                <a:spLocks/>
              </p:cNvSpPr>
              <p:nvPr userDrawn="1"/>
            </p:nvSpPr>
            <p:spPr bwMode="gray">
              <a:xfrm>
                <a:off x="1047" y="-2790"/>
                <a:ext cx="4" cy="2"/>
              </a:xfrm>
              <a:custGeom>
                <a:avLst/>
                <a:gdLst>
                  <a:gd name="T0" fmla="*/ 7 w 14"/>
                  <a:gd name="T1" fmla="*/ 7 h 7"/>
                  <a:gd name="T2" fmla="*/ 11 w 14"/>
                  <a:gd name="T3" fmla="*/ 7 h 7"/>
                  <a:gd name="T4" fmla="*/ 14 w 14"/>
                  <a:gd name="T5" fmla="*/ 3 h 7"/>
                  <a:gd name="T6" fmla="*/ 11 w 14"/>
                  <a:gd name="T7" fmla="*/ 0 h 7"/>
                  <a:gd name="T8" fmla="*/ 7 w 14"/>
                  <a:gd name="T9" fmla="*/ 0 h 7"/>
                  <a:gd name="T10" fmla="*/ 4 w 14"/>
                  <a:gd name="T11" fmla="*/ 0 h 7"/>
                  <a:gd name="T12" fmla="*/ 0 w 14"/>
                  <a:gd name="T13" fmla="*/ 3 h 7"/>
                  <a:gd name="T14" fmla="*/ 4 w 14"/>
                  <a:gd name="T15" fmla="*/ 7 h 7"/>
                  <a:gd name="T16" fmla="*/ 7 w 14"/>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7">
                    <a:moveTo>
                      <a:pt x="7" y="7"/>
                    </a:moveTo>
                    <a:lnTo>
                      <a:pt x="11" y="7"/>
                    </a:lnTo>
                    <a:lnTo>
                      <a:pt x="14" y="3"/>
                    </a:lnTo>
                    <a:lnTo>
                      <a:pt x="11" y="0"/>
                    </a:lnTo>
                    <a:lnTo>
                      <a:pt x="7" y="0"/>
                    </a:lnTo>
                    <a:lnTo>
                      <a:pt x="4" y="0"/>
                    </a:lnTo>
                    <a:lnTo>
                      <a:pt x="0" y="3"/>
                    </a:lnTo>
                    <a:lnTo>
                      <a:pt x="4"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8" name="Freeform 372"/>
              <p:cNvSpPr>
                <a:spLocks/>
              </p:cNvSpPr>
              <p:nvPr userDrawn="1"/>
            </p:nvSpPr>
            <p:spPr bwMode="gray">
              <a:xfrm>
                <a:off x="892" y="-2720"/>
                <a:ext cx="19" cy="4"/>
              </a:xfrm>
              <a:custGeom>
                <a:avLst/>
                <a:gdLst>
                  <a:gd name="T0" fmla="*/ 0 w 18"/>
                  <a:gd name="T1" fmla="*/ 4 h 7"/>
                  <a:gd name="T2" fmla="*/ 4 w 18"/>
                  <a:gd name="T3" fmla="*/ 7 h 7"/>
                  <a:gd name="T4" fmla="*/ 11 w 18"/>
                  <a:gd name="T5" fmla="*/ 7 h 7"/>
                  <a:gd name="T6" fmla="*/ 14 w 18"/>
                  <a:gd name="T7" fmla="*/ 7 h 7"/>
                  <a:gd name="T8" fmla="*/ 18 w 18"/>
                  <a:gd name="T9" fmla="*/ 7 h 7"/>
                  <a:gd name="T10" fmla="*/ 18 w 18"/>
                  <a:gd name="T11" fmla="*/ 4 h 7"/>
                  <a:gd name="T12" fmla="*/ 14 w 18"/>
                  <a:gd name="T13" fmla="*/ 0 h 7"/>
                  <a:gd name="T14" fmla="*/ 11 w 18"/>
                  <a:gd name="T15" fmla="*/ 0 h 7"/>
                  <a:gd name="T16" fmla="*/ 4 w 18"/>
                  <a:gd name="T17" fmla="*/ 0 h 7"/>
                  <a:gd name="T18" fmla="*/ 0 w 18"/>
                  <a:gd name="T19"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
                    <a:moveTo>
                      <a:pt x="0" y="4"/>
                    </a:moveTo>
                    <a:lnTo>
                      <a:pt x="4" y="7"/>
                    </a:lnTo>
                    <a:lnTo>
                      <a:pt x="11" y="7"/>
                    </a:lnTo>
                    <a:lnTo>
                      <a:pt x="14" y="7"/>
                    </a:lnTo>
                    <a:lnTo>
                      <a:pt x="18" y="7"/>
                    </a:lnTo>
                    <a:lnTo>
                      <a:pt x="18" y="4"/>
                    </a:lnTo>
                    <a:lnTo>
                      <a:pt x="14" y="0"/>
                    </a:lnTo>
                    <a:lnTo>
                      <a:pt x="11"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9" name="Freeform 373"/>
              <p:cNvSpPr>
                <a:spLocks/>
              </p:cNvSpPr>
              <p:nvPr userDrawn="1"/>
            </p:nvSpPr>
            <p:spPr bwMode="gray">
              <a:xfrm>
                <a:off x="1266" y="-2571"/>
                <a:ext cx="63" cy="67"/>
              </a:xfrm>
              <a:custGeom>
                <a:avLst/>
                <a:gdLst>
                  <a:gd name="T0" fmla="*/ 14 w 63"/>
                  <a:gd name="T1" fmla="*/ 39 h 46"/>
                  <a:gd name="T2" fmla="*/ 14 w 63"/>
                  <a:gd name="T3" fmla="*/ 42 h 46"/>
                  <a:gd name="T4" fmla="*/ 17 w 63"/>
                  <a:gd name="T5" fmla="*/ 46 h 46"/>
                  <a:gd name="T6" fmla="*/ 21 w 63"/>
                  <a:gd name="T7" fmla="*/ 46 h 46"/>
                  <a:gd name="T8" fmla="*/ 28 w 63"/>
                  <a:gd name="T9" fmla="*/ 46 h 46"/>
                  <a:gd name="T10" fmla="*/ 63 w 63"/>
                  <a:gd name="T11" fmla="*/ 42 h 46"/>
                  <a:gd name="T12" fmla="*/ 63 w 63"/>
                  <a:gd name="T13" fmla="*/ 35 h 46"/>
                  <a:gd name="T14" fmla="*/ 63 w 63"/>
                  <a:gd name="T15" fmla="*/ 35 h 46"/>
                  <a:gd name="T16" fmla="*/ 63 w 63"/>
                  <a:gd name="T17" fmla="*/ 28 h 46"/>
                  <a:gd name="T18" fmla="*/ 60 w 63"/>
                  <a:gd name="T19" fmla="*/ 21 h 46"/>
                  <a:gd name="T20" fmla="*/ 60 w 63"/>
                  <a:gd name="T21" fmla="*/ 14 h 46"/>
                  <a:gd name="T22" fmla="*/ 60 w 63"/>
                  <a:gd name="T23" fmla="*/ 7 h 46"/>
                  <a:gd name="T24" fmla="*/ 56 w 63"/>
                  <a:gd name="T25" fmla="*/ 4 h 46"/>
                  <a:gd name="T26" fmla="*/ 53 w 63"/>
                  <a:gd name="T27" fmla="*/ 0 h 46"/>
                  <a:gd name="T28" fmla="*/ 49 w 63"/>
                  <a:gd name="T29" fmla="*/ 0 h 46"/>
                  <a:gd name="T30" fmla="*/ 42 w 63"/>
                  <a:gd name="T31" fmla="*/ 0 h 46"/>
                  <a:gd name="T32" fmla="*/ 35 w 63"/>
                  <a:gd name="T33" fmla="*/ 0 h 46"/>
                  <a:gd name="T34" fmla="*/ 17 w 63"/>
                  <a:gd name="T35" fmla="*/ 0 h 46"/>
                  <a:gd name="T36" fmla="*/ 14 w 63"/>
                  <a:gd name="T37" fmla="*/ 0 h 46"/>
                  <a:gd name="T38" fmla="*/ 14 w 63"/>
                  <a:gd name="T39" fmla="*/ 0 h 46"/>
                  <a:gd name="T40" fmla="*/ 7 w 63"/>
                  <a:gd name="T41" fmla="*/ 0 h 46"/>
                  <a:gd name="T42" fmla="*/ 3 w 63"/>
                  <a:gd name="T43" fmla="*/ 4 h 46"/>
                  <a:gd name="T44" fmla="*/ 3 w 63"/>
                  <a:gd name="T45" fmla="*/ 7 h 46"/>
                  <a:gd name="T46" fmla="*/ 0 w 63"/>
                  <a:gd name="T47" fmla="*/ 14 h 46"/>
                  <a:gd name="T48" fmla="*/ 0 w 63"/>
                  <a:gd name="T49" fmla="*/ 14 h 46"/>
                  <a:gd name="T50" fmla="*/ 0 w 63"/>
                  <a:gd name="T51" fmla="*/ 18 h 46"/>
                  <a:gd name="T52" fmla="*/ 0 w 63"/>
                  <a:gd name="T53" fmla="*/ 25 h 46"/>
                  <a:gd name="T54" fmla="*/ 0 w 63"/>
                  <a:gd name="T55" fmla="*/ 28 h 46"/>
                  <a:gd name="T56" fmla="*/ 3 w 63"/>
                  <a:gd name="T57" fmla="*/ 35 h 46"/>
                  <a:gd name="T58" fmla="*/ 7 w 63"/>
                  <a:gd name="T59" fmla="*/ 39 h 46"/>
                  <a:gd name="T60" fmla="*/ 14 w 63"/>
                  <a:gd name="T61" fmla="*/ 3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3" h="46">
                    <a:moveTo>
                      <a:pt x="14" y="39"/>
                    </a:moveTo>
                    <a:lnTo>
                      <a:pt x="14" y="42"/>
                    </a:lnTo>
                    <a:lnTo>
                      <a:pt x="17" y="46"/>
                    </a:lnTo>
                    <a:lnTo>
                      <a:pt x="21" y="46"/>
                    </a:lnTo>
                    <a:lnTo>
                      <a:pt x="28" y="46"/>
                    </a:lnTo>
                    <a:lnTo>
                      <a:pt x="63" y="42"/>
                    </a:lnTo>
                    <a:lnTo>
                      <a:pt x="63" y="35"/>
                    </a:lnTo>
                    <a:lnTo>
                      <a:pt x="63" y="35"/>
                    </a:lnTo>
                    <a:lnTo>
                      <a:pt x="63" y="28"/>
                    </a:lnTo>
                    <a:lnTo>
                      <a:pt x="60" y="21"/>
                    </a:lnTo>
                    <a:lnTo>
                      <a:pt x="60" y="14"/>
                    </a:lnTo>
                    <a:lnTo>
                      <a:pt x="60" y="7"/>
                    </a:lnTo>
                    <a:lnTo>
                      <a:pt x="56" y="4"/>
                    </a:lnTo>
                    <a:lnTo>
                      <a:pt x="53" y="0"/>
                    </a:lnTo>
                    <a:lnTo>
                      <a:pt x="49" y="0"/>
                    </a:lnTo>
                    <a:lnTo>
                      <a:pt x="42" y="0"/>
                    </a:lnTo>
                    <a:lnTo>
                      <a:pt x="35" y="0"/>
                    </a:lnTo>
                    <a:lnTo>
                      <a:pt x="17" y="0"/>
                    </a:lnTo>
                    <a:lnTo>
                      <a:pt x="14" y="0"/>
                    </a:lnTo>
                    <a:lnTo>
                      <a:pt x="14" y="0"/>
                    </a:lnTo>
                    <a:lnTo>
                      <a:pt x="7" y="0"/>
                    </a:lnTo>
                    <a:lnTo>
                      <a:pt x="3" y="4"/>
                    </a:lnTo>
                    <a:lnTo>
                      <a:pt x="3" y="7"/>
                    </a:lnTo>
                    <a:lnTo>
                      <a:pt x="0" y="14"/>
                    </a:lnTo>
                    <a:lnTo>
                      <a:pt x="0" y="14"/>
                    </a:lnTo>
                    <a:lnTo>
                      <a:pt x="0" y="18"/>
                    </a:lnTo>
                    <a:lnTo>
                      <a:pt x="0" y="25"/>
                    </a:lnTo>
                    <a:lnTo>
                      <a:pt x="0" y="28"/>
                    </a:lnTo>
                    <a:lnTo>
                      <a:pt x="3" y="35"/>
                    </a:lnTo>
                    <a:lnTo>
                      <a:pt x="7" y="39"/>
                    </a:lnTo>
                    <a:lnTo>
                      <a:pt x="14"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0" name="Freeform 374"/>
              <p:cNvSpPr>
                <a:spLocks/>
              </p:cNvSpPr>
              <p:nvPr userDrawn="1"/>
            </p:nvSpPr>
            <p:spPr bwMode="gray">
              <a:xfrm>
                <a:off x="1311" y="-2353"/>
                <a:ext cx="25" cy="31"/>
              </a:xfrm>
              <a:custGeom>
                <a:avLst/>
                <a:gdLst>
                  <a:gd name="T0" fmla="*/ 25 w 25"/>
                  <a:gd name="T1" fmla="*/ 24 h 31"/>
                  <a:gd name="T2" fmla="*/ 25 w 25"/>
                  <a:gd name="T3" fmla="*/ 24 h 31"/>
                  <a:gd name="T4" fmla="*/ 25 w 25"/>
                  <a:gd name="T5" fmla="*/ 21 h 31"/>
                  <a:gd name="T6" fmla="*/ 25 w 25"/>
                  <a:gd name="T7" fmla="*/ 14 h 31"/>
                  <a:gd name="T8" fmla="*/ 25 w 25"/>
                  <a:gd name="T9" fmla="*/ 10 h 31"/>
                  <a:gd name="T10" fmla="*/ 25 w 25"/>
                  <a:gd name="T11" fmla="*/ 7 h 31"/>
                  <a:gd name="T12" fmla="*/ 22 w 25"/>
                  <a:gd name="T13" fmla="*/ 0 h 31"/>
                  <a:gd name="T14" fmla="*/ 18 w 25"/>
                  <a:gd name="T15" fmla="*/ 0 h 31"/>
                  <a:gd name="T16" fmla="*/ 11 w 25"/>
                  <a:gd name="T17" fmla="*/ 0 h 31"/>
                  <a:gd name="T18" fmla="*/ 11 w 25"/>
                  <a:gd name="T19" fmla="*/ 0 h 31"/>
                  <a:gd name="T20" fmla="*/ 8 w 25"/>
                  <a:gd name="T21" fmla="*/ 0 h 31"/>
                  <a:gd name="T22" fmla="*/ 4 w 25"/>
                  <a:gd name="T23" fmla="*/ 0 h 31"/>
                  <a:gd name="T24" fmla="*/ 4 w 25"/>
                  <a:gd name="T25" fmla="*/ 0 h 31"/>
                  <a:gd name="T26" fmla="*/ 0 w 25"/>
                  <a:gd name="T27" fmla="*/ 7 h 31"/>
                  <a:gd name="T28" fmla="*/ 0 w 25"/>
                  <a:gd name="T29" fmla="*/ 14 h 31"/>
                  <a:gd name="T30" fmla="*/ 0 w 25"/>
                  <a:gd name="T31" fmla="*/ 14 h 31"/>
                  <a:gd name="T32" fmla="*/ 0 w 25"/>
                  <a:gd name="T33" fmla="*/ 17 h 31"/>
                  <a:gd name="T34" fmla="*/ 0 w 25"/>
                  <a:gd name="T35" fmla="*/ 24 h 31"/>
                  <a:gd name="T36" fmla="*/ 4 w 25"/>
                  <a:gd name="T37" fmla="*/ 28 h 31"/>
                  <a:gd name="T38" fmla="*/ 8 w 25"/>
                  <a:gd name="T39" fmla="*/ 31 h 31"/>
                  <a:gd name="T40" fmla="*/ 8 w 25"/>
                  <a:gd name="T41" fmla="*/ 31 h 31"/>
                  <a:gd name="T42" fmla="*/ 11 w 25"/>
                  <a:gd name="T43" fmla="*/ 31 h 31"/>
                  <a:gd name="T44" fmla="*/ 15 w 25"/>
                  <a:gd name="T45" fmla="*/ 31 h 31"/>
                  <a:gd name="T46" fmla="*/ 22 w 25"/>
                  <a:gd name="T47" fmla="*/ 31 h 31"/>
                  <a:gd name="T48" fmla="*/ 25 w 25"/>
                  <a:gd name="T49" fmla="*/ 28 h 31"/>
                  <a:gd name="T50" fmla="*/ 25 w 25"/>
                  <a:gd name="T5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 h="31">
                    <a:moveTo>
                      <a:pt x="25" y="24"/>
                    </a:moveTo>
                    <a:lnTo>
                      <a:pt x="25" y="24"/>
                    </a:lnTo>
                    <a:lnTo>
                      <a:pt x="25" y="21"/>
                    </a:lnTo>
                    <a:lnTo>
                      <a:pt x="25" y="14"/>
                    </a:lnTo>
                    <a:lnTo>
                      <a:pt x="25" y="10"/>
                    </a:lnTo>
                    <a:lnTo>
                      <a:pt x="25" y="7"/>
                    </a:lnTo>
                    <a:lnTo>
                      <a:pt x="22" y="0"/>
                    </a:lnTo>
                    <a:lnTo>
                      <a:pt x="18" y="0"/>
                    </a:lnTo>
                    <a:lnTo>
                      <a:pt x="11" y="0"/>
                    </a:lnTo>
                    <a:lnTo>
                      <a:pt x="11" y="0"/>
                    </a:lnTo>
                    <a:lnTo>
                      <a:pt x="8" y="0"/>
                    </a:lnTo>
                    <a:lnTo>
                      <a:pt x="4" y="0"/>
                    </a:lnTo>
                    <a:lnTo>
                      <a:pt x="4" y="0"/>
                    </a:lnTo>
                    <a:lnTo>
                      <a:pt x="0" y="7"/>
                    </a:lnTo>
                    <a:lnTo>
                      <a:pt x="0" y="14"/>
                    </a:lnTo>
                    <a:lnTo>
                      <a:pt x="0" y="14"/>
                    </a:lnTo>
                    <a:lnTo>
                      <a:pt x="0" y="17"/>
                    </a:lnTo>
                    <a:lnTo>
                      <a:pt x="0" y="24"/>
                    </a:lnTo>
                    <a:lnTo>
                      <a:pt x="4" y="28"/>
                    </a:lnTo>
                    <a:lnTo>
                      <a:pt x="8" y="31"/>
                    </a:lnTo>
                    <a:lnTo>
                      <a:pt x="8" y="31"/>
                    </a:lnTo>
                    <a:lnTo>
                      <a:pt x="11" y="31"/>
                    </a:lnTo>
                    <a:lnTo>
                      <a:pt x="15" y="31"/>
                    </a:lnTo>
                    <a:lnTo>
                      <a:pt x="22" y="31"/>
                    </a:lnTo>
                    <a:lnTo>
                      <a:pt x="25" y="28"/>
                    </a:lnTo>
                    <a:lnTo>
                      <a:pt x="25"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1" name="Freeform 375"/>
              <p:cNvSpPr>
                <a:spLocks/>
              </p:cNvSpPr>
              <p:nvPr userDrawn="1"/>
            </p:nvSpPr>
            <p:spPr bwMode="gray">
              <a:xfrm>
                <a:off x="1227" y="-2167"/>
                <a:ext cx="28" cy="7"/>
              </a:xfrm>
              <a:custGeom>
                <a:avLst/>
                <a:gdLst>
                  <a:gd name="T0" fmla="*/ 0 w 28"/>
                  <a:gd name="T1" fmla="*/ 4 h 7"/>
                  <a:gd name="T2" fmla="*/ 3 w 28"/>
                  <a:gd name="T3" fmla="*/ 4 h 7"/>
                  <a:gd name="T4" fmla="*/ 7 w 28"/>
                  <a:gd name="T5" fmla="*/ 7 h 7"/>
                  <a:gd name="T6" fmla="*/ 14 w 28"/>
                  <a:gd name="T7" fmla="*/ 7 h 7"/>
                  <a:gd name="T8" fmla="*/ 21 w 28"/>
                  <a:gd name="T9" fmla="*/ 7 h 7"/>
                  <a:gd name="T10" fmla="*/ 28 w 28"/>
                  <a:gd name="T11" fmla="*/ 4 h 7"/>
                  <a:gd name="T12" fmla="*/ 28 w 28"/>
                  <a:gd name="T13" fmla="*/ 4 h 7"/>
                  <a:gd name="T14" fmla="*/ 28 w 28"/>
                  <a:gd name="T15" fmla="*/ 0 h 7"/>
                  <a:gd name="T16" fmla="*/ 21 w 28"/>
                  <a:gd name="T17" fmla="*/ 0 h 7"/>
                  <a:gd name="T18" fmla="*/ 14 w 28"/>
                  <a:gd name="T19" fmla="*/ 0 h 7"/>
                  <a:gd name="T20" fmla="*/ 7 w 28"/>
                  <a:gd name="T21" fmla="*/ 0 h 7"/>
                  <a:gd name="T22" fmla="*/ 3 w 28"/>
                  <a:gd name="T23" fmla="*/ 0 h 7"/>
                  <a:gd name="T24" fmla="*/ 0 w 28"/>
                  <a:gd name="T25"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7">
                    <a:moveTo>
                      <a:pt x="0" y="4"/>
                    </a:moveTo>
                    <a:lnTo>
                      <a:pt x="3" y="4"/>
                    </a:lnTo>
                    <a:lnTo>
                      <a:pt x="7" y="7"/>
                    </a:lnTo>
                    <a:lnTo>
                      <a:pt x="14" y="7"/>
                    </a:lnTo>
                    <a:lnTo>
                      <a:pt x="21" y="7"/>
                    </a:lnTo>
                    <a:lnTo>
                      <a:pt x="28" y="4"/>
                    </a:lnTo>
                    <a:lnTo>
                      <a:pt x="28" y="4"/>
                    </a:lnTo>
                    <a:lnTo>
                      <a:pt x="28" y="0"/>
                    </a:lnTo>
                    <a:lnTo>
                      <a:pt x="21" y="0"/>
                    </a:lnTo>
                    <a:lnTo>
                      <a:pt x="14" y="0"/>
                    </a:lnTo>
                    <a:lnTo>
                      <a:pt x="7" y="0"/>
                    </a:lnTo>
                    <a:lnTo>
                      <a:pt x="3"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2" name="Freeform 376"/>
              <p:cNvSpPr>
                <a:spLocks/>
              </p:cNvSpPr>
              <p:nvPr userDrawn="1"/>
            </p:nvSpPr>
            <p:spPr bwMode="gray">
              <a:xfrm>
                <a:off x="1269" y="-2146"/>
                <a:ext cx="8" cy="7"/>
              </a:xfrm>
              <a:custGeom>
                <a:avLst/>
                <a:gdLst>
                  <a:gd name="T0" fmla="*/ 7 w 11"/>
                  <a:gd name="T1" fmla="*/ 0 h 29"/>
                  <a:gd name="T2" fmla="*/ 4 w 11"/>
                  <a:gd name="T3" fmla="*/ 0 h 29"/>
                  <a:gd name="T4" fmla="*/ 0 w 11"/>
                  <a:gd name="T5" fmla="*/ 8 h 29"/>
                  <a:gd name="T6" fmla="*/ 0 w 11"/>
                  <a:gd name="T7" fmla="*/ 15 h 29"/>
                  <a:gd name="T8" fmla="*/ 0 w 11"/>
                  <a:gd name="T9" fmla="*/ 22 h 29"/>
                  <a:gd name="T10" fmla="*/ 4 w 11"/>
                  <a:gd name="T11" fmla="*/ 25 h 29"/>
                  <a:gd name="T12" fmla="*/ 7 w 11"/>
                  <a:gd name="T13" fmla="*/ 29 h 29"/>
                  <a:gd name="T14" fmla="*/ 7 w 11"/>
                  <a:gd name="T15" fmla="*/ 25 h 29"/>
                  <a:gd name="T16" fmla="*/ 11 w 11"/>
                  <a:gd name="T17" fmla="*/ 22 h 29"/>
                  <a:gd name="T18" fmla="*/ 11 w 11"/>
                  <a:gd name="T19" fmla="*/ 15 h 29"/>
                  <a:gd name="T20" fmla="*/ 11 w 11"/>
                  <a:gd name="T21" fmla="*/ 8 h 29"/>
                  <a:gd name="T22" fmla="*/ 7 w 11"/>
                  <a:gd name="T23" fmla="*/ 0 h 29"/>
                  <a:gd name="T24" fmla="*/ 7 w 11"/>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9">
                    <a:moveTo>
                      <a:pt x="7" y="0"/>
                    </a:moveTo>
                    <a:lnTo>
                      <a:pt x="4" y="0"/>
                    </a:lnTo>
                    <a:lnTo>
                      <a:pt x="0" y="8"/>
                    </a:lnTo>
                    <a:lnTo>
                      <a:pt x="0" y="15"/>
                    </a:lnTo>
                    <a:lnTo>
                      <a:pt x="0" y="22"/>
                    </a:lnTo>
                    <a:lnTo>
                      <a:pt x="4" y="25"/>
                    </a:lnTo>
                    <a:lnTo>
                      <a:pt x="7" y="29"/>
                    </a:lnTo>
                    <a:lnTo>
                      <a:pt x="7" y="25"/>
                    </a:lnTo>
                    <a:lnTo>
                      <a:pt x="11" y="22"/>
                    </a:lnTo>
                    <a:lnTo>
                      <a:pt x="11" y="15"/>
                    </a:lnTo>
                    <a:lnTo>
                      <a:pt x="11" y="8"/>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3" name="Freeform 377"/>
              <p:cNvSpPr>
                <a:spLocks/>
              </p:cNvSpPr>
              <p:nvPr userDrawn="1"/>
            </p:nvSpPr>
            <p:spPr bwMode="gray">
              <a:xfrm>
                <a:off x="1311" y="-2188"/>
                <a:ext cx="24" cy="21"/>
              </a:xfrm>
              <a:custGeom>
                <a:avLst/>
                <a:gdLst>
                  <a:gd name="T0" fmla="*/ 8 w 18"/>
                  <a:gd name="T1" fmla="*/ 0 h 21"/>
                  <a:gd name="T2" fmla="*/ 4 w 18"/>
                  <a:gd name="T3" fmla="*/ 4 h 21"/>
                  <a:gd name="T4" fmla="*/ 0 w 18"/>
                  <a:gd name="T5" fmla="*/ 7 h 21"/>
                  <a:gd name="T6" fmla="*/ 0 w 18"/>
                  <a:gd name="T7" fmla="*/ 11 h 21"/>
                  <a:gd name="T8" fmla="*/ 0 w 18"/>
                  <a:gd name="T9" fmla="*/ 18 h 21"/>
                  <a:gd name="T10" fmla="*/ 4 w 18"/>
                  <a:gd name="T11" fmla="*/ 21 h 21"/>
                  <a:gd name="T12" fmla="*/ 8 w 18"/>
                  <a:gd name="T13" fmla="*/ 21 h 21"/>
                  <a:gd name="T14" fmla="*/ 11 w 18"/>
                  <a:gd name="T15" fmla="*/ 21 h 21"/>
                  <a:gd name="T16" fmla="*/ 15 w 18"/>
                  <a:gd name="T17" fmla="*/ 18 h 21"/>
                  <a:gd name="T18" fmla="*/ 18 w 18"/>
                  <a:gd name="T19" fmla="*/ 11 h 21"/>
                  <a:gd name="T20" fmla="*/ 15 w 18"/>
                  <a:gd name="T21" fmla="*/ 7 h 21"/>
                  <a:gd name="T22" fmla="*/ 11 w 18"/>
                  <a:gd name="T23" fmla="*/ 4 h 21"/>
                  <a:gd name="T24" fmla="*/ 8 w 18"/>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8" y="0"/>
                    </a:moveTo>
                    <a:lnTo>
                      <a:pt x="4" y="4"/>
                    </a:lnTo>
                    <a:lnTo>
                      <a:pt x="0" y="7"/>
                    </a:lnTo>
                    <a:lnTo>
                      <a:pt x="0" y="11"/>
                    </a:lnTo>
                    <a:lnTo>
                      <a:pt x="0" y="18"/>
                    </a:lnTo>
                    <a:lnTo>
                      <a:pt x="4" y="21"/>
                    </a:lnTo>
                    <a:lnTo>
                      <a:pt x="8" y="21"/>
                    </a:lnTo>
                    <a:lnTo>
                      <a:pt x="11" y="21"/>
                    </a:lnTo>
                    <a:lnTo>
                      <a:pt x="15" y="18"/>
                    </a:lnTo>
                    <a:lnTo>
                      <a:pt x="18" y="11"/>
                    </a:lnTo>
                    <a:lnTo>
                      <a:pt x="15" y="7"/>
                    </a:lnTo>
                    <a:lnTo>
                      <a:pt x="11" y="4"/>
                    </a:lnTo>
                    <a:lnTo>
                      <a:pt x="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4" name="Freeform 378"/>
              <p:cNvSpPr>
                <a:spLocks/>
              </p:cNvSpPr>
              <p:nvPr userDrawn="1"/>
            </p:nvSpPr>
            <p:spPr bwMode="gray">
              <a:xfrm>
                <a:off x="1301" y="-2864"/>
                <a:ext cx="243" cy="282"/>
              </a:xfrm>
              <a:custGeom>
                <a:avLst/>
                <a:gdLst>
                  <a:gd name="T0" fmla="*/ 42 w 243"/>
                  <a:gd name="T1" fmla="*/ 204 h 282"/>
                  <a:gd name="T2" fmla="*/ 42 w 243"/>
                  <a:gd name="T3" fmla="*/ 218 h 282"/>
                  <a:gd name="T4" fmla="*/ 42 w 243"/>
                  <a:gd name="T5" fmla="*/ 229 h 282"/>
                  <a:gd name="T6" fmla="*/ 28 w 243"/>
                  <a:gd name="T7" fmla="*/ 218 h 282"/>
                  <a:gd name="T8" fmla="*/ 21 w 243"/>
                  <a:gd name="T9" fmla="*/ 225 h 282"/>
                  <a:gd name="T10" fmla="*/ 10 w 243"/>
                  <a:gd name="T11" fmla="*/ 236 h 282"/>
                  <a:gd name="T12" fmla="*/ 10 w 243"/>
                  <a:gd name="T13" fmla="*/ 260 h 282"/>
                  <a:gd name="T14" fmla="*/ 35 w 243"/>
                  <a:gd name="T15" fmla="*/ 268 h 282"/>
                  <a:gd name="T16" fmla="*/ 49 w 243"/>
                  <a:gd name="T17" fmla="*/ 275 h 282"/>
                  <a:gd name="T18" fmla="*/ 70 w 243"/>
                  <a:gd name="T19" fmla="*/ 278 h 282"/>
                  <a:gd name="T20" fmla="*/ 81 w 243"/>
                  <a:gd name="T21" fmla="*/ 264 h 282"/>
                  <a:gd name="T22" fmla="*/ 84 w 243"/>
                  <a:gd name="T23" fmla="*/ 239 h 282"/>
                  <a:gd name="T24" fmla="*/ 106 w 243"/>
                  <a:gd name="T25" fmla="*/ 229 h 282"/>
                  <a:gd name="T26" fmla="*/ 116 w 243"/>
                  <a:gd name="T27" fmla="*/ 208 h 282"/>
                  <a:gd name="T28" fmla="*/ 120 w 243"/>
                  <a:gd name="T29" fmla="*/ 197 h 282"/>
                  <a:gd name="T30" fmla="*/ 113 w 243"/>
                  <a:gd name="T31" fmla="*/ 190 h 282"/>
                  <a:gd name="T32" fmla="*/ 127 w 243"/>
                  <a:gd name="T33" fmla="*/ 179 h 282"/>
                  <a:gd name="T34" fmla="*/ 155 w 243"/>
                  <a:gd name="T35" fmla="*/ 172 h 282"/>
                  <a:gd name="T36" fmla="*/ 162 w 243"/>
                  <a:gd name="T37" fmla="*/ 162 h 282"/>
                  <a:gd name="T38" fmla="*/ 180 w 243"/>
                  <a:gd name="T39" fmla="*/ 144 h 282"/>
                  <a:gd name="T40" fmla="*/ 208 w 243"/>
                  <a:gd name="T41" fmla="*/ 123 h 282"/>
                  <a:gd name="T42" fmla="*/ 225 w 243"/>
                  <a:gd name="T43" fmla="*/ 112 h 282"/>
                  <a:gd name="T44" fmla="*/ 218 w 243"/>
                  <a:gd name="T45" fmla="*/ 105 h 282"/>
                  <a:gd name="T46" fmla="*/ 204 w 243"/>
                  <a:gd name="T47" fmla="*/ 98 h 282"/>
                  <a:gd name="T48" fmla="*/ 211 w 243"/>
                  <a:gd name="T49" fmla="*/ 91 h 282"/>
                  <a:gd name="T50" fmla="*/ 211 w 243"/>
                  <a:gd name="T51" fmla="*/ 84 h 282"/>
                  <a:gd name="T52" fmla="*/ 243 w 243"/>
                  <a:gd name="T53" fmla="*/ 84 h 282"/>
                  <a:gd name="T54" fmla="*/ 232 w 243"/>
                  <a:gd name="T55" fmla="*/ 46 h 282"/>
                  <a:gd name="T56" fmla="*/ 225 w 243"/>
                  <a:gd name="T57" fmla="*/ 28 h 282"/>
                  <a:gd name="T58" fmla="*/ 201 w 243"/>
                  <a:gd name="T59" fmla="*/ 7 h 282"/>
                  <a:gd name="T60" fmla="*/ 183 w 243"/>
                  <a:gd name="T61" fmla="*/ 3 h 282"/>
                  <a:gd name="T62" fmla="*/ 141 w 243"/>
                  <a:gd name="T63" fmla="*/ 0 h 282"/>
                  <a:gd name="T64" fmla="*/ 116 w 243"/>
                  <a:gd name="T65" fmla="*/ 10 h 282"/>
                  <a:gd name="T66" fmla="*/ 95 w 243"/>
                  <a:gd name="T67" fmla="*/ 21 h 282"/>
                  <a:gd name="T68" fmla="*/ 74 w 243"/>
                  <a:gd name="T69" fmla="*/ 35 h 282"/>
                  <a:gd name="T70" fmla="*/ 56 w 243"/>
                  <a:gd name="T71" fmla="*/ 35 h 282"/>
                  <a:gd name="T72" fmla="*/ 49 w 243"/>
                  <a:gd name="T73" fmla="*/ 49 h 282"/>
                  <a:gd name="T74" fmla="*/ 56 w 243"/>
                  <a:gd name="T75" fmla="*/ 77 h 282"/>
                  <a:gd name="T76" fmla="*/ 67 w 243"/>
                  <a:gd name="T77" fmla="*/ 74 h 282"/>
                  <a:gd name="T78" fmla="*/ 88 w 243"/>
                  <a:gd name="T79" fmla="*/ 77 h 282"/>
                  <a:gd name="T80" fmla="*/ 141 w 243"/>
                  <a:gd name="T81" fmla="*/ 84 h 282"/>
                  <a:gd name="T82" fmla="*/ 130 w 243"/>
                  <a:gd name="T83" fmla="*/ 91 h 282"/>
                  <a:gd name="T84" fmla="*/ 109 w 243"/>
                  <a:gd name="T85" fmla="*/ 98 h 282"/>
                  <a:gd name="T86" fmla="*/ 88 w 243"/>
                  <a:gd name="T87" fmla="*/ 120 h 282"/>
                  <a:gd name="T88" fmla="*/ 84 w 243"/>
                  <a:gd name="T89" fmla="*/ 144 h 282"/>
                  <a:gd name="T90" fmla="*/ 74 w 243"/>
                  <a:gd name="T91" fmla="*/ 127 h 282"/>
                  <a:gd name="T92" fmla="*/ 60 w 243"/>
                  <a:gd name="T93" fmla="*/ 116 h 282"/>
                  <a:gd name="T94" fmla="*/ 60 w 243"/>
                  <a:gd name="T95" fmla="*/ 137 h 282"/>
                  <a:gd name="T96" fmla="*/ 53 w 243"/>
                  <a:gd name="T97" fmla="*/ 172 h 282"/>
                  <a:gd name="T98" fmla="*/ 70 w 243"/>
                  <a:gd name="T99" fmla="*/ 172 h 282"/>
                  <a:gd name="T100" fmla="*/ 56 w 243"/>
                  <a:gd name="T101" fmla="*/ 183 h 282"/>
                  <a:gd name="T102" fmla="*/ 42 w 243"/>
                  <a:gd name="T103" fmla="*/ 183 h 282"/>
                  <a:gd name="T104" fmla="*/ 28 w 243"/>
                  <a:gd name="T105" fmla="*/ 20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3" h="282">
                    <a:moveTo>
                      <a:pt x="28" y="208"/>
                    </a:moveTo>
                    <a:lnTo>
                      <a:pt x="39" y="204"/>
                    </a:lnTo>
                    <a:lnTo>
                      <a:pt x="39" y="204"/>
                    </a:lnTo>
                    <a:lnTo>
                      <a:pt x="39" y="201"/>
                    </a:lnTo>
                    <a:lnTo>
                      <a:pt x="42" y="204"/>
                    </a:lnTo>
                    <a:lnTo>
                      <a:pt x="42" y="204"/>
                    </a:lnTo>
                    <a:lnTo>
                      <a:pt x="42" y="208"/>
                    </a:lnTo>
                    <a:lnTo>
                      <a:pt x="39" y="208"/>
                    </a:lnTo>
                    <a:lnTo>
                      <a:pt x="39" y="211"/>
                    </a:lnTo>
                    <a:lnTo>
                      <a:pt x="39" y="211"/>
                    </a:lnTo>
                    <a:lnTo>
                      <a:pt x="39" y="215"/>
                    </a:lnTo>
                    <a:lnTo>
                      <a:pt x="42" y="218"/>
                    </a:lnTo>
                    <a:lnTo>
                      <a:pt x="42" y="218"/>
                    </a:lnTo>
                    <a:lnTo>
                      <a:pt x="42" y="222"/>
                    </a:lnTo>
                    <a:lnTo>
                      <a:pt x="46" y="225"/>
                    </a:lnTo>
                    <a:lnTo>
                      <a:pt x="46" y="229"/>
                    </a:lnTo>
                    <a:lnTo>
                      <a:pt x="46" y="229"/>
                    </a:lnTo>
                    <a:lnTo>
                      <a:pt x="42" y="229"/>
                    </a:lnTo>
                    <a:lnTo>
                      <a:pt x="42" y="229"/>
                    </a:lnTo>
                    <a:lnTo>
                      <a:pt x="39" y="229"/>
                    </a:lnTo>
                    <a:lnTo>
                      <a:pt x="35" y="229"/>
                    </a:lnTo>
                    <a:lnTo>
                      <a:pt x="32" y="225"/>
                    </a:lnTo>
                    <a:lnTo>
                      <a:pt x="28" y="218"/>
                    </a:lnTo>
                    <a:lnTo>
                      <a:pt x="28" y="218"/>
                    </a:lnTo>
                    <a:lnTo>
                      <a:pt x="25" y="218"/>
                    </a:lnTo>
                    <a:lnTo>
                      <a:pt x="21" y="218"/>
                    </a:lnTo>
                    <a:lnTo>
                      <a:pt x="21" y="218"/>
                    </a:lnTo>
                    <a:lnTo>
                      <a:pt x="18" y="225"/>
                    </a:lnTo>
                    <a:lnTo>
                      <a:pt x="21" y="225"/>
                    </a:lnTo>
                    <a:lnTo>
                      <a:pt x="21" y="225"/>
                    </a:lnTo>
                    <a:lnTo>
                      <a:pt x="25" y="229"/>
                    </a:lnTo>
                    <a:lnTo>
                      <a:pt x="25" y="229"/>
                    </a:lnTo>
                    <a:lnTo>
                      <a:pt x="21" y="232"/>
                    </a:lnTo>
                    <a:lnTo>
                      <a:pt x="18" y="232"/>
                    </a:lnTo>
                    <a:lnTo>
                      <a:pt x="14" y="232"/>
                    </a:lnTo>
                    <a:lnTo>
                      <a:pt x="10" y="236"/>
                    </a:lnTo>
                    <a:lnTo>
                      <a:pt x="3" y="239"/>
                    </a:lnTo>
                    <a:lnTo>
                      <a:pt x="0" y="250"/>
                    </a:lnTo>
                    <a:lnTo>
                      <a:pt x="0" y="250"/>
                    </a:lnTo>
                    <a:lnTo>
                      <a:pt x="0" y="253"/>
                    </a:lnTo>
                    <a:lnTo>
                      <a:pt x="3" y="257"/>
                    </a:lnTo>
                    <a:lnTo>
                      <a:pt x="10" y="260"/>
                    </a:lnTo>
                    <a:lnTo>
                      <a:pt x="18" y="264"/>
                    </a:lnTo>
                    <a:lnTo>
                      <a:pt x="18" y="264"/>
                    </a:lnTo>
                    <a:lnTo>
                      <a:pt x="21" y="268"/>
                    </a:lnTo>
                    <a:lnTo>
                      <a:pt x="25" y="268"/>
                    </a:lnTo>
                    <a:lnTo>
                      <a:pt x="28" y="271"/>
                    </a:lnTo>
                    <a:lnTo>
                      <a:pt x="35" y="268"/>
                    </a:lnTo>
                    <a:lnTo>
                      <a:pt x="35" y="268"/>
                    </a:lnTo>
                    <a:lnTo>
                      <a:pt x="39" y="268"/>
                    </a:lnTo>
                    <a:lnTo>
                      <a:pt x="42" y="268"/>
                    </a:lnTo>
                    <a:lnTo>
                      <a:pt x="46" y="271"/>
                    </a:lnTo>
                    <a:lnTo>
                      <a:pt x="49" y="275"/>
                    </a:lnTo>
                    <a:lnTo>
                      <a:pt x="49" y="275"/>
                    </a:lnTo>
                    <a:lnTo>
                      <a:pt x="49" y="278"/>
                    </a:lnTo>
                    <a:lnTo>
                      <a:pt x="53" y="278"/>
                    </a:lnTo>
                    <a:lnTo>
                      <a:pt x="53" y="282"/>
                    </a:lnTo>
                    <a:lnTo>
                      <a:pt x="60" y="282"/>
                    </a:lnTo>
                    <a:lnTo>
                      <a:pt x="63" y="282"/>
                    </a:lnTo>
                    <a:lnTo>
                      <a:pt x="70" y="278"/>
                    </a:lnTo>
                    <a:lnTo>
                      <a:pt x="74" y="278"/>
                    </a:lnTo>
                    <a:lnTo>
                      <a:pt x="74" y="275"/>
                    </a:lnTo>
                    <a:lnTo>
                      <a:pt x="77" y="275"/>
                    </a:lnTo>
                    <a:lnTo>
                      <a:pt x="81" y="271"/>
                    </a:lnTo>
                    <a:lnTo>
                      <a:pt x="81" y="264"/>
                    </a:lnTo>
                    <a:lnTo>
                      <a:pt x="81" y="264"/>
                    </a:lnTo>
                    <a:lnTo>
                      <a:pt x="81" y="257"/>
                    </a:lnTo>
                    <a:lnTo>
                      <a:pt x="81" y="253"/>
                    </a:lnTo>
                    <a:lnTo>
                      <a:pt x="77" y="250"/>
                    </a:lnTo>
                    <a:lnTo>
                      <a:pt x="81" y="246"/>
                    </a:lnTo>
                    <a:lnTo>
                      <a:pt x="81" y="243"/>
                    </a:lnTo>
                    <a:lnTo>
                      <a:pt x="84" y="239"/>
                    </a:lnTo>
                    <a:lnTo>
                      <a:pt x="84" y="236"/>
                    </a:lnTo>
                    <a:lnTo>
                      <a:pt x="92" y="239"/>
                    </a:lnTo>
                    <a:lnTo>
                      <a:pt x="92" y="236"/>
                    </a:lnTo>
                    <a:lnTo>
                      <a:pt x="95" y="236"/>
                    </a:lnTo>
                    <a:lnTo>
                      <a:pt x="102" y="232"/>
                    </a:lnTo>
                    <a:lnTo>
                      <a:pt x="106" y="229"/>
                    </a:lnTo>
                    <a:lnTo>
                      <a:pt x="109" y="218"/>
                    </a:lnTo>
                    <a:lnTo>
                      <a:pt x="109" y="218"/>
                    </a:lnTo>
                    <a:lnTo>
                      <a:pt x="113" y="218"/>
                    </a:lnTo>
                    <a:lnTo>
                      <a:pt x="116" y="215"/>
                    </a:lnTo>
                    <a:lnTo>
                      <a:pt x="116" y="211"/>
                    </a:lnTo>
                    <a:lnTo>
                      <a:pt x="116" y="208"/>
                    </a:lnTo>
                    <a:lnTo>
                      <a:pt x="120" y="208"/>
                    </a:lnTo>
                    <a:lnTo>
                      <a:pt x="123" y="204"/>
                    </a:lnTo>
                    <a:lnTo>
                      <a:pt x="127" y="204"/>
                    </a:lnTo>
                    <a:lnTo>
                      <a:pt x="127" y="201"/>
                    </a:lnTo>
                    <a:lnTo>
                      <a:pt x="123" y="201"/>
                    </a:lnTo>
                    <a:lnTo>
                      <a:pt x="120" y="197"/>
                    </a:lnTo>
                    <a:lnTo>
                      <a:pt x="116" y="197"/>
                    </a:lnTo>
                    <a:lnTo>
                      <a:pt x="113" y="197"/>
                    </a:lnTo>
                    <a:lnTo>
                      <a:pt x="113" y="197"/>
                    </a:lnTo>
                    <a:lnTo>
                      <a:pt x="113" y="194"/>
                    </a:lnTo>
                    <a:lnTo>
                      <a:pt x="113" y="190"/>
                    </a:lnTo>
                    <a:lnTo>
                      <a:pt x="113" y="190"/>
                    </a:lnTo>
                    <a:lnTo>
                      <a:pt x="120" y="190"/>
                    </a:lnTo>
                    <a:lnTo>
                      <a:pt x="120" y="190"/>
                    </a:lnTo>
                    <a:lnTo>
                      <a:pt x="123" y="190"/>
                    </a:lnTo>
                    <a:lnTo>
                      <a:pt x="123" y="186"/>
                    </a:lnTo>
                    <a:lnTo>
                      <a:pt x="127" y="183"/>
                    </a:lnTo>
                    <a:lnTo>
                      <a:pt x="127" y="179"/>
                    </a:lnTo>
                    <a:lnTo>
                      <a:pt x="130" y="179"/>
                    </a:lnTo>
                    <a:lnTo>
                      <a:pt x="134" y="176"/>
                    </a:lnTo>
                    <a:lnTo>
                      <a:pt x="137" y="172"/>
                    </a:lnTo>
                    <a:lnTo>
                      <a:pt x="141" y="172"/>
                    </a:lnTo>
                    <a:lnTo>
                      <a:pt x="148" y="169"/>
                    </a:lnTo>
                    <a:lnTo>
                      <a:pt x="155" y="172"/>
                    </a:lnTo>
                    <a:lnTo>
                      <a:pt x="155" y="172"/>
                    </a:lnTo>
                    <a:lnTo>
                      <a:pt x="158" y="169"/>
                    </a:lnTo>
                    <a:lnTo>
                      <a:pt x="162" y="165"/>
                    </a:lnTo>
                    <a:lnTo>
                      <a:pt x="162" y="165"/>
                    </a:lnTo>
                    <a:lnTo>
                      <a:pt x="162" y="162"/>
                    </a:lnTo>
                    <a:lnTo>
                      <a:pt x="162" y="162"/>
                    </a:lnTo>
                    <a:lnTo>
                      <a:pt x="165" y="158"/>
                    </a:lnTo>
                    <a:lnTo>
                      <a:pt x="169" y="158"/>
                    </a:lnTo>
                    <a:lnTo>
                      <a:pt x="176" y="148"/>
                    </a:lnTo>
                    <a:lnTo>
                      <a:pt x="173" y="144"/>
                    </a:lnTo>
                    <a:lnTo>
                      <a:pt x="173" y="144"/>
                    </a:lnTo>
                    <a:lnTo>
                      <a:pt x="180" y="144"/>
                    </a:lnTo>
                    <a:lnTo>
                      <a:pt x="183" y="141"/>
                    </a:lnTo>
                    <a:lnTo>
                      <a:pt x="194" y="134"/>
                    </a:lnTo>
                    <a:lnTo>
                      <a:pt x="194" y="134"/>
                    </a:lnTo>
                    <a:lnTo>
                      <a:pt x="197" y="130"/>
                    </a:lnTo>
                    <a:lnTo>
                      <a:pt x="201" y="127"/>
                    </a:lnTo>
                    <a:lnTo>
                      <a:pt x="208" y="123"/>
                    </a:lnTo>
                    <a:lnTo>
                      <a:pt x="222" y="120"/>
                    </a:lnTo>
                    <a:lnTo>
                      <a:pt x="222" y="120"/>
                    </a:lnTo>
                    <a:lnTo>
                      <a:pt x="225" y="120"/>
                    </a:lnTo>
                    <a:lnTo>
                      <a:pt x="225" y="116"/>
                    </a:lnTo>
                    <a:lnTo>
                      <a:pt x="229" y="116"/>
                    </a:lnTo>
                    <a:lnTo>
                      <a:pt x="225" y="112"/>
                    </a:lnTo>
                    <a:lnTo>
                      <a:pt x="211" y="112"/>
                    </a:lnTo>
                    <a:lnTo>
                      <a:pt x="211" y="112"/>
                    </a:lnTo>
                    <a:lnTo>
                      <a:pt x="211" y="109"/>
                    </a:lnTo>
                    <a:lnTo>
                      <a:pt x="211" y="109"/>
                    </a:lnTo>
                    <a:lnTo>
                      <a:pt x="215" y="105"/>
                    </a:lnTo>
                    <a:lnTo>
                      <a:pt x="218" y="105"/>
                    </a:lnTo>
                    <a:lnTo>
                      <a:pt x="218" y="105"/>
                    </a:lnTo>
                    <a:lnTo>
                      <a:pt x="218" y="102"/>
                    </a:lnTo>
                    <a:lnTo>
                      <a:pt x="215" y="102"/>
                    </a:lnTo>
                    <a:lnTo>
                      <a:pt x="204" y="102"/>
                    </a:lnTo>
                    <a:lnTo>
                      <a:pt x="204" y="98"/>
                    </a:lnTo>
                    <a:lnTo>
                      <a:pt x="204" y="98"/>
                    </a:lnTo>
                    <a:lnTo>
                      <a:pt x="208" y="95"/>
                    </a:lnTo>
                    <a:lnTo>
                      <a:pt x="208" y="95"/>
                    </a:lnTo>
                    <a:lnTo>
                      <a:pt x="211" y="95"/>
                    </a:lnTo>
                    <a:lnTo>
                      <a:pt x="211" y="95"/>
                    </a:lnTo>
                    <a:lnTo>
                      <a:pt x="215" y="95"/>
                    </a:lnTo>
                    <a:lnTo>
                      <a:pt x="211" y="91"/>
                    </a:lnTo>
                    <a:lnTo>
                      <a:pt x="211" y="91"/>
                    </a:lnTo>
                    <a:lnTo>
                      <a:pt x="208" y="91"/>
                    </a:lnTo>
                    <a:lnTo>
                      <a:pt x="208" y="88"/>
                    </a:lnTo>
                    <a:lnTo>
                      <a:pt x="208" y="84"/>
                    </a:lnTo>
                    <a:lnTo>
                      <a:pt x="208" y="84"/>
                    </a:lnTo>
                    <a:lnTo>
                      <a:pt x="211" y="84"/>
                    </a:lnTo>
                    <a:lnTo>
                      <a:pt x="215" y="84"/>
                    </a:lnTo>
                    <a:lnTo>
                      <a:pt x="218" y="84"/>
                    </a:lnTo>
                    <a:lnTo>
                      <a:pt x="222" y="88"/>
                    </a:lnTo>
                    <a:lnTo>
                      <a:pt x="225" y="88"/>
                    </a:lnTo>
                    <a:lnTo>
                      <a:pt x="232" y="88"/>
                    </a:lnTo>
                    <a:lnTo>
                      <a:pt x="243" y="84"/>
                    </a:lnTo>
                    <a:lnTo>
                      <a:pt x="236" y="70"/>
                    </a:lnTo>
                    <a:lnTo>
                      <a:pt x="232" y="70"/>
                    </a:lnTo>
                    <a:lnTo>
                      <a:pt x="229" y="67"/>
                    </a:lnTo>
                    <a:lnTo>
                      <a:pt x="229" y="60"/>
                    </a:lnTo>
                    <a:lnTo>
                      <a:pt x="229" y="56"/>
                    </a:lnTo>
                    <a:lnTo>
                      <a:pt x="232" y="46"/>
                    </a:lnTo>
                    <a:lnTo>
                      <a:pt x="232" y="39"/>
                    </a:lnTo>
                    <a:lnTo>
                      <a:pt x="229" y="31"/>
                    </a:lnTo>
                    <a:lnTo>
                      <a:pt x="225" y="31"/>
                    </a:lnTo>
                    <a:lnTo>
                      <a:pt x="222" y="28"/>
                    </a:lnTo>
                    <a:lnTo>
                      <a:pt x="222" y="31"/>
                    </a:lnTo>
                    <a:lnTo>
                      <a:pt x="225" y="28"/>
                    </a:lnTo>
                    <a:lnTo>
                      <a:pt x="222" y="24"/>
                    </a:lnTo>
                    <a:lnTo>
                      <a:pt x="218" y="21"/>
                    </a:lnTo>
                    <a:lnTo>
                      <a:pt x="215" y="17"/>
                    </a:lnTo>
                    <a:lnTo>
                      <a:pt x="211" y="10"/>
                    </a:lnTo>
                    <a:lnTo>
                      <a:pt x="208" y="7"/>
                    </a:lnTo>
                    <a:lnTo>
                      <a:pt x="201" y="7"/>
                    </a:lnTo>
                    <a:lnTo>
                      <a:pt x="197" y="7"/>
                    </a:lnTo>
                    <a:lnTo>
                      <a:pt x="190" y="7"/>
                    </a:lnTo>
                    <a:lnTo>
                      <a:pt x="190" y="7"/>
                    </a:lnTo>
                    <a:lnTo>
                      <a:pt x="183" y="14"/>
                    </a:lnTo>
                    <a:lnTo>
                      <a:pt x="183" y="3"/>
                    </a:lnTo>
                    <a:lnTo>
                      <a:pt x="183" y="3"/>
                    </a:lnTo>
                    <a:lnTo>
                      <a:pt x="176" y="3"/>
                    </a:lnTo>
                    <a:lnTo>
                      <a:pt x="169" y="3"/>
                    </a:lnTo>
                    <a:lnTo>
                      <a:pt x="158" y="0"/>
                    </a:lnTo>
                    <a:lnTo>
                      <a:pt x="151" y="0"/>
                    </a:lnTo>
                    <a:lnTo>
                      <a:pt x="148" y="0"/>
                    </a:lnTo>
                    <a:lnTo>
                      <a:pt x="141" y="0"/>
                    </a:lnTo>
                    <a:lnTo>
                      <a:pt x="134" y="0"/>
                    </a:lnTo>
                    <a:lnTo>
                      <a:pt x="130" y="3"/>
                    </a:lnTo>
                    <a:lnTo>
                      <a:pt x="127" y="3"/>
                    </a:lnTo>
                    <a:lnTo>
                      <a:pt x="127" y="14"/>
                    </a:lnTo>
                    <a:lnTo>
                      <a:pt x="123" y="7"/>
                    </a:lnTo>
                    <a:lnTo>
                      <a:pt x="116" y="10"/>
                    </a:lnTo>
                    <a:lnTo>
                      <a:pt x="109" y="14"/>
                    </a:lnTo>
                    <a:lnTo>
                      <a:pt x="106" y="17"/>
                    </a:lnTo>
                    <a:lnTo>
                      <a:pt x="106" y="17"/>
                    </a:lnTo>
                    <a:lnTo>
                      <a:pt x="102" y="28"/>
                    </a:lnTo>
                    <a:lnTo>
                      <a:pt x="99" y="21"/>
                    </a:lnTo>
                    <a:lnTo>
                      <a:pt x="95" y="21"/>
                    </a:lnTo>
                    <a:lnTo>
                      <a:pt x="92" y="24"/>
                    </a:lnTo>
                    <a:lnTo>
                      <a:pt x="88" y="28"/>
                    </a:lnTo>
                    <a:lnTo>
                      <a:pt x="81" y="28"/>
                    </a:lnTo>
                    <a:lnTo>
                      <a:pt x="77" y="28"/>
                    </a:lnTo>
                    <a:lnTo>
                      <a:pt x="74" y="31"/>
                    </a:lnTo>
                    <a:lnTo>
                      <a:pt x="74" y="35"/>
                    </a:lnTo>
                    <a:lnTo>
                      <a:pt x="74" y="35"/>
                    </a:lnTo>
                    <a:lnTo>
                      <a:pt x="70" y="46"/>
                    </a:lnTo>
                    <a:lnTo>
                      <a:pt x="70" y="46"/>
                    </a:lnTo>
                    <a:lnTo>
                      <a:pt x="63" y="42"/>
                    </a:lnTo>
                    <a:lnTo>
                      <a:pt x="60" y="39"/>
                    </a:lnTo>
                    <a:lnTo>
                      <a:pt x="56" y="35"/>
                    </a:lnTo>
                    <a:lnTo>
                      <a:pt x="53" y="39"/>
                    </a:lnTo>
                    <a:lnTo>
                      <a:pt x="49" y="42"/>
                    </a:lnTo>
                    <a:lnTo>
                      <a:pt x="46" y="46"/>
                    </a:lnTo>
                    <a:lnTo>
                      <a:pt x="46" y="46"/>
                    </a:lnTo>
                    <a:lnTo>
                      <a:pt x="46" y="46"/>
                    </a:lnTo>
                    <a:lnTo>
                      <a:pt x="49" y="49"/>
                    </a:lnTo>
                    <a:lnTo>
                      <a:pt x="46" y="56"/>
                    </a:lnTo>
                    <a:lnTo>
                      <a:pt x="46" y="56"/>
                    </a:lnTo>
                    <a:lnTo>
                      <a:pt x="46" y="60"/>
                    </a:lnTo>
                    <a:lnTo>
                      <a:pt x="46" y="67"/>
                    </a:lnTo>
                    <a:lnTo>
                      <a:pt x="56" y="77"/>
                    </a:lnTo>
                    <a:lnTo>
                      <a:pt x="56" y="77"/>
                    </a:lnTo>
                    <a:lnTo>
                      <a:pt x="60" y="77"/>
                    </a:lnTo>
                    <a:lnTo>
                      <a:pt x="60" y="77"/>
                    </a:lnTo>
                    <a:lnTo>
                      <a:pt x="63" y="74"/>
                    </a:lnTo>
                    <a:lnTo>
                      <a:pt x="63" y="74"/>
                    </a:lnTo>
                    <a:lnTo>
                      <a:pt x="67" y="74"/>
                    </a:lnTo>
                    <a:lnTo>
                      <a:pt x="67" y="74"/>
                    </a:lnTo>
                    <a:lnTo>
                      <a:pt x="70" y="74"/>
                    </a:lnTo>
                    <a:lnTo>
                      <a:pt x="74" y="77"/>
                    </a:lnTo>
                    <a:lnTo>
                      <a:pt x="74" y="77"/>
                    </a:lnTo>
                    <a:lnTo>
                      <a:pt x="81" y="77"/>
                    </a:lnTo>
                    <a:lnTo>
                      <a:pt x="84" y="77"/>
                    </a:lnTo>
                    <a:lnTo>
                      <a:pt x="88" y="77"/>
                    </a:lnTo>
                    <a:lnTo>
                      <a:pt x="92" y="77"/>
                    </a:lnTo>
                    <a:lnTo>
                      <a:pt x="95" y="81"/>
                    </a:lnTo>
                    <a:lnTo>
                      <a:pt x="99" y="84"/>
                    </a:lnTo>
                    <a:lnTo>
                      <a:pt x="137" y="81"/>
                    </a:lnTo>
                    <a:lnTo>
                      <a:pt x="141" y="81"/>
                    </a:lnTo>
                    <a:lnTo>
                      <a:pt x="141" y="84"/>
                    </a:lnTo>
                    <a:lnTo>
                      <a:pt x="137" y="84"/>
                    </a:lnTo>
                    <a:lnTo>
                      <a:pt x="137" y="88"/>
                    </a:lnTo>
                    <a:lnTo>
                      <a:pt x="134" y="88"/>
                    </a:lnTo>
                    <a:lnTo>
                      <a:pt x="137" y="91"/>
                    </a:lnTo>
                    <a:lnTo>
                      <a:pt x="134" y="91"/>
                    </a:lnTo>
                    <a:lnTo>
                      <a:pt x="130" y="91"/>
                    </a:lnTo>
                    <a:lnTo>
                      <a:pt x="127" y="95"/>
                    </a:lnTo>
                    <a:lnTo>
                      <a:pt x="123" y="98"/>
                    </a:lnTo>
                    <a:lnTo>
                      <a:pt x="123" y="98"/>
                    </a:lnTo>
                    <a:lnTo>
                      <a:pt x="120" y="102"/>
                    </a:lnTo>
                    <a:lnTo>
                      <a:pt x="116" y="102"/>
                    </a:lnTo>
                    <a:lnTo>
                      <a:pt x="109" y="98"/>
                    </a:lnTo>
                    <a:lnTo>
                      <a:pt x="92" y="102"/>
                    </a:lnTo>
                    <a:lnTo>
                      <a:pt x="92" y="102"/>
                    </a:lnTo>
                    <a:lnTo>
                      <a:pt x="92" y="105"/>
                    </a:lnTo>
                    <a:lnTo>
                      <a:pt x="88" y="112"/>
                    </a:lnTo>
                    <a:lnTo>
                      <a:pt x="88" y="112"/>
                    </a:lnTo>
                    <a:lnTo>
                      <a:pt x="88" y="120"/>
                    </a:lnTo>
                    <a:lnTo>
                      <a:pt x="84" y="123"/>
                    </a:lnTo>
                    <a:lnTo>
                      <a:pt x="84" y="127"/>
                    </a:lnTo>
                    <a:lnTo>
                      <a:pt x="84" y="134"/>
                    </a:lnTo>
                    <a:lnTo>
                      <a:pt x="84" y="141"/>
                    </a:lnTo>
                    <a:lnTo>
                      <a:pt x="84" y="144"/>
                    </a:lnTo>
                    <a:lnTo>
                      <a:pt x="84" y="144"/>
                    </a:lnTo>
                    <a:lnTo>
                      <a:pt x="81" y="148"/>
                    </a:lnTo>
                    <a:lnTo>
                      <a:pt x="81" y="151"/>
                    </a:lnTo>
                    <a:lnTo>
                      <a:pt x="77" y="151"/>
                    </a:lnTo>
                    <a:lnTo>
                      <a:pt x="77" y="148"/>
                    </a:lnTo>
                    <a:lnTo>
                      <a:pt x="74" y="127"/>
                    </a:lnTo>
                    <a:lnTo>
                      <a:pt x="74" y="127"/>
                    </a:lnTo>
                    <a:lnTo>
                      <a:pt x="74" y="123"/>
                    </a:lnTo>
                    <a:lnTo>
                      <a:pt x="70" y="120"/>
                    </a:lnTo>
                    <a:lnTo>
                      <a:pt x="67" y="116"/>
                    </a:lnTo>
                    <a:lnTo>
                      <a:pt x="63" y="112"/>
                    </a:lnTo>
                    <a:lnTo>
                      <a:pt x="63" y="112"/>
                    </a:lnTo>
                    <a:lnTo>
                      <a:pt x="60" y="116"/>
                    </a:lnTo>
                    <a:lnTo>
                      <a:pt x="56" y="116"/>
                    </a:lnTo>
                    <a:lnTo>
                      <a:pt x="53" y="123"/>
                    </a:lnTo>
                    <a:lnTo>
                      <a:pt x="53" y="123"/>
                    </a:lnTo>
                    <a:lnTo>
                      <a:pt x="56" y="130"/>
                    </a:lnTo>
                    <a:lnTo>
                      <a:pt x="60" y="137"/>
                    </a:lnTo>
                    <a:lnTo>
                      <a:pt x="60" y="137"/>
                    </a:lnTo>
                    <a:lnTo>
                      <a:pt x="63" y="141"/>
                    </a:lnTo>
                    <a:lnTo>
                      <a:pt x="63" y="144"/>
                    </a:lnTo>
                    <a:lnTo>
                      <a:pt x="60" y="148"/>
                    </a:lnTo>
                    <a:lnTo>
                      <a:pt x="56" y="151"/>
                    </a:lnTo>
                    <a:lnTo>
                      <a:pt x="53" y="172"/>
                    </a:lnTo>
                    <a:lnTo>
                      <a:pt x="53" y="172"/>
                    </a:lnTo>
                    <a:lnTo>
                      <a:pt x="56" y="172"/>
                    </a:lnTo>
                    <a:lnTo>
                      <a:pt x="63" y="172"/>
                    </a:lnTo>
                    <a:lnTo>
                      <a:pt x="67" y="172"/>
                    </a:lnTo>
                    <a:lnTo>
                      <a:pt x="67" y="172"/>
                    </a:lnTo>
                    <a:lnTo>
                      <a:pt x="70" y="172"/>
                    </a:lnTo>
                    <a:lnTo>
                      <a:pt x="70" y="172"/>
                    </a:lnTo>
                    <a:lnTo>
                      <a:pt x="74" y="172"/>
                    </a:lnTo>
                    <a:lnTo>
                      <a:pt x="70" y="176"/>
                    </a:lnTo>
                    <a:lnTo>
                      <a:pt x="67" y="176"/>
                    </a:lnTo>
                    <a:lnTo>
                      <a:pt x="67" y="179"/>
                    </a:lnTo>
                    <a:lnTo>
                      <a:pt x="60" y="179"/>
                    </a:lnTo>
                    <a:lnTo>
                      <a:pt x="56" y="183"/>
                    </a:lnTo>
                    <a:lnTo>
                      <a:pt x="53" y="186"/>
                    </a:lnTo>
                    <a:lnTo>
                      <a:pt x="46" y="186"/>
                    </a:lnTo>
                    <a:lnTo>
                      <a:pt x="42" y="186"/>
                    </a:lnTo>
                    <a:lnTo>
                      <a:pt x="42" y="186"/>
                    </a:lnTo>
                    <a:lnTo>
                      <a:pt x="42" y="183"/>
                    </a:lnTo>
                    <a:lnTo>
                      <a:pt x="42" y="183"/>
                    </a:lnTo>
                    <a:lnTo>
                      <a:pt x="39" y="183"/>
                    </a:lnTo>
                    <a:lnTo>
                      <a:pt x="35" y="186"/>
                    </a:lnTo>
                    <a:lnTo>
                      <a:pt x="32" y="194"/>
                    </a:lnTo>
                    <a:lnTo>
                      <a:pt x="32" y="197"/>
                    </a:lnTo>
                    <a:lnTo>
                      <a:pt x="28" y="197"/>
                    </a:lnTo>
                    <a:lnTo>
                      <a:pt x="28" y="201"/>
                    </a:lnTo>
                    <a:lnTo>
                      <a:pt x="25" y="204"/>
                    </a:lnTo>
                    <a:lnTo>
                      <a:pt x="28" y="208"/>
                    </a:lnTo>
                    <a:lnTo>
                      <a:pt x="28" y="20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grpSp>
        <p:sp>
          <p:nvSpPr>
            <p:cNvPr id="146" name="Freeform 379"/>
            <p:cNvSpPr>
              <a:spLocks noEditPoints="1"/>
            </p:cNvSpPr>
            <p:nvPr userDrawn="1"/>
          </p:nvSpPr>
          <p:spPr bwMode="gray">
            <a:xfrm>
              <a:off x="385" y="1639"/>
              <a:ext cx="895" cy="1053"/>
            </a:xfrm>
            <a:custGeom>
              <a:avLst/>
              <a:gdLst>
                <a:gd name="T0" fmla="*/ 388 w 927"/>
                <a:gd name="T1" fmla="*/ 521 h 1067"/>
                <a:gd name="T2" fmla="*/ 377 w 927"/>
                <a:gd name="T3" fmla="*/ 595 h 1067"/>
                <a:gd name="T4" fmla="*/ 416 w 927"/>
                <a:gd name="T5" fmla="*/ 715 h 1067"/>
                <a:gd name="T6" fmla="*/ 409 w 927"/>
                <a:gd name="T7" fmla="*/ 859 h 1067"/>
                <a:gd name="T8" fmla="*/ 535 w 927"/>
                <a:gd name="T9" fmla="*/ 1057 h 1067"/>
                <a:gd name="T10" fmla="*/ 655 w 927"/>
                <a:gd name="T11" fmla="*/ 979 h 1067"/>
                <a:gd name="T12" fmla="*/ 698 w 927"/>
                <a:gd name="T13" fmla="*/ 916 h 1067"/>
                <a:gd name="T14" fmla="*/ 757 w 927"/>
                <a:gd name="T15" fmla="*/ 799 h 1067"/>
                <a:gd name="T16" fmla="*/ 757 w 927"/>
                <a:gd name="T17" fmla="*/ 662 h 1067"/>
                <a:gd name="T18" fmla="*/ 909 w 927"/>
                <a:gd name="T19" fmla="*/ 436 h 1067"/>
                <a:gd name="T20" fmla="*/ 810 w 927"/>
                <a:gd name="T21" fmla="*/ 384 h 1067"/>
                <a:gd name="T22" fmla="*/ 754 w 927"/>
                <a:gd name="T23" fmla="*/ 296 h 1067"/>
                <a:gd name="T24" fmla="*/ 659 w 927"/>
                <a:gd name="T25" fmla="*/ 105 h 1067"/>
                <a:gd name="T26" fmla="*/ 514 w 927"/>
                <a:gd name="T27" fmla="*/ 95 h 1067"/>
                <a:gd name="T28" fmla="*/ 416 w 927"/>
                <a:gd name="T29" fmla="*/ 74 h 1067"/>
                <a:gd name="T30" fmla="*/ 391 w 927"/>
                <a:gd name="T31" fmla="*/ 42 h 1067"/>
                <a:gd name="T32" fmla="*/ 296 w 927"/>
                <a:gd name="T33" fmla="*/ 10 h 1067"/>
                <a:gd name="T34" fmla="*/ 155 w 927"/>
                <a:gd name="T35" fmla="*/ 24 h 1067"/>
                <a:gd name="T36" fmla="*/ 70 w 927"/>
                <a:gd name="T37" fmla="*/ 148 h 1067"/>
                <a:gd name="T38" fmla="*/ 7 w 927"/>
                <a:gd name="T39" fmla="*/ 250 h 1067"/>
                <a:gd name="T40" fmla="*/ 0 w 927"/>
                <a:gd name="T41" fmla="*/ 341 h 1067"/>
                <a:gd name="T42" fmla="*/ 63 w 927"/>
                <a:gd name="T43" fmla="*/ 422 h 1067"/>
                <a:gd name="T44" fmla="*/ 233 w 927"/>
                <a:gd name="T45" fmla="*/ 486 h 1067"/>
                <a:gd name="T46" fmla="*/ 380 w 927"/>
                <a:gd name="T47" fmla="*/ 447 h 1067"/>
                <a:gd name="T48" fmla="*/ 669 w 927"/>
                <a:gd name="T49" fmla="*/ 884 h 1067"/>
                <a:gd name="T50" fmla="*/ 620 w 927"/>
                <a:gd name="T51" fmla="*/ 863 h 1067"/>
                <a:gd name="T52" fmla="*/ 426 w 927"/>
                <a:gd name="T53" fmla="*/ 433 h 1067"/>
                <a:gd name="T54" fmla="*/ 511 w 927"/>
                <a:gd name="T55" fmla="*/ 789 h 1067"/>
                <a:gd name="T56" fmla="*/ 447 w 927"/>
                <a:gd name="T57" fmla="*/ 599 h 1067"/>
                <a:gd name="T58" fmla="*/ 433 w 927"/>
                <a:gd name="T59" fmla="*/ 570 h 1067"/>
                <a:gd name="T60" fmla="*/ 553 w 927"/>
                <a:gd name="T61" fmla="*/ 803 h 1067"/>
                <a:gd name="T62" fmla="*/ 592 w 927"/>
                <a:gd name="T63" fmla="*/ 806 h 1067"/>
                <a:gd name="T64" fmla="*/ 659 w 927"/>
                <a:gd name="T65" fmla="*/ 577 h 1067"/>
                <a:gd name="T66" fmla="*/ 497 w 927"/>
                <a:gd name="T67" fmla="*/ 447 h 1067"/>
                <a:gd name="T68" fmla="*/ 416 w 927"/>
                <a:gd name="T69" fmla="*/ 232 h 1067"/>
                <a:gd name="T70" fmla="*/ 469 w 927"/>
                <a:gd name="T71" fmla="*/ 954 h 1067"/>
                <a:gd name="T72" fmla="*/ 525 w 927"/>
                <a:gd name="T73" fmla="*/ 810 h 1067"/>
                <a:gd name="T74" fmla="*/ 567 w 927"/>
                <a:gd name="T75" fmla="*/ 817 h 1067"/>
                <a:gd name="T76" fmla="*/ 447 w 927"/>
                <a:gd name="T77" fmla="*/ 250 h 1067"/>
                <a:gd name="T78" fmla="*/ 373 w 927"/>
                <a:gd name="T79" fmla="*/ 151 h 1067"/>
                <a:gd name="T80" fmla="*/ 377 w 927"/>
                <a:gd name="T81" fmla="*/ 179 h 1067"/>
                <a:gd name="T82" fmla="*/ 359 w 927"/>
                <a:gd name="T83" fmla="*/ 102 h 1067"/>
                <a:gd name="T84" fmla="*/ 229 w 927"/>
                <a:gd name="T85" fmla="*/ 373 h 1067"/>
                <a:gd name="T86" fmla="*/ 151 w 927"/>
                <a:gd name="T87" fmla="*/ 444 h 1067"/>
                <a:gd name="T88" fmla="*/ 88 w 927"/>
                <a:gd name="T89" fmla="*/ 327 h 1067"/>
                <a:gd name="T90" fmla="*/ 78 w 927"/>
                <a:gd name="T91" fmla="*/ 338 h 1067"/>
                <a:gd name="T92" fmla="*/ 78 w 927"/>
                <a:gd name="T93" fmla="*/ 373 h 1067"/>
                <a:gd name="T94" fmla="*/ 127 w 927"/>
                <a:gd name="T95" fmla="*/ 398 h 1067"/>
                <a:gd name="T96" fmla="*/ 134 w 927"/>
                <a:gd name="T97" fmla="*/ 440 h 1067"/>
                <a:gd name="T98" fmla="*/ 144 w 927"/>
                <a:gd name="T99" fmla="*/ 436 h 1067"/>
                <a:gd name="T100" fmla="*/ 187 w 927"/>
                <a:gd name="T101" fmla="*/ 359 h 1067"/>
                <a:gd name="T102" fmla="*/ 247 w 927"/>
                <a:gd name="T103" fmla="*/ 345 h 1067"/>
                <a:gd name="T104" fmla="*/ 67 w 927"/>
                <a:gd name="T105" fmla="*/ 348 h 1067"/>
                <a:gd name="T106" fmla="*/ 39 w 927"/>
                <a:gd name="T107" fmla="*/ 327 h 1067"/>
                <a:gd name="T108" fmla="*/ 99 w 927"/>
                <a:gd name="T109" fmla="*/ 436 h 1067"/>
                <a:gd name="T110" fmla="*/ 155 w 927"/>
                <a:gd name="T111" fmla="*/ 454 h 1067"/>
                <a:gd name="T112" fmla="*/ 183 w 927"/>
                <a:gd name="T113" fmla="*/ 391 h 1067"/>
                <a:gd name="T114" fmla="*/ 250 w 927"/>
                <a:gd name="T115" fmla="*/ 398 h 1067"/>
                <a:gd name="T116" fmla="*/ 338 w 927"/>
                <a:gd name="T117" fmla="*/ 380 h 1067"/>
                <a:gd name="T118" fmla="*/ 388 w 927"/>
                <a:gd name="T119" fmla="*/ 595 h 1067"/>
                <a:gd name="T120" fmla="*/ 423 w 927"/>
                <a:gd name="T121" fmla="*/ 803 h 1067"/>
                <a:gd name="T122" fmla="*/ 666 w 927"/>
                <a:gd name="T123" fmla="*/ 880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27" h="1067">
                  <a:moveTo>
                    <a:pt x="402" y="440"/>
                  </a:moveTo>
                  <a:lnTo>
                    <a:pt x="395" y="436"/>
                  </a:lnTo>
                  <a:lnTo>
                    <a:pt x="388" y="440"/>
                  </a:lnTo>
                  <a:lnTo>
                    <a:pt x="384" y="444"/>
                  </a:lnTo>
                  <a:lnTo>
                    <a:pt x="380" y="447"/>
                  </a:lnTo>
                  <a:lnTo>
                    <a:pt x="377" y="451"/>
                  </a:lnTo>
                  <a:lnTo>
                    <a:pt x="373" y="454"/>
                  </a:lnTo>
                  <a:lnTo>
                    <a:pt x="373" y="458"/>
                  </a:lnTo>
                  <a:lnTo>
                    <a:pt x="370" y="472"/>
                  </a:lnTo>
                  <a:lnTo>
                    <a:pt x="363" y="493"/>
                  </a:lnTo>
                  <a:lnTo>
                    <a:pt x="363" y="493"/>
                  </a:lnTo>
                  <a:lnTo>
                    <a:pt x="363" y="496"/>
                  </a:lnTo>
                  <a:lnTo>
                    <a:pt x="363" y="500"/>
                  </a:lnTo>
                  <a:lnTo>
                    <a:pt x="366" y="503"/>
                  </a:lnTo>
                  <a:lnTo>
                    <a:pt x="373" y="507"/>
                  </a:lnTo>
                  <a:lnTo>
                    <a:pt x="373" y="507"/>
                  </a:lnTo>
                  <a:lnTo>
                    <a:pt x="377" y="507"/>
                  </a:lnTo>
                  <a:lnTo>
                    <a:pt x="380" y="510"/>
                  </a:lnTo>
                  <a:lnTo>
                    <a:pt x="384" y="514"/>
                  </a:lnTo>
                  <a:lnTo>
                    <a:pt x="380" y="521"/>
                  </a:lnTo>
                  <a:lnTo>
                    <a:pt x="384" y="521"/>
                  </a:lnTo>
                  <a:lnTo>
                    <a:pt x="391" y="521"/>
                  </a:lnTo>
                  <a:lnTo>
                    <a:pt x="402" y="521"/>
                  </a:lnTo>
                  <a:lnTo>
                    <a:pt x="388" y="521"/>
                  </a:lnTo>
                  <a:lnTo>
                    <a:pt x="380" y="521"/>
                  </a:lnTo>
                  <a:lnTo>
                    <a:pt x="380" y="521"/>
                  </a:lnTo>
                  <a:lnTo>
                    <a:pt x="377" y="521"/>
                  </a:lnTo>
                  <a:lnTo>
                    <a:pt x="373" y="521"/>
                  </a:lnTo>
                  <a:lnTo>
                    <a:pt x="370" y="525"/>
                  </a:lnTo>
                  <a:lnTo>
                    <a:pt x="366" y="528"/>
                  </a:lnTo>
                  <a:lnTo>
                    <a:pt x="363" y="535"/>
                  </a:lnTo>
                  <a:lnTo>
                    <a:pt x="384" y="539"/>
                  </a:lnTo>
                  <a:lnTo>
                    <a:pt x="384" y="535"/>
                  </a:lnTo>
                  <a:lnTo>
                    <a:pt x="388" y="535"/>
                  </a:lnTo>
                  <a:lnTo>
                    <a:pt x="384" y="539"/>
                  </a:lnTo>
                  <a:lnTo>
                    <a:pt x="384" y="539"/>
                  </a:lnTo>
                  <a:lnTo>
                    <a:pt x="380" y="539"/>
                  </a:lnTo>
                  <a:lnTo>
                    <a:pt x="363" y="535"/>
                  </a:lnTo>
                  <a:lnTo>
                    <a:pt x="356" y="563"/>
                  </a:lnTo>
                  <a:lnTo>
                    <a:pt x="352" y="567"/>
                  </a:lnTo>
                  <a:lnTo>
                    <a:pt x="352" y="567"/>
                  </a:lnTo>
                  <a:lnTo>
                    <a:pt x="356" y="567"/>
                  </a:lnTo>
                  <a:lnTo>
                    <a:pt x="359" y="577"/>
                  </a:lnTo>
                  <a:lnTo>
                    <a:pt x="366" y="584"/>
                  </a:lnTo>
                  <a:lnTo>
                    <a:pt x="370" y="588"/>
                  </a:lnTo>
                  <a:lnTo>
                    <a:pt x="373" y="588"/>
                  </a:lnTo>
                  <a:lnTo>
                    <a:pt x="373" y="591"/>
                  </a:lnTo>
                  <a:lnTo>
                    <a:pt x="377" y="595"/>
                  </a:lnTo>
                  <a:lnTo>
                    <a:pt x="377" y="595"/>
                  </a:lnTo>
                  <a:lnTo>
                    <a:pt x="377" y="606"/>
                  </a:lnTo>
                  <a:lnTo>
                    <a:pt x="380" y="606"/>
                  </a:lnTo>
                  <a:lnTo>
                    <a:pt x="380" y="606"/>
                  </a:lnTo>
                  <a:lnTo>
                    <a:pt x="380" y="609"/>
                  </a:lnTo>
                  <a:lnTo>
                    <a:pt x="391" y="623"/>
                  </a:lnTo>
                  <a:lnTo>
                    <a:pt x="402" y="616"/>
                  </a:lnTo>
                  <a:lnTo>
                    <a:pt x="409" y="616"/>
                  </a:lnTo>
                  <a:lnTo>
                    <a:pt x="412" y="613"/>
                  </a:lnTo>
                  <a:lnTo>
                    <a:pt x="409" y="613"/>
                  </a:lnTo>
                  <a:lnTo>
                    <a:pt x="405" y="616"/>
                  </a:lnTo>
                  <a:lnTo>
                    <a:pt x="391" y="623"/>
                  </a:lnTo>
                  <a:lnTo>
                    <a:pt x="391" y="623"/>
                  </a:lnTo>
                  <a:lnTo>
                    <a:pt x="395" y="637"/>
                  </a:lnTo>
                  <a:lnTo>
                    <a:pt x="395" y="648"/>
                  </a:lnTo>
                  <a:lnTo>
                    <a:pt x="395" y="655"/>
                  </a:lnTo>
                  <a:lnTo>
                    <a:pt x="405" y="658"/>
                  </a:lnTo>
                  <a:lnTo>
                    <a:pt x="416" y="683"/>
                  </a:lnTo>
                  <a:lnTo>
                    <a:pt x="419" y="694"/>
                  </a:lnTo>
                  <a:lnTo>
                    <a:pt x="419" y="704"/>
                  </a:lnTo>
                  <a:lnTo>
                    <a:pt x="419" y="708"/>
                  </a:lnTo>
                  <a:lnTo>
                    <a:pt x="419" y="711"/>
                  </a:lnTo>
                  <a:lnTo>
                    <a:pt x="419" y="715"/>
                  </a:lnTo>
                  <a:lnTo>
                    <a:pt x="416" y="715"/>
                  </a:lnTo>
                  <a:lnTo>
                    <a:pt x="416" y="715"/>
                  </a:lnTo>
                  <a:lnTo>
                    <a:pt x="409" y="725"/>
                  </a:lnTo>
                  <a:lnTo>
                    <a:pt x="405" y="732"/>
                  </a:lnTo>
                  <a:lnTo>
                    <a:pt x="402" y="743"/>
                  </a:lnTo>
                  <a:lnTo>
                    <a:pt x="402" y="747"/>
                  </a:lnTo>
                  <a:lnTo>
                    <a:pt x="402" y="750"/>
                  </a:lnTo>
                  <a:lnTo>
                    <a:pt x="402" y="754"/>
                  </a:lnTo>
                  <a:lnTo>
                    <a:pt x="398" y="761"/>
                  </a:lnTo>
                  <a:lnTo>
                    <a:pt x="398" y="768"/>
                  </a:lnTo>
                  <a:lnTo>
                    <a:pt x="395" y="778"/>
                  </a:lnTo>
                  <a:lnTo>
                    <a:pt x="391" y="785"/>
                  </a:lnTo>
                  <a:lnTo>
                    <a:pt x="391" y="792"/>
                  </a:lnTo>
                  <a:lnTo>
                    <a:pt x="391" y="796"/>
                  </a:lnTo>
                  <a:lnTo>
                    <a:pt x="391" y="796"/>
                  </a:lnTo>
                  <a:lnTo>
                    <a:pt x="391" y="796"/>
                  </a:lnTo>
                  <a:lnTo>
                    <a:pt x="388" y="803"/>
                  </a:lnTo>
                  <a:lnTo>
                    <a:pt x="391" y="806"/>
                  </a:lnTo>
                  <a:lnTo>
                    <a:pt x="391" y="810"/>
                  </a:lnTo>
                  <a:lnTo>
                    <a:pt x="395" y="817"/>
                  </a:lnTo>
                  <a:lnTo>
                    <a:pt x="398" y="824"/>
                  </a:lnTo>
                  <a:lnTo>
                    <a:pt x="402" y="835"/>
                  </a:lnTo>
                  <a:lnTo>
                    <a:pt x="405" y="842"/>
                  </a:lnTo>
                  <a:lnTo>
                    <a:pt x="409" y="849"/>
                  </a:lnTo>
                  <a:lnTo>
                    <a:pt x="409" y="859"/>
                  </a:lnTo>
                  <a:lnTo>
                    <a:pt x="416" y="877"/>
                  </a:lnTo>
                  <a:lnTo>
                    <a:pt x="423" y="902"/>
                  </a:lnTo>
                  <a:lnTo>
                    <a:pt x="430" y="923"/>
                  </a:lnTo>
                  <a:lnTo>
                    <a:pt x="437" y="937"/>
                  </a:lnTo>
                  <a:lnTo>
                    <a:pt x="440" y="937"/>
                  </a:lnTo>
                  <a:lnTo>
                    <a:pt x="440" y="944"/>
                  </a:lnTo>
                  <a:lnTo>
                    <a:pt x="444" y="951"/>
                  </a:lnTo>
                  <a:lnTo>
                    <a:pt x="447" y="958"/>
                  </a:lnTo>
                  <a:lnTo>
                    <a:pt x="451" y="961"/>
                  </a:lnTo>
                  <a:lnTo>
                    <a:pt x="451" y="968"/>
                  </a:lnTo>
                  <a:lnTo>
                    <a:pt x="451" y="968"/>
                  </a:lnTo>
                  <a:lnTo>
                    <a:pt x="462" y="997"/>
                  </a:lnTo>
                  <a:lnTo>
                    <a:pt x="472" y="1014"/>
                  </a:lnTo>
                  <a:lnTo>
                    <a:pt x="472" y="1049"/>
                  </a:lnTo>
                  <a:lnTo>
                    <a:pt x="472" y="1049"/>
                  </a:lnTo>
                  <a:lnTo>
                    <a:pt x="476" y="1053"/>
                  </a:lnTo>
                  <a:lnTo>
                    <a:pt x="479" y="1057"/>
                  </a:lnTo>
                  <a:lnTo>
                    <a:pt x="486" y="1060"/>
                  </a:lnTo>
                  <a:lnTo>
                    <a:pt x="497" y="1064"/>
                  </a:lnTo>
                  <a:lnTo>
                    <a:pt x="511" y="1067"/>
                  </a:lnTo>
                  <a:lnTo>
                    <a:pt x="514" y="1067"/>
                  </a:lnTo>
                  <a:lnTo>
                    <a:pt x="518" y="1064"/>
                  </a:lnTo>
                  <a:lnTo>
                    <a:pt x="525" y="1060"/>
                  </a:lnTo>
                  <a:lnTo>
                    <a:pt x="535" y="1057"/>
                  </a:lnTo>
                  <a:lnTo>
                    <a:pt x="546" y="1053"/>
                  </a:lnTo>
                  <a:lnTo>
                    <a:pt x="553" y="1053"/>
                  </a:lnTo>
                  <a:lnTo>
                    <a:pt x="557" y="1053"/>
                  </a:lnTo>
                  <a:lnTo>
                    <a:pt x="560" y="1053"/>
                  </a:lnTo>
                  <a:lnTo>
                    <a:pt x="567" y="1053"/>
                  </a:lnTo>
                  <a:lnTo>
                    <a:pt x="578" y="1053"/>
                  </a:lnTo>
                  <a:lnTo>
                    <a:pt x="592" y="1049"/>
                  </a:lnTo>
                  <a:lnTo>
                    <a:pt x="602" y="1042"/>
                  </a:lnTo>
                  <a:lnTo>
                    <a:pt x="602" y="1039"/>
                  </a:lnTo>
                  <a:lnTo>
                    <a:pt x="606" y="1039"/>
                  </a:lnTo>
                  <a:lnTo>
                    <a:pt x="609" y="1035"/>
                  </a:lnTo>
                  <a:lnTo>
                    <a:pt x="613" y="1028"/>
                  </a:lnTo>
                  <a:lnTo>
                    <a:pt x="617" y="1025"/>
                  </a:lnTo>
                  <a:lnTo>
                    <a:pt x="617" y="1025"/>
                  </a:lnTo>
                  <a:lnTo>
                    <a:pt x="620" y="1021"/>
                  </a:lnTo>
                  <a:lnTo>
                    <a:pt x="627" y="1014"/>
                  </a:lnTo>
                  <a:lnTo>
                    <a:pt x="631" y="1007"/>
                  </a:lnTo>
                  <a:lnTo>
                    <a:pt x="638" y="1000"/>
                  </a:lnTo>
                  <a:lnTo>
                    <a:pt x="641" y="997"/>
                  </a:lnTo>
                  <a:lnTo>
                    <a:pt x="645" y="990"/>
                  </a:lnTo>
                  <a:lnTo>
                    <a:pt x="648" y="990"/>
                  </a:lnTo>
                  <a:lnTo>
                    <a:pt x="648" y="986"/>
                  </a:lnTo>
                  <a:lnTo>
                    <a:pt x="652" y="986"/>
                  </a:lnTo>
                  <a:lnTo>
                    <a:pt x="655" y="979"/>
                  </a:lnTo>
                  <a:lnTo>
                    <a:pt x="659" y="976"/>
                  </a:lnTo>
                  <a:lnTo>
                    <a:pt x="662" y="972"/>
                  </a:lnTo>
                  <a:lnTo>
                    <a:pt x="662" y="972"/>
                  </a:lnTo>
                  <a:lnTo>
                    <a:pt x="662" y="972"/>
                  </a:lnTo>
                  <a:lnTo>
                    <a:pt x="669" y="968"/>
                  </a:lnTo>
                  <a:lnTo>
                    <a:pt x="673" y="961"/>
                  </a:lnTo>
                  <a:lnTo>
                    <a:pt x="676" y="958"/>
                  </a:lnTo>
                  <a:lnTo>
                    <a:pt x="680" y="954"/>
                  </a:lnTo>
                  <a:lnTo>
                    <a:pt x="680" y="954"/>
                  </a:lnTo>
                  <a:lnTo>
                    <a:pt x="683" y="951"/>
                  </a:lnTo>
                  <a:lnTo>
                    <a:pt x="687" y="944"/>
                  </a:lnTo>
                  <a:lnTo>
                    <a:pt x="687" y="937"/>
                  </a:lnTo>
                  <a:lnTo>
                    <a:pt x="687" y="933"/>
                  </a:lnTo>
                  <a:lnTo>
                    <a:pt x="687" y="933"/>
                  </a:lnTo>
                  <a:lnTo>
                    <a:pt x="687" y="933"/>
                  </a:lnTo>
                  <a:lnTo>
                    <a:pt x="687" y="930"/>
                  </a:lnTo>
                  <a:lnTo>
                    <a:pt x="687" y="930"/>
                  </a:lnTo>
                  <a:lnTo>
                    <a:pt x="687" y="926"/>
                  </a:lnTo>
                  <a:lnTo>
                    <a:pt x="687" y="926"/>
                  </a:lnTo>
                  <a:lnTo>
                    <a:pt x="687" y="923"/>
                  </a:lnTo>
                  <a:lnTo>
                    <a:pt x="687" y="923"/>
                  </a:lnTo>
                  <a:lnTo>
                    <a:pt x="690" y="919"/>
                  </a:lnTo>
                  <a:lnTo>
                    <a:pt x="698" y="916"/>
                  </a:lnTo>
                  <a:lnTo>
                    <a:pt x="698" y="916"/>
                  </a:lnTo>
                  <a:lnTo>
                    <a:pt x="705" y="912"/>
                  </a:lnTo>
                  <a:lnTo>
                    <a:pt x="708" y="912"/>
                  </a:lnTo>
                  <a:lnTo>
                    <a:pt x="712" y="905"/>
                  </a:lnTo>
                  <a:lnTo>
                    <a:pt x="712" y="905"/>
                  </a:lnTo>
                  <a:lnTo>
                    <a:pt x="715" y="898"/>
                  </a:lnTo>
                  <a:lnTo>
                    <a:pt x="715" y="891"/>
                  </a:lnTo>
                  <a:lnTo>
                    <a:pt x="712" y="891"/>
                  </a:lnTo>
                  <a:lnTo>
                    <a:pt x="712" y="884"/>
                  </a:lnTo>
                  <a:lnTo>
                    <a:pt x="712" y="877"/>
                  </a:lnTo>
                  <a:lnTo>
                    <a:pt x="712" y="866"/>
                  </a:lnTo>
                  <a:lnTo>
                    <a:pt x="712" y="856"/>
                  </a:lnTo>
                  <a:lnTo>
                    <a:pt x="712" y="845"/>
                  </a:lnTo>
                  <a:lnTo>
                    <a:pt x="712" y="842"/>
                  </a:lnTo>
                  <a:lnTo>
                    <a:pt x="715" y="838"/>
                  </a:lnTo>
                  <a:lnTo>
                    <a:pt x="719" y="831"/>
                  </a:lnTo>
                  <a:lnTo>
                    <a:pt x="722" y="828"/>
                  </a:lnTo>
                  <a:lnTo>
                    <a:pt x="726" y="828"/>
                  </a:lnTo>
                  <a:lnTo>
                    <a:pt x="729" y="824"/>
                  </a:lnTo>
                  <a:lnTo>
                    <a:pt x="736" y="820"/>
                  </a:lnTo>
                  <a:lnTo>
                    <a:pt x="740" y="810"/>
                  </a:lnTo>
                  <a:lnTo>
                    <a:pt x="743" y="810"/>
                  </a:lnTo>
                  <a:lnTo>
                    <a:pt x="747" y="806"/>
                  </a:lnTo>
                  <a:lnTo>
                    <a:pt x="750" y="803"/>
                  </a:lnTo>
                  <a:lnTo>
                    <a:pt x="757" y="799"/>
                  </a:lnTo>
                  <a:lnTo>
                    <a:pt x="757" y="799"/>
                  </a:lnTo>
                  <a:lnTo>
                    <a:pt x="761" y="796"/>
                  </a:lnTo>
                  <a:lnTo>
                    <a:pt x="764" y="796"/>
                  </a:lnTo>
                  <a:lnTo>
                    <a:pt x="772" y="792"/>
                  </a:lnTo>
                  <a:lnTo>
                    <a:pt x="775" y="789"/>
                  </a:lnTo>
                  <a:lnTo>
                    <a:pt x="779" y="785"/>
                  </a:lnTo>
                  <a:lnTo>
                    <a:pt x="782" y="778"/>
                  </a:lnTo>
                  <a:lnTo>
                    <a:pt x="786" y="768"/>
                  </a:lnTo>
                  <a:lnTo>
                    <a:pt x="782" y="754"/>
                  </a:lnTo>
                  <a:lnTo>
                    <a:pt x="782" y="754"/>
                  </a:lnTo>
                  <a:lnTo>
                    <a:pt x="782" y="747"/>
                  </a:lnTo>
                  <a:lnTo>
                    <a:pt x="782" y="739"/>
                  </a:lnTo>
                  <a:lnTo>
                    <a:pt x="782" y="732"/>
                  </a:lnTo>
                  <a:lnTo>
                    <a:pt x="782" y="722"/>
                  </a:lnTo>
                  <a:lnTo>
                    <a:pt x="782" y="715"/>
                  </a:lnTo>
                  <a:lnTo>
                    <a:pt x="782" y="711"/>
                  </a:lnTo>
                  <a:lnTo>
                    <a:pt x="761" y="718"/>
                  </a:lnTo>
                  <a:lnTo>
                    <a:pt x="740" y="722"/>
                  </a:lnTo>
                  <a:lnTo>
                    <a:pt x="761" y="718"/>
                  </a:lnTo>
                  <a:lnTo>
                    <a:pt x="782" y="711"/>
                  </a:lnTo>
                  <a:lnTo>
                    <a:pt x="764" y="683"/>
                  </a:lnTo>
                  <a:lnTo>
                    <a:pt x="761" y="665"/>
                  </a:lnTo>
                  <a:lnTo>
                    <a:pt x="761" y="662"/>
                  </a:lnTo>
                  <a:lnTo>
                    <a:pt x="757" y="662"/>
                  </a:lnTo>
                  <a:lnTo>
                    <a:pt x="757" y="655"/>
                  </a:lnTo>
                  <a:lnTo>
                    <a:pt x="754" y="651"/>
                  </a:lnTo>
                  <a:lnTo>
                    <a:pt x="754" y="644"/>
                  </a:lnTo>
                  <a:lnTo>
                    <a:pt x="764" y="623"/>
                  </a:lnTo>
                  <a:lnTo>
                    <a:pt x="750" y="616"/>
                  </a:lnTo>
                  <a:lnTo>
                    <a:pt x="750" y="616"/>
                  </a:lnTo>
                  <a:lnTo>
                    <a:pt x="750" y="613"/>
                  </a:lnTo>
                  <a:lnTo>
                    <a:pt x="750" y="613"/>
                  </a:lnTo>
                  <a:lnTo>
                    <a:pt x="750" y="613"/>
                  </a:lnTo>
                  <a:lnTo>
                    <a:pt x="764" y="623"/>
                  </a:lnTo>
                  <a:lnTo>
                    <a:pt x="768" y="613"/>
                  </a:lnTo>
                  <a:lnTo>
                    <a:pt x="782" y="595"/>
                  </a:lnTo>
                  <a:lnTo>
                    <a:pt x="803" y="563"/>
                  </a:lnTo>
                  <a:lnTo>
                    <a:pt x="807" y="563"/>
                  </a:lnTo>
                  <a:lnTo>
                    <a:pt x="831" y="546"/>
                  </a:lnTo>
                  <a:lnTo>
                    <a:pt x="835" y="542"/>
                  </a:lnTo>
                  <a:lnTo>
                    <a:pt x="849" y="528"/>
                  </a:lnTo>
                  <a:lnTo>
                    <a:pt x="863" y="514"/>
                  </a:lnTo>
                  <a:lnTo>
                    <a:pt x="877" y="496"/>
                  </a:lnTo>
                  <a:lnTo>
                    <a:pt x="888" y="479"/>
                  </a:lnTo>
                  <a:lnTo>
                    <a:pt x="895" y="468"/>
                  </a:lnTo>
                  <a:lnTo>
                    <a:pt x="902" y="458"/>
                  </a:lnTo>
                  <a:lnTo>
                    <a:pt x="905" y="447"/>
                  </a:lnTo>
                  <a:lnTo>
                    <a:pt x="909" y="436"/>
                  </a:lnTo>
                  <a:lnTo>
                    <a:pt x="912" y="429"/>
                  </a:lnTo>
                  <a:lnTo>
                    <a:pt x="916" y="426"/>
                  </a:lnTo>
                  <a:lnTo>
                    <a:pt x="916" y="422"/>
                  </a:lnTo>
                  <a:lnTo>
                    <a:pt x="923" y="408"/>
                  </a:lnTo>
                  <a:lnTo>
                    <a:pt x="927" y="391"/>
                  </a:lnTo>
                  <a:lnTo>
                    <a:pt x="916" y="391"/>
                  </a:lnTo>
                  <a:lnTo>
                    <a:pt x="916" y="391"/>
                  </a:lnTo>
                  <a:lnTo>
                    <a:pt x="912" y="391"/>
                  </a:lnTo>
                  <a:lnTo>
                    <a:pt x="905" y="394"/>
                  </a:lnTo>
                  <a:lnTo>
                    <a:pt x="898" y="394"/>
                  </a:lnTo>
                  <a:lnTo>
                    <a:pt x="891" y="394"/>
                  </a:lnTo>
                  <a:lnTo>
                    <a:pt x="884" y="398"/>
                  </a:lnTo>
                  <a:lnTo>
                    <a:pt x="874" y="398"/>
                  </a:lnTo>
                  <a:lnTo>
                    <a:pt x="863" y="398"/>
                  </a:lnTo>
                  <a:lnTo>
                    <a:pt x="856" y="401"/>
                  </a:lnTo>
                  <a:lnTo>
                    <a:pt x="856" y="401"/>
                  </a:lnTo>
                  <a:lnTo>
                    <a:pt x="831" y="405"/>
                  </a:lnTo>
                  <a:lnTo>
                    <a:pt x="831" y="405"/>
                  </a:lnTo>
                  <a:lnTo>
                    <a:pt x="828" y="401"/>
                  </a:lnTo>
                  <a:lnTo>
                    <a:pt x="824" y="398"/>
                  </a:lnTo>
                  <a:lnTo>
                    <a:pt x="817" y="408"/>
                  </a:lnTo>
                  <a:lnTo>
                    <a:pt x="803" y="408"/>
                  </a:lnTo>
                  <a:lnTo>
                    <a:pt x="800" y="394"/>
                  </a:lnTo>
                  <a:lnTo>
                    <a:pt x="810" y="384"/>
                  </a:lnTo>
                  <a:lnTo>
                    <a:pt x="810" y="387"/>
                  </a:lnTo>
                  <a:lnTo>
                    <a:pt x="817" y="384"/>
                  </a:lnTo>
                  <a:lnTo>
                    <a:pt x="817" y="380"/>
                  </a:lnTo>
                  <a:lnTo>
                    <a:pt x="814" y="380"/>
                  </a:lnTo>
                  <a:lnTo>
                    <a:pt x="814" y="377"/>
                  </a:lnTo>
                  <a:lnTo>
                    <a:pt x="810" y="370"/>
                  </a:lnTo>
                  <a:lnTo>
                    <a:pt x="803" y="362"/>
                  </a:lnTo>
                  <a:lnTo>
                    <a:pt x="793" y="355"/>
                  </a:lnTo>
                  <a:lnTo>
                    <a:pt x="793" y="355"/>
                  </a:lnTo>
                  <a:lnTo>
                    <a:pt x="789" y="352"/>
                  </a:lnTo>
                  <a:lnTo>
                    <a:pt x="782" y="345"/>
                  </a:lnTo>
                  <a:lnTo>
                    <a:pt x="779" y="341"/>
                  </a:lnTo>
                  <a:lnTo>
                    <a:pt x="772" y="334"/>
                  </a:lnTo>
                  <a:lnTo>
                    <a:pt x="768" y="327"/>
                  </a:lnTo>
                  <a:lnTo>
                    <a:pt x="768" y="324"/>
                  </a:lnTo>
                  <a:lnTo>
                    <a:pt x="764" y="324"/>
                  </a:lnTo>
                  <a:lnTo>
                    <a:pt x="764" y="320"/>
                  </a:lnTo>
                  <a:lnTo>
                    <a:pt x="764" y="317"/>
                  </a:lnTo>
                  <a:lnTo>
                    <a:pt x="761" y="310"/>
                  </a:lnTo>
                  <a:lnTo>
                    <a:pt x="761" y="310"/>
                  </a:lnTo>
                  <a:lnTo>
                    <a:pt x="761" y="310"/>
                  </a:lnTo>
                  <a:lnTo>
                    <a:pt x="761" y="306"/>
                  </a:lnTo>
                  <a:lnTo>
                    <a:pt x="757" y="303"/>
                  </a:lnTo>
                  <a:lnTo>
                    <a:pt x="754" y="296"/>
                  </a:lnTo>
                  <a:lnTo>
                    <a:pt x="750" y="289"/>
                  </a:lnTo>
                  <a:lnTo>
                    <a:pt x="747" y="281"/>
                  </a:lnTo>
                  <a:lnTo>
                    <a:pt x="747" y="278"/>
                  </a:lnTo>
                  <a:lnTo>
                    <a:pt x="743" y="274"/>
                  </a:lnTo>
                  <a:lnTo>
                    <a:pt x="740" y="267"/>
                  </a:lnTo>
                  <a:lnTo>
                    <a:pt x="740" y="260"/>
                  </a:lnTo>
                  <a:lnTo>
                    <a:pt x="740" y="260"/>
                  </a:lnTo>
                  <a:lnTo>
                    <a:pt x="740" y="253"/>
                  </a:lnTo>
                  <a:lnTo>
                    <a:pt x="733" y="246"/>
                  </a:lnTo>
                  <a:lnTo>
                    <a:pt x="729" y="239"/>
                  </a:lnTo>
                  <a:lnTo>
                    <a:pt x="729" y="239"/>
                  </a:lnTo>
                  <a:lnTo>
                    <a:pt x="729" y="239"/>
                  </a:lnTo>
                  <a:lnTo>
                    <a:pt x="726" y="225"/>
                  </a:lnTo>
                  <a:lnTo>
                    <a:pt x="715" y="204"/>
                  </a:lnTo>
                  <a:lnTo>
                    <a:pt x="705" y="179"/>
                  </a:lnTo>
                  <a:lnTo>
                    <a:pt x="690" y="155"/>
                  </a:lnTo>
                  <a:lnTo>
                    <a:pt x="683" y="137"/>
                  </a:lnTo>
                  <a:lnTo>
                    <a:pt x="680" y="130"/>
                  </a:lnTo>
                  <a:lnTo>
                    <a:pt x="673" y="119"/>
                  </a:lnTo>
                  <a:lnTo>
                    <a:pt x="673" y="112"/>
                  </a:lnTo>
                  <a:lnTo>
                    <a:pt x="673" y="109"/>
                  </a:lnTo>
                  <a:lnTo>
                    <a:pt x="673" y="109"/>
                  </a:lnTo>
                  <a:lnTo>
                    <a:pt x="666" y="105"/>
                  </a:lnTo>
                  <a:lnTo>
                    <a:pt x="659" y="105"/>
                  </a:lnTo>
                  <a:lnTo>
                    <a:pt x="655" y="105"/>
                  </a:lnTo>
                  <a:lnTo>
                    <a:pt x="655" y="105"/>
                  </a:lnTo>
                  <a:lnTo>
                    <a:pt x="631" y="112"/>
                  </a:lnTo>
                  <a:lnTo>
                    <a:pt x="624" y="112"/>
                  </a:lnTo>
                  <a:lnTo>
                    <a:pt x="617" y="109"/>
                  </a:lnTo>
                  <a:lnTo>
                    <a:pt x="613" y="105"/>
                  </a:lnTo>
                  <a:lnTo>
                    <a:pt x="609" y="105"/>
                  </a:lnTo>
                  <a:lnTo>
                    <a:pt x="606" y="105"/>
                  </a:lnTo>
                  <a:lnTo>
                    <a:pt x="595" y="105"/>
                  </a:lnTo>
                  <a:lnTo>
                    <a:pt x="588" y="102"/>
                  </a:lnTo>
                  <a:lnTo>
                    <a:pt x="585" y="102"/>
                  </a:lnTo>
                  <a:lnTo>
                    <a:pt x="585" y="102"/>
                  </a:lnTo>
                  <a:lnTo>
                    <a:pt x="574" y="102"/>
                  </a:lnTo>
                  <a:lnTo>
                    <a:pt x="571" y="98"/>
                  </a:lnTo>
                  <a:lnTo>
                    <a:pt x="567" y="95"/>
                  </a:lnTo>
                  <a:lnTo>
                    <a:pt x="560" y="95"/>
                  </a:lnTo>
                  <a:lnTo>
                    <a:pt x="553" y="91"/>
                  </a:lnTo>
                  <a:lnTo>
                    <a:pt x="550" y="91"/>
                  </a:lnTo>
                  <a:lnTo>
                    <a:pt x="546" y="88"/>
                  </a:lnTo>
                  <a:lnTo>
                    <a:pt x="546" y="88"/>
                  </a:lnTo>
                  <a:lnTo>
                    <a:pt x="539" y="91"/>
                  </a:lnTo>
                  <a:lnTo>
                    <a:pt x="532" y="91"/>
                  </a:lnTo>
                  <a:lnTo>
                    <a:pt x="521" y="91"/>
                  </a:lnTo>
                  <a:lnTo>
                    <a:pt x="514" y="95"/>
                  </a:lnTo>
                  <a:lnTo>
                    <a:pt x="511" y="98"/>
                  </a:lnTo>
                  <a:lnTo>
                    <a:pt x="511" y="102"/>
                  </a:lnTo>
                  <a:lnTo>
                    <a:pt x="511" y="105"/>
                  </a:lnTo>
                  <a:lnTo>
                    <a:pt x="511" y="109"/>
                  </a:lnTo>
                  <a:lnTo>
                    <a:pt x="511" y="112"/>
                  </a:lnTo>
                  <a:lnTo>
                    <a:pt x="514" y="116"/>
                  </a:lnTo>
                  <a:lnTo>
                    <a:pt x="511" y="119"/>
                  </a:lnTo>
                  <a:lnTo>
                    <a:pt x="507" y="123"/>
                  </a:lnTo>
                  <a:lnTo>
                    <a:pt x="504" y="126"/>
                  </a:lnTo>
                  <a:lnTo>
                    <a:pt x="497" y="126"/>
                  </a:lnTo>
                  <a:lnTo>
                    <a:pt x="490" y="126"/>
                  </a:lnTo>
                  <a:lnTo>
                    <a:pt x="483" y="123"/>
                  </a:lnTo>
                  <a:lnTo>
                    <a:pt x="476" y="119"/>
                  </a:lnTo>
                  <a:lnTo>
                    <a:pt x="469" y="116"/>
                  </a:lnTo>
                  <a:lnTo>
                    <a:pt x="465" y="112"/>
                  </a:lnTo>
                  <a:lnTo>
                    <a:pt x="458" y="105"/>
                  </a:lnTo>
                  <a:lnTo>
                    <a:pt x="454" y="98"/>
                  </a:lnTo>
                  <a:lnTo>
                    <a:pt x="454" y="91"/>
                  </a:lnTo>
                  <a:lnTo>
                    <a:pt x="451" y="88"/>
                  </a:lnTo>
                  <a:lnTo>
                    <a:pt x="447" y="84"/>
                  </a:lnTo>
                  <a:lnTo>
                    <a:pt x="447" y="84"/>
                  </a:lnTo>
                  <a:lnTo>
                    <a:pt x="426" y="81"/>
                  </a:lnTo>
                  <a:lnTo>
                    <a:pt x="423" y="77"/>
                  </a:lnTo>
                  <a:lnTo>
                    <a:pt x="416" y="74"/>
                  </a:lnTo>
                  <a:lnTo>
                    <a:pt x="412" y="70"/>
                  </a:lnTo>
                  <a:lnTo>
                    <a:pt x="405" y="70"/>
                  </a:lnTo>
                  <a:lnTo>
                    <a:pt x="405" y="70"/>
                  </a:lnTo>
                  <a:lnTo>
                    <a:pt x="391" y="67"/>
                  </a:lnTo>
                  <a:lnTo>
                    <a:pt x="391" y="67"/>
                  </a:lnTo>
                  <a:lnTo>
                    <a:pt x="391" y="70"/>
                  </a:lnTo>
                  <a:lnTo>
                    <a:pt x="391" y="77"/>
                  </a:lnTo>
                  <a:lnTo>
                    <a:pt x="391" y="81"/>
                  </a:lnTo>
                  <a:lnTo>
                    <a:pt x="391" y="84"/>
                  </a:lnTo>
                  <a:lnTo>
                    <a:pt x="391" y="77"/>
                  </a:lnTo>
                  <a:lnTo>
                    <a:pt x="391" y="70"/>
                  </a:lnTo>
                  <a:lnTo>
                    <a:pt x="388" y="67"/>
                  </a:lnTo>
                  <a:lnTo>
                    <a:pt x="388" y="63"/>
                  </a:lnTo>
                  <a:lnTo>
                    <a:pt x="388" y="63"/>
                  </a:lnTo>
                  <a:lnTo>
                    <a:pt x="384" y="60"/>
                  </a:lnTo>
                  <a:lnTo>
                    <a:pt x="388" y="52"/>
                  </a:lnTo>
                  <a:lnTo>
                    <a:pt x="391" y="52"/>
                  </a:lnTo>
                  <a:lnTo>
                    <a:pt x="391" y="49"/>
                  </a:lnTo>
                  <a:lnTo>
                    <a:pt x="395" y="49"/>
                  </a:lnTo>
                  <a:lnTo>
                    <a:pt x="395" y="49"/>
                  </a:lnTo>
                  <a:lnTo>
                    <a:pt x="395" y="45"/>
                  </a:lnTo>
                  <a:lnTo>
                    <a:pt x="395" y="45"/>
                  </a:lnTo>
                  <a:lnTo>
                    <a:pt x="395" y="42"/>
                  </a:lnTo>
                  <a:lnTo>
                    <a:pt x="391" y="42"/>
                  </a:lnTo>
                  <a:lnTo>
                    <a:pt x="391" y="42"/>
                  </a:lnTo>
                  <a:lnTo>
                    <a:pt x="388" y="35"/>
                  </a:lnTo>
                  <a:lnTo>
                    <a:pt x="388" y="31"/>
                  </a:lnTo>
                  <a:lnTo>
                    <a:pt x="391" y="28"/>
                  </a:lnTo>
                  <a:lnTo>
                    <a:pt x="391" y="24"/>
                  </a:lnTo>
                  <a:lnTo>
                    <a:pt x="395" y="21"/>
                  </a:lnTo>
                  <a:lnTo>
                    <a:pt x="391" y="14"/>
                  </a:lnTo>
                  <a:lnTo>
                    <a:pt x="377" y="3"/>
                  </a:lnTo>
                  <a:lnTo>
                    <a:pt x="373" y="3"/>
                  </a:lnTo>
                  <a:lnTo>
                    <a:pt x="370" y="0"/>
                  </a:lnTo>
                  <a:lnTo>
                    <a:pt x="366" y="3"/>
                  </a:lnTo>
                  <a:lnTo>
                    <a:pt x="359" y="3"/>
                  </a:lnTo>
                  <a:lnTo>
                    <a:pt x="359" y="7"/>
                  </a:lnTo>
                  <a:lnTo>
                    <a:pt x="356" y="10"/>
                  </a:lnTo>
                  <a:lnTo>
                    <a:pt x="352" y="14"/>
                  </a:lnTo>
                  <a:lnTo>
                    <a:pt x="349" y="10"/>
                  </a:lnTo>
                  <a:lnTo>
                    <a:pt x="345" y="7"/>
                  </a:lnTo>
                  <a:lnTo>
                    <a:pt x="338" y="7"/>
                  </a:lnTo>
                  <a:lnTo>
                    <a:pt x="335" y="7"/>
                  </a:lnTo>
                  <a:lnTo>
                    <a:pt x="331" y="7"/>
                  </a:lnTo>
                  <a:lnTo>
                    <a:pt x="328" y="7"/>
                  </a:lnTo>
                  <a:lnTo>
                    <a:pt x="306" y="7"/>
                  </a:lnTo>
                  <a:lnTo>
                    <a:pt x="303" y="7"/>
                  </a:lnTo>
                  <a:lnTo>
                    <a:pt x="296" y="10"/>
                  </a:lnTo>
                  <a:lnTo>
                    <a:pt x="285" y="10"/>
                  </a:lnTo>
                  <a:lnTo>
                    <a:pt x="278" y="10"/>
                  </a:lnTo>
                  <a:lnTo>
                    <a:pt x="275" y="14"/>
                  </a:lnTo>
                  <a:lnTo>
                    <a:pt x="271" y="14"/>
                  </a:lnTo>
                  <a:lnTo>
                    <a:pt x="268" y="14"/>
                  </a:lnTo>
                  <a:lnTo>
                    <a:pt x="264" y="17"/>
                  </a:lnTo>
                  <a:lnTo>
                    <a:pt x="257" y="17"/>
                  </a:lnTo>
                  <a:lnTo>
                    <a:pt x="250" y="21"/>
                  </a:lnTo>
                  <a:lnTo>
                    <a:pt x="243" y="21"/>
                  </a:lnTo>
                  <a:lnTo>
                    <a:pt x="218" y="31"/>
                  </a:lnTo>
                  <a:lnTo>
                    <a:pt x="215" y="31"/>
                  </a:lnTo>
                  <a:lnTo>
                    <a:pt x="211" y="35"/>
                  </a:lnTo>
                  <a:lnTo>
                    <a:pt x="211" y="35"/>
                  </a:lnTo>
                  <a:lnTo>
                    <a:pt x="204" y="38"/>
                  </a:lnTo>
                  <a:lnTo>
                    <a:pt x="197" y="38"/>
                  </a:lnTo>
                  <a:lnTo>
                    <a:pt x="190" y="35"/>
                  </a:lnTo>
                  <a:lnTo>
                    <a:pt x="180" y="35"/>
                  </a:lnTo>
                  <a:lnTo>
                    <a:pt x="176" y="31"/>
                  </a:lnTo>
                  <a:lnTo>
                    <a:pt x="173" y="31"/>
                  </a:lnTo>
                  <a:lnTo>
                    <a:pt x="166" y="31"/>
                  </a:lnTo>
                  <a:lnTo>
                    <a:pt x="159" y="28"/>
                  </a:lnTo>
                  <a:lnTo>
                    <a:pt x="155" y="24"/>
                  </a:lnTo>
                  <a:lnTo>
                    <a:pt x="155" y="24"/>
                  </a:lnTo>
                  <a:lnTo>
                    <a:pt x="155" y="24"/>
                  </a:lnTo>
                  <a:lnTo>
                    <a:pt x="151" y="28"/>
                  </a:lnTo>
                  <a:lnTo>
                    <a:pt x="151" y="35"/>
                  </a:lnTo>
                  <a:lnTo>
                    <a:pt x="148" y="45"/>
                  </a:lnTo>
                  <a:lnTo>
                    <a:pt x="151" y="56"/>
                  </a:lnTo>
                  <a:lnTo>
                    <a:pt x="148" y="56"/>
                  </a:lnTo>
                  <a:lnTo>
                    <a:pt x="144" y="60"/>
                  </a:lnTo>
                  <a:lnTo>
                    <a:pt x="137" y="63"/>
                  </a:lnTo>
                  <a:lnTo>
                    <a:pt x="134" y="67"/>
                  </a:lnTo>
                  <a:lnTo>
                    <a:pt x="130" y="74"/>
                  </a:lnTo>
                  <a:lnTo>
                    <a:pt x="130" y="77"/>
                  </a:lnTo>
                  <a:lnTo>
                    <a:pt x="127" y="84"/>
                  </a:lnTo>
                  <a:lnTo>
                    <a:pt x="123" y="88"/>
                  </a:lnTo>
                  <a:lnTo>
                    <a:pt x="120" y="95"/>
                  </a:lnTo>
                  <a:lnTo>
                    <a:pt x="116" y="98"/>
                  </a:lnTo>
                  <a:lnTo>
                    <a:pt x="120" y="109"/>
                  </a:lnTo>
                  <a:lnTo>
                    <a:pt x="116" y="109"/>
                  </a:lnTo>
                  <a:lnTo>
                    <a:pt x="113" y="112"/>
                  </a:lnTo>
                  <a:lnTo>
                    <a:pt x="109" y="119"/>
                  </a:lnTo>
                  <a:lnTo>
                    <a:pt x="102" y="126"/>
                  </a:lnTo>
                  <a:lnTo>
                    <a:pt x="95" y="134"/>
                  </a:lnTo>
                  <a:lnTo>
                    <a:pt x="88" y="137"/>
                  </a:lnTo>
                  <a:lnTo>
                    <a:pt x="85" y="141"/>
                  </a:lnTo>
                  <a:lnTo>
                    <a:pt x="70" y="148"/>
                  </a:lnTo>
                  <a:lnTo>
                    <a:pt x="70" y="148"/>
                  </a:lnTo>
                  <a:lnTo>
                    <a:pt x="70" y="151"/>
                  </a:lnTo>
                  <a:lnTo>
                    <a:pt x="67" y="155"/>
                  </a:lnTo>
                  <a:lnTo>
                    <a:pt x="63" y="162"/>
                  </a:lnTo>
                  <a:lnTo>
                    <a:pt x="60" y="162"/>
                  </a:lnTo>
                  <a:lnTo>
                    <a:pt x="60" y="165"/>
                  </a:lnTo>
                  <a:lnTo>
                    <a:pt x="56" y="176"/>
                  </a:lnTo>
                  <a:lnTo>
                    <a:pt x="53" y="176"/>
                  </a:lnTo>
                  <a:lnTo>
                    <a:pt x="49" y="179"/>
                  </a:lnTo>
                  <a:lnTo>
                    <a:pt x="42" y="183"/>
                  </a:lnTo>
                  <a:lnTo>
                    <a:pt x="35" y="186"/>
                  </a:lnTo>
                  <a:lnTo>
                    <a:pt x="32" y="193"/>
                  </a:lnTo>
                  <a:lnTo>
                    <a:pt x="35" y="207"/>
                  </a:lnTo>
                  <a:lnTo>
                    <a:pt x="35" y="207"/>
                  </a:lnTo>
                  <a:lnTo>
                    <a:pt x="39" y="211"/>
                  </a:lnTo>
                  <a:lnTo>
                    <a:pt x="39" y="215"/>
                  </a:lnTo>
                  <a:lnTo>
                    <a:pt x="39" y="215"/>
                  </a:lnTo>
                  <a:lnTo>
                    <a:pt x="35" y="218"/>
                  </a:lnTo>
                  <a:lnTo>
                    <a:pt x="25" y="222"/>
                  </a:lnTo>
                  <a:lnTo>
                    <a:pt x="18" y="225"/>
                  </a:lnTo>
                  <a:lnTo>
                    <a:pt x="14" y="229"/>
                  </a:lnTo>
                  <a:lnTo>
                    <a:pt x="11" y="236"/>
                  </a:lnTo>
                  <a:lnTo>
                    <a:pt x="7" y="239"/>
                  </a:lnTo>
                  <a:lnTo>
                    <a:pt x="7" y="243"/>
                  </a:lnTo>
                  <a:lnTo>
                    <a:pt x="7" y="250"/>
                  </a:lnTo>
                  <a:lnTo>
                    <a:pt x="67" y="253"/>
                  </a:lnTo>
                  <a:lnTo>
                    <a:pt x="14" y="250"/>
                  </a:lnTo>
                  <a:lnTo>
                    <a:pt x="7" y="250"/>
                  </a:lnTo>
                  <a:lnTo>
                    <a:pt x="18" y="257"/>
                  </a:lnTo>
                  <a:lnTo>
                    <a:pt x="7" y="274"/>
                  </a:lnTo>
                  <a:lnTo>
                    <a:pt x="11" y="285"/>
                  </a:lnTo>
                  <a:lnTo>
                    <a:pt x="11" y="285"/>
                  </a:lnTo>
                  <a:lnTo>
                    <a:pt x="14" y="289"/>
                  </a:lnTo>
                  <a:lnTo>
                    <a:pt x="18" y="296"/>
                  </a:lnTo>
                  <a:lnTo>
                    <a:pt x="18" y="299"/>
                  </a:lnTo>
                  <a:lnTo>
                    <a:pt x="18" y="306"/>
                  </a:lnTo>
                  <a:lnTo>
                    <a:pt x="14" y="310"/>
                  </a:lnTo>
                  <a:lnTo>
                    <a:pt x="14" y="313"/>
                  </a:lnTo>
                  <a:lnTo>
                    <a:pt x="11" y="317"/>
                  </a:lnTo>
                  <a:lnTo>
                    <a:pt x="4" y="320"/>
                  </a:lnTo>
                  <a:lnTo>
                    <a:pt x="0" y="327"/>
                  </a:lnTo>
                  <a:lnTo>
                    <a:pt x="0" y="327"/>
                  </a:lnTo>
                  <a:lnTo>
                    <a:pt x="0" y="331"/>
                  </a:lnTo>
                  <a:lnTo>
                    <a:pt x="0" y="331"/>
                  </a:lnTo>
                  <a:lnTo>
                    <a:pt x="0" y="331"/>
                  </a:lnTo>
                  <a:lnTo>
                    <a:pt x="0" y="331"/>
                  </a:lnTo>
                  <a:lnTo>
                    <a:pt x="0" y="331"/>
                  </a:lnTo>
                  <a:lnTo>
                    <a:pt x="0" y="331"/>
                  </a:lnTo>
                  <a:lnTo>
                    <a:pt x="0" y="341"/>
                  </a:lnTo>
                  <a:lnTo>
                    <a:pt x="4" y="355"/>
                  </a:lnTo>
                  <a:lnTo>
                    <a:pt x="4" y="359"/>
                  </a:lnTo>
                  <a:lnTo>
                    <a:pt x="7" y="366"/>
                  </a:lnTo>
                  <a:lnTo>
                    <a:pt x="11" y="370"/>
                  </a:lnTo>
                  <a:lnTo>
                    <a:pt x="11" y="370"/>
                  </a:lnTo>
                  <a:lnTo>
                    <a:pt x="14" y="373"/>
                  </a:lnTo>
                  <a:lnTo>
                    <a:pt x="14" y="373"/>
                  </a:lnTo>
                  <a:lnTo>
                    <a:pt x="21" y="373"/>
                  </a:lnTo>
                  <a:lnTo>
                    <a:pt x="25" y="370"/>
                  </a:lnTo>
                  <a:lnTo>
                    <a:pt x="32" y="366"/>
                  </a:lnTo>
                  <a:lnTo>
                    <a:pt x="39" y="366"/>
                  </a:lnTo>
                  <a:lnTo>
                    <a:pt x="35" y="366"/>
                  </a:lnTo>
                  <a:lnTo>
                    <a:pt x="32" y="370"/>
                  </a:lnTo>
                  <a:lnTo>
                    <a:pt x="25" y="370"/>
                  </a:lnTo>
                  <a:lnTo>
                    <a:pt x="14" y="373"/>
                  </a:lnTo>
                  <a:lnTo>
                    <a:pt x="14" y="377"/>
                  </a:lnTo>
                  <a:lnTo>
                    <a:pt x="18" y="380"/>
                  </a:lnTo>
                  <a:lnTo>
                    <a:pt x="25" y="387"/>
                  </a:lnTo>
                  <a:lnTo>
                    <a:pt x="32" y="394"/>
                  </a:lnTo>
                  <a:lnTo>
                    <a:pt x="49" y="412"/>
                  </a:lnTo>
                  <a:lnTo>
                    <a:pt x="63" y="422"/>
                  </a:lnTo>
                  <a:lnTo>
                    <a:pt x="63" y="419"/>
                  </a:lnTo>
                  <a:lnTo>
                    <a:pt x="67" y="415"/>
                  </a:lnTo>
                  <a:lnTo>
                    <a:pt x="63" y="422"/>
                  </a:lnTo>
                  <a:lnTo>
                    <a:pt x="63" y="426"/>
                  </a:lnTo>
                  <a:lnTo>
                    <a:pt x="74" y="447"/>
                  </a:lnTo>
                  <a:lnTo>
                    <a:pt x="78" y="451"/>
                  </a:lnTo>
                  <a:lnTo>
                    <a:pt x="81" y="451"/>
                  </a:lnTo>
                  <a:lnTo>
                    <a:pt x="85" y="454"/>
                  </a:lnTo>
                  <a:lnTo>
                    <a:pt x="85" y="454"/>
                  </a:lnTo>
                  <a:lnTo>
                    <a:pt x="85" y="454"/>
                  </a:lnTo>
                  <a:lnTo>
                    <a:pt x="106" y="472"/>
                  </a:lnTo>
                  <a:lnTo>
                    <a:pt x="109" y="479"/>
                  </a:lnTo>
                  <a:lnTo>
                    <a:pt x="113" y="482"/>
                  </a:lnTo>
                  <a:lnTo>
                    <a:pt x="116" y="486"/>
                  </a:lnTo>
                  <a:lnTo>
                    <a:pt x="120" y="489"/>
                  </a:lnTo>
                  <a:lnTo>
                    <a:pt x="127" y="489"/>
                  </a:lnTo>
                  <a:lnTo>
                    <a:pt x="130" y="493"/>
                  </a:lnTo>
                  <a:lnTo>
                    <a:pt x="134" y="493"/>
                  </a:lnTo>
                  <a:lnTo>
                    <a:pt x="134" y="493"/>
                  </a:lnTo>
                  <a:lnTo>
                    <a:pt x="169" y="479"/>
                  </a:lnTo>
                  <a:lnTo>
                    <a:pt x="194" y="475"/>
                  </a:lnTo>
                  <a:lnTo>
                    <a:pt x="211" y="482"/>
                  </a:lnTo>
                  <a:lnTo>
                    <a:pt x="208" y="472"/>
                  </a:lnTo>
                  <a:lnTo>
                    <a:pt x="204" y="468"/>
                  </a:lnTo>
                  <a:lnTo>
                    <a:pt x="204" y="465"/>
                  </a:lnTo>
                  <a:lnTo>
                    <a:pt x="211" y="482"/>
                  </a:lnTo>
                  <a:lnTo>
                    <a:pt x="233" y="486"/>
                  </a:lnTo>
                  <a:lnTo>
                    <a:pt x="240" y="479"/>
                  </a:lnTo>
                  <a:lnTo>
                    <a:pt x="243" y="479"/>
                  </a:lnTo>
                  <a:lnTo>
                    <a:pt x="247" y="475"/>
                  </a:lnTo>
                  <a:lnTo>
                    <a:pt x="250" y="475"/>
                  </a:lnTo>
                  <a:lnTo>
                    <a:pt x="250" y="475"/>
                  </a:lnTo>
                  <a:lnTo>
                    <a:pt x="271" y="468"/>
                  </a:lnTo>
                  <a:lnTo>
                    <a:pt x="271" y="468"/>
                  </a:lnTo>
                  <a:lnTo>
                    <a:pt x="285" y="468"/>
                  </a:lnTo>
                  <a:lnTo>
                    <a:pt x="289" y="468"/>
                  </a:lnTo>
                  <a:lnTo>
                    <a:pt x="292" y="475"/>
                  </a:lnTo>
                  <a:lnTo>
                    <a:pt x="299" y="479"/>
                  </a:lnTo>
                  <a:lnTo>
                    <a:pt x="310" y="486"/>
                  </a:lnTo>
                  <a:lnTo>
                    <a:pt x="321" y="489"/>
                  </a:lnTo>
                  <a:lnTo>
                    <a:pt x="324" y="489"/>
                  </a:lnTo>
                  <a:lnTo>
                    <a:pt x="331" y="489"/>
                  </a:lnTo>
                  <a:lnTo>
                    <a:pt x="338" y="493"/>
                  </a:lnTo>
                  <a:lnTo>
                    <a:pt x="349" y="493"/>
                  </a:lnTo>
                  <a:lnTo>
                    <a:pt x="356" y="493"/>
                  </a:lnTo>
                  <a:lnTo>
                    <a:pt x="363" y="489"/>
                  </a:lnTo>
                  <a:lnTo>
                    <a:pt x="370" y="472"/>
                  </a:lnTo>
                  <a:lnTo>
                    <a:pt x="373" y="458"/>
                  </a:lnTo>
                  <a:lnTo>
                    <a:pt x="373" y="454"/>
                  </a:lnTo>
                  <a:lnTo>
                    <a:pt x="377" y="451"/>
                  </a:lnTo>
                  <a:lnTo>
                    <a:pt x="380" y="447"/>
                  </a:lnTo>
                  <a:lnTo>
                    <a:pt x="384" y="440"/>
                  </a:lnTo>
                  <a:lnTo>
                    <a:pt x="388" y="436"/>
                  </a:lnTo>
                  <a:lnTo>
                    <a:pt x="395" y="436"/>
                  </a:lnTo>
                  <a:lnTo>
                    <a:pt x="402" y="440"/>
                  </a:lnTo>
                  <a:close/>
                  <a:moveTo>
                    <a:pt x="726" y="493"/>
                  </a:moveTo>
                  <a:lnTo>
                    <a:pt x="726" y="489"/>
                  </a:lnTo>
                  <a:lnTo>
                    <a:pt x="726" y="489"/>
                  </a:lnTo>
                  <a:lnTo>
                    <a:pt x="726" y="489"/>
                  </a:lnTo>
                  <a:lnTo>
                    <a:pt x="726" y="493"/>
                  </a:lnTo>
                  <a:close/>
                  <a:moveTo>
                    <a:pt x="683" y="789"/>
                  </a:moveTo>
                  <a:lnTo>
                    <a:pt x="698" y="799"/>
                  </a:lnTo>
                  <a:lnTo>
                    <a:pt x="694" y="810"/>
                  </a:lnTo>
                  <a:lnTo>
                    <a:pt x="698" y="799"/>
                  </a:lnTo>
                  <a:lnTo>
                    <a:pt x="683" y="789"/>
                  </a:lnTo>
                  <a:close/>
                  <a:moveTo>
                    <a:pt x="673" y="912"/>
                  </a:moveTo>
                  <a:lnTo>
                    <a:pt x="673" y="912"/>
                  </a:lnTo>
                  <a:lnTo>
                    <a:pt x="673" y="912"/>
                  </a:lnTo>
                  <a:lnTo>
                    <a:pt x="673" y="912"/>
                  </a:lnTo>
                  <a:lnTo>
                    <a:pt x="673" y="912"/>
                  </a:lnTo>
                  <a:lnTo>
                    <a:pt x="673" y="912"/>
                  </a:lnTo>
                  <a:close/>
                  <a:moveTo>
                    <a:pt x="669" y="884"/>
                  </a:moveTo>
                  <a:lnTo>
                    <a:pt x="666" y="880"/>
                  </a:lnTo>
                  <a:lnTo>
                    <a:pt x="666" y="884"/>
                  </a:lnTo>
                  <a:lnTo>
                    <a:pt x="669" y="884"/>
                  </a:lnTo>
                  <a:lnTo>
                    <a:pt x="669" y="884"/>
                  </a:lnTo>
                  <a:lnTo>
                    <a:pt x="669" y="884"/>
                  </a:lnTo>
                  <a:close/>
                  <a:moveTo>
                    <a:pt x="409" y="525"/>
                  </a:moveTo>
                  <a:lnTo>
                    <a:pt x="412" y="528"/>
                  </a:lnTo>
                  <a:lnTo>
                    <a:pt x="412" y="528"/>
                  </a:lnTo>
                  <a:lnTo>
                    <a:pt x="430" y="532"/>
                  </a:lnTo>
                  <a:lnTo>
                    <a:pt x="430" y="532"/>
                  </a:lnTo>
                  <a:lnTo>
                    <a:pt x="430" y="539"/>
                  </a:lnTo>
                  <a:lnTo>
                    <a:pt x="430" y="532"/>
                  </a:lnTo>
                  <a:lnTo>
                    <a:pt x="430" y="532"/>
                  </a:lnTo>
                  <a:lnTo>
                    <a:pt x="430" y="532"/>
                  </a:lnTo>
                  <a:lnTo>
                    <a:pt x="423" y="532"/>
                  </a:lnTo>
                  <a:lnTo>
                    <a:pt x="419" y="532"/>
                  </a:lnTo>
                  <a:lnTo>
                    <a:pt x="412" y="532"/>
                  </a:lnTo>
                  <a:lnTo>
                    <a:pt x="412" y="532"/>
                  </a:lnTo>
                  <a:lnTo>
                    <a:pt x="409" y="528"/>
                  </a:lnTo>
                  <a:lnTo>
                    <a:pt x="409" y="525"/>
                  </a:lnTo>
                  <a:close/>
                  <a:moveTo>
                    <a:pt x="712" y="496"/>
                  </a:moveTo>
                  <a:lnTo>
                    <a:pt x="712" y="496"/>
                  </a:lnTo>
                  <a:lnTo>
                    <a:pt x="712" y="496"/>
                  </a:lnTo>
                  <a:lnTo>
                    <a:pt x="712" y="496"/>
                  </a:lnTo>
                  <a:lnTo>
                    <a:pt x="712" y="496"/>
                  </a:lnTo>
                  <a:close/>
                  <a:moveTo>
                    <a:pt x="620" y="866"/>
                  </a:moveTo>
                  <a:lnTo>
                    <a:pt x="620" y="863"/>
                  </a:lnTo>
                  <a:lnTo>
                    <a:pt x="617" y="863"/>
                  </a:lnTo>
                  <a:lnTo>
                    <a:pt x="620" y="863"/>
                  </a:lnTo>
                  <a:lnTo>
                    <a:pt x="620" y="866"/>
                  </a:lnTo>
                  <a:close/>
                  <a:moveTo>
                    <a:pt x="426" y="546"/>
                  </a:moveTo>
                  <a:lnTo>
                    <a:pt x="426" y="549"/>
                  </a:lnTo>
                  <a:lnTo>
                    <a:pt x="426" y="549"/>
                  </a:lnTo>
                  <a:lnTo>
                    <a:pt x="426" y="549"/>
                  </a:lnTo>
                  <a:lnTo>
                    <a:pt x="426" y="546"/>
                  </a:lnTo>
                  <a:close/>
                  <a:moveTo>
                    <a:pt x="433" y="556"/>
                  </a:moveTo>
                  <a:lnTo>
                    <a:pt x="433" y="560"/>
                  </a:lnTo>
                  <a:lnTo>
                    <a:pt x="433" y="560"/>
                  </a:lnTo>
                  <a:lnTo>
                    <a:pt x="433" y="560"/>
                  </a:lnTo>
                  <a:lnTo>
                    <a:pt x="433" y="556"/>
                  </a:lnTo>
                  <a:lnTo>
                    <a:pt x="426" y="556"/>
                  </a:lnTo>
                  <a:lnTo>
                    <a:pt x="433" y="556"/>
                  </a:lnTo>
                  <a:close/>
                  <a:moveTo>
                    <a:pt x="447" y="415"/>
                  </a:moveTo>
                  <a:lnTo>
                    <a:pt x="447" y="415"/>
                  </a:lnTo>
                  <a:lnTo>
                    <a:pt x="447" y="415"/>
                  </a:lnTo>
                  <a:lnTo>
                    <a:pt x="447" y="415"/>
                  </a:lnTo>
                  <a:lnTo>
                    <a:pt x="447" y="415"/>
                  </a:lnTo>
                  <a:lnTo>
                    <a:pt x="447" y="415"/>
                  </a:lnTo>
                  <a:lnTo>
                    <a:pt x="447" y="415"/>
                  </a:lnTo>
                  <a:close/>
                  <a:moveTo>
                    <a:pt x="426" y="429"/>
                  </a:moveTo>
                  <a:lnTo>
                    <a:pt x="426" y="433"/>
                  </a:lnTo>
                  <a:lnTo>
                    <a:pt x="426" y="433"/>
                  </a:lnTo>
                  <a:lnTo>
                    <a:pt x="426" y="433"/>
                  </a:lnTo>
                  <a:lnTo>
                    <a:pt x="426" y="429"/>
                  </a:lnTo>
                  <a:close/>
                  <a:moveTo>
                    <a:pt x="430" y="355"/>
                  </a:moveTo>
                  <a:lnTo>
                    <a:pt x="426" y="359"/>
                  </a:lnTo>
                  <a:lnTo>
                    <a:pt x="426" y="362"/>
                  </a:lnTo>
                  <a:lnTo>
                    <a:pt x="430" y="352"/>
                  </a:lnTo>
                  <a:lnTo>
                    <a:pt x="430" y="355"/>
                  </a:lnTo>
                  <a:close/>
                  <a:moveTo>
                    <a:pt x="430" y="472"/>
                  </a:moveTo>
                  <a:lnTo>
                    <a:pt x="430" y="472"/>
                  </a:lnTo>
                  <a:lnTo>
                    <a:pt x="430" y="472"/>
                  </a:lnTo>
                  <a:lnTo>
                    <a:pt x="430" y="472"/>
                  </a:lnTo>
                  <a:lnTo>
                    <a:pt x="430" y="472"/>
                  </a:lnTo>
                  <a:close/>
                  <a:moveTo>
                    <a:pt x="454" y="507"/>
                  </a:moveTo>
                  <a:lnTo>
                    <a:pt x="458" y="503"/>
                  </a:lnTo>
                  <a:lnTo>
                    <a:pt x="454" y="507"/>
                  </a:lnTo>
                  <a:lnTo>
                    <a:pt x="454" y="507"/>
                  </a:lnTo>
                  <a:lnTo>
                    <a:pt x="454" y="507"/>
                  </a:lnTo>
                  <a:lnTo>
                    <a:pt x="454" y="507"/>
                  </a:lnTo>
                  <a:lnTo>
                    <a:pt x="454" y="507"/>
                  </a:lnTo>
                  <a:close/>
                  <a:moveTo>
                    <a:pt x="511" y="792"/>
                  </a:moveTo>
                  <a:lnTo>
                    <a:pt x="511" y="789"/>
                  </a:lnTo>
                  <a:lnTo>
                    <a:pt x="507" y="785"/>
                  </a:lnTo>
                  <a:lnTo>
                    <a:pt x="511" y="789"/>
                  </a:lnTo>
                  <a:lnTo>
                    <a:pt x="511" y="792"/>
                  </a:lnTo>
                  <a:close/>
                  <a:moveTo>
                    <a:pt x="469" y="549"/>
                  </a:moveTo>
                  <a:lnTo>
                    <a:pt x="472" y="542"/>
                  </a:lnTo>
                  <a:lnTo>
                    <a:pt x="472" y="539"/>
                  </a:lnTo>
                  <a:lnTo>
                    <a:pt x="472" y="535"/>
                  </a:lnTo>
                  <a:lnTo>
                    <a:pt x="472" y="528"/>
                  </a:lnTo>
                  <a:lnTo>
                    <a:pt x="472" y="521"/>
                  </a:lnTo>
                  <a:lnTo>
                    <a:pt x="472" y="514"/>
                  </a:lnTo>
                  <a:lnTo>
                    <a:pt x="472" y="507"/>
                  </a:lnTo>
                  <a:lnTo>
                    <a:pt x="472" y="503"/>
                  </a:lnTo>
                  <a:lnTo>
                    <a:pt x="472" y="500"/>
                  </a:lnTo>
                  <a:lnTo>
                    <a:pt x="472" y="496"/>
                  </a:lnTo>
                  <a:lnTo>
                    <a:pt x="472" y="503"/>
                  </a:lnTo>
                  <a:lnTo>
                    <a:pt x="472" y="510"/>
                  </a:lnTo>
                  <a:lnTo>
                    <a:pt x="472" y="510"/>
                  </a:lnTo>
                  <a:lnTo>
                    <a:pt x="472" y="521"/>
                  </a:lnTo>
                  <a:lnTo>
                    <a:pt x="472" y="528"/>
                  </a:lnTo>
                  <a:lnTo>
                    <a:pt x="472" y="532"/>
                  </a:lnTo>
                  <a:lnTo>
                    <a:pt x="472" y="542"/>
                  </a:lnTo>
                  <a:lnTo>
                    <a:pt x="469" y="549"/>
                  </a:lnTo>
                  <a:close/>
                  <a:moveTo>
                    <a:pt x="451" y="599"/>
                  </a:moveTo>
                  <a:lnTo>
                    <a:pt x="451" y="599"/>
                  </a:lnTo>
                  <a:lnTo>
                    <a:pt x="447" y="602"/>
                  </a:lnTo>
                  <a:lnTo>
                    <a:pt x="447" y="599"/>
                  </a:lnTo>
                  <a:lnTo>
                    <a:pt x="451" y="599"/>
                  </a:lnTo>
                  <a:lnTo>
                    <a:pt x="451" y="599"/>
                  </a:lnTo>
                  <a:lnTo>
                    <a:pt x="451" y="599"/>
                  </a:lnTo>
                  <a:close/>
                  <a:moveTo>
                    <a:pt x="465" y="567"/>
                  </a:moveTo>
                  <a:lnTo>
                    <a:pt x="465" y="567"/>
                  </a:lnTo>
                  <a:lnTo>
                    <a:pt x="465" y="567"/>
                  </a:lnTo>
                  <a:lnTo>
                    <a:pt x="465" y="567"/>
                  </a:lnTo>
                  <a:lnTo>
                    <a:pt x="465" y="567"/>
                  </a:lnTo>
                  <a:close/>
                  <a:moveTo>
                    <a:pt x="454" y="514"/>
                  </a:moveTo>
                  <a:lnTo>
                    <a:pt x="454" y="518"/>
                  </a:lnTo>
                  <a:lnTo>
                    <a:pt x="454" y="518"/>
                  </a:lnTo>
                  <a:lnTo>
                    <a:pt x="454" y="518"/>
                  </a:lnTo>
                  <a:lnTo>
                    <a:pt x="454" y="518"/>
                  </a:lnTo>
                  <a:lnTo>
                    <a:pt x="454" y="518"/>
                  </a:lnTo>
                  <a:lnTo>
                    <a:pt x="454" y="514"/>
                  </a:lnTo>
                  <a:close/>
                  <a:moveTo>
                    <a:pt x="458" y="581"/>
                  </a:moveTo>
                  <a:lnTo>
                    <a:pt x="454" y="588"/>
                  </a:lnTo>
                  <a:lnTo>
                    <a:pt x="454" y="588"/>
                  </a:lnTo>
                  <a:lnTo>
                    <a:pt x="454" y="588"/>
                  </a:lnTo>
                  <a:lnTo>
                    <a:pt x="458" y="584"/>
                  </a:lnTo>
                  <a:lnTo>
                    <a:pt x="458" y="581"/>
                  </a:lnTo>
                  <a:close/>
                  <a:moveTo>
                    <a:pt x="433" y="560"/>
                  </a:moveTo>
                  <a:lnTo>
                    <a:pt x="433" y="567"/>
                  </a:lnTo>
                  <a:lnTo>
                    <a:pt x="433" y="570"/>
                  </a:lnTo>
                  <a:lnTo>
                    <a:pt x="433" y="567"/>
                  </a:lnTo>
                  <a:lnTo>
                    <a:pt x="433" y="560"/>
                  </a:lnTo>
                  <a:close/>
                  <a:moveTo>
                    <a:pt x="433" y="570"/>
                  </a:moveTo>
                  <a:lnTo>
                    <a:pt x="433" y="574"/>
                  </a:lnTo>
                  <a:lnTo>
                    <a:pt x="433" y="574"/>
                  </a:lnTo>
                  <a:lnTo>
                    <a:pt x="433" y="574"/>
                  </a:lnTo>
                  <a:lnTo>
                    <a:pt x="433" y="570"/>
                  </a:lnTo>
                  <a:close/>
                  <a:moveTo>
                    <a:pt x="447" y="606"/>
                  </a:moveTo>
                  <a:lnTo>
                    <a:pt x="447" y="609"/>
                  </a:lnTo>
                  <a:lnTo>
                    <a:pt x="447" y="609"/>
                  </a:lnTo>
                  <a:lnTo>
                    <a:pt x="444" y="613"/>
                  </a:lnTo>
                  <a:lnTo>
                    <a:pt x="440" y="613"/>
                  </a:lnTo>
                  <a:lnTo>
                    <a:pt x="444" y="613"/>
                  </a:lnTo>
                  <a:lnTo>
                    <a:pt x="447" y="606"/>
                  </a:lnTo>
                  <a:close/>
                  <a:moveTo>
                    <a:pt x="440" y="613"/>
                  </a:moveTo>
                  <a:lnTo>
                    <a:pt x="437" y="613"/>
                  </a:lnTo>
                  <a:lnTo>
                    <a:pt x="437" y="613"/>
                  </a:lnTo>
                  <a:lnTo>
                    <a:pt x="437" y="613"/>
                  </a:lnTo>
                  <a:lnTo>
                    <a:pt x="440" y="613"/>
                  </a:lnTo>
                  <a:close/>
                  <a:moveTo>
                    <a:pt x="553" y="803"/>
                  </a:moveTo>
                  <a:lnTo>
                    <a:pt x="528" y="803"/>
                  </a:lnTo>
                  <a:lnTo>
                    <a:pt x="532" y="803"/>
                  </a:lnTo>
                  <a:lnTo>
                    <a:pt x="539" y="803"/>
                  </a:lnTo>
                  <a:lnTo>
                    <a:pt x="553" y="803"/>
                  </a:lnTo>
                  <a:close/>
                  <a:moveTo>
                    <a:pt x="557" y="803"/>
                  </a:moveTo>
                  <a:lnTo>
                    <a:pt x="557" y="803"/>
                  </a:lnTo>
                  <a:lnTo>
                    <a:pt x="560" y="803"/>
                  </a:lnTo>
                  <a:lnTo>
                    <a:pt x="557" y="803"/>
                  </a:lnTo>
                  <a:lnTo>
                    <a:pt x="557" y="803"/>
                  </a:lnTo>
                  <a:lnTo>
                    <a:pt x="557" y="803"/>
                  </a:lnTo>
                  <a:lnTo>
                    <a:pt x="557" y="803"/>
                  </a:lnTo>
                  <a:close/>
                  <a:moveTo>
                    <a:pt x="592" y="806"/>
                  </a:moveTo>
                  <a:lnTo>
                    <a:pt x="592" y="806"/>
                  </a:lnTo>
                  <a:lnTo>
                    <a:pt x="595" y="806"/>
                  </a:lnTo>
                  <a:lnTo>
                    <a:pt x="602" y="806"/>
                  </a:lnTo>
                  <a:lnTo>
                    <a:pt x="595" y="806"/>
                  </a:lnTo>
                  <a:lnTo>
                    <a:pt x="592" y="806"/>
                  </a:lnTo>
                  <a:lnTo>
                    <a:pt x="592" y="806"/>
                  </a:lnTo>
                  <a:lnTo>
                    <a:pt x="592" y="806"/>
                  </a:lnTo>
                  <a:lnTo>
                    <a:pt x="588" y="806"/>
                  </a:lnTo>
                  <a:lnTo>
                    <a:pt x="585" y="806"/>
                  </a:lnTo>
                  <a:lnTo>
                    <a:pt x="588" y="806"/>
                  </a:lnTo>
                  <a:lnTo>
                    <a:pt x="592" y="806"/>
                  </a:lnTo>
                  <a:close/>
                  <a:moveTo>
                    <a:pt x="592" y="806"/>
                  </a:moveTo>
                  <a:lnTo>
                    <a:pt x="592" y="806"/>
                  </a:lnTo>
                  <a:lnTo>
                    <a:pt x="592" y="806"/>
                  </a:lnTo>
                  <a:lnTo>
                    <a:pt x="592" y="806"/>
                  </a:lnTo>
                  <a:lnTo>
                    <a:pt x="592" y="806"/>
                  </a:lnTo>
                  <a:lnTo>
                    <a:pt x="592" y="806"/>
                  </a:lnTo>
                  <a:close/>
                  <a:moveTo>
                    <a:pt x="645" y="528"/>
                  </a:moveTo>
                  <a:lnTo>
                    <a:pt x="645" y="528"/>
                  </a:lnTo>
                  <a:lnTo>
                    <a:pt x="648" y="528"/>
                  </a:lnTo>
                  <a:lnTo>
                    <a:pt x="648" y="528"/>
                  </a:lnTo>
                  <a:lnTo>
                    <a:pt x="648" y="528"/>
                  </a:lnTo>
                  <a:lnTo>
                    <a:pt x="645" y="528"/>
                  </a:lnTo>
                  <a:lnTo>
                    <a:pt x="645" y="528"/>
                  </a:lnTo>
                  <a:close/>
                  <a:moveTo>
                    <a:pt x="655" y="595"/>
                  </a:moveTo>
                  <a:lnTo>
                    <a:pt x="655" y="595"/>
                  </a:lnTo>
                  <a:lnTo>
                    <a:pt x="652" y="595"/>
                  </a:lnTo>
                  <a:lnTo>
                    <a:pt x="652" y="595"/>
                  </a:lnTo>
                  <a:lnTo>
                    <a:pt x="652" y="595"/>
                  </a:lnTo>
                  <a:lnTo>
                    <a:pt x="652" y="595"/>
                  </a:lnTo>
                  <a:lnTo>
                    <a:pt x="655" y="595"/>
                  </a:lnTo>
                  <a:close/>
                  <a:moveTo>
                    <a:pt x="638" y="577"/>
                  </a:moveTo>
                  <a:lnTo>
                    <a:pt x="638" y="574"/>
                  </a:lnTo>
                  <a:lnTo>
                    <a:pt x="638" y="577"/>
                  </a:lnTo>
                  <a:lnTo>
                    <a:pt x="638" y="577"/>
                  </a:lnTo>
                  <a:lnTo>
                    <a:pt x="641" y="577"/>
                  </a:lnTo>
                  <a:lnTo>
                    <a:pt x="645" y="577"/>
                  </a:lnTo>
                  <a:lnTo>
                    <a:pt x="638" y="577"/>
                  </a:lnTo>
                  <a:close/>
                  <a:moveTo>
                    <a:pt x="659" y="577"/>
                  </a:moveTo>
                  <a:lnTo>
                    <a:pt x="659" y="577"/>
                  </a:lnTo>
                  <a:lnTo>
                    <a:pt x="659" y="577"/>
                  </a:lnTo>
                  <a:lnTo>
                    <a:pt x="659" y="577"/>
                  </a:lnTo>
                  <a:lnTo>
                    <a:pt x="659" y="577"/>
                  </a:lnTo>
                  <a:lnTo>
                    <a:pt x="659" y="577"/>
                  </a:lnTo>
                  <a:lnTo>
                    <a:pt x="659" y="577"/>
                  </a:lnTo>
                  <a:close/>
                  <a:moveTo>
                    <a:pt x="659" y="574"/>
                  </a:moveTo>
                  <a:lnTo>
                    <a:pt x="659" y="574"/>
                  </a:lnTo>
                  <a:lnTo>
                    <a:pt x="659" y="574"/>
                  </a:lnTo>
                  <a:lnTo>
                    <a:pt x="659" y="574"/>
                  </a:lnTo>
                  <a:lnTo>
                    <a:pt x="659" y="574"/>
                  </a:lnTo>
                  <a:lnTo>
                    <a:pt x="659" y="574"/>
                  </a:lnTo>
                  <a:lnTo>
                    <a:pt x="659" y="574"/>
                  </a:lnTo>
                  <a:close/>
                  <a:moveTo>
                    <a:pt x="507" y="447"/>
                  </a:moveTo>
                  <a:lnTo>
                    <a:pt x="507" y="447"/>
                  </a:lnTo>
                  <a:lnTo>
                    <a:pt x="504" y="447"/>
                  </a:lnTo>
                  <a:lnTo>
                    <a:pt x="511" y="444"/>
                  </a:lnTo>
                  <a:lnTo>
                    <a:pt x="514" y="440"/>
                  </a:lnTo>
                  <a:lnTo>
                    <a:pt x="511" y="444"/>
                  </a:lnTo>
                  <a:lnTo>
                    <a:pt x="507" y="447"/>
                  </a:lnTo>
                  <a:close/>
                  <a:moveTo>
                    <a:pt x="493" y="444"/>
                  </a:moveTo>
                  <a:lnTo>
                    <a:pt x="493" y="444"/>
                  </a:lnTo>
                  <a:lnTo>
                    <a:pt x="493" y="444"/>
                  </a:lnTo>
                  <a:lnTo>
                    <a:pt x="497" y="444"/>
                  </a:lnTo>
                  <a:lnTo>
                    <a:pt x="497" y="447"/>
                  </a:lnTo>
                  <a:lnTo>
                    <a:pt x="500" y="447"/>
                  </a:lnTo>
                  <a:lnTo>
                    <a:pt x="500" y="447"/>
                  </a:lnTo>
                  <a:lnTo>
                    <a:pt x="497" y="447"/>
                  </a:lnTo>
                  <a:lnTo>
                    <a:pt x="493" y="444"/>
                  </a:lnTo>
                  <a:close/>
                  <a:moveTo>
                    <a:pt x="486" y="447"/>
                  </a:moveTo>
                  <a:lnTo>
                    <a:pt x="490" y="444"/>
                  </a:lnTo>
                  <a:lnTo>
                    <a:pt x="490" y="444"/>
                  </a:lnTo>
                  <a:lnTo>
                    <a:pt x="490" y="444"/>
                  </a:lnTo>
                  <a:lnTo>
                    <a:pt x="486" y="447"/>
                  </a:lnTo>
                  <a:close/>
                  <a:moveTo>
                    <a:pt x="437" y="486"/>
                  </a:moveTo>
                  <a:lnTo>
                    <a:pt x="433" y="479"/>
                  </a:lnTo>
                  <a:lnTo>
                    <a:pt x="433" y="472"/>
                  </a:lnTo>
                  <a:lnTo>
                    <a:pt x="433" y="475"/>
                  </a:lnTo>
                  <a:lnTo>
                    <a:pt x="433" y="475"/>
                  </a:lnTo>
                  <a:lnTo>
                    <a:pt x="433" y="479"/>
                  </a:lnTo>
                  <a:lnTo>
                    <a:pt x="437" y="486"/>
                  </a:lnTo>
                  <a:close/>
                  <a:moveTo>
                    <a:pt x="447" y="317"/>
                  </a:moveTo>
                  <a:lnTo>
                    <a:pt x="440" y="320"/>
                  </a:lnTo>
                  <a:lnTo>
                    <a:pt x="437" y="327"/>
                  </a:lnTo>
                  <a:lnTo>
                    <a:pt x="440" y="320"/>
                  </a:lnTo>
                  <a:lnTo>
                    <a:pt x="447" y="317"/>
                  </a:lnTo>
                  <a:close/>
                  <a:moveTo>
                    <a:pt x="412" y="229"/>
                  </a:moveTo>
                  <a:lnTo>
                    <a:pt x="416" y="229"/>
                  </a:lnTo>
                  <a:lnTo>
                    <a:pt x="416" y="232"/>
                  </a:lnTo>
                  <a:lnTo>
                    <a:pt x="416" y="229"/>
                  </a:lnTo>
                  <a:lnTo>
                    <a:pt x="412" y="229"/>
                  </a:lnTo>
                  <a:close/>
                  <a:moveTo>
                    <a:pt x="426" y="613"/>
                  </a:moveTo>
                  <a:lnTo>
                    <a:pt x="426" y="613"/>
                  </a:lnTo>
                  <a:lnTo>
                    <a:pt x="426" y="613"/>
                  </a:lnTo>
                  <a:lnTo>
                    <a:pt x="426" y="613"/>
                  </a:lnTo>
                  <a:lnTo>
                    <a:pt x="426" y="613"/>
                  </a:lnTo>
                  <a:close/>
                  <a:moveTo>
                    <a:pt x="469" y="803"/>
                  </a:moveTo>
                  <a:lnTo>
                    <a:pt x="472" y="803"/>
                  </a:lnTo>
                  <a:lnTo>
                    <a:pt x="479" y="806"/>
                  </a:lnTo>
                  <a:lnTo>
                    <a:pt x="486" y="806"/>
                  </a:lnTo>
                  <a:lnTo>
                    <a:pt x="493" y="806"/>
                  </a:lnTo>
                  <a:lnTo>
                    <a:pt x="497" y="806"/>
                  </a:lnTo>
                  <a:lnTo>
                    <a:pt x="497" y="806"/>
                  </a:lnTo>
                  <a:lnTo>
                    <a:pt x="497" y="806"/>
                  </a:lnTo>
                  <a:lnTo>
                    <a:pt x="493" y="806"/>
                  </a:lnTo>
                  <a:lnTo>
                    <a:pt x="490" y="806"/>
                  </a:lnTo>
                  <a:lnTo>
                    <a:pt x="479" y="806"/>
                  </a:lnTo>
                  <a:lnTo>
                    <a:pt x="472" y="803"/>
                  </a:lnTo>
                  <a:lnTo>
                    <a:pt x="469" y="803"/>
                  </a:lnTo>
                  <a:lnTo>
                    <a:pt x="469" y="803"/>
                  </a:lnTo>
                  <a:close/>
                  <a:moveTo>
                    <a:pt x="469" y="954"/>
                  </a:moveTo>
                  <a:lnTo>
                    <a:pt x="469" y="954"/>
                  </a:lnTo>
                  <a:lnTo>
                    <a:pt x="469" y="954"/>
                  </a:lnTo>
                  <a:lnTo>
                    <a:pt x="469" y="954"/>
                  </a:lnTo>
                  <a:lnTo>
                    <a:pt x="469" y="954"/>
                  </a:lnTo>
                  <a:lnTo>
                    <a:pt x="469" y="954"/>
                  </a:lnTo>
                  <a:close/>
                  <a:moveTo>
                    <a:pt x="525" y="856"/>
                  </a:moveTo>
                  <a:lnTo>
                    <a:pt x="525" y="856"/>
                  </a:lnTo>
                  <a:lnTo>
                    <a:pt x="511" y="859"/>
                  </a:lnTo>
                  <a:lnTo>
                    <a:pt x="511" y="856"/>
                  </a:lnTo>
                  <a:lnTo>
                    <a:pt x="525" y="856"/>
                  </a:lnTo>
                  <a:close/>
                  <a:moveTo>
                    <a:pt x="521" y="940"/>
                  </a:moveTo>
                  <a:lnTo>
                    <a:pt x="521" y="940"/>
                  </a:lnTo>
                  <a:lnTo>
                    <a:pt x="521" y="940"/>
                  </a:lnTo>
                  <a:lnTo>
                    <a:pt x="521" y="940"/>
                  </a:lnTo>
                  <a:lnTo>
                    <a:pt x="521" y="944"/>
                  </a:lnTo>
                  <a:lnTo>
                    <a:pt x="521" y="940"/>
                  </a:lnTo>
                  <a:lnTo>
                    <a:pt x="521" y="940"/>
                  </a:lnTo>
                  <a:close/>
                  <a:moveTo>
                    <a:pt x="567" y="817"/>
                  </a:moveTo>
                  <a:lnTo>
                    <a:pt x="564" y="813"/>
                  </a:lnTo>
                  <a:lnTo>
                    <a:pt x="560" y="810"/>
                  </a:lnTo>
                  <a:lnTo>
                    <a:pt x="553" y="810"/>
                  </a:lnTo>
                  <a:lnTo>
                    <a:pt x="546" y="810"/>
                  </a:lnTo>
                  <a:lnTo>
                    <a:pt x="539" y="810"/>
                  </a:lnTo>
                  <a:lnTo>
                    <a:pt x="532" y="810"/>
                  </a:lnTo>
                  <a:lnTo>
                    <a:pt x="525" y="810"/>
                  </a:lnTo>
                  <a:lnTo>
                    <a:pt x="525" y="810"/>
                  </a:lnTo>
                  <a:lnTo>
                    <a:pt x="525" y="810"/>
                  </a:lnTo>
                  <a:lnTo>
                    <a:pt x="525" y="810"/>
                  </a:lnTo>
                  <a:lnTo>
                    <a:pt x="532" y="810"/>
                  </a:lnTo>
                  <a:lnTo>
                    <a:pt x="539" y="810"/>
                  </a:lnTo>
                  <a:lnTo>
                    <a:pt x="550" y="810"/>
                  </a:lnTo>
                  <a:lnTo>
                    <a:pt x="557" y="810"/>
                  </a:lnTo>
                  <a:lnTo>
                    <a:pt x="560" y="810"/>
                  </a:lnTo>
                  <a:lnTo>
                    <a:pt x="564" y="810"/>
                  </a:lnTo>
                  <a:lnTo>
                    <a:pt x="564" y="813"/>
                  </a:lnTo>
                  <a:lnTo>
                    <a:pt x="567" y="813"/>
                  </a:lnTo>
                  <a:lnTo>
                    <a:pt x="567" y="817"/>
                  </a:lnTo>
                  <a:lnTo>
                    <a:pt x="567" y="817"/>
                  </a:lnTo>
                  <a:lnTo>
                    <a:pt x="571" y="813"/>
                  </a:lnTo>
                  <a:lnTo>
                    <a:pt x="578" y="813"/>
                  </a:lnTo>
                  <a:lnTo>
                    <a:pt x="581" y="810"/>
                  </a:lnTo>
                  <a:lnTo>
                    <a:pt x="588" y="806"/>
                  </a:lnTo>
                  <a:lnTo>
                    <a:pt x="592" y="806"/>
                  </a:lnTo>
                  <a:lnTo>
                    <a:pt x="592" y="806"/>
                  </a:lnTo>
                  <a:lnTo>
                    <a:pt x="592" y="806"/>
                  </a:lnTo>
                  <a:lnTo>
                    <a:pt x="588" y="806"/>
                  </a:lnTo>
                  <a:lnTo>
                    <a:pt x="581" y="810"/>
                  </a:lnTo>
                  <a:lnTo>
                    <a:pt x="578" y="813"/>
                  </a:lnTo>
                  <a:lnTo>
                    <a:pt x="571" y="813"/>
                  </a:lnTo>
                  <a:lnTo>
                    <a:pt x="567" y="817"/>
                  </a:lnTo>
                  <a:lnTo>
                    <a:pt x="567" y="817"/>
                  </a:lnTo>
                  <a:close/>
                  <a:moveTo>
                    <a:pt x="557" y="926"/>
                  </a:moveTo>
                  <a:lnTo>
                    <a:pt x="557" y="930"/>
                  </a:lnTo>
                  <a:lnTo>
                    <a:pt x="553" y="930"/>
                  </a:lnTo>
                  <a:lnTo>
                    <a:pt x="553" y="930"/>
                  </a:lnTo>
                  <a:lnTo>
                    <a:pt x="557" y="926"/>
                  </a:lnTo>
                  <a:lnTo>
                    <a:pt x="557" y="926"/>
                  </a:lnTo>
                  <a:lnTo>
                    <a:pt x="557" y="926"/>
                  </a:lnTo>
                  <a:close/>
                  <a:moveTo>
                    <a:pt x="638" y="880"/>
                  </a:moveTo>
                  <a:lnTo>
                    <a:pt x="638" y="880"/>
                  </a:lnTo>
                  <a:lnTo>
                    <a:pt x="638" y="880"/>
                  </a:lnTo>
                  <a:lnTo>
                    <a:pt x="638" y="880"/>
                  </a:lnTo>
                  <a:lnTo>
                    <a:pt x="638" y="880"/>
                  </a:lnTo>
                  <a:lnTo>
                    <a:pt x="638" y="880"/>
                  </a:lnTo>
                  <a:close/>
                  <a:moveTo>
                    <a:pt x="631" y="792"/>
                  </a:moveTo>
                  <a:lnTo>
                    <a:pt x="631" y="792"/>
                  </a:lnTo>
                  <a:lnTo>
                    <a:pt x="631" y="789"/>
                  </a:lnTo>
                  <a:lnTo>
                    <a:pt x="631" y="789"/>
                  </a:lnTo>
                  <a:lnTo>
                    <a:pt x="631" y="792"/>
                  </a:lnTo>
                  <a:close/>
                  <a:moveTo>
                    <a:pt x="447" y="250"/>
                  </a:moveTo>
                  <a:lnTo>
                    <a:pt x="447" y="250"/>
                  </a:lnTo>
                  <a:lnTo>
                    <a:pt x="447" y="246"/>
                  </a:lnTo>
                  <a:lnTo>
                    <a:pt x="447" y="250"/>
                  </a:lnTo>
                  <a:lnTo>
                    <a:pt x="447" y="250"/>
                  </a:lnTo>
                  <a:close/>
                  <a:moveTo>
                    <a:pt x="395" y="215"/>
                  </a:moveTo>
                  <a:lnTo>
                    <a:pt x="395" y="215"/>
                  </a:lnTo>
                  <a:lnTo>
                    <a:pt x="384" y="200"/>
                  </a:lnTo>
                  <a:lnTo>
                    <a:pt x="380" y="200"/>
                  </a:lnTo>
                  <a:lnTo>
                    <a:pt x="380" y="193"/>
                  </a:lnTo>
                  <a:lnTo>
                    <a:pt x="395" y="215"/>
                  </a:lnTo>
                  <a:close/>
                  <a:moveTo>
                    <a:pt x="349" y="67"/>
                  </a:moveTo>
                  <a:lnTo>
                    <a:pt x="349" y="67"/>
                  </a:lnTo>
                  <a:lnTo>
                    <a:pt x="349" y="67"/>
                  </a:lnTo>
                  <a:lnTo>
                    <a:pt x="349" y="67"/>
                  </a:lnTo>
                  <a:lnTo>
                    <a:pt x="349" y="67"/>
                  </a:lnTo>
                  <a:lnTo>
                    <a:pt x="349" y="67"/>
                  </a:lnTo>
                  <a:lnTo>
                    <a:pt x="349" y="67"/>
                  </a:lnTo>
                  <a:close/>
                  <a:moveTo>
                    <a:pt x="366" y="123"/>
                  </a:moveTo>
                  <a:lnTo>
                    <a:pt x="366" y="123"/>
                  </a:lnTo>
                  <a:lnTo>
                    <a:pt x="366" y="123"/>
                  </a:lnTo>
                  <a:lnTo>
                    <a:pt x="366" y="126"/>
                  </a:lnTo>
                  <a:lnTo>
                    <a:pt x="370" y="134"/>
                  </a:lnTo>
                  <a:lnTo>
                    <a:pt x="370" y="144"/>
                  </a:lnTo>
                  <a:lnTo>
                    <a:pt x="370" y="148"/>
                  </a:lnTo>
                  <a:lnTo>
                    <a:pt x="370" y="151"/>
                  </a:lnTo>
                  <a:lnTo>
                    <a:pt x="373" y="151"/>
                  </a:lnTo>
                  <a:lnTo>
                    <a:pt x="373" y="155"/>
                  </a:lnTo>
                  <a:lnTo>
                    <a:pt x="373" y="151"/>
                  </a:lnTo>
                  <a:lnTo>
                    <a:pt x="370" y="151"/>
                  </a:lnTo>
                  <a:lnTo>
                    <a:pt x="370" y="151"/>
                  </a:lnTo>
                  <a:lnTo>
                    <a:pt x="370" y="144"/>
                  </a:lnTo>
                  <a:lnTo>
                    <a:pt x="370" y="141"/>
                  </a:lnTo>
                  <a:lnTo>
                    <a:pt x="366" y="134"/>
                  </a:lnTo>
                  <a:lnTo>
                    <a:pt x="366" y="126"/>
                  </a:lnTo>
                  <a:lnTo>
                    <a:pt x="366" y="123"/>
                  </a:lnTo>
                  <a:lnTo>
                    <a:pt x="366" y="123"/>
                  </a:lnTo>
                  <a:close/>
                  <a:moveTo>
                    <a:pt x="377" y="176"/>
                  </a:moveTo>
                  <a:lnTo>
                    <a:pt x="377" y="179"/>
                  </a:lnTo>
                  <a:lnTo>
                    <a:pt x="377" y="179"/>
                  </a:lnTo>
                  <a:lnTo>
                    <a:pt x="377" y="179"/>
                  </a:lnTo>
                  <a:lnTo>
                    <a:pt x="377" y="179"/>
                  </a:lnTo>
                  <a:lnTo>
                    <a:pt x="377" y="179"/>
                  </a:lnTo>
                  <a:lnTo>
                    <a:pt x="377" y="179"/>
                  </a:lnTo>
                  <a:lnTo>
                    <a:pt x="377" y="176"/>
                  </a:lnTo>
                  <a:close/>
                  <a:moveTo>
                    <a:pt x="377" y="162"/>
                  </a:moveTo>
                  <a:lnTo>
                    <a:pt x="377" y="165"/>
                  </a:lnTo>
                  <a:lnTo>
                    <a:pt x="377" y="165"/>
                  </a:lnTo>
                  <a:lnTo>
                    <a:pt x="377" y="165"/>
                  </a:lnTo>
                  <a:lnTo>
                    <a:pt x="377" y="162"/>
                  </a:lnTo>
                  <a:close/>
                  <a:moveTo>
                    <a:pt x="377" y="183"/>
                  </a:moveTo>
                  <a:lnTo>
                    <a:pt x="377" y="179"/>
                  </a:lnTo>
                  <a:lnTo>
                    <a:pt x="377" y="179"/>
                  </a:lnTo>
                  <a:lnTo>
                    <a:pt x="377" y="179"/>
                  </a:lnTo>
                  <a:lnTo>
                    <a:pt x="377" y="183"/>
                  </a:lnTo>
                  <a:close/>
                  <a:moveTo>
                    <a:pt x="380" y="190"/>
                  </a:moveTo>
                  <a:lnTo>
                    <a:pt x="380" y="190"/>
                  </a:lnTo>
                  <a:lnTo>
                    <a:pt x="380" y="193"/>
                  </a:lnTo>
                  <a:lnTo>
                    <a:pt x="380" y="190"/>
                  </a:lnTo>
                  <a:lnTo>
                    <a:pt x="380" y="190"/>
                  </a:lnTo>
                  <a:close/>
                  <a:moveTo>
                    <a:pt x="388" y="88"/>
                  </a:moveTo>
                  <a:lnTo>
                    <a:pt x="384" y="88"/>
                  </a:lnTo>
                  <a:lnTo>
                    <a:pt x="384" y="88"/>
                  </a:lnTo>
                  <a:lnTo>
                    <a:pt x="384" y="88"/>
                  </a:lnTo>
                  <a:lnTo>
                    <a:pt x="388" y="88"/>
                  </a:lnTo>
                  <a:close/>
                  <a:moveTo>
                    <a:pt x="384" y="91"/>
                  </a:moveTo>
                  <a:lnTo>
                    <a:pt x="380" y="91"/>
                  </a:lnTo>
                  <a:lnTo>
                    <a:pt x="380" y="95"/>
                  </a:lnTo>
                  <a:lnTo>
                    <a:pt x="384" y="95"/>
                  </a:lnTo>
                  <a:lnTo>
                    <a:pt x="380" y="91"/>
                  </a:lnTo>
                  <a:lnTo>
                    <a:pt x="384" y="91"/>
                  </a:lnTo>
                  <a:close/>
                  <a:moveTo>
                    <a:pt x="366" y="119"/>
                  </a:moveTo>
                  <a:lnTo>
                    <a:pt x="366" y="119"/>
                  </a:lnTo>
                  <a:lnTo>
                    <a:pt x="366" y="119"/>
                  </a:lnTo>
                  <a:lnTo>
                    <a:pt x="363" y="116"/>
                  </a:lnTo>
                  <a:lnTo>
                    <a:pt x="359" y="109"/>
                  </a:lnTo>
                  <a:lnTo>
                    <a:pt x="359" y="102"/>
                  </a:lnTo>
                  <a:lnTo>
                    <a:pt x="356" y="91"/>
                  </a:lnTo>
                  <a:lnTo>
                    <a:pt x="359" y="105"/>
                  </a:lnTo>
                  <a:lnTo>
                    <a:pt x="363" y="112"/>
                  </a:lnTo>
                  <a:lnTo>
                    <a:pt x="366" y="119"/>
                  </a:lnTo>
                  <a:close/>
                  <a:moveTo>
                    <a:pt x="342" y="42"/>
                  </a:moveTo>
                  <a:lnTo>
                    <a:pt x="342" y="42"/>
                  </a:lnTo>
                  <a:lnTo>
                    <a:pt x="342" y="42"/>
                  </a:lnTo>
                  <a:lnTo>
                    <a:pt x="342" y="42"/>
                  </a:lnTo>
                  <a:lnTo>
                    <a:pt x="342" y="42"/>
                  </a:lnTo>
                  <a:lnTo>
                    <a:pt x="342" y="42"/>
                  </a:lnTo>
                  <a:lnTo>
                    <a:pt x="342" y="42"/>
                  </a:lnTo>
                  <a:close/>
                  <a:moveTo>
                    <a:pt x="236" y="377"/>
                  </a:moveTo>
                  <a:lnTo>
                    <a:pt x="236" y="377"/>
                  </a:lnTo>
                  <a:lnTo>
                    <a:pt x="236" y="377"/>
                  </a:lnTo>
                  <a:lnTo>
                    <a:pt x="236" y="377"/>
                  </a:lnTo>
                  <a:lnTo>
                    <a:pt x="236" y="377"/>
                  </a:lnTo>
                  <a:lnTo>
                    <a:pt x="229" y="373"/>
                  </a:lnTo>
                  <a:lnTo>
                    <a:pt x="225" y="373"/>
                  </a:lnTo>
                  <a:lnTo>
                    <a:pt x="222" y="373"/>
                  </a:lnTo>
                  <a:lnTo>
                    <a:pt x="218" y="373"/>
                  </a:lnTo>
                  <a:lnTo>
                    <a:pt x="218" y="373"/>
                  </a:lnTo>
                  <a:lnTo>
                    <a:pt x="218" y="373"/>
                  </a:lnTo>
                  <a:lnTo>
                    <a:pt x="229" y="373"/>
                  </a:lnTo>
                  <a:lnTo>
                    <a:pt x="229" y="373"/>
                  </a:lnTo>
                  <a:lnTo>
                    <a:pt x="233" y="373"/>
                  </a:lnTo>
                  <a:lnTo>
                    <a:pt x="240" y="373"/>
                  </a:lnTo>
                  <a:lnTo>
                    <a:pt x="240" y="373"/>
                  </a:lnTo>
                  <a:lnTo>
                    <a:pt x="250" y="373"/>
                  </a:lnTo>
                  <a:lnTo>
                    <a:pt x="236" y="377"/>
                  </a:lnTo>
                  <a:close/>
                  <a:moveTo>
                    <a:pt x="229" y="387"/>
                  </a:moveTo>
                  <a:lnTo>
                    <a:pt x="229" y="384"/>
                  </a:lnTo>
                  <a:lnTo>
                    <a:pt x="229" y="384"/>
                  </a:lnTo>
                  <a:lnTo>
                    <a:pt x="229" y="384"/>
                  </a:lnTo>
                  <a:lnTo>
                    <a:pt x="229" y="387"/>
                  </a:lnTo>
                  <a:close/>
                  <a:moveTo>
                    <a:pt x="225" y="377"/>
                  </a:moveTo>
                  <a:lnTo>
                    <a:pt x="225" y="373"/>
                  </a:lnTo>
                  <a:lnTo>
                    <a:pt x="225" y="377"/>
                  </a:lnTo>
                  <a:lnTo>
                    <a:pt x="225" y="377"/>
                  </a:lnTo>
                  <a:close/>
                  <a:moveTo>
                    <a:pt x="169" y="461"/>
                  </a:moveTo>
                  <a:lnTo>
                    <a:pt x="173" y="465"/>
                  </a:lnTo>
                  <a:lnTo>
                    <a:pt x="173" y="468"/>
                  </a:lnTo>
                  <a:lnTo>
                    <a:pt x="173" y="465"/>
                  </a:lnTo>
                  <a:lnTo>
                    <a:pt x="169" y="465"/>
                  </a:lnTo>
                  <a:lnTo>
                    <a:pt x="169" y="461"/>
                  </a:lnTo>
                  <a:lnTo>
                    <a:pt x="169" y="461"/>
                  </a:lnTo>
                  <a:lnTo>
                    <a:pt x="169" y="461"/>
                  </a:lnTo>
                  <a:lnTo>
                    <a:pt x="169" y="461"/>
                  </a:lnTo>
                  <a:close/>
                  <a:moveTo>
                    <a:pt x="151" y="444"/>
                  </a:moveTo>
                  <a:lnTo>
                    <a:pt x="151" y="444"/>
                  </a:lnTo>
                  <a:lnTo>
                    <a:pt x="151" y="440"/>
                  </a:lnTo>
                  <a:lnTo>
                    <a:pt x="151" y="440"/>
                  </a:lnTo>
                  <a:lnTo>
                    <a:pt x="151" y="440"/>
                  </a:lnTo>
                  <a:lnTo>
                    <a:pt x="151" y="440"/>
                  </a:lnTo>
                  <a:lnTo>
                    <a:pt x="151" y="440"/>
                  </a:lnTo>
                  <a:lnTo>
                    <a:pt x="151" y="444"/>
                  </a:lnTo>
                  <a:lnTo>
                    <a:pt x="151" y="444"/>
                  </a:lnTo>
                  <a:close/>
                  <a:moveTo>
                    <a:pt x="229" y="362"/>
                  </a:moveTo>
                  <a:lnTo>
                    <a:pt x="233" y="362"/>
                  </a:lnTo>
                  <a:lnTo>
                    <a:pt x="233" y="362"/>
                  </a:lnTo>
                  <a:lnTo>
                    <a:pt x="229" y="362"/>
                  </a:lnTo>
                  <a:lnTo>
                    <a:pt x="229" y="359"/>
                  </a:lnTo>
                  <a:lnTo>
                    <a:pt x="229" y="359"/>
                  </a:lnTo>
                  <a:lnTo>
                    <a:pt x="229" y="362"/>
                  </a:lnTo>
                  <a:close/>
                  <a:moveTo>
                    <a:pt x="81" y="338"/>
                  </a:moveTo>
                  <a:lnTo>
                    <a:pt x="81" y="334"/>
                  </a:lnTo>
                  <a:lnTo>
                    <a:pt x="81" y="331"/>
                  </a:lnTo>
                  <a:lnTo>
                    <a:pt x="81" y="327"/>
                  </a:lnTo>
                  <a:lnTo>
                    <a:pt x="81" y="331"/>
                  </a:lnTo>
                  <a:lnTo>
                    <a:pt x="81" y="334"/>
                  </a:lnTo>
                  <a:lnTo>
                    <a:pt x="81" y="338"/>
                  </a:lnTo>
                  <a:close/>
                  <a:moveTo>
                    <a:pt x="88" y="327"/>
                  </a:moveTo>
                  <a:lnTo>
                    <a:pt x="88" y="327"/>
                  </a:lnTo>
                  <a:lnTo>
                    <a:pt x="88" y="327"/>
                  </a:lnTo>
                  <a:lnTo>
                    <a:pt x="88" y="327"/>
                  </a:lnTo>
                  <a:lnTo>
                    <a:pt x="88" y="327"/>
                  </a:lnTo>
                  <a:lnTo>
                    <a:pt x="88" y="327"/>
                  </a:lnTo>
                  <a:close/>
                  <a:moveTo>
                    <a:pt x="88" y="327"/>
                  </a:moveTo>
                  <a:lnTo>
                    <a:pt x="88" y="327"/>
                  </a:lnTo>
                  <a:lnTo>
                    <a:pt x="92" y="324"/>
                  </a:lnTo>
                  <a:lnTo>
                    <a:pt x="92" y="324"/>
                  </a:lnTo>
                  <a:lnTo>
                    <a:pt x="92" y="324"/>
                  </a:lnTo>
                  <a:lnTo>
                    <a:pt x="88" y="327"/>
                  </a:lnTo>
                  <a:lnTo>
                    <a:pt x="88" y="327"/>
                  </a:lnTo>
                  <a:close/>
                  <a:moveTo>
                    <a:pt x="144" y="186"/>
                  </a:moveTo>
                  <a:lnTo>
                    <a:pt x="144" y="186"/>
                  </a:lnTo>
                  <a:lnTo>
                    <a:pt x="144" y="186"/>
                  </a:lnTo>
                  <a:lnTo>
                    <a:pt x="144" y="186"/>
                  </a:lnTo>
                  <a:lnTo>
                    <a:pt x="144" y="186"/>
                  </a:lnTo>
                  <a:close/>
                  <a:moveTo>
                    <a:pt x="85" y="327"/>
                  </a:moveTo>
                  <a:lnTo>
                    <a:pt x="85" y="327"/>
                  </a:lnTo>
                  <a:lnTo>
                    <a:pt x="81" y="327"/>
                  </a:lnTo>
                  <a:lnTo>
                    <a:pt x="85" y="327"/>
                  </a:lnTo>
                  <a:lnTo>
                    <a:pt x="85" y="327"/>
                  </a:lnTo>
                  <a:close/>
                  <a:moveTo>
                    <a:pt x="81" y="338"/>
                  </a:moveTo>
                  <a:lnTo>
                    <a:pt x="78" y="338"/>
                  </a:lnTo>
                  <a:lnTo>
                    <a:pt x="78" y="338"/>
                  </a:lnTo>
                  <a:lnTo>
                    <a:pt x="78" y="338"/>
                  </a:lnTo>
                  <a:lnTo>
                    <a:pt x="81" y="338"/>
                  </a:lnTo>
                  <a:close/>
                  <a:moveTo>
                    <a:pt x="78" y="341"/>
                  </a:moveTo>
                  <a:lnTo>
                    <a:pt x="74" y="341"/>
                  </a:lnTo>
                  <a:lnTo>
                    <a:pt x="74" y="345"/>
                  </a:lnTo>
                  <a:lnTo>
                    <a:pt x="70" y="348"/>
                  </a:lnTo>
                  <a:lnTo>
                    <a:pt x="67" y="348"/>
                  </a:lnTo>
                  <a:lnTo>
                    <a:pt x="70" y="348"/>
                  </a:lnTo>
                  <a:lnTo>
                    <a:pt x="74" y="345"/>
                  </a:lnTo>
                  <a:lnTo>
                    <a:pt x="74" y="341"/>
                  </a:lnTo>
                  <a:lnTo>
                    <a:pt x="78" y="341"/>
                  </a:lnTo>
                  <a:close/>
                  <a:moveTo>
                    <a:pt x="70" y="370"/>
                  </a:moveTo>
                  <a:lnTo>
                    <a:pt x="70" y="370"/>
                  </a:lnTo>
                  <a:lnTo>
                    <a:pt x="70" y="370"/>
                  </a:lnTo>
                  <a:lnTo>
                    <a:pt x="70" y="370"/>
                  </a:lnTo>
                  <a:lnTo>
                    <a:pt x="70" y="370"/>
                  </a:lnTo>
                  <a:lnTo>
                    <a:pt x="67" y="370"/>
                  </a:lnTo>
                  <a:lnTo>
                    <a:pt x="67" y="370"/>
                  </a:lnTo>
                  <a:lnTo>
                    <a:pt x="70" y="370"/>
                  </a:lnTo>
                  <a:lnTo>
                    <a:pt x="67" y="366"/>
                  </a:lnTo>
                  <a:lnTo>
                    <a:pt x="67" y="362"/>
                  </a:lnTo>
                  <a:lnTo>
                    <a:pt x="67" y="366"/>
                  </a:lnTo>
                  <a:lnTo>
                    <a:pt x="70" y="370"/>
                  </a:lnTo>
                  <a:close/>
                  <a:moveTo>
                    <a:pt x="78" y="373"/>
                  </a:moveTo>
                  <a:lnTo>
                    <a:pt x="78" y="377"/>
                  </a:lnTo>
                  <a:lnTo>
                    <a:pt x="81" y="377"/>
                  </a:lnTo>
                  <a:lnTo>
                    <a:pt x="85" y="377"/>
                  </a:lnTo>
                  <a:lnTo>
                    <a:pt x="78" y="377"/>
                  </a:lnTo>
                  <a:lnTo>
                    <a:pt x="78" y="373"/>
                  </a:lnTo>
                  <a:lnTo>
                    <a:pt x="70" y="373"/>
                  </a:lnTo>
                  <a:lnTo>
                    <a:pt x="70" y="373"/>
                  </a:lnTo>
                  <a:lnTo>
                    <a:pt x="74" y="373"/>
                  </a:lnTo>
                  <a:lnTo>
                    <a:pt x="78" y="373"/>
                  </a:lnTo>
                  <a:close/>
                  <a:moveTo>
                    <a:pt x="95" y="408"/>
                  </a:moveTo>
                  <a:lnTo>
                    <a:pt x="92" y="408"/>
                  </a:lnTo>
                  <a:lnTo>
                    <a:pt x="92" y="408"/>
                  </a:lnTo>
                  <a:lnTo>
                    <a:pt x="92" y="408"/>
                  </a:lnTo>
                  <a:lnTo>
                    <a:pt x="88" y="408"/>
                  </a:lnTo>
                  <a:lnTo>
                    <a:pt x="92" y="408"/>
                  </a:lnTo>
                  <a:lnTo>
                    <a:pt x="95" y="408"/>
                  </a:lnTo>
                  <a:close/>
                  <a:moveTo>
                    <a:pt x="99" y="380"/>
                  </a:moveTo>
                  <a:lnTo>
                    <a:pt x="99" y="377"/>
                  </a:lnTo>
                  <a:lnTo>
                    <a:pt x="99" y="373"/>
                  </a:lnTo>
                  <a:lnTo>
                    <a:pt x="99" y="373"/>
                  </a:lnTo>
                  <a:lnTo>
                    <a:pt x="99" y="377"/>
                  </a:lnTo>
                  <a:lnTo>
                    <a:pt x="99" y="380"/>
                  </a:lnTo>
                  <a:close/>
                  <a:moveTo>
                    <a:pt x="127" y="394"/>
                  </a:moveTo>
                  <a:lnTo>
                    <a:pt x="127" y="398"/>
                  </a:lnTo>
                  <a:lnTo>
                    <a:pt x="130" y="398"/>
                  </a:lnTo>
                  <a:lnTo>
                    <a:pt x="134" y="398"/>
                  </a:lnTo>
                  <a:lnTo>
                    <a:pt x="130" y="398"/>
                  </a:lnTo>
                  <a:lnTo>
                    <a:pt x="127" y="398"/>
                  </a:lnTo>
                  <a:lnTo>
                    <a:pt x="123" y="394"/>
                  </a:lnTo>
                  <a:lnTo>
                    <a:pt x="120" y="391"/>
                  </a:lnTo>
                  <a:lnTo>
                    <a:pt x="116" y="387"/>
                  </a:lnTo>
                  <a:lnTo>
                    <a:pt x="120" y="391"/>
                  </a:lnTo>
                  <a:lnTo>
                    <a:pt x="127" y="394"/>
                  </a:lnTo>
                  <a:close/>
                  <a:moveTo>
                    <a:pt x="127" y="405"/>
                  </a:moveTo>
                  <a:lnTo>
                    <a:pt x="127" y="408"/>
                  </a:lnTo>
                  <a:lnTo>
                    <a:pt x="127" y="412"/>
                  </a:lnTo>
                  <a:lnTo>
                    <a:pt x="127" y="408"/>
                  </a:lnTo>
                  <a:lnTo>
                    <a:pt x="127" y="405"/>
                  </a:lnTo>
                  <a:close/>
                  <a:moveTo>
                    <a:pt x="134" y="429"/>
                  </a:moveTo>
                  <a:lnTo>
                    <a:pt x="134" y="429"/>
                  </a:lnTo>
                  <a:lnTo>
                    <a:pt x="134" y="433"/>
                  </a:lnTo>
                  <a:lnTo>
                    <a:pt x="134" y="429"/>
                  </a:lnTo>
                  <a:lnTo>
                    <a:pt x="134" y="426"/>
                  </a:lnTo>
                  <a:lnTo>
                    <a:pt x="134" y="426"/>
                  </a:lnTo>
                  <a:lnTo>
                    <a:pt x="134" y="429"/>
                  </a:lnTo>
                  <a:close/>
                  <a:moveTo>
                    <a:pt x="134" y="440"/>
                  </a:moveTo>
                  <a:lnTo>
                    <a:pt x="134" y="440"/>
                  </a:lnTo>
                  <a:lnTo>
                    <a:pt x="134" y="440"/>
                  </a:lnTo>
                  <a:lnTo>
                    <a:pt x="134" y="440"/>
                  </a:lnTo>
                  <a:lnTo>
                    <a:pt x="134" y="440"/>
                  </a:lnTo>
                  <a:lnTo>
                    <a:pt x="134" y="440"/>
                  </a:lnTo>
                  <a:lnTo>
                    <a:pt x="134" y="440"/>
                  </a:lnTo>
                  <a:close/>
                  <a:moveTo>
                    <a:pt x="144" y="436"/>
                  </a:moveTo>
                  <a:lnTo>
                    <a:pt x="141" y="436"/>
                  </a:lnTo>
                  <a:lnTo>
                    <a:pt x="141" y="436"/>
                  </a:lnTo>
                  <a:lnTo>
                    <a:pt x="144" y="436"/>
                  </a:lnTo>
                  <a:lnTo>
                    <a:pt x="144" y="436"/>
                  </a:lnTo>
                  <a:close/>
                  <a:moveTo>
                    <a:pt x="141" y="436"/>
                  </a:moveTo>
                  <a:lnTo>
                    <a:pt x="141" y="436"/>
                  </a:lnTo>
                  <a:lnTo>
                    <a:pt x="141" y="436"/>
                  </a:lnTo>
                  <a:lnTo>
                    <a:pt x="141" y="436"/>
                  </a:lnTo>
                  <a:lnTo>
                    <a:pt x="141" y="436"/>
                  </a:lnTo>
                  <a:close/>
                  <a:moveTo>
                    <a:pt x="144" y="394"/>
                  </a:moveTo>
                  <a:lnTo>
                    <a:pt x="148" y="394"/>
                  </a:lnTo>
                  <a:lnTo>
                    <a:pt x="148" y="391"/>
                  </a:lnTo>
                  <a:lnTo>
                    <a:pt x="151" y="391"/>
                  </a:lnTo>
                  <a:lnTo>
                    <a:pt x="148" y="391"/>
                  </a:lnTo>
                  <a:lnTo>
                    <a:pt x="148" y="394"/>
                  </a:lnTo>
                  <a:lnTo>
                    <a:pt x="144" y="394"/>
                  </a:lnTo>
                  <a:close/>
                  <a:moveTo>
                    <a:pt x="144" y="436"/>
                  </a:moveTo>
                  <a:lnTo>
                    <a:pt x="144" y="436"/>
                  </a:lnTo>
                  <a:lnTo>
                    <a:pt x="144" y="436"/>
                  </a:lnTo>
                  <a:lnTo>
                    <a:pt x="144" y="436"/>
                  </a:lnTo>
                  <a:lnTo>
                    <a:pt x="144" y="436"/>
                  </a:lnTo>
                  <a:close/>
                  <a:moveTo>
                    <a:pt x="151" y="391"/>
                  </a:moveTo>
                  <a:lnTo>
                    <a:pt x="155" y="391"/>
                  </a:lnTo>
                  <a:lnTo>
                    <a:pt x="151" y="391"/>
                  </a:lnTo>
                  <a:lnTo>
                    <a:pt x="151" y="391"/>
                  </a:lnTo>
                  <a:lnTo>
                    <a:pt x="151" y="391"/>
                  </a:lnTo>
                  <a:lnTo>
                    <a:pt x="151" y="391"/>
                  </a:lnTo>
                  <a:close/>
                  <a:moveTo>
                    <a:pt x="155" y="391"/>
                  </a:moveTo>
                  <a:lnTo>
                    <a:pt x="155" y="394"/>
                  </a:lnTo>
                  <a:lnTo>
                    <a:pt x="155" y="391"/>
                  </a:lnTo>
                  <a:lnTo>
                    <a:pt x="155" y="391"/>
                  </a:lnTo>
                  <a:close/>
                  <a:moveTo>
                    <a:pt x="169" y="373"/>
                  </a:moveTo>
                  <a:lnTo>
                    <a:pt x="173" y="370"/>
                  </a:lnTo>
                  <a:lnTo>
                    <a:pt x="173" y="366"/>
                  </a:lnTo>
                  <a:lnTo>
                    <a:pt x="173" y="370"/>
                  </a:lnTo>
                  <a:lnTo>
                    <a:pt x="169" y="373"/>
                  </a:lnTo>
                  <a:close/>
                  <a:moveTo>
                    <a:pt x="169" y="373"/>
                  </a:moveTo>
                  <a:lnTo>
                    <a:pt x="169" y="373"/>
                  </a:lnTo>
                  <a:lnTo>
                    <a:pt x="169" y="373"/>
                  </a:lnTo>
                  <a:lnTo>
                    <a:pt x="169" y="373"/>
                  </a:lnTo>
                  <a:lnTo>
                    <a:pt x="169" y="373"/>
                  </a:lnTo>
                  <a:close/>
                  <a:moveTo>
                    <a:pt x="190" y="359"/>
                  </a:moveTo>
                  <a:lnTo>
                    <a:pt x="187" y="359"/>
                  </a:lnTo>
                  <a:lnTo>
                    <a:pt x="180" y="362"/>
                  </a:lnTo>
                  <a:lnTo>
                    <a:pt x="183" y="359"/>
                  </a:lnTo>
                  <a:lnTo>
                    <a:pt x="190" y="359"/>
                  </a:lnTo>
                  <a:close/>
                  <a:moveTo>
                    <a:pt x="204" y="384"/>
                  </a:moveTo>
                  <a:lnTo>
                    <a:pt x="204" y="384"/>
                  </a:lnTo>
                  <a:lnTo>
                    <a:pt x="204" y="384"/>
                  </a:lnTo>
                  <a:lnTo>
                    <a:pt x="204" y="384"/>
                  </a:lnTo>
                  <a:lnTo>
                    <a:pt x="204" y="384"/>
                  </a:lnTo>
                  <a:lnTo>
                    <a:pt x="204" y="384"/>
                  </a:lnTo>
                  <a:lnTo>
                    <a:pt x="204" y="384"/>
                  </a:lnTo>
                  <a:close/>
                  <a:moveTo>
                    <a:pt x="208" y="380"/>
                  </a:moveTo>
                  <a:lnTo>
                    <a:pt x="208" y="380"/>
                  </a:lnTo>
                  <a:lnTo>
                    <a:pt x="204" y="380"/>
                  </a:lnTo>
                  <a:lnTo>
                    <a:pt x="208" y="380"/>
                  </a:lnTo>
                  <a:lnTo>
                    <a:pt x="208" y="377"/>
                  </a:lnTo>
                  <a:lnTo>
                    <a:pt x="211" y="373"/>
                  </a:lnTo>
                  <a:lnTo>
                    <a:pt x="208" y="377"/>
                  </a:lnTo>
                  <a:lnTo>
                    <a:pt x="208" y="380"/>
                  </a:lnTo>
                  <a:close/>
                  <a:moveTo>
                    <a:pt x="243" y="345"/>
                  </a:moveTo>
                  <a:lnTo>
                    <a:pt x="243" y="345"/>
                  </a:lnTo>
                  <a:lnTo>
                    <a:pt x="243" y="345"/>
                  </a:lnTo>
                  <a:lnTo>
                    <a:pt x="247" y="345"/>
                  </a:lnTo>
                  <a:lnTo>
                    <a:pt x="254" y="345"/>
                  </a:lnTo>
                  <a:lnTo>
                    <a:pt x="247" y="345"/>
                  </a:lnTo>
                  <a:lnTo>
                    <a:pt x="243" y="345"/>
                  </a:lnTo>
                  <a:close/>
                  <a:moveTo>
                    <a:pt x="271" y="380"/>
                  </a:moveTo>
                  <a:lnTo>
                    <a:pt x="268" y="380"/>
                  </a:lnTo>
                  <a:lnTo>
                    <a:pt x="268" y="380"/>
                  </a:lnTo>
                  <a:lnTo>
                    <a:pt x="268" y="380"/>
                  </a:lnTo>
                  <a:lnTo>
                    <a:pt x="268" y="380"/>
                  </a:lnTo>
                  <a:lnTo>
                    <a:pt x="268" y="380"/>
                  </a:lnTo>
                  <a:lnTo>
                    <a:pt x="271" y="380"/>
                  </a:lnTo>
                  <a:close/>
                  <a:moveTo>
                    <a:pt x="275" y="320"/>
                  </a:moveTo>
                  <a:lnTo>
                    <a:pt x="278" y="320"/>
                  </a:lnTo>
                  <a:lnTo>
                    <a:pt x="278" y="317"/>
                  </a:lnTo>
                  <a:lnTo>
                    <a:pt x="278" y="317"/>
                  </a:lnTo>
                  <a:lnTo>
                    <a:pt x="278" y="310"/>
                  </a:lnTo>
                  <a:lnTo>
                    <a:pt x="282" y="306"/>
                  </a:lnTo>
                  <a:lnTo>
                    <a:pt x="278" y="313"/>
                  </a:lnTo>
                  <a:lnTo>
                    <a:pt x="275" y="320"/>
                  </a:lnTo>
                  <a:close/>
                  <a:moveTo>
                    <a:pt x="289" y="264"/>
                  </a:moveTo>
                  <a:lnTo>
                    <a:pt x="289" y="264"/>
                  </a:lnTo>
                  <a:lnTo>
                    <a:pt x="289" y="264"/>
                  </a:lnTo>
                  <a:lnTo>
                    <a:pt x="278" y="264"/>
                  </a:lnTo>
                  <a:lnTo>
                    <a:pt x="289" y="264"/>
                  </a:lnTo>
                  <a:close/>
                  <a:moveTo>
                    <a:pt x="67" y="348"/>
                  </a:moveTo>
                  <a:lnTo>
                    <a:pt x="67" y="348"/>
                  </a:lnTo>
                  <a:lnTo>
                    <a:pt x="67" y="348"/>
                  </a:lnTo>
                  <a:lnTo>
                    <a:pt x="67" y="348"/>
                  </a:lnTo>
                  <a:lnTo>
                    <a:pt x="67" y="348"/>
                  </a:lnTo>
                  <a:lnTo>
                    <a:pt x="67" y="348"/>
                  </a:lnTo>
                  <a:lnTo>
                    <a:pt x="67" y="348"/>
                  </a:lnTo>
                  <a:lnTo>
                    <a:pt x="67" y="348"/>
                  </a:lnTo>
                  <a:lnTo>
                    <a:pt x="67" y="348"/>
                  </a:lnTo>
                  <a:lnTo>
                    <a:pt x="67" y="348"/>
                  </a:lnTo>
                  <a:lnTo>
                    <a:pt x="63" y="345"/>
                  </a:lnTo>
                  <a:lnTo>
                    <a:pt x="63" y="348"/>
                  </a:lnTo>
                  <a:lnTo>
                    <a:pt x="67" y="348"/>
                  </a:lnTo>
                  <a:close/>
                  <a:moveTo>
                    <a:pt x="67" y="352"/>
                  </a:moveTo>
                  <a:lnTo>
                    <a:pt x="67" y="352"/>
                  </a:lnTo>
                  <a:lnTo>
                    <a:pt x="67" y="348"/>
                  </a:lnTo>
                  <a:lnTo>
                    <a:pt x="67" y="352"/>
                  </a:lnTo>
                  <a:lnTo>
                    <a:pt x="67" y="352"/>
                  </a:lnTo>
                  <a:close/>
                  <a:moveTo>
                    <a:pt x="46" y="331"/>
                  </a:moveTo>
                  <a:lnTo>
                    <a:pt x="42" y="331"/>
                  </a:lnTo>
                  <a:lnTo>
                    <a:pt x="42" y="327"/>
                  </a:lnTo>
                  <a:lnTo>
                    <a:pt x="35" y="324"/>
                  </a:lnTo>
                  <a:lnTo>
                    <a:pt x="28" y="324"/>
                  </a:lnTo>
                  <a:lnTo>
                    <a:pt x="21" y="320"/>
                  </a:lnTo>
                  <a:lnTo>
                    <a:pt x="28" y="320"/>
                  </a:lnTo>
                  <a:lnTo>
                    <a:pt x="35" y="324"/>
                  </a:lnTo>
                  <a:lnTo>
                    <a:pt x="39" y="327"/>
                  </a:lnTo>
                  <a:lnTo>
                    <a:pt x="42" y="331"/>
                  </a:lnTo>
                  <a:lnTo>
                    <a:pt x="46" y="331"/>
                  </a:lnTo>
                  <a:close/>
                  <a:moveTo>
                    <a:pt x="49" y="391"/>
                  </a:moveTo>
                  <a:lnTo>
                    <a:pt x="46" y="391"/>
                  </a:lnTo>
                  <a:lnTo>
                    <a:pt x="49" y="391"/>
                  </a:lnTo>
                  <a:lnTo>
                    <a:pt x="53" y="391"/>
                  </a:lnTo>
                  <a:lnTo>
                    <a:pt x="53" y="387"/>
                  </a:lnTo>
                  <a:lnTo>
                    <a:pt x="56" y="384"/>
                  </a:lnTo>
                  <a:lnTo>
                    <a:pt x="53" y="387"/>
                  </a:lnTo>
                  <a:lnTo>
                    <a:pt x="49" y="391"/>
                  </a:lnTo>
                  <a:lnTo>
                    <a:pt x="49" y="391"/>
                  </a:lnTo>
                  <a:close/>
                  <a:moveTo>
                    <a:pt x="56" y="384"/>
                  </a:moveTo>
                  <a:lnTo>
                    <a:pt x="56" y="377"/>
                  </a:lnTo>
                  <a:lnTo>
                    <a:pt x="53" y="370"/>
                  </a:lnTo>
                  <a:lnTo>
                    <a:pt x="53" y="370"/>
                  </a:lnTo>
                  <a:lnTo>
                    <a:pt x="53" y="370"/>
                  </a:lnTo>
                  <a:lnTo>
                    <a:pt x="53" y="370"/>
                  </a:lnTo>
                  <a:lnTo>
                    <a:pt x="56" y="377"/>
                  </a:lnTo>
                  <a:lnTo>
                    <a:pt x="56" y="380"/>
                  </a:lnTo>
                  <a:lnTo>
                    <a:pt x="56" y="384"/>
                  </a:lnTo>
                  <a:lnTo>
                    <a:pt x="56" y="384"/>
                  </a:lnTo>
                  <a:close/>
                  <a:moveTo>
                    <a:pt x="113" y="433"/>
                  </a:moveTo>
                  <a:lnTo>
                    <a:pt x="102" y="433"/>
                  </a:lnTo>
                  <a:lnTo>
                    <a:pt x="99" y="436"/>
                  </a:lnTo>
                  <a:lnTo>
                    <a:pt x="99" y="444"/>
                  </a:lnTo>
                  <a:lnTo>
                    <a:pt x="99" y="444"/>
                  </a:lnTo>
                  <a:lnTo>
                    <a:pt x="99" y="444"/>
                  </a:lnTo>
                  <a:lnTo>
                    <a:pt x="99" y="436"/>
                  </a:lnTo>
                  <a:lnTo>
                    <a:pt x="102" y="429"/>
                  </a:lnTo>
                  <a:lnTo>
                    <a:pt x="102" y="419"/>
                  </a:lnTo>
                  <a:lnTo>
                    <a:pt x="102" y="426"/>
                  </a:lnTo>
                  <a:lnTo>
                    <a:pt x="102" y="429"/>
                  </a:lnTo>
                  <a:lnTo>
                    <a:pt x="102" y="433"/>
                  </a:lnTo>
                  <a:lnTo>
                    <a:pt x="109" y="433"/>
                  </a:lnTo>
                  <a:lnTo>
                    <a:pt x="113" y="433"/>
                  </a:lnTo>
                  <a:lnTo>
                    <a:pt x="113" y="433"/>
                  </a:lnTo>
                  <a:lnTo>
                    <a:pt x="113" y="433"/>
                  </a:lnTo>
                  <a:lnTo>
                    <a:pt x="116" y="433"/>
                  </a:lnTo>
                  <a:lnTo>
                    <a:pt x="120" y="436"/>
                  </a:lnTo>
                  <a:lnTo>
                    <a:pt x="116" y="433"/>
                  </a:lnTo>
                  <a:lnTo>
                    <a:pt x="113" y="433"/>
                  </a:lnTo>
                  <a:lnTo>
                    <a:pt x="113" y="433"/>
                  </a:lnTo>
                  <a:close/>
                  <a:moveTo>
                    <a:pt x="151" y="454"/>
                  </a:moveTo>
                  <a:lnTo>
                    <a:pt x="151" y="454"/>
                  </a:lnTo>
                  <a:lnTo>
                    <a:pt x="151" y="454"/>
                  </a:lnTo>
                  <a:lnTo>
                    <a:pt x="151" y="454"/>
                  </a:lnTo>
                  <a:lnTo>
                    <a:pt x="151" y="454"/>
                  </a:lnTo>
                  <a:close/>
                  <a:moveTo>
                    <a:pt x="155" y="454"/>
                  </a:moveTo>
                  <a:lnTo>
                    <a:pt x="155" y="454"/>
                  </a:lnTo>
                  <a:lnTo>
                    <a:pt x="155" y="458"/>
                  </a:lnTo>
                  <a:lnTo>
                    <a:pt x="155" y="454"/>
                  </a:lnTo>
                  <a:lnTo>
                    <a:pt x="155" y="454"/>
                  </a:lnTo>
                  <a:close/>
                  <a:moveTo>
                    <a:pt x="159" y="458"/>
                  </a:moveTo>
                  <a:lnTo>
                    <a:pt x="162" y="458"/>
                  </a:lnTo>
                  <a:lnTo>
                    <a:pt x="162" y="458"/>
                  </a:lnTo>
                  <a:lnTo>
                    <a:pt x="159" y="458"/>
                  </a:lnTo>
                  <a:lnTo>
                    <a:pt x="159" y="458"/>
                  </a:lnTo>
                  <a:close/>
                  <a:moveTo>
                    <a:pt x="173" y="468"/>
                  </a:moveTo>
                  <a:lnTo>
                    <a:pt x="173" y="468"/>
                  </a:lnTo>
                  <a:lnTo>
                    <a:pt x="173" y="468"/>
                  </a:lnTo>
                  <a:lnTo>
                    <a:pt x="173" y="468"/>
                  </a:lnTo>
                  <a:lnTo>
                    <a:pt x="173" y="468"/>
                  </a:lnTo>
                  <a:close/>
                  <a:moveTo>
                    <a:pt x="176" y="391"/>
                  </a:moveTo>
                  <a:lnTo>
                    <a:pt x="176" y="391"/>
                  </a:lnTo>
                  <a:lnTo>
                    <a:pt x="173" y="391"/>
                  </a:lnTo>
                  <a:lnTo>
                    <a:pt x="176" y="391"/>
                  </a:lnTo>
                  <a:lnTo>
                    <a:pt x="180" y="391"/>
                  </a:lnTo>
                  <a:lnTo>
                    <a:pt x="180" y="391"/>
                  </a:lnTo>
                  <a:lnTo>
                    <a:pt x="183" y="391"/>
                  </a:lnTo>
                  <a:lnTo>
                    <a:pt x="190" y="391"/>
                  </a:lnTo>
                  <a:lnTo>
                    <a:pt x="187" y="391"/>
                  </a:lnTo>
                  <a:lnTo>
                    <a:pt x="183" y="391"/>
                  </a:lnTo>
                  <a:lnTo>
                    <a:pt x="176" y="391"/>
                  </a:lnTo>
                  <a:close/>
                  <a:moveTo>
                    <a:pt x="208" y="433"/>
                  </a:moveTo>
                  <a:lnTo>
                    <a:pt x="208" y="436"/>
                  </a:lnTo>
                  <a:lnTo>
                    <a:pt x="208" y="444"/>
                  </a:lnTo>
                  <a:lnTo>
                    <a:pt x="204" y="454"/>
                  </a:lnTo>
                  <a:lnTo>
                    <a:pt x="204" y="461"/>
                  </a:lnTo>
                  <a:lnTo>
                    <a:pt x="204" y="454"/>
                  </a:lnTo>
                  <a:lnTo>
                    <a:pt x="204" y="447"/>
                  </a:lnTo>
                  <a:lnTo>
                    <a:pt x="208" y="440"/>
                  </a:lnTo>
                  <a:lnTo>
                    <a:pt x="208" y="433"/>
                  </a:lnTo>
                  <a:close/>
                  <a:moveTo>
                    <a:pt x="208" y="433"/>
                  </a:moveTo>
                  <a:lnTo>
                    <a:pt x="208" y="433"/>
                  </a:lnTo>
                  <a:lnTo>
                    <a:pt x="208" y="433"/>
                  </a:lnTo>
                  <a:lnTo>
                    <a:pt x="208" y="433"/>
                  </a:lnTo>
                  <a:lnTo>
                    <a:pt x="208" y="433"/>
                  </a:lnTo>
                  <a:close/>
                  <a:moveTo>
                    <a:pt x="250" y="458"/>
                  </a:moveTo>
                  <a:lnTo>
                    <a:pt x="250" y="447"/>
                  </a:lnTo>
                  <a:lnTo>
                    <a:pt x="250" y="436"/>
                  </a:lnTo>
                  <a:lnTo>
                    <a:pt x="250" y="426"/>
                  </a:lnTo>
                  <a:lnTo>
                    <a:pt x="250" y="419"/>
                  </a:lnTo>
                  <a:lnTo>
                    <a:pt x="250" y="412"/>
                  </a:lnTo>
                  <a:lnTo>
                    <a:pt x="250" y="408"/>
                  </a:lnTo>
                  <a:lnTo>
                    <a:pt x="250" y="405"/>
                  </a:lnTo>
                  <a:lnTo>
                    <a:pt x="250" y="398"/>
                  </a:lnTo>
                  <a:lnTo>
                    <a:pt x="250" y="401"/>
                  </a:lnTo>
                  <a:lnTo>
                    <a:pt x="250" y="405"/>
                  </a:lnTo>
                  <a:lnTo>
                    <a:pt x="250" y="412"/>
                  </a:lnTo>
                  <a:lnTo>
                    <a:pt x="250" y="422"/>
                  </a:lnTo>
                  <a:lnTo>
                    <a:pt x="250" y="433"/>
                  </a:lnTo>
                  <a:lnTo>
                    <a:pt x="250" y="447"/>
                  </a:lnTo>
                  <a:lnTo>
                    <a:pt x="250" y="458"/>
                  </a:lnTo>
                  <a:close/>
                  <a:moveTo>
                    <a:pt x="264" y="377"/>
                  </a:moveTo>
                  <a:lnTo>
                    <a:pt x="264" y="377"/>
                  </a:lnTo>
                  <a:lnTo>
                    <a:pt x="264" y="377"/>
                  </a:lnTo>
                  <a:lnTo>
                    <a:pt x="264" y="377"/>
                  </a:lnTo>
                  <a:lnTo>
                    <a:pt x="264" y="377"/>
                  </a:lnTo>
                  <a:lnTo>
                    <a:pt x="264" y="377"/>
                  </a:lnTo>
                  <a:close/>
                  <a:moveTo>
                    <a:pt x="314" y="373"/>
                  </a:moveTo>
                  <a:lnTo>
                    <a:pt x="314" y="370"/>
                  </a:lnTo>
                  <a:lnTo>
                    <a:pt x="314" y="370"/>
                  </a:lnTo>
                  <a:lnTo>
                    <a:pt x="314" y="370"/>
                  </a:lnTo>
                  <a:lnTo>
                    <a:pt x="317" y="373"/>
                  </a:lnTo>
                  <a:lnTo>
                    <a:pt x="317" y="373"/>
                  </a:lnTo>
                  <a:lnTo>
                    <a:pt x="321" y="373"/>
                  </a:lnTo>
                  <a:lnTo>
                    <a:pt x="328" y="377"/>
                  </a:lnTo>
                  <a:lnTo>
                    <a:pt x="335" y="377"/>
                  </a:lnTo>
                  <a:lnTo>
                    <a:pt x="338" y="380"/>
                  </a:lnTo>
                  <a:lnTo>
                    <a:pt x="338" y="380"/>
                  </a:lnTo>
                  <a:lnTo>
                    <a:pt x="338" y="380"/>
                  </a:lnTo>
                  <a:lnTo>
                    <a:pt x="335" y="377"/>
                  </a:lnTo>
                  <a:lnTo>
                    <a:pt x="328" y="373"/>
                  </a:lnTo>
                  <a:lnTo>
                    <a:pt x="321" y="373"/>
                  </a:lnTo>
                  <a:lnTo>
                    <a:pt x="317" y="373"/>
                  </a:lnTo>
                  <a:lnTo>
                    <a:pt x="314" y="373"/>
                  </a:lnTo>
                  <a:close/>
                  <a:moveTo>
                    <a:pt x="356" y="373"/>
                  </a:moveTo>
                  <a:lnTo>
                    <a:pt x="359" y="373"/>
                  </a:lnTo>
                  <a:lnTo>
                    <a:pt x="363" y="373"/>
                  </a:lnTo>
                  <a:lnTo>
                    <a:pt x="359" y="373"/>
                  </a:lnTo>
                  <a:lnTo>
                    <a:pt x="359" y="373"/>
                  </a:lnTo>
                  <a:lnTo>
                    <a:pt x="359" y="373"/>
                  </a:lnTo>
                  <a:lnTo>
                    <a:pt x="356" y="373"/>
                  </a:lnTo>
                  <a:close/>
                  <a:moveTo>
                    <a:pt x="384" y="599"/>
                  </a:moveTo>
                  <a:lnTo>
                    <a:pt x="384" y="599"/>
                  </a:lnTo>
                  <a:lnTo>
                    <a:pt x="384" y="599"/>
                  </a:lnTo>
                  <a:lnTo>
                    <a:pt x="384" y="599"/>
                  </a:lnTo>
                  <a:lnTo>
                    <a:pt x="384" y="599"/>
                  </a:lnTo>
                  <a:lnTo>
                    <a:pt x="384" y="599"/>
                  </a:lnTo>
                  <a:lnTo>
                    <a:pt x="384" y="599"/>
                  </a:lnTo>
                  <a:close/>
                  <a:moveTo>
                    <a:pt x="388" y="595"/>
                  </a:moveTo>
                  <a:lnTo>
                    <a:pt x="388" y="595"/>
                  </a:lnTo>
                  <a:lnTo>
                    <a:pt x="388" y="595"/>
                  </a:lnTo>
                  <a:lnTo>
                    <a:pt x="388" y="595"/>
                  </a:lnTo>
                  <a:lnTo>
                    <a:pt x="388" y="595"/>
                  </a:lnTo>
                  <a:lnTo>
                    <a:pt x="388" y="595"/>
                  </a:lnTo>
                  <a:close/>
                  <a:moveTo>
                    <a:pt x="419" y="588"/>
                  </a:moveTo>
                  <a:lnTo>
                    <a:pt x="412" y="588"/>
                  </a:lnTo>
                  <a:lnTo>
                    <a:pt x="405" y="588"/>
                  </a:lnTo>
                  <a:lnTo>
                    <a:pt x="405" y="591"/>
                  </a:lnTo>
                  <a:lnTo>
                    <a:pt x="405" y="588"/>
                  </a:lnTo>
                  <a:lnTo>
                    <a:pt x="412" y="588"/>
                  </a:lnTo>
                  <a:lnTo>
                    <a:pt x="419" y="588"/>
                  </a:lnTo>
                  <a:close/>
                  <a:moveTo>
                    <a:pt x="423" y="803"/>
                  </a:moveTo>
                  <a:lnTo>
                    <a:pt x="423" y="803"/>
                  </a:lnTo>
                  <a:lnTo>
                    <a:pt x="419" y="803"/>
                  </a:lnTo>
                  <a:lnTo>
                    <a:pt x="412" y="799"/>
                  </a:lnTo>
                  <a:lnTo>
                    <a:pt x="409" y="796"/>
                  </a:lnTo>
                  <a:lnTo>
                    <a:pt x="409" y="796"/>
                  </a:lnTo>
                  <a:lnTo>
                    <a:pt x="405" y="792"/>
                  </a:lnTo>
                  <a:lnTo>
                    <a:pt x="398" y="792"/>
                  </a:lnTo>
                  <a:lnTo>
                    <a:pt x="405" y="792"/>
                  </a:lnTo>
                  <a:lnTo>
                    <a:pt x="409" y="796"/>
                  </a:lnTo>
                  <a:lnTo>
                    <a:pt x="412" y="796"/>
                  </a:lnTo>
                  <a:lnTo>
                    <a:pt x="416" y="799"/>
                  </a:lnTo>
                  <a:lnTo>
                    <a:pt x="419" y="803"/>
                  </a:lnTo>
                  <a:lnTo>
                    <a:pt x="423" y="803"/>
                  </a:lnTo>
                  <a:lnTo>
                    <a:pt x="423" y="803"/>
                  </a:lnTo>
                  <a:lnTo>
                    <a:pt x="423" y="803"/>
                  </a:lnTo>
                  <a:close/>
                  <a:moveTo>
                    <a:pt x="462" y="965"/>
                  </a:moveTo>
                  <a:lnTo>
                    <a:pt x="465" y="961"/>
                  </a:lnTo>
                  <a:lnTo>
                    <a:pt x="465" y="961"/>
                  </a:lnTo>
                  <a:lnTo>
                    <a:pt x="469" y="958"/>
                  </a:lnTo>
                  <a:lnTo>
                    <a:pt x="465" y="961"/>
                  </a:lnTo>
                  <a:lnTo>
                    <a:pt x="462" y="965"/>
                  </a:lnTo>
                  <a:close/>
                  <a:moveTo>
                    <a:pt x="585" y="930"/>
                  </a:moveTo>
                  <a:lnTo>
                    <a:pt x="588" y="926"/>
                  </a:lnTo>
                  <a:lnTo>
                    <a:pt x="588" y="923"/>
                  </a:lnTo>
                  <a:lnTo>
                    <a:pt x="592" y="916"/>
                  </a:lnTo>
                  <a:lnTo>
                    <a:pt x="595" y="909"/>
                  </a:lnTo>
                  <a:lnTo>
                    <a:pt x="592" y="916"/>
                  </a:lnTo>
                  <a:lnTo>
                    <a:pt x="588" y="923"/>
                  </a:lnTo>
                  <a:lnTo>
                    <a:pt x="588" y="926"/>
                  </a:lnTo>
                  <a:lnTo>
                    <a:pt x="588" y="930"/>
                  </a:lnTo>
                  <a:lnTo>
                    <a:pt x="588" y="930"/>
                  </a:lnTo>
                  <a:lnTo>
                    <a:pt x="585" y="930"/>
                  </a:lnTo>
                  <a:close/>
                  <a:moveTo>
                    <a:pt x="694" y="845"/>
                  </a:moveTo>
                  <a:lnTo>
                    <a:pt x="687" y="859"/>
                  </a:lnTo>
                  <a:lnTo>
                    <a:pt x="673" y="870"/>
                  </a:lnTo>
                  <a:lnTo>
                    <a:pt x="669" y="877"/>
                  </a:lnTo>
                  <a:lnTo>
                    <a:pt x="666" y="880"/>
                  </a:lnTo>
                  <a:lnTo>
                    <a:pt x="666" y="880"/>
                  </a:lnTo>
                  <a:lnTo>
                    <a:pt x="666" y="877"/>
                  </a:lnTo>
                  <a:lnTo>
                    <a:pt x="673" y="870"/>
                  </a:lnTo>
                  <a:lnTo>
                    <a:pt x="687" y="859"/>
                  </a:lnTo>
                  <a:lnTo>
                    <a:pt x="694" y="845"/>
                  </a:lnTo>
                  <a:lnTo>
                    <a:pt x="698" y="828"/>
                  </a:lnTo>
                  <a:lnTo>
                    <a:pt x="694" y="813"/>
                  </a:lnTo>
                  <a:lnTo>
                    <a:pt x="694" y="813"/>
                  </a:lnTo>
                  <a:lnTo>
                    <a:pt x="698" y="828"/>
                  </a:lnTo>
                  <a:lnTo>
                    <a:pt x="694" y="845"/>
                  </a:lnTo>
                  <a:close/>
                  <a:moveTo>
                    <a:pt x="673" y="778"/>
                  </a:moveTo>
                  <a:lnTo>
                    <a:pt x="673" y="778"/>
                  </a:lnTo>
                  <a:lnTo>
                    <a:pt x="712" y="771"/>
                  </a:lnTo>
                  <a:lnTo>
                    <a:pt x="673" y="778"/>
                  </a:lnTo>
                  <a:close/>
                  <a:moveTo>
                    <a:pt x="733" y="595"/>
                  </a:moveTo>
                  <a:lnTo>
                    <a:pt x="747" y="606"/>
                  </a:lnTo>
                  <a:lnTo>
                    <a:pt x="747" y="606"/>
                  </a:lnTo>
                  <a:lnTo>
                    <a:pt x="747" y="606"/>
                  </a:lnTo>
                  <a:lnTo>
                    <a:pt x="733" y="595"/>
                  </a:lnTo>
                  <a:close/>
                  <a:moveTo>
                    <a:pt x="810" y="503"/>
                  </a:moveTo>
                  <a:lnTo>
                    <a:pt x="824" y="503"/>
                  </a:lnTo>
                  <a:lnTo>
                    <a:pt x="824" y="503"/>
                  </a:lnTo>
                  <a:lnTo>
                    <a:pt x="810" y="50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7" name="Rectangle 380"/>
            <p:cNvSpPr>
              <a:spLocks noChangeArrowheads="1"/>
            </p:cNvSpPr>
            <p:nvPr userDrawn="1"/>
          </p:nvSpPr>
          <p:spPr bwMode="gray">
            <a:xfrm>
              <a:off x="1696" y="2273"/>
              <a:ext cx="6" cy="1"/>
            </a:xfrm>
            <a:prstGeom prst="rect">
              <a:avLst/>
            </a:prstGeom>
            <a:solidFill>
              <a:srgbClr val="BAECFC"/>
            </a:solidFill>
            <a:ln>
              <a:noFill/>
            </a:ln>
            <a:extLst>
              <a:ext uri="{91240B29-F687-4F45-9708-019B960494DF}">
                <a14:hiddenLine xmlns:a14="http://schemas.microsoft.com/office/drawing/2010/main" w="0">
                  <a:solidFill>
                    <a:srgbClr val="BAECFC"/>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sp>
        <p:nvSpPr>
          <p:cNvPr id="185" name="Text Box 14"/>
          <p:cNvSpPr txBox="1">
            <a:spLocks noChangeArrowheads="1"/>
          </p:cNvSpPr>
          <p:nvPr/>
        </p:nvSpPr>
        <p:spPr bwMode="white">
          <a:xfrm>
            <a:off x="4025901" y="5867400"/>
            <a:ext cx="13081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sz="1800" b="1">
                <a:solidFill>
                  <a:srgbClr val="FFFFFF"/>
                </a:solidFill>
                <a:latin typeface="Verdana" panose="020B0604030504040204" pitchFamily="34" charset="0"/>
              </a:rPr>
              <a:t>LOGO</a:t>
            </a:r>
          </a:p>
        </p:txBody>
      </p:sp>
      <p:sp>
        <p:nvSpPr>
          <p:cNvPr id="186" name="Freeform 381"/>
          <p:cNvSpPr>
            <a:spLocks noEditPoints="1"/>
          </p:cNvSpPr>
          <p:nvPr/>
        </p:nvSpPr>
        <p:spPr bwMode="gray">
          <a:xfrm>
            <a:off x="2124076" y="1268415"/>
            <a:ext cx="5616575" cy="3743325"/>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w="38100" cmpd="sng">
            <a:solidFill>
              <a:schemeClr val="bg1"/>
            </a:solidFill>
            <a:prstDash val="solid"/>
            <a:round/>
            <a:headEnd/>
            <a:tailEnd/>
          </a:ln>
        </p:spPr>
        <p:txBody>
          <a:bodyPr/>
          <a:lstStyle/>
          <a:p>
            <a:endParaRPr lang="en-US">
              <a:solidFill>
                <a:srgbClr val="1F5281"/>
              </a:solidFill>
              <a:latin typeface="Arial"/>
            </a:endParaRPr>
          </a:p>
        </p:txBody>
      </p:sp>
      <p:sp>
        <p:nvSpPr>
          <p:cNvPr id="187" name="AutoShape 384"/>
          <p:cNvSpPr>
            <a:spLocks noChangeArrowheads="1"/>
          </p:cNvSpPr>
          <p:nvPr/>
        </p:nvSpPr>
        <p:spPr bwMode="auto">
          <a:xfrm>
            <a:off x="1524000" y="4752975"/>
            <a:ext cx="6477000" cy="457200"/>
          </a:xfrm>
          <a:prstGeom prst="roundRect">
            <a:avLst>
              <a:gd name="adj" fmla="val 16667"/>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3074" name="Rectangle 2"/>
          <p:cNvSpPr>
            <a:spLocks noGrp="1" noChangeArrowheads="1"/>
          </p:cNvSpPr>
          <p:nvPr>
            <p:ph type="ctrTitle"/>
          </p:nvPr>
        </p:nvSpPr>
        <p:spPr>
          <a:xfrm>
            <a:off x="990600" y="2895600"/>
            <a:ext cx="7239000" cy="1676400"/>
          </a:xfrm>
        </p:spPr>
        <p:txBody>
          <a:bodyPr/>
          <a:lstStyle>
            <a:lvl1pPr algn="ctr">
              <a:defRPr sz="2700">
                <a:solidFill>
                  <a:schemeClr val="tx1"/>
                </a:solidFill>
              </a:defRPr>
            </a:lvl1pPr>
          </a:lstStyle>
          <a:p>
            <a:pPr lvl="0"/>
            <a:r>
              <a:rPr lang="en-US" noProof="0"/>
              <a:t>Click to edit Master title style</a:t>
            </a:r>
          </a:p>
        </p:txBody>
      </p:sp>
      <p:sp>
        <p:nvSpPr>
          <p:cNvPr id="3075" name="Rectangle 3"/>
          <p:cNvSpPr>
            <a:spLocks noGrp="1" noChangeArrowheads="1"/>
          </p:cNvSpPr>
          <p:nvPr>
            <p:ph type="subTitle" idx="1"/>
          </p:nvPr>
        </p:nvSpPr>
        <p:spPr bwMode="black">
          <a:xfrm>
            <a:off x="1676400" y="4800600"/>
            <a:ext cx="6172200" cy="381000"/>
          </a:xfrm>
        </p:spPr>
        <p:txBody>
          <a:bodyPr/>
          <a:lstStyle>
            <a:lvl1pPr marL="0" indent="0" algn="ctr">
              <a:buFont typeface="Wingdings" panose="05000000000000000000" pitchFamily="2" charset="2"/>
              <a:buNone/>
              <a:defRPr sz="1350" b="1">
                <a:solidFill>
                  <a:schemeClr val="bg1"/>
                </a:solidFill>
                <a:latin typeface="Verdana" panose="020B0604030504040204" pitchFamily="34" charset="0"/>
              </a:defRPr>
            </a:lvl1pPr>
          </a:lstStyle>
          <a:p>
            <a:pPr lvl="0"/>
            <a:r>
              <a:rPr lang="en-US" noProof="0"/>
              <a:t>Click to edit Master subtitle style</a:t>
            </a:r>
          </a:p>
        </p:txBody>
      </p:sp>
    </p:spTree>
    <p:extLst>
      <p:ext uri="{BB962C8B-B14F-4D97-AF65-F5344CB8AC3E}">
        <p14:creationId xmlns:p14="http://schemas.microsoft.com/office/powerpoint/2010/main" val="362480375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B896E81C-7B0E-4B04-9519-0D469B9D967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2611011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5"/>
            <a:ext cx="78867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A72AFB10-AC8E-4F91-821E-EC751C8F818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9690150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B4BEEA7C-47A2-47DF-B0BB-43CECFC7FB12}"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34676100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8" name="Rectangle 6"/>
          <p:cNvSpPr>
            <a:spLocks noGrp="1" noChangeArrowheads="1"/>
          </p:cNvSpPr>
          <p:nvPr>
            <p:ph type="sldNum" sz="quarter" idx="11"/>
          </p:nvPr>
        </p:nvSpPr>
        <p:spPr>
          <a:ln/>
        </p:spPr>
        <p:txBody>
          <a:bodyPr/>
          <a:lstStyle>
            <a:lvl1pPr>
              <a:defRPr/>
            </a:lvl1pPr>
          </a:lstStyle>
          <a:p>
            <a:pPr>
              <a:defRPr/>
            </a:pPr>
            <a:fld id="{C5D911A5-C081-402E-817C-179518502C3E}" type="slidenum">
              <a:rPr lang="en-US">
                <a:solidFill>
                  <a:srgbClr val="1F5281"/>
                </a:solidFill>
              </a:rPr>
              <a:pPr>
                <a:defRPr/>
              </a:pPr>
              <a:t>‹#›</a:t>
            </a:fld>
            <a:endParaRPr lang="en-US">
              <a:solidFill>
                <a:srgbClr val="1F5281"/>
              </a:solidFill>
            </a:endParaRPr>
          </a:p>
        </p:txBody>
      </p:sp>
      <p:sp>
        <p:nvSpPr>
          <p:cNvPr id="9"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11443765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4" name="Rectangle 6"/>
          <p:cNvSpPr>
            <a:spLocks noGrp="1" noChangeArrowheads="1"/>
          </p:cNvSpPr>
          <p:nvPr>
            <p:ph type="sldNum" sz="quarter" idx="11"/>
          </p:nvPr>
        </p:nvSpPr>
        <p:spPr>
          <a:ln/>
        </p:spPr>
        <p:txBody>
          <a:bodyPr/>
          <a:lstStyle>
            <a:lvl1pPr>
              <a:defRPr/>
            </a:lvl1pPr>
          </a:lstStyle>
          <a:p>
            <a:pPr>
              <a:defRPr/>
            </a:pPr>
            <a:fld id="{40875E79-2C00-4D81-912E-888A97F20CF3}" type="slidenum">
              <a:rPr lang="en-US">
                <a:solidFill>
                  <a:srgbClr val="1F5281"/>
                </a:solidFill>
              </a:rPr>
              <a:pPr>
                <a:defRPr/>
              </a:pPr>
              <a:t>‹#›</a:t>
            </a:fld>
            <a:endParaRPr lang="en-US">
              <a:solidFill>
                <a:srgbClr val="1F5281"/>
              </a:solidFill>
            </a:endParaRPr>
          </a:p>
        </p:txBody>
      </p:sp>
      <p:sp>
        <p:nvSpPr>
          <p:cNvPr id="5"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71955705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3" name="Rectangle 6"/>
          <p:cNvSpPr>
            <a:spLocks noGrp="1" noChangeArrowheads="1"/>
          </p:cNvSpPr>
          <p:nvPr>
            <p:ph type="sldNum" sz="quarter" idx="11"/>
          </p:nvPr>
        </p:nvSpPr>
        <p:spPr>
          <a:ln/>
        </p:spPr>
        <p:txBody>
          <a:bodyPr/>
          <a:lstStyle>
            <a:lvl1pPr>
              <a:defRPr/>
            </a:lvl1pPr>
          </a:lstStyle>
          <a:p>
            <a:pPr>
              <a:defRPr/>
            </a:pPr>
            <a:fld id="{5AD9F44A-CF3C-4872-9FF2-02D298CAA7BF}" type="slidenum">
              <a:rPr lang="en-US">
                <a:solidFill>
                  <a:srgbClr val="1F5281"/>
                </a:solidFill>
              </a:rPr>
              <a:pPr>
                <a:defRPr/>
              </a:pPr>
              <a:t>‹#›</a:t>
            </a:fld>
            <a:endParaRPr lang="en-US">
              <a:solidFill>
                <a:srgbClr val="1F5281"/>
              </a:solidFill>
            </a:endParaRPr>
          </a:p>
        </p:txBody>
      </p:sp>
      <p:sp>
        <p:nvSpPr>
          <p:cNvPr id="4"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59959116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788"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8B1D4CC5-60B5-4DE5-B37E-F57877842AB1}"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07604125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788" y="987427"/>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AD68A4D0-D608-4EFC-8FED-CC4A1DE8F6DF}"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84960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3" name="Rectangle 6"/>
          <p:cNvSpPr>
            <a:spLocks noGrp="1" noChangeArrowheads="1"/>
          </p:cNvSpPr>
          <p:nvPr>
            <p:ph type="sldNum" sz="quarter" idx="11"/>
          </p:nvPr>
        </p:nvSpPr>
        <p:spPr>
          <a:ln/>
        </p:spPr>
        <p:txBody>
          <a:bodyPr/>
          <a:lstStyle>
            <a:lvl1pPr>
              <a:defRPr/>
            </a:lvl1pPr>
          </a:lstStyle>
          <a:p>
            <a:pPr>
              <a:defRPr/>
            </a:pPr>
            <a:fld id="{5AD9F44A-CF3C-4872-9FF2-02D298CAA7BF}" type="slidenum">
              <a:rPr lang="en-US">
                <a:solidFill>
                  <a:srgbClr val="1F5281"/>
                </a:solidFill>
              </a:rPr>
              <a:pPr>
                <a:defRPr/>
              </a:pPr>
              <a:t>‹#›</a:t>
            </a:fld>
            <a:endParaRPr lang="en-US">
              <a:solidFill>
                <a:srgbClr val="1F5281"/>
              </a:solidFill>
            </a:endParaRPr>
          </a:p>
        </p:txBody>
      </p:sp>
      <p:sp>
        <p:nvSpPr>
          <p:cNvPr id="4"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62988590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F6FF95B6-49D1-40D2-AC78-BDE9CC40092A}"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65839380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0071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6007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8CD689A7-332A-497F-B748-04C5CE428EB1}"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6540614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a:t>Click to edit Master title style</a:t>
            </a:r>
          </a:p>
        </p:txBody>
      </p:sp>
      <p:sp>
        <p:nvSpPr>
          <p:cNvPr id="3" name="Table Placeholder 2"/>
          <p:cNvSpPr>
            <a:spLocks noGrp="1"/>
          </p:cNvSpPr>
          <p:nvPr>
            <p:ph type="tbl" idx="1"/>
          </p:nvPr>
        </p:nvSpPr>
        <p:spPr>
          <a:xfrm>
            <a:off x="457200" y="1176338"/>
            <a:ext cx="8229600" cy="5105400"/>
          </a:xfrm>
        </p:spPr>
        <p:txBody>
          <a:bodyPr/>
          <a:lstStyle/>
          <a:p>
            <a:pPr lvl="0"/>
            <a:r>
              <a:rPr lang="en-US" noProof="0"/>
              <a:t>Click icon to add table</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69C0FBA2-2012-49E4-9FA4-DE80A8584D24}"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43991343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SmartArt Placeholder 2"/>
          <p:cNvSpPr>
            <a:spLocks noGrp="1"/>
          </p:cNvSpPr>
          <p:nvPr>
            <p:ph type="dgm" idx="1"/>
          </p:nvPr>
        </p:nvSpPr>
        <p:spPr>
          <a:xfrm>
            <a:off x="457200" y="1600202"/>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7106EA-154E-408A-BFA2-0271E45A8E5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733524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0"/>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8C316EE-595A-4C98-9B7A-CA13D002AD0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6467613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200"/>
          <p:cNvSpPr>
            <a:spLocks noChangeArrowheads="1"/>
          </p:cNvSpPr>
          <p:nvPr/>
        </p:nvSpPr>
        <p:spPr bwMode="gray">
          <a:xfrm>
            <a:off x="88901" y="69852"/>
            <a:ext cx="8994775" cy="6729413"/>
          </a:xfrm>
          <a:prstGeom prst="roundRect">
            <a:avLst>
              <a:gd name="adj" fmla="val 4245"/>
            </a:avLst>
          </a:prstGeom>
          <a:solidFill>
            <a:schemeClr val="accent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nvGrpSpPr>
          <p:cNvPr id="5" name="Group 201"/>
          <p:cNvGrpSpPr>
            <a:grpSpLocks/>
          </p:cNvGrpSpPr>
          <p:nvPr/>
        </p:nvGrpSpPr>
        <p:grpSpPr bwMode="auto">
          <a:xfrm>
            <a:off x="250826" y="260352"/>
            <a:ext cx="8642350" cy="4824413"/>
            <a:chOff x="158" y="164"/>
            <a:chExt cx="5444" cy="3039"/>
          </a:xfrm>
        </p:grpSpPr>
        <p:sp>
          <p:nvSpPr>
            <p:cNvPr id="6" name="AutoShape 202"/>
            <p:cNvSpPr>
              <a:spLocks noChangeArrowheads="1"/>
            </p:cNvSpPr>
            <p:nvPr userDrawn="1"/>
          </p:nvSpPr>
          <p:spPr bwMode="gray">
            <a:xfrm>
              <a:off x="158" y="164"/>
              <a:ext cx="5444" cy="2991"/>
            </a:xfrm>
            <a:prstGeom prst="roundRect">
              <a:avLst>
                <a:gd name="adj" fmla="val 3912"/>
              </a:avLst>
            </a:prstGeom>
            <a:solidFill>
              <a:schemeClr val="bg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7" name="Freeform 203"/>
            <p:cNvSpPr>
              <a:spLocks/>
            </p:cNvSpPr>
            <p:nvPr userDrawn="1"/>
          </p:nvSpPr>
          <p:spPr bwMode="gray">
            <a:xfrm>
              <a:off x="2567" y="1337"/>
              <a:ext cx="36" cy="185"/>
            </a:xfrm>
            <a:custGeom>
              <a:avLst/>
              <a:gdLst>
                <a:gd name="T0" fmla="*/ 0 w 35"/>
                <a:gd name="T1" fmla="*/ 165 h 172"/>
                <a:gd name="T2" fmla="*/ 7 w 35"/>
                <a:gd name="T3" fmla="*/ 172 h 172"/>
                <a:gd name="T4" fmla="*/ 14 w 35"/>
                <a:gd name="T5" fmla="*/ 158 h 172"/>
                <a:gd name="T6" fmla="*/ 25 w 35"/>
                <a:gd name="T7" fmla="*/ 169 h 172"/>
                <a:gd name="T8" fmla="*/ 25 w 35"/>
                <a:gd name="T9" fmla="*/ 165 h 172"/>
                <a:gd name="T10" fmla="*/ 25 w 35"/>
                <a:gd name="T11" fmla="*/ 162 h 172"/>
                <a:gd name="T12" fmla="*/ 25 w 35"/>
                <a:gd name="T13" fmla="*/ 155 h 172"/>
                <a:gd name="T14" fmla="*/ 21 w 35"/>
                <a:gd name="T15" fmla="*/ 144 h 172"/>
                <a:gd name="T16" fmla="*/ 21 w 35"/>
                <a:gd name="T17" fmla="*/ 141 h 172"/>
                <a:gd name="T18" fmla="*/ 17 w 35"/>
                <a:gd name="T19" fmla="*/ 134 h 172"/>
                <a:gd name="T20" fmla="*/ 17 w 35"/>
                <a:gd name="T21" fmla="*/ 123 h 172"/>
                <a:gd name="T22" fmla="*/ 21 w 35"/>
                <a:gd name="T23" fmla="*/ 116 h 172"/>
                <a:gd name="T24" fmla="*/ 25 w 35"/>
                <a:gd name="T25" fmla="*/ 109 h 172"/>
                <a:gd name="T26" fmla="*/ 32 w 35"/>
                <a:gd name="T27" fmla="*/ 106 h 172"/>
                <a:gd name="T28" fmla="*/ 35 w 35"/>
                <a:gd name="T29" fmla="*/ 98 h 172"/>
                <a:gd name="T30" fmla="*/ 35 w 35"/>
                <a:gd name="T31" fmla="*/ 91 h 172"/>
                <a:gd name="T32" fmla="*/ 35 w 35"/>
                <a:gd name="T33" fmla="*/ 88 h 172"/>
                <a:gd name="T34" fmla="*/ 32 w 35"/>
                <a:gd name="T35" fmla="*/ 84 h 172"/>
                <a:gd name="T36" fmla="*/ 32 w 35"/>
                <a:gd name="T37" fmla="*/ 77 h 172"/>
                <a:gd name="T38" fmla="*/ 32 w 35"/>
                <a:gd name="T39" fmla="*/ 70 h 172"/>
                <a:gd name="T40" fmla="*/ 32 w 35"/>
                <a:gd name="T41" fmla="*/ 63 h 172"/>
                <a:gd name="T42" fmla="*/ 28 w 35"/>
                <a:gd name="T43" fmla="*/ 53 h 172"/>
                <a:gd name="T44" fmla="*/ 28 w 35"/>
                <a:gd name="T45" fmla="*/ 46 h 172"/>
                <a:gd name="T46" fmla="*/ 28 w 35"/>
                <a:gd name="T47" fmla="*/ 39 h 172"/>
                <a:gd name="T48" fmla="*/ 25 w 35"/>
                <a:gd name="T49" fmla="*/ 35 h 172"/>
                <a:gd name="T50" fmla="*/ 25 w 35"/>
                <a:gd name="T51" fmla="*/ 35 h 172"/>
                <a:gd name="T52" fmla="*/ 25 w 35"/>
                <a:gd name="T53" fmla="*/ 28 h 172"/>
                <a:gd name="T54" fmla="*/ 25 w 35"/>
                <a:gd name="T55" fmla="*/ 21 h 172"/>
                <a:gd name="T56" fmla="*/ 25 w 35"/>
                <a:gd name="T57" fmla="*/ 10 h 172"/>
                <a:gd name="T58" fmla="*/ 28 w 35"/>
                <a:gd name="T59" fmla="*/ 7 h 172"/>
                <a:gd name="T60" fmla="*/ 28 w 35"/>
                <a:gd name="T61" fmla="*/ 3 h 172"/>
                <a:gd name="T62" fmla="*/ 25 w 35"/>
                <a:gd name="T63" fmla="*/ 3 h 172"/>
                <a:gd name="T64" fmla="*/ 25 w 35"/>
                <a:gd name="T65" fmla="*/ 0 h 172"/>
                <a:gd name="T66" fmla="*/ 21 w 35"/>
                <a:gd name="T67" fmla="*/ 0 h 172"/>
                <a:gd name="T68" fmla="*/ 17 w 35"/>
                <a:gd name="T69" fmla="*/ 0 h 172"/>
                <a:gd name="T70" fmla="*/ 14 w 35"/>
                <a:gd name="T71" fmla="*/ 3 h 172"/>
                <a:gd name="T72" fmla="*/ 14 w 35"/>
                <a:gd name="T73" fmla="*/ 10 h 172"/>
                <a:gd name="T74" fmla="*/ 10 w 35"/>
                <a:gd name="T75" fmla="*/ 14 h 172"/>
                <a:gd name="T76" fmla="*/ 10 w 35"/>
                <a:gd name="T77" fmla="*/ 21 h 172"/>
                <a:gd name="T78" fmla="*/ 7 w 35"/>
                <a:gd name="T79" fmla="*/ 21 h 172"/>
                <a:gd name="T80" fmla="*/ 3 w 35"/>
                <a:gd name="T81" fmla="*/ 42 h 172"/>
                <a:gd name="T82" fmla="*/ 3 w 35"/>
                <a:gd name="T83" fmla="*/ 42 h 172"/>
                <a:gd name="T84" fmla="*/ 3 w 35"/>
                <a:gd name="T85" fmla="*/ 49 h 172"/>
                <a:gd name="T86" fmla="*/ 7 w 35"/>
                <a:gd name="T87" fmla="*/ 56 h 172"/>
                <a:gd name="T88" fmla="*/ 7 w 35"/>
                <a:gd name="T89" fmla="*/ 60 h 172"/>
                <a:gd name="T90" fmla="*/ 7 w 35"/>
                <a:gd name="T91" fmla="*/ 70 h 172"/>
                <a:gd name="T92" fmla="*/ 7 w 35"/>
                <a:gd name="T93" fmla="*/ 91 h 172"/>
                <a:gd name="T94" fmla="*/ 7 w 35"/>
                <a:gd name="T95" fmla="*/ 113 h 172"/>
                <a:gd name="T96" fmla="*/ 7 w 35"/>
                <a:gd name="T97" fmla="*/ 134 h 172"/>
                <a:gd name="T98" fmla="*/ 7 w 35"/>
                <a:gd name="T99" fmla="*/ 144 h 172"/>
                <a:gd name="T100" fmla="*/ 7 w 35"/>
                <a:gd name="T101" fmla="*/ 148 h 172"/>
                <a:gd name="T102" fmla="*/ 3 w 35"/>
                <a:gd name="T103" fmla="*/ 155 h 172"/>
                <a:gd name="T104" fmla="*/ 3 w 35"/>
                <a:gd name="T105" fmla="*/ 158 h 172"/>
                <a:gd name="T106" fmla="*/ 0 w 35"/>
                <a:gd name="T107" fmla="*/ 165 h 172"/>
                <a:gd name="T108" fmla="*/ 0 w 35"/>
                <a:gd name="T109" fmla="*/ 16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 h="172">
                  <a:moveTo>
                    <a:pt x="0" y="165"/>
                  </a:moveTo>
                  <a:lnTo>
                    <a:pt x="7" y="172"/>
                  </a:lnTo>
                  <a:lnTo>
                    <a:pt x="14" y="158"/>
                  </a:lnTo>
                  <a:lnTo>
                    <a:pt x="25" y="169"/>
                  </a:lnTo>
                  <a:lnTo>
                    <a:pt x="25" y="165"/>
                  </a:lnTo>
                  <a:lnTo>
                    <a:pt x="25" y="162"/>
                  </a:lnTo>
                  <a:lnTo>
                    <a:pt x="25" y="155"/>
                  </a:lnTo>
                  <a:lnTo>
                    <a:pt x="21" y="144"/>
                  </a:lnTo>
                  <a:lnTo>
                    <a:pt x="21" y="141"/>
                  </a:lnTo>
                  <a:lnTo>
                    <a:pt x="17" y="134"/>
                  </a:lnTo>
                  <a:lnTo>
                    <a:pt x="17" y="123"/>
                  </a:lnTo>
                  <a:lnTo>
                    <a:pt x="21" y="116"/>
                  </a:lnTo>
                  <a:lnTo>
                    <a:pt x="25" y="109"/>
                  </a:lnTo>
                  <a:lnTo>
                    <a:pt x="32" y="106"/>
                  </a:lnTo>
                  <a:lnTo>
                    <a:pt x="35" y="98"/>
                  </a:lnTo>
                  <a:lnTo>
                    <a:pt x="35" y="91"/>
                  </a:lnTo>
                  <a:lnTo>
                    <a:pt x="35" y="88"/>
                  </a:lnTo>
                  <a:lnTo>
                    <a:pt x="32" y="84"/>
                  </a:lnTo>
                  <a:lnTo>
                    <a:pt x="32" y="77"/>
                  </a:lnTo>
                  <a:lnTo>
                    <a:pt x="32" y="70"/>
                  </a:lnTo>
                  <a:lnTo>
                    <a:pt x="32" y="63"/>
                  </a:lnTo>
                  <a:lnTo>
                    <a:pt x="28" y="53"/>
                  </a:lnTo>
                  <a:lnTo>
                    <a:pt x="28" y="46"/>
                  </a:lnTo>
                  <a:lnTo>
                    <a:pt x="28" y="39"/>
                  </a:lnTo>
                  <a:lnTo>
                    <a:pt x="25" y="35"/>
                  </a:lnTo>
                  <a:lnTo>
                    <a:pt x="25" y="35"/>
                  </a:lnTo>
                  <a:lnTo>
                    <a:pt x="25" y="28"/>
                  </a:lnTo>
                  <a:lnTo>
                    <a:pt x="25" y="21"/>
                  </a:lnTo>
                  <a:lnTo>
                    <a:pt x="25" y="10"/>
                  </a:lnTo>
                  <a:lnTo>
                    <a:pt x="28" y="7"/>
                  </a:lnTo>
                  <a:lnTo>
                    <a:pt x="28" y="3"/>
                  </a:lnTo>
                  <a:lnTo>
                    <a:pt x="25" y="3"/>
                  </a:lnTo>
                  <a:lnTo>
                    <a:pt x="25" y="0"/>
                  </a:lnTo>
                  <a:lnTo>
                    <a:pt x="21" y="0"/>
                  </a:lnTo>
                  <a:lnTo>
                    <a:pt x="17" y="0"/>
                  </a:lnTo>
                  <a:lnTo>
                    <a:pt x="14" y="3"/>
                  </a:lnTo>
                  <a:lnTo>
                    <a:pt x="14" y="10"/>
                  </a:lnTo>
                  <a:lnTo>
                    <a:pt x="10" y="14"/>
                  </a:lnTo>
                  <a:lnTo>
                    <a:pt x="10" y="21"/>
                  </a:lnTo>
                  <a:lnTo>
                    <a:pt x="7" y="21"/>
                  </a:lnTo>
                  <a:lnTo>
                    <a:pt x="3" y="42"/>
                  </a:lnTo>
                  <a:lnTo>
                    <a:pt x="3" y="42"/>
                  </a:lnTo>
                  <a:lnTo>
                    <a:pt x="3" y="49"/>
                  </a:lnTo>
                  <a:lnTo>
                    <a:pt x="7" y="56"/>
                  </a:lnTo>
                  <a:lnTo>
                    <a:pt x="7" y="60"/>
                  </a:lnTo>
                  <a:lnTo>
                    <a:pt x="7" y="70"/>
                  </a:lnTo>
                  <a:lnTo>
                    <a:pt x="7" y="91"/>
                  </a:lnTo>
                  <a:lnTo>
                    <a:pt x="7" y="113"/>
                  </a:lnTo>
                  <a:lnTo>
                    <a:pt x="7" y="134"/>
                  </a:lnTo>
                  <a:lnTo>
                    <a:pt x="7" y="144"/>
                  </a:lnTo>
                  <a:lnTo>
                    <a:pt x="7" y="148"/>
                  </a:lnTo>
                  <a:lnTo>
                    <a:pt x="3" y="155"/>
                  </a:lnTo>
                  <a:lnTo>
                    <a:pt x="3" y="158"/>
                  </a:lnTo>
                  <a:lnTo>
                    <a:pt x="0" y="165"/>
                  </a:lnTo>
                  <a:lnTo>
                    <a:pt x="0" y="16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 name="Freeform 204"/>
            <p:cNvSpPr>
              <a:spLocks/>
            </p:cNvSpPr>
            <p:nvPr userDrawn="1"/>
          </p:nvSpPr>
          <p:spPr bwMode="gray">
            <a:xfrm>
              <a:off x="535" y="1595"/>
              <a:ext cx="7" cy="4"/>
            </a:xfrm>
            <a:custGeom>
              <a:avLst/>
              <a:gdLst>
                <a:gd name="T0" fmla="*/ 7 w 7"/>
                <a:gd name="T1" fmla="*/ 4 h 4"/>
                <a:gd name="T2" fmla="*/ 7 w 7"/>
                <a:gd name="T3" fmla="*/ 4 h 4"/>
                <a:gd name="T4" fmla="*/ 7 w 7"/>
                <a:gd name="T5" fmla="*/ 4 h 4"/>
                <a:gd name="T6" fmla="*/ 3 w 7"/>
                <a:gd name="T7" fmla="*/ 4 h 4"/>
                <a:gd name="T8" fmla="*/ 0 w 7"/>
                <a:gd name="T9" fmla="*/ 0 h 4"/>
                <a:gd name="T10" fmla="*/ 3 w 7"/>
                <a:gd name="T11" fmla="*/ 4 h 4"/>
                <a:gd name="T12" fmla="*/ 7 w 7"/>
                <a:gd name="T13" fmla="*/ 4 h 4"/>
                <a:gd name="T14" fmla="*/ 7 w 7"/>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
                  <a:moveTo>
                    <a:pt x="7" y="4"/>
                  </a:moveTo>
                  <a:lnTo>
                    <a:pt x="7" y="4"/>
                  </a:lnTo>
                  <a:lnTo>
                    <a:pt x="7" y="4"/>
                  </a:lnTo>
                  <a:lnTo>
                    <a:pt x="3" y="4"/>
                  </a:lnTo>
                  <a:lnTo>
                    <a:pt x="0" y="0"/>
                  </a:lnTo>
                  <a:lnTo>
                    <a:pt x="3" y="4"/>
                  </a:lnTo>
                  <a:lnTo>
                    <a:pt x="7" y="4"/>
                  </a:lnTo>
                  <a:lnTo>
                    <a:pt x="7"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 name="Freeform 205"/>
            <p:cNvSpPr>
              <a:spLocks/>
            </p:cNvSpPr>
            <p:nvPr userDrawn="1"/>
          </p:nvSpPr>
          <p:spPr bwMode="gray">
            <a:xfrm>
              <a:off x="526" y="1591"/>
              <a:ext cx="5" cy="4"/>
            </a:xfrm>
            <a:custGeom>
              <a:avLst/>
              <a:gdLst>
                <a:gd name="T0" fmla="*/ 4 w 4"/>
                <a:gd name="T1" fmla="*/ 0 h 3"/>
                <a:gd name="T2" fmla="*/ 4 w 4"/>
                <a:gd name="T3" fmla="*/ 0 h 3"/>
                <a:gd name="T4" fmla="*/ 0 w 4"/>
                <a:gd name="T5" fmla="*/ 3 h 3"/>
                <a:gd name="T6" fmla="*/ 4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lnTo>
                    <a:pt x="4" y="0"/>
                  </a:lnTo>
                  <a:lnTo>
                    <a:pt x="0" y="3"/>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 name="Freeform 206"/>
            <p:cNvSpPr>
              <a:spLocks/>
            </p:cNvSpPr>
            <p:nvPr userDrawn="1"/>
          </p:nvSpPr>
          <p:spPr bwMode="gray">
            <a:xfrm>
              <a:off x="535" y="1607"/>
              <a:ext cx="7" cy="4"/>
            </a:xfrm>
            <a:custGeom>
              <a:avLst/>
              <a:gdLst>
                <a:gd name="T0" fmla="*/ 0 w 7"/>
                <a:gd name="T1" fmla="*/ 4 h 4"/>
                <a:gd name="T2" fmla="*/ 3 w 7"/>
                <a:gd name="T3" fmla="*/ 4 h 4"/>
                <a:gd name="T4" fmla="*/ 7 w 7"/>
                <a:gd name="T5" fmla="*/ 0 h 4"/>
                <a:gd name="T6" fmla="*/ 3 w 7"/>
                <a:gd name="T7" fmla="*/ 4 h 4"/>
                <a:gd name="T8" fmla="*/ 0 w 7"/>
                <a:gd name="T9" fmla="*/ 4 h 4"/>
              </a:gdLst>
              <a:ahLst/>
              <a:cxnLst>
                <a:cxn ang="0">
                  <a:pos x="T0" y="T1"/>
                </a:cxn>
                <a:cxn ang="0">
                  <a:pos x="T2" y="T3"/>
                </a:cxn>
                <a:cxn ang="0">
                  <a:pos x="T4" y="T5"/>
                </a:cxn>
                <a:cxn ang="0">
                  <a:pos x="T6" y="T7"/>
                </a:cxn>
                <a:cxn ang="0">
                  <a:pos x="T8" y="T9"/>
                </a:cxn>
              </a:cxnLst>
              <a:rect l="0" t="0" r="r" b="b"/>
              <a:pathLst>
                <a:path w="7" h="4">
                  <a:moveTo>
                    <a:pt x="0" y="4"/>
                  </a:moveTo>
                  <a:lnTo>
                    <a:pt x="3" y="4"/>
                  </a:lnTo>
                  <a:lnTo>
                    <a:pt x="7" y="0"/>
                  </a:lnTo>
                  <a:lnTo>
                    <a:pt x="3"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 name="Freeform 207"/>
            <p:cNvSpPr>
              <a:spLocks/>
            </p:cNvSpPr>
            <p:nvPr userDrawn="1"/>
          </p:nvSpPr>
          <p:spPr bwMode="gray">
            <a:xfrm>
              <a:off x="610" y="1572"/>
              <a:ext cx="4" cy="4"/>
            </a:xfrm>
            <a:custGeom>
              <a:avLst/>
              <a:gdLst>
                <a:gd name="T0" fmla="*/ 0 w 4"/>
                <a:gd name="T1" fmla="*/ 4 h 4"/>
                <a:gd name="T2" fmla="*/ 0 w 4"/>
                <a:gd name="T3" fmla="*/ 4 h 4"/>
                <a:gd name="T4" fmla="*/ 4 w 4"/>
                <a:gd name="T5" fmla="*/ 0 h 4"/>
                <a:gd name="T6" fmla="*/ 4 w 4"/>
                <a:gd name="T7" fmla="*/ 4 h 4"/>
                <a:gd name="T8" fmla="*/ 0 w 4"/>
                <a:gd name="T9" fmla="*/ 4 h 4"/>
                <a:gd name="T10" fmla="*/ 0 w 4"/>
                <a:gd name="T11" fmla="*/ 4 h 4"/>
                <a:gd name="T12" fmla="*/ 0 w 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0" y="4"/>
                  </a:moveTo>
                  <a:lnTo>
                    <a:pt x="0" y="4"/>
                  </a:lnTo>
                  <a:lnTo>
                    <a:pt x="4" y="0"/>
                  </a:lnTo>
                  <a:lnTo>
                    <a:pt x="4" y="4"/>
                  </a:lnTo>
                  <a:lnTo>
                    <a:pt x="0" y="4"/>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 name="Freeform 208"/>
            <p:cNvSpPr>
              <a:spLocks/>
            </p:cNvSpPr>
            <p:nvPr userDrawn="1"/>
          </p:nvSpPr>
          <p:spPr bwMode="gray">
            <a:xfrm>
              <a:off x="1023" y="1470"/>
              <a:ext cx="7" cy="30"/>
            </a:xfrm>
            <a:custGeom>
              <a:avLst/>
              <a:gdLst>
                <a:gd name="T0" fmla="*/ 7 w 7"/>
                <a:gd name="T1" fmla="*/ 28 h 28"/>
                <a:gd name="T2" fmla="*/ 7 w 7"/>
                <a:gd name="T3" fmla="*/ 21 h 28"/>
                <a:gd name="T4" fmla="*/ 7 w 7"/>
                <a:gd name="T5" fmla="*/ 14 h 28"/>
                <a:gd name="T6" fmla="*/ 4 w 7"/>
                <a:gd name="T7" fmla="*/ 7 h 28"/>
                <a:gd name="T8" fmla="*/ 4 w 7"/>
                <a:gd name="T9" fmla="*/ 4 h 28"/>
                <a:gd name="T10" fmla="*/ 0 w 7"/>
                <a:gd name="T11" fmla="*/ 0 h 28"/>
                <a:gd name="T12" fmla="*/ 4 w 7"/>
                <a:gd name="T13" fmla="*/ 4 h 28"/>
                <a:gd name="T14" fmla="*/ 4 w 7"/>
                <a:gd name="T15" fmla="*/ 7 h 28"/>
                <a:gd name="T16" fmla="*/ 7 w 7"/>
                <a:gd name="T17" fmla="*/ 14 h 28"/>
                <a:gd name="T18" fmla="*/ 7 w 7"/>
                <a:gd name="T19" fmla="*/ 21 h 28"/>
                <a:gd name="T20" fmla="*/ 7 w 7"/>
                <a:gd name="T2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28">
                  <a:moveTo>
                    <a:pt x="7" y="28"/>
                  </a:moveTo>
                  <a:lnTo>
                    <a:pt x="7" y="21"/>
                  </a:lnTo>
                  <a:lnTo>
                    <a:pt x="7" y="14"/>
                  </a:lnTo>
                  <a:lnTo>
                    <a:pt x="4" y="7"/>
                  </a:lnTo>
                  <a:lnTo>
                    <a:pt x="4" y="4"/>
                  </a:lnTo>
                  <a:lnTo>
                    <a:pt x="0" y="0"/>
                  </a:lnTo>
                  <a:lnTo>
                    <a:pt x="4" y="4"/>
                  </a:lnTo>
                  <a:lnTo>
                    <a:pt x="4"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 name="Freeform 209"/>
            <p:cNvSpPr>
              <a:spLocks/>
            </p:cNvSpPr>
            <p:nvPr userDrawn="1"/>
          </p:nvSpPr>
          <p:spPr bwMode="gray">
            <a:xfrm>
              <a:off x="802" y="1462"/>
              <a:ext cx="7" cy="4"/>
            </a:xfrm>
            <a:custGeom>
              <a:avLst/>
              <a:gdLst>
                <a:gd name="T0" fmla="*/ 7 w 7"/>
                <a:gd name="T1" fmla="*/ 0 h 4"/>
                <a:gd name="T2" fmla="*/ 4 w 7"/>
                <a:gd name="T3" fmla="*/ 4 h 4"/>
                <a:gd name="T4" fmla="*/ 0 w 7"/>
                <a:gd name="T5" fmla="*/ 4 h 4"/>
                <a:gd name="T6" fmla="*/ 7 w 7"/>
                <a:gd name="T7" fmla="*/ 0 h 4"/>
                <a:gd name="T8" fmla="*/ 7 w 7"/>
                <a:gd name="T9" fmla="*/ 0 h 4"/>
                <a:gd name="T10" fmla="*/ 7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7" y="0"/>
                  </a:moveTo>
                  <a:lnTo>
                    <a:pt x="4" y="4"/>
                  </a:lnTo>
                  <a:lnTo>
                    <a:pt x="0" y="4"/>
                  </a:lnTo>
                  <a:lnTo>
                    <a:pt x="7" y="0"/>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 name="Freeform 210"/>
            <p:cNvSpPr>
              <a:spLocks/>
            </p:cNvSpPr>
            <p:nvPr userDrawn="1"/>
          </p:nvSpPr>
          <p:spPr bwMode="gray">
            <a:xfrm>
              <a:off x="781" y="1489"/>
              <a:ext cx="11" cy="3"/>
            </a:xfrm>
            <a:custGeom>
              <a:avLst/>
              <a:gdLst>
                <a:gd name="T0" fmla="*/ 11 w 11"/>
                <a:gd name="T1" fmla="*/ 3 h 3"/>
                <a:gd name="T2" fmla="*/ 7 w 11"/>
                <a:gd name="T3" fmla="*/ 3 h 3"/>
                <a:gd name="T4" fmla="*/ 0 w 11"/>
                <a:gd name="T5" fmla="*/ 0 h 3"/>
                <a:gd name="T6" fmla="*/ 7 w 11"/>
                <a:gd name="T7" fmla="*/ 3 h 3"/>
                <a:gd name="T8" fmla="*/ 11 w 11"/>
                <a:gd name="T9" fmla="*/ 3 h 3"/>
              </a:gdLst>
              <a:ahLst/>
              <a:cxnLst>
                <a:cxn ang="0">
                  <a:pos x="T0" y="T1"/>
                </a:cxn>
                <a:cxn ang="0">
                  <a:pos x="T2" y="T3"/>
                </a:cxn>
                <a:cxn ang="0">
                  <a:pos x="T4" y="T5"/>
                </a:cxn>
                <a:cxn ang="0">
                  <a:pos x="T6" y="T7"/>
                </a:cxn>
                <a:cxn ang="0">
                  <a:pos x="T8" y="T9"/>
                </a:cxn>
              </a:cxnLst>
              <a:rect l="0" t="0" r="r" b="b"/>
              <a:pathLst>
                <a:path w="11" h="3">
                  <a:moveTo>
                    <a:pt x="11" y="3"/>
                  </a:moveTo>
                  <a:lnTo>
                    <a:pt x="7" y="3"/>
                  </a:lnTo>
                  <a:lnTo>
                    <a:pt x="0" y="0"/>
                  </a:lnTo>
                  <a:lnTo>
                    <a:pt x="7" y="3"/>
                  </a:lnTo>
                  <a:lnTo>
                    <a:pt x="11"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 name="Freeform 211"/>
            <p:cNvSpPr>
              <a:spLocks/>
            </p:cNvSpPr>
            <p:nvPr userDrawn="1"/>
          </p:nvSpPr>
          <p:spPr bwMode="gray">
            <a:xfrm>
              <a:off x="868" y="1474"/>
              <a:ext cx="7" cy="3"/>
            </a:xfrm>
            <a:custGeom>
              <a:avLst/>
              <a:gdLst>
                <a:gd name="T0" fmla="*/ 0 w 7"/>
                <a:gd name="T1" fmla="*/ 0 h 3"/>
                <a:gd name="T2" fmla="*/ 3 w 7"/>
                <a:gd name="T3" fmla="*/ 0 h 3"/>
                <a:gd name="T4" fmla="*/ 7 w 7"/>
                <a:gd name="T5" fmla="*/ 3 h 3"/>
                <a:gd name="T6" fmla="*/ 3 w 7"/>
                <a:gd name="T7" fmla="*/ 3 h 3"/>
                <a:gd name="T8" fmla="*/ 3 w 7"/>
                <a:gd name="T9" fmla="*/ 0 h 3"/>
                <a:gd name="T10" fmla="*/ 0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0" y="0"/>
                  </a:moveTo>
                  <a:lnTo>
                    <a:pt x="3" y="0"/>
                  </a:lnTo>
                  <a:lnTo>
                    <a:pt x="7" y="3"/>
                  </a:lnTo>
                  <a:lnTo>
                    <a:pt x="3" y="3"/>
                  </a:lnTo>
                  <a:lnTo>
                    <a:pt x="3"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 name="Freeform 212"/>
            <p:cNvSpPr>
              <a:spLocks/>
            </p:cNvSpPr>
            <p:nvPr userDrawn="1"/>
          </p:nvSpPr>
          <p:spPr bwMode="gray">
            <a:xfrm>
              <a:off x="937" y="1455"/>
              <a:ext cx="10" cy="49"/>
            </a:xfrm>
            <a:custGeom>
              <a:avLst/>
              <a:gdLst>
                <a:gd name="T0" fmla="*/ 10 w 10"/>
                <a:gd name="T1" fmla="*/ 11 h 46"/>
                <a:gd name="T2" fmla="*/ 7 w 10"/>
                <a:gd name="T3" fmla="*/ 14 h 46"/>
                <a:gd name="T4" fmla="*/ 7 w 10"/>
                <a:gd name="T5" fmla="*/ 18 h 46"/>
                <a:gd name="T6" fmla="*/ 7 w 10"/>
                <a:gd name="T7" fmla="*/ 25 h 46"/>
                <a:gd name="T8" fmla="*/ 7 w 10"/>
                <a:gd name="T9" fmla="*/ 32 h 46"/>
                <a:gd name="T10" fmla="*/ 3 w 10"/>
                <a:gd name="T11" fmla="*/ 35 h 46"/>
                <a:gd name="T12" fmla="*/ 3 w 10"/>
                <a:gd name="T13" fmla="*/ 39 h 46"/>
                <a:gd name="T14" fmla="*/ 3 w 10"/>
                <a:gd name="T15" fmla="*/ 42 h 46"/>
                <a:gd name="T16" fmla="*/ 0 w 10"/>
                <a:gd name="T17" fmla="*/ 46 h 46"/>
                <a:gd name="T18" fmla="*/ 3 w 10"/>
                <a:gd name="T19" fmla="*/ 39 h 46"/>
                <a:gd name="T20" fmla="*/ 3 w 10"/>
                <a:gd name="T21" fmla="*/ 32 h 46"/>
                <a:gd name="T22" fmla="*/ 7 w 10"/>
                <a:gd name="T23" fmla="*/ 28 h 46"/>
                <a:gd name="T24" fmla="*/ 7 w 10"/>
                <a:gd name="T25" fmla="*/ 25 h 46"/>
                <a:gd name="T26" fmla="*/ 7 w 10"/>
                <a:gd name="T27" fmla="*/ 18 h 46"/>
                <a:gd name="T28" fmla="*/ 7 w 10"/>
                <a:gd name="T29" fmla="*/ 14 h 46"/>
                <a:gd name="T30" fmla="*/ 10 w 10"/>
                <a:gd name="T31" fmla="*/ 11 h 46"/>
                <a:gd name="T32" fmla="*/ 3 w 10"/>
                <a:gd name="T33" fmla="*/ 0 h 46"/>
                <a:gd name="T34" fmla="*/ 10 w 10"/>
                <a:gd name="T35" fmla="*/ 7 h 46"/>
                <a:gd name="T36" fmla="*/ 10 w 10"/>
                <a:gd name="T37"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46">
                  <a:moveTo>
                    <a:pt x="10" y="11"/>
                  </a:moveTo>
                  <a:lnTo>
                    <a:pt x="7" y="14"/>
                  </a:lnTo>
                  <a:lnTo>
                    <a:pt x="7" y="18"/>
                  </a:lnTo>
                  <a:lnTo>
                    <a:pt x="7" y="25"/>
                  </a:lnTo>
                  <a:lnTo>
                    <a:pt x="7" y="32"/>
                  </a:lnTo>
                  <a:lnTo>
                    <a:pt x="3" y="35"/>
                  </a:lnTo>
                  <a:lnTo>
                    <a:pt x="3" y="39"/>
                  </a:lnTo>
                  <a:lnTo>
                    <a:pt x="3" y="42"/>
                  </a:lnTo>
                  <a:lnTo>
                    <a:pt x="0" y="46"/>
                  </a:lnTo>
                  <a:lnTo>
                    <a:pt x="3" y="39"/>
                  </a:lnTo>
                  <a:lnTo>
                    <a:pt x="3" y="32"/>
                  </a:lnTo>
                  <a:lnTo>
                    <a:pt x="7" y="28"/>
                  </a:lnTo>
                  <a:lnTo>
                    <a:pt x="7" y="25"/>
                  </a:lnTo>
                  <a:lnTo>
                    <a:pt x="7" y="18"/>
                  </a:lnTo>
                  <a:lnTo>
                    <a:pt x="7" y="14"/>
                  </a:lnTo>
                  <a:lnTo>
                    <a:pt x="10" y="11"/>
                  </a:lnTo>
                  <a:lnTo>
                    <a:pt x="3" y="0"/>
                  </a:lnTo>
                  <a:lnTo>
                    <a:pt x="10" y="7"/>
                  </a:lnTo>
                  <a:lnTo>
                    <a:pt x="10"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 name="Freeform 213"/>
            <p:cNvSpPr>
              <a:spLocks/>
            </p:cNvSpPr>
            <p:nvPr userDrawn="1"/>
          </p:nvSpPr>
          <p:spPr bwMode="gray">
            <a:xfrm>
              <a:off x="926" y="1512"/>
              <a:ext cx="7" cy="7"/>
            </a:xfrm>
            <a:custGeom>
              <a:avLst/>
              <a:gdLst>
                <a:gd name="T0" fmla="*/ 7 w 7"/>
                <a:gd name="T1" fmla="*/ 0 h 7"/>
                <a:gd name="T2" fmla="*/ 4 w 7"/>
                <a:gd name="T3" fmla="*/ 0 h 7"/>
                <a:gd name="T4" fmla="*/ 0 w 7"/>
                <a:gd name="T5" fmla="*/ 3 h 7"/>
                <a:gd name="T6" fmla="*/ 0 w 7"/>
                <a:gd name="T7" fmla="*/ 3 h 7"/>
                <a:gd name="T8" fmla="*/ 4 w 7"/>
                <a:gd name="T9" fmla="*/ 3 h 7"/>
                <a:gd name="T10" fmla="*/ 4 w 7"/>
                <a:gd name="T11" fmla="*/ 7 h 7"/>
                <a:gd name="T12" fmla="*/ 0 w 7"/>
                <a:gd name="T13" fmla="*/ 3 h 7"/>
                <a:gd name="T14" fmla="*/ 0 w 7"/>
                <a:gd name="T15" fmla="*/ 3 h 7"/>
                <a:gd name="T16" fmla="*/ 0 w 7"/>
                <a:gd name="T17" fmla="*/ 3 h 7"/>
                <a:gd name="T18" fmla="*/ 0 w 7"/>
                <a:gd name="T19" fmla="*/ 3 h 7"/>
                <a:gd name="T20" fmla="*/ 0 w 7"/>
                <a:gd name="T21" fmla="*/ 3 h 7"/>
                <a:gd name="T22" fmla="*/ 0 w 7"/>
                <a:gd name="T23" fmla="*/ 3 h 7"/>
                <a:gd name="T24" fmla="*/ 7 w 7"/>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7">
                  <a:moveTo>
                    <a:pt x="7" y="0"/>
                  </a:moveTo>
                  <a:lnTo>
                    <a:pt x="4" y="0"/>
                  </a:lnTo>
                  <a:lnTo>
                    <a:pt x="0" y="3"/>
                  </a:lnTo>
                  <a:lnTo>
                    <a:pt x="0" y="3"/>
                  </a:lnTo>
                  <a:lnTo>
                    <a:pt x="4" y="3"/>
                  </a:lnTo>
                  <a:lnTo>
                    <a:pt x="4" y="7"/>
                  </a:lnTo>
                  <a:lnTo>
                    <a:pt x="0" y="3"/>
                  </a:lnTo>
                  <a:lnTo>
                    <a:pt x="0" y="3"/>
                  </a:lnTo>
                  <a:lnTo>
                    <a:pt x="0" y="3"/>
                  </a:lnTo>
                  <a:lnTo>
                    <a:pt x="0" y="3"/>
                  </a:lnTo>
                  <a:lnTo>
                    <a:pt x="0" y="3"/>
                  </a:lnTo>
                  <a:lnTo>
                    <a:pt x="0"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 name="Freeform 214"/>
            <p:cNvSpPr>
              <a:spLocks/>
            </p:cNvSpPr>
            <p:nvPr userDrawn="1"/>
          </p:nvSpPr>
          <p:spPr bwMode="gray">
            <a:xfrm>
              <a:off x="914" y="1459"/>
              <a:ext cx="12" cy="7"/>
            </a:xfrm>
            <a:custGeom>
              <a:avLst/>
              <a:gdLst>
                <a:gd name="T0" fmla="*/ 11 w 11"/>
                <a:gd name="T1" fmla="*/ 0 h 7"/>
                <a:gd name="T2" fmla="*/ 11 w 11"/>
                <a:gd name="T3" fmla="*/ 0 h 7"/>
                <a:gd name="T4" fmla="*/ 7 w 11"/>
                <a:gd name="T5" fmla="*/ 0 h 7"/>
                <a:gd name="T6" fmla="*/ 0 w 11"/>
                <a:gd name="T7" fmla="*/ 7 h 7"/>
                <a:gd name="T8" fmla="*/ 0 w 11"/>
                <a:gd name="T9" fmla="*/ 3 h 7"/>
                <a:gd name="T10" fmla="*/ 4 w 11"/>
                <a:gd name="T11" fmla="*/ 3 h 7"/>
                <a:gd name="T12" fmla="*/ 7 w 11"/>
                <a:gd name="T13" fmla="*/ 0 h 7"/>
                <a:gd name="T14" fmla="*/ 11 w 11"/>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7">
                  <a:moveTo>
                    <a:pt x="11" y="0"/>
                  </a:moveTo>
                  <a:lnTo>
                    <a:pt x="11" y="0"/>
                  </a:lnTo>
                  <a:lnTo>
                    <a:pt x="7" y="0"/>
                  </a:lnTo>
                  <a:lnTo>
                    <a:pt x="0" y="7"/>
                  </a:lnTo>
                  <a:lnTo>
                    <a:pt x="0" y="3"/>
                  </a:lnTo>
                  <a:lnTo>
                    <a:pt x="4" y="3"/>
                  </a:lnTo>
                  <a:lnTo>
                    <a:pt x="7"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9" name="Freeform 215"/>
            <p:cNvSpPr>
              <a:spLocks/>
            </p:cNvSpPr>
            <p:nvPr userDrawn="1"/>
          </p:nvSpPr>
          <p:spPr bwMode="gray">
            <a:xfrm>
              <a:off x="893" y="1477"/>
              <a:ext cx="7" cy="5"/>
            </a:xfrm>
            <a:custGeom>
              <a:avLst/>
              <a:gdLst>
                <a:gd name="T0" fmla="*/ 4 w 7"/>
                <a:gd name="T1" fmla="*/ 4 h 4"/>
                <a:gd name="T2" fmla="*/ 4 w 7"/>
                <a:gd name="T3" fmla="*/ 4 h 4"/>
                <a:gd name="T4" fmla="*/ 0 w 7"/>
                <a:gd name="T5" fmla="*/ 4 h 4"/>
                <a:gd name="T6" fmla="*/ 0 w 7"/>
                <a:gd name="T7" fmla="*/ 4 h 4"/>
                <a:gd name="T8" fmla="*/ 0 w 7"/>
                <a:gd name="T9" fmla="*/ 4 h 4"/>
                <a:gd name="T10" fmla="*/ 4 w 7"/>
                <a:gd name="T11" fmla="*/ 0 h 4"/>
                <a:gd name="T12" fmla="*/ 7 w 7"/>
                <a:gd name="T13" fmla="*/ 0 h 4"/>
                <a:gd name="T14" fmla="*/ 4 w 7"/>
                <a:gd name="T15" fmla="*/ 0 h 4"/>
                <a:gd name="T16" fmla="*/ 4 w 7"/>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4" y="4"/>
                  </a:moveTo>
                  <a:lnTo>
                    <a:pt x="4" y="4"/>
                  </a:lnTo>
                  <a:lnTo>
                    <a:pt x="0" y="4"/>
                  </a:lnTo>
                  <a:lnTo>
                    <a:pt x="0" y="4"/>
                  </a:lnTo>
                  <a:lnTo>
                    <a:pt x="0" y="4"/>
                  </a:lnTo>
                  <a:lnTo>
                    <a:pt x="4" y="0"/>
                  </a:lnTo>
                  <a:lnTo>
                    <a:pt x="7" y="0"/>
                  </a:lnTo>
                  <a:lnTo>
                    <a:pt x="4" y="0"/>
                  </a:lnTo>
                  <a:lnTo>
                    <a:pt x="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0" name="Freeform 216"/>
            <p:cNvSpPr>
              <a:spLocks/>
            </p:cNvSpPr>
            <p:nvPr userDrawn="1"/>
          </p:nvSpPr>
          <p:spPr bwMode="gray">
            <a:xfrm>
              <a:off x="918" y="1599"/>
              <a:ext cx="3" cy="12"/>
            </a:xfrm>
            <a:custGeom>
              <a:avLst/>
              <a:gdLst>
                <a:gd name="T0" fmla="*/ 0 w 3"/>
                <a:gd name="T1" fmla="*/ 0 h 11"/>
                <a:gd name="T2" fmla="*/ 3 w 3"/>
                <a:gd name="T3" fmla="*/ 7 h 11"/>
                <a:gd name="T4" fmla="*/ 3 w 3"/>
                <a:gd name="T5" fmla="*/ 11 h 11"/>
                <a:gd name="T6" fmla="*/ 3 w 3"/>
                <a:gd name="T7" fmla="*/ 7 h 11"/>
                <a:gd name="T8" fmla="*/ 0 w 3"/>
                <a:gd name="T9" fmla="*/ 0 h 11"/>
              </a:gdLst>
              <a:ahLst/>
              <a:cxnLst>
                <a:cxn ang="0">
                  <a:pos x="T0" y="T1"/>
                </a:cxn>
                <a:cxn ang="0">
                  <a:pos x="T2" y="T3"/>
                </a:cxn>
                <a:cxn ang="0">
                  <a:pos x="T4" y="T5"/>
                </a:cxn>
                <a:cxn ang="0">
                  <a:pos x="T6" y="T7"/>
                </a:cxn>
                <a:cxn ang="0">
                  <a:pos x="T8" y="T9"/>
                </a:cxn>
              </a:cxnLst>
              <a:rect l="0" t="0" r="r" b="b"/>
              <a:pathLst>
                <a:path w="3" h="11">
                  <a:moveTo>
                    <a:pt x="0" y="0"/>
                  </a:moveTo>
                  <a:lnTo>
                    <a:pt x="3" y="7"/>
                  </a:lnTo>
                  <a:lnTo>
                    <a:pt x="3" y="11"/>
                  </a:lnTo>
                  <a:lnTo>
                    <a:pt x="3"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1" name="Freeform 217"/>
            <p:cNvSpPr>
              <a:spLocks/>
            </p:cNvSpPr>
            <p:nvPr userDrawn="1"/>
          </p:nvSpPr>
          <p:spPr bwMode="gray">
            <a:xfrm>
              <a:off x="937" y="1522"/>
              <a:ext cx="21" cy="17"/>
            </a:xfrm>
            <a:custGeom>
              <a:avLst/>
              <a:gdLst>
                <a:gd name="T0" fmla="*/ 0 w 21"/>
                <a:gd name="T1" fmla="*/ 0 h 15"/>
                <a:gd name="T2" fmla="*/ 7 w 21"/>
                <a:gd name="T3" fmla="*/ 8 h 15"/>
                <a:gd name="T4" fmla="*/ 14 w 21"/>
                <a:gd name="T5" fmla="*/ 11 h 15"/>
                <a:gd name="T6" fmla="*/ 21 w 21"/>
                <a:gd name="T7" fmla="*/ 15 h 15"/>
                <a:gd name="T8" fmla="*/ 10 w 21"/>
                <a:gd name="T9" fmla="*/ 11 h 15"/>
                <a:gd name="T10" fmla="*/ 3 w 21"/>
                <a:gd name="T11" fmla="*/ 4 h 15"/>
                <a:gd name="T12" fmla="*/ 0 w 21"/>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1" h="15">
                  <a:moveTo>
                    <a:pt x="0" y="0"/>
                  </a:moveTo>
                  <a:lnTo>
                    <a:pt x="7" y="8"/>
                  </a:lnTo>
                  <a:lnTo>
                    <a:pt x="14" y="11"/>
                  </a:lnTo>
                  <a:lnTo>
                    <a:pt x="21" y="15"/>
                  </a:lnTo>
                  <a:lnTo>
                    <a:pt x="10" y="11"/>
                  </a:lnTo>
                  <a:lnTo>
                    <a:pt x="3"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2" name="Freeform 218"/>
            <p:cNvSpPr>
              <a:spLocks/>
            </p:cNvSpPr>
            <p:nvPr userDrawn="1"/>
          </p:nvSpPr>
          <p:spPr bwMode="gray">
            <a:xfrm>
              <a:off x="966" y="1531"/>
              <a:ext cx="7" cy="3"/>
            </a:xfrm>
            <a:custGeom>
              <a:avLst/>
              <a:gdLst>
                <a:gd name="T0" fmla="*/ 7 w 7"/>
                <a:gd name="T1" fmla="*/ 0 h 3"/>
                <a:gd name="T2" fmla="*/ 3 w 7"/>
                <a:gd name="T3" fmla="*/ 3 h 3"/>
                <a:gd name="T4" fmla="*/ 0 w 7"/>
                <a:gd name="T5" fmla="*/ 3 h 3"/>
                <a:gd name="T6" fmla="*/ 3 w 7"/>
                <a:gd name="T7" fmla="*/ 3 h 3"/>
                <a:gd name="T8" fmla="*/ 7 w 7"/>
                <a:gd name="T9" fmla="*/ 0 h 3"/>
              </a:gdLst>
              <a:ahLst/>
              <a:cxnLst>
                <a:cxn ang="0">
                  <a:pos x="T0" y="T1"/>
                </a:cxn>
                <a:cxn ang="0">
                  <a:pos x="T2" y="T3"/>
                </a:cxn>
                <a:cxn ang="0">
                  <a:pos x="T4" y="T5"/>
                </a:cxn>
                <a:cxn ang="0">
                  <a:pos x="T6" y="T7"/>
                </a:cxn>
                <a:cxn ang="0">
                  <a:pos x="T8" y="T9"/>
                </a:cxn>
              </a:cxnLst>
              <a:rect l="0" t="0" r="r" b="b"/>
              <a:pathLst>
                <a:path w="7" h="3">
                  <a:moveTo>
                    <a:pt x="7" y="0"/>
                  </a:moveTo>
                  <a:lnTo>
                    <a:pt x="3" y="3"/>
                  </a:lnTo>
                  <a:lnTo>
                    <a:pt x="0" y="3"/>
                  </a:lnTo>
                  <a:lnTo>
                    <a:pt x="3"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3" name="Freeform 219"/>
            <p:cNvSpPr>
              <a:spLocks/>
            </p:cNvSpPr>
            <p:nvPr userDrawn="1"/>
          </p:nvSpPr>
          <p:spPr bwMode="gray">
            <a:xfrm>
              <a:off x="733" y="1500"/>
              <a:ext cx="26" cy="7"/>
            </a:xfrm>
            <a:custGeom>
              <a:avLst/>
              <a:gdLst>
                <a:gd name="T0" fmla="*/ 11 w 25"/>
                <a:gd name="T1" fmla="*/ 4 h 7"/>
                <a:gd name="T2" fmla="*/ 21 w 25"/>
                <a:gd name="T3" fmla="*/ 0 h 7"/>
                <a:gd name="T4" fmla="*/ 25 w 25"/>
                <a:gd name="T5" fmla="*/ 0 h 7"/>
                <a:gd name="T6" fmla="*/ 18 w 25"/>
                <a:gd name="T7" fmla="*/ 4 h 7"/>
                <a:gd name="T8" fmla="*/ 11 w 25"/>
                <a:gd name="T9" fmla="*/ 4 h 7"/>
                <a:gd name="T10" fmla="*/ 0 w 25"/>
                <a:gd name="T11" fmla="*/ 7 h 7"/>
                <a:gd name="T12" fmla="*/ 0 w 25"/>
                <a:gd name="T13" fmla="*/ 7 h 7"/>
                <a:gd name="T14" fmla="*/ 0 w 25"/>
                <a:gd name="T15" fmla="*/ 7 h 7"/>
                <a:gd name="T16" fmla="*/ 11 w 25"/>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
                  <a:moveTo>
                    <a:pt x="11" y="4"/>
                  </a:moveTo>
                  <a:lnTo>
                    <a:pt x="21" y="0"/>
                  </a:lnTo>
                  <a:lnTo>
                    <a:pt x="25" y="0"/>
                  </a:lnTo>
                  <a:lnTo>
                    <a:pt x="18" y="4"/>
                  </a:lnTo>
                  <a:lnTo>
                    <a:pt x="11" y="4"/>
                  </a:lnTo>
                  <a:lnTo>
                    <a:pt x="0" y="7"/>
                  </a:lnTo>
                  <a:lnTo>
                    <a:pt x="0" y="7"/>
                  </a:lnTo>
                  <a:lnTo>
                    <a:pt x="0" y="7"/>
                  </a:lnTo>
                  <a:lnTo>
                    <a:pt x="11"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4" name="Freeform 220"/>
            <p:cNvSpPr>
              <a:spLocks/>
            </p:cNvSpPr>
            <p:nvPr userDrawn="1"/>
          </p:nvSpPr>
          <p:spPr bwMode="gray">
            <a:xfrm>
              <a:off x="723" y="1355"/>
              <a:ext cx="7" cy="17"/>
            </a:xfrm>
            <a:custGeom>
              <a:avLst/>
              <a:gdLst>
                <a:gd name="T0" fmla="*/ 3 w 7"/>
                <a:gd name="T1" fmla="*/ 15 h 15"/>
                <a:gd name="T2" fmla="*/ 7 w 7"/>
                <a:gd name="T3" fmla="*/ 8 h 15"/>
                <a:gd name="T4" fmla="*/ 3 w 7"/>
                <a:gd name="T5" fmla="*/ 0 h 15"/>
                <a:gd name="T6" fmla="*/ 7 w 7"/>
                <a:gd name="T7" fmla="*/ 8 h 15"/>
                <a:gd name="T8" fmla="*/ 3 w 7"/>
                <a:gd name="T9" fmla="*/ 11 h 15"/>
                <a:gd name="T10" fmla="*/ 3 w 7"/>
                <a:gd name="T11" fmla="*/ 11 h 15"/>
                <a:gd name="T12" fmla="*/ 3 w 7"/>
                <a:gd name="T13" fmla="*/ 15 h 15"/>
                <a:gd name="T14" fmla="*/ 0 w 7"/>
                <a:gd name="T15" fmla="*/ 15 h 15"/>
                <a:gd name="T16" fmla="*/ 0 w 7"/>
                <a:gd name="T17" fmla="*/ 15 h 15"/>
                <a:gd name="T18" fmla="*/ 0 w 7"/>
                <a:gd name="T19" fmla="*/ 15 h 15"/>
                <a:gd name="T20" fmla="*/ 3 w 7"/>
                <a:gd name="T2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5">
                  <a:moveTo>
                    <a:pt x="3" y="15"/>
                  </a:moveTo>
                  <a:lnTo>
                    <a:pt x="7" y="8"/>
                  </a:lnTo>
                  <a:lnTo>
                    <a:pt x="3" y="0"/>
                  </a:lnTo>
                  <a:lnTo>
                    <a:pt x="7" y="8"/>
                  </a:lnTo>
                  <a:lnTo>
                    <a:pt x="3" y="11"/>
                  </a:lnTo>
                  <a:lnTo>
                    <a:pt x="3" y="11"/>
                  </a:lnTo>
                  <a:lnTo>
                    <a:pt x="3" y="15"/>
                  </a:lnTo>
                  <a:lnTo>
                    <a:pt x="0" y="15"/>
                  </a:lnTo>
                  <a:lnTo>
                    <a:pt x="0" y="15"/>
                  </a:lnTo>
                  <a:lnTo>
                    <a:pt x="0" y="15"/>
                  </a:lnTo>
                  <a:lnTo>
                    <a:pt x="3"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5" name="Freeform 221"/>
            <p:cNvSpPr>
              <a:spLocks/>
            </p:cNvSpPr>
            <p:nvPr userDrawn="1"/>
          </p:nvSpPr>
          <p:spPr bwMode="gray">
            <a:xfrm>
              <a:off x="723" y="1372"/>
              <a:ext cx="3" cy="10"/>
            </a:xfrm>
            <a:custGeom>
              <a:avLst/>
              <a:gdLst>
                <a:gd name="T0" fmla="*/ 0 w 3"/>
                <a:gd name="T1" fmla="*/ 0 h 10"/>
                <a:gd name="T2" fmla="*/ 0 w 3"/>
                <a:gd name="T3" fmla="*/ 3 h 10"/>
                <a:gd name="T4" fmla="*/ 0 w 3"/>
                <a:gd name="T5" fmla="*/ 3 h 10"/>
                <a:gd name="T6" fmla="*/ 3 w 3"/>
                <a:gd name="T7" fmla="*/ 7 h 10"/>
                <a:gd name="T8" fmla="*/ 3 w 3"/>
                <a:gd name="T9" fmla="*/ 10 h 10"/>
                <a:gd name="T10" fmla="*/ 0 w 3"/>
                <a:gd name="T11" fmla="*/ 7 h 10"/>
                <a:gd name="T12" fmla="*/ 0 w 3"/>
                <a:gd name="T13" fmla="*/ 3 h 10"/>
                <a:gd name="T14" fmla="*/ 0 w 3"/>
                <a:gd name="T15" fmla="*/ 3 h 10"/>
                <a:gd name="T16" fmla="*/ 0 w 3"/>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0" y="0"/>
                  </a:moveTo>
                  <a:lnTo>
                    <a:pt x="0" y="3"/>
                  </a:lnTo>
                  <a:lnTo>
                    <a:pt x="0" y="3"/>
                  </a:lnTo>
                  <a:lnTo>
                    <a:pt x="3" y="7"/>
                  </a:lnTo>
                  <a:lnTo>
                    <a:pt x="3" y="10"/>
                  </a:lnTo>
                  <a:lnTo>
                    <a:pt x="0" y="7"/>
                  </a:lnTo>
                  <a:lnTo>
                    <a:pt x="0" y="3"/>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6" name="Freeform 222"/>
            <p:cNvSpPr>
              <a:spLocks/>
            </p:cNvSpPr>
            <p:nvPr userDrawn="1"/>
          </p:nvSpPr>
          <p:spPr bwMode="gray">
            <a:xfrm>
              <a:off x="704" y="1417"/>
              <a:ext cx="5" cy="11"/>
            </a:xfrm>
            <a:custGeom>
              <a:avLst/>
              <a:gdLst>
                <a:gd name="T0" fmla="*/ 4 w 4"/>
                <a:gd name="T1" fmla="*/ 10 h 10"/>
                <a:gd name="T2" fmla="*/ 0 w 4"/>
                <a:gd name="T3" fmla="*/ 3 h 10"/>
                <a:gd name="T4" fmla="*/ 0 w 4"/>
                <a:gd name="T5" fmla="*/ 0 h 10"/>
                <a:gd name="T6" fmla="*/ 0 w 4"/>
                <a:gd name="T7" fmla="*/ 3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0" y="3"/>
                  </a:lnTo>
                  <a:lnTo>
                    <a:pt x="0" y="0"/>
                  </a:lnTo>
                  <a:lnTo>
                    <a:pt x="0" y="3"/>
                  </a:lnTo>
                  <a:lnTo>
                    <a:pt x="4"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7" name="Freeform 223"/>
            <p:cNvSpPr>
              <a:spLocks/>
            </p:cNvSpPr>
            <p:nvPr userDrawn="1"/>
          </p:nvSpPr>
          <p:spPr bwMode="gray">
            <a:xfrm>
              <a:off x="712" y="1390"/>
              <a:ext cx="11" cy="12"/>
            </a:xfrm>
            <a:custGeom>
              <a:avLst/>
              <a:gdLst>
                <a:gd name="T0" fmla="*/ 0 w 11"/>
                <a:gd name="T1" fmla="*/ 7 h 11"/>
                <a:gd name="T2" fmla="*/ 0 w 11"/>
                <a:gd name="T3" fmla="*/ 11 h 11"/>
                <a:gd name="T4" fmla="*/ 0 w 11"/>
                <a:gd name="T5" fmla="*/ 11 h 11"/>
                <a:gd name="T6" fmla="*/ 0 w 11"/>
                <a:gd name="T7" fmla="*/ 7 h 11"/>
                <a:gd name="T8" fmla="*/ 4 w 11"/>
                <a:gd name="T9" fmla="*/ 7 h 11"/>
                <a:gd name="T10" fmla="*/ 7 w 11"/>
                <a:gd name="T11" fmla="*/ 4 h 11"/>
                <a:gd name="T12" fmla="*/ 11 w 11"/>
                <a:gd name="T13" fmla="*/ 0 h 11"/>
                <a:gd name="T14" fmla="*/ 7 w 11"/>
                <a:gd name="T15" fmla="*/ 0 h 11"/>
                <a:gd name="T16" fmla="*/ 7 w 11"/>
                <a:gd name="T17" fmla="*/ 4 h 11"/>
                <a:gd name="T18" fmla="*/ 0 w 11"/>
                <a:gd name="T19"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1">
                  <a:moveTo>
                    <a:pt x="0" y="7"/>
                  </a:moveTo>
                  <a:lnTo>
                    <a:pt x="0" y="11"/>
                  </a:lnTo>
                  <a:lnTo>
                    <a:pt x="0" y="11"/>
                  </a:lnTo>
                  <a:lnTo>
                    <a:pt x="0" y="7"/>
                  </a:lnTo>
                  <a:lnTo>
                    <a:pt x="4" y="7"/>
                  </a:lnTo>
                  <a:lnTo>
                    <a:pt x="7" y="4"/>
                  </a:lnTo>
                  <a:lnTo>
                    <a:pt x="11" y="0"/>
                  </a:lnTo>
                  <a:lnTo>
                    <a:pt x="7" y="0"/>
                  </a:lnTo>
                  <a:lnTo>
                    <a:pt x="7"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8" name="Freeform 224"/>
            <p:cNvSpPr>
              <a:spLocks/>
            </p:cNvSpPr>
            <p:nvPr userDrawn="1"/>
          </p:nvSpPr>
          <p:spPr bwMode="gray">
            <a:xfrm>
              <a:off x="726" y="1470"/>
              <a:ext cx="14" cy="4"/>
            </a:xfrm>
            <a:custGeom>
              <a:avLst/>
              <a:gdLst>
                <a:gd name="T0" fmla="*/ 14 w 14"/>
                <a:gd name="T1" fmla="*/ 4 h 4"/>
                <a:gd name="T2" fmla="*/ 14 w 14"/>
                <a:gd name="T3" fmla="*/ 4 h 4"/>
                <a:gd name="T4" fmla="*/ 14 w 14"/>
                <a:gd name="T5" fmla="*/ 4 h 4"/>
                <a:gd name="T6" fmla="*/ 7 w 14"/>
                <a:gd name="T7" fmla="*/ 4 h 4"/>
                <a:gd name="T8" fmla="*/ 0 w 14"/>
                <a:gd name="T9" fmla="*/ 0 h 4"/>
                <a:gd name="T10" fmla="*/ 7 w 14"/>
                <a:gd name="T11" fmla="*/ 4 h 4"/>
                <a:gd name="T12" fmla="*/ 11 w 14"/>
                <a:gd name="T13" fmla="*/ 4 h 4"/>
                <a:gd name="T14" fmla="*/ 14 w 14"/>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
                  <a:moveTo>
                    <a:pt x="14" y="4"/>
                  </a:moveTo>
                  <a:lnTo>
                    <a:pt x="14" y="4"/>
                  </a:lnTo>
                  <a:lnTo>
                    <a:pt x="14" y="4"/>
                  </a:lnTo>
                  <a:lnTo>
                    <a:pt x="7" y="4"/>
                  </a:lnTo>
                  <a:lnTo>
                    <a:pt x="0" y="0"/>
                  </a:lnTo>
                  <a:lnTo>
                    <a:pt x="7" y="4"/>
                  </a:lnTo>
                  <a:lnTo>
                    <a:pt x="11"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9" name="Freeform 225"/>
            <p:cNvSpPr>
              <a:spLocks/>
            </p:cNvSpPr>
            <p:nvPr userDrawn="1"/>
          </p:nvSpPr>
          <p:spPr bwMode="gray">
            <a:xfrm>
              <a:off x="712" y="1531"/>
              <a:ext cx="7" cy="3"/>
            </a:xfrm>
            <a:custGeom>
              <a:avLst/>
              <a:gdLst>
                <a:gd name="T0" fmla="*/ 0 w 7"/>
                <a:gd name="T1" fmla="*/ 3 h 3"/>
                <a:gd name="T2" fmla="*/ 0 w 7"/>
                <a:gd name="T3" fmla="*/ 0 h 3"/>
                <a:gd name="T4" fmla="*/ 4 w 7"/>
                <a:gd name="T5" fmla="*/ 0 h 3"/>
                <a:gd name="T6" fmla="*/ 7 w 7"/>
                <a:gd name="T7" fmla="*/ 0 h 3"/>
                <a:gd name="T8" fmla="*/ 7 w 7"/>
                <a:gd name="T9" fmla="*/ 0 h 3"/>
                <a:gd name="T10" fmla="*/ 4 w 7"/>
                <a:gd name="T11" fmla="*/ 0 h 3"/>
                <a:gd name="T12" fmla="*/ 4 w 7"/>
                <a:gd name="T13" fmla="*/ 0 h 3"/>
                <a:gd name="T14" fmla="*/ 0 w 7"/>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0" y="3"/>
                  </a:moveTo>
                  <a:lnTo>
                    <a:pt x="0" y="0"/>
                  </a:lnTo>
                  <a:lnTo>
                    <a:pt x="4" y="0"/>
                  </a:lnTo>
                  <a:lnTo>
                    <a:pt x="7" y="0"/>
                  </a:lnTo>
                  <a:lnTo>
                    <a:pt x="7" y="0"/>
                  </a:lnTo>
                  <a:lnTo>
                    <a:pt x="4" y="0"/>
                  </a:lnTo>
                  <a:lnTo>
                    <a:pt x="4"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0" name="Freeform 226"/>
            <p:cNvSpPr>
              <a:spLocks/>
            </p:cNvSpPr>
            <p:nvPr userDrawn="1"/>
          </p:nvSpPr>
          <p:spPr bwMode="gray">
            <a:xfrm>
              <a:off x="719" y="1539"/>
              <a:ext cx="14" cy="30"/>
            </a:xfrm>
            <a:custGeom>
              <a:avLst/>
              <a:gdLst>
                <a:gd name="T0" fmla="*/ 14 w 14"/>
                <a:gd name="T1" fmla="*/ 28 h 28"/>
                <a:gd name="T2" fmla="*/ 4 w 14"/>
                <a:gd name="T3" fmla="*/ 17 h 28"/>
                <a:gd name="T4" fmla="*/ 0 w 14"/>
                <a:gd name="T5" fmla="*/ 17 h 28"/>
                <a:gd name="T6" fmla="*/ 0 w 14"/>
                <a:gd name="T7" fmla="*/ 14 h 28"/>
                <a:gd name="T8" fmla="*/ 0 w 14"/>
                <a:gd name="T9" fmla="*/ 14 h 28"/>
                <a:gd name="T10" fmla="*/ 0 w 14"/>
                <a:gd name="T11" fmla="*/ 7 h 28"/>
                <a:gd name="T12" fmla="*/ 0 w 14"/>
                <a:gd name="T13" fmla="*/ 3 h 28"/>
                <a:gd name="T14" fmla="*/ 0 w 14"/>
                <a:gd name="T15" fmla="*/ 0 h 28"/>
                <a:gd name="T16" fmla="*/ 0 w 14"/>
                <a:gd name="T17" fmla="*/ 7 h 28"/>
                <a:gd name="T18" fmla="*/ 0 w 14"/>
                <a:gd name="T19" fmla="*/ 14 h 28"/>
                <a:gd name="T20" fmla="*/ 4 w 14"/>
                <a:gd name="T21" fmla="*/ 17 h 28"/>
                <a:gd name="T22" fmla="*/ 4 w 14"/>
                <a:gd name="T23" fmla="*/ 17 h 28"/>
                <a:gd name="T24" fmla="*/ 14 w 14"/>
                <a:gd name="T25" fmla="*/ 28 h 28"/>
                <a:gd name="T26" fmla="*/ 14 w 14"/>
                <a:gd name="T2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8">
                  <a:moveTo>
                    <a:pt x="14" y="28"/>
                  </a:moveTo>
                  <a:lnTo>
                    <a:pt x="4" y="17"/>
                  </a:lnTo>
                  <a:lnTo>
                    <a:pt x="0" y="17"/>
                  </a:lnTo>
                  <a:lnTo>
                    <a:pt x="0" y="14"/>
                  </a:lnTo>
                  <a:lnTo>
                    <a:pt x="0" y="14"/>
                  </a:lnTo>
                  <a:lnTo>
                    <a:pt x="0" y="7"/>
                  </a:lnTo>
                  <a:lnTo>
                    <a:pt x="0" y="3"/>
                  </a:lnTo>
                  <a:lnTo>
                    <a:pt x="0" y="0"/>
                  </a:lnTo>
                  <a:lnTo>
                    <a:pt x="0" y="7"/>
                  </a:lnTo>
                  <a:lnTo>
                    <a:pt x="0" y="14"/>
                  </a:lnTo>
                  <a:lnTo>
                    <a:pt x="4" y="17"/>
                  </a:lnTo>
                  <a:lnTo>
                    <a:pt x="4" y="17"/>
                  </a:lnTo>
                  <a:lnTo>
                    <a:pt x="14" y="28"/>
                  </a:lnTo>
                  <a:lnTo>
                    <a:pt x="14"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1" name="Freeform 227"/>
            <p:cNvSpPr>
              <a:spLocks/>
            </p:cNvSpPr>
            <p:nvPr userDrawn="1"/>
          </p:nvSpPr>
          <p:spPr bwMode="gray">
            <a:xfrm>
              <a:off x="759" y="1531"/>
              <a:ext cx="3" cy="3"/>
            </a:xfrm>
            <a:custGeom>
              <a:avLst/>
              <a:gdLst>
                <a:gd name="T0" fmla="*/ 0 w 3"/>
                <a:gd name="T1" fmla="*/ 3 h 3"/>
                <a:gd name="T2" fmla="*/ 0 w 3"/>
                <a:gd name="T3" fmla="*/ 3 h 3"/>
                <a:gd name="T4" fmla="*/ 3 w 3"/>
                <a:gd name="T5" fmla="*/ 0 h 3"/>
                <a:gd name="T6" fmla="*/ 3 w 3"/>
                <a:gd name="T7" fmla="*/ 3 h 3"/>
                <a:gd name="T8" fmla="*/ 3 w 3"/>
                <a:gd name="T9" fmla="*/ 3 h 3"/>
                <a:gd name="T10" fmla="*/ 0 w 3"/>
                <a:gd name="T11" fmla="*/ 3 h 3"/>
                <a:gd name="T12" fmla="*/ 0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3"/>
                  </a:moveTo>
                  <a:lnTo>
                    <a:pt x="0" y="3"/>
                  </a:lnTo>
                  <a:lnTo>
                    <a:pt x="3" y="0"/>
                  </a:lnTo>
                  <a:lnTo>
                    <a:pt x="3" y="3"/>
                  </a:lnTo>
                  <a:lnTo>
                    <a:pt x="3" y="3"/>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2" name="Freeform 228"/>
            <p:cNvSpPr>
              <a:spLocks/>
            </p:cNvSpPr>
            <p:nvPr userDrawn="1"/>
          </p:nvSpPr>
          <p:spPr bwMode="gray">
            <a:xfrm>
              <a:off x="817" y="1534"/>
              <a:ext cx="4" cy="5"/>
            </a:xfrm>
            <a:custGeom>
              <a:avLst/>
              <a:gdLst>
                <a:gd name="T0" fmla="*/ 0 w 4"/>
                <a:gd name="T1" fmla="*/ 4 h 4"/>
                <a:gd name="T2" fmla="*/ 4 w 4"/>
                <a:gd name="T3" fmla="*/ 0 h 4"/>
                <a:gd name="T4" fmla="*/ 4 w 4"/>
                <a:gd name="T5" fmla="*/ 0 h 4"/>
                <a:gd name="T6" fmla="*/ 0 w 4"/>
                <a:gd name="T7" fmla="*/ 4 h 4"/>
              </a:gdLst>
              <a:ahLst/>
              <a:cxnLst>
                <a:cxn ang="0">
                  <a:pos x="T0" y="T1"/>
                </a:cxn>
                <a:cxn ang="0">
                  <a:pos x="T2" y="T3"/>
                </a:cxn>
                <a:cxn ang="0">
                  <a:pos x="T4" y="T5"/>
                </a:cxn>
                <a:cxn ang="0">
                  <a:pos x="T6" y="T7"/>
                </a:cxn>
              </a:cxnLst>
              <a:rect l="0" t="0" r="r" b="b"/>
              <a:pathLst>
                <a:path w="4" h="4">
                  <a:moveTo>
                    <a:pt x="0" y="4"/>
                  </a:moveTo>
                  <a:lnTo>
                    <a:pt x="4"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3" name="Freeform 229"/>
            <p:cNvSpPr>
              <a:spLocks/>
            </p:cNvSpPr>
            <p:nvPr userDrawn="1"/>
          </p:nvSpPr>
          <p:spPr bwMode="gray">
            <a:xfrm>
              <a:off x="864" y="1477"/>
              <a:ext cx="4" cy="30"/>
            </a:xfrm>
            <a:custGeom>
              <a:avLst/>
              <a:gdLst>
                <a:gd name="T0" fmla="*/ 4 w 4"/>
                <a:gd name="T1" fmla="*/ 25 h 28"/>
                <a:gd name="T2" fmla="*/ 0 w 4"/>
                <a:gd name="T3" fmla="*/ 14 h 28"/>
                <a:gd name="T4" fmla="*/ 0 w 4"/>
                <a:gd name="T5" fmla="*/ 14 h 28"/>
                <a:gd name="T6" fmla="*/ 0 w 4"/>
                <a:gd name="T7" fmla="*/ 14 h 28"/>
                <a:gd name="T8" fmla="*/ 0 w 4"/>
                <a:gd name="T9" fmla="*/ 14 h 28"/>
                <a:gd name="T10" fmla="*/ 0 w 4"/>
                <a:gd name="T11" fmla="*/ 14 h 28"/>
                <a:gd name="T12" fmla="*/ 0 w 4"/>
                <a:gd name="T13" fmla="*/ 7 h 28"/>
                <a:gd name="T14" fmla="*/ 0 w 4"/>
                <a:gd name="T15" fmla="*/ 4 h 28"/>
                <a:gd name="T16" fmla="*/ 4 w 4"/>
                <a:gd name="T17" fmla="*/ 0 h 28"/>
                <a:gd name="T18" fmla="*/ 0 w 4"/>
                <a:gd name="T19" fmla="*/ 4 h 28"/>
                <a:gd name="T20" fmla="*/ 0 w 4"/>
                <a:gd name="T21" fmla="*/ 7 h 28"/>
                <a:gd name="T22" fmla="*/ 0 w 4"/>
                <a:gd name="T23" fmla="*/ 14 h 28"/>
                <a:gd name="T24" fmla="*/ 0 w 4"/>
                <a:gd name="T25" fmla="*/ 14 h 28"/>
                <a:gd name="T26" fmla="*/ 0 w 4"/>
                <a:gd name="T27" fmla="*/ 18 h 28"/>
                <a:gd name="T28" fmla="*/ 0 w 4"/>
                <a:gd name="T29" fmla="*/ 21 h 28"/>
                <a:gd name="T30" fmla="*/ 4 w 4"/>
                <a:gd name="T31" fmla="*/ 28 h 28"/>
                <a:gd name="T32" fmla="*/ 4 w 4"/>
                <a:gd name="T33"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8">
                  <a:moveTo>
                    <a:pt x="4" y="25"/>
                  </a:moveTo>
                  <a:lnTo>
                    <a:pt x="0" y="14"/>
                  </a:lnTo>
                  <a:lnTo>
                    <a:pt x="0" y="14"/>
                  </a:lnTo>
                  <a:lnTo>
                    <a:pt x="0" y="14"/>
                  </a:lnTo>
                  <a:lnTo>
                    <a:pt x="0" y="14"/>
                  </a:lnTo>
                  <a:lnTo>
                    <a:pt x="0" y="14"/>
                  </a:lnTo>
                  <a:lnTo>
                    <a:pt x="0" y="7"/>
                  </a:lnTo>
                  <a:lnTo>
                    <a:pt x="0" y="4"/>
                  </a:lnTo>
                  <a:lnTo>
                    <a:pt x="4" y="0"/>
                  </a:lnTo>
                  <a:lnTo>
                    <a:pt x="0" y="4"/>
                  </a:lnTo>
                  <a:lnTo>
                    <a:pt x="0" y="7"/>
                  </a:lnTo>
                  <a:lnTo>
                    <a:pt x="0" y="14"/>
                  </a:lnTo>
                  <a:lnTo>
                    <a:pt x="0" y="14"/>
                  </a:lnTo>
                  <a:lnTo>
                    <a:pt x="0" y="18"/>
                  </a:lnTo>
                  <a:lnTo>
                    <a:pt x="0" y="21"/>
                  </a:lnTo>
                  <a:lnTo>
                    <a:pt x="4" y="28"/>
                  </a:lnTo>
                  <a:lnTo>
                    <a:pt x="4"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4" name="Freeform 230"/>
            <p:cNvSpPr>
              <a:spLocks/>
            </p:cNvSpPr>
            <p:nvPr userDrawn="1"/>
          </p:nvSpPr>
          <p:spPr bwMode="gray">
            <a:xfrm>
              <a:off x="918" y="1618"/>
              <a:ext cx="3" cy="11"/>
            </a:xfrm>
            <a:custGeom>
              <a:avLst/>
              <a:gdLst>
                <a:gd name="T0" fmla="*/ 3 w 3"/>
                <a:gd name="T1" fmla="*/ 10 h 10"/>
                <a:gd name="T2" fmla="*/ 3 w 3"/>
                <a:gd name="T3" fmla="*/ 7 h 10"/>
                <a:gd name="T4" fmla="*/ 3 w 3"/>
                <a:gd name="T5" fmla="*/ 7 h 10"/>
                <a:gd name="T6" fmla="*/ 3 w 3"/>
                <a:gd name="T7" fmla="*/ 3 h 10"/>
                <a:gd name="T8" fmla="*/ 0 w 3"/>
                <a:gd name="T9" fmla="*/ 0 h 10"/>
                <a:gd name="T10" fmla="*/ 3 w 3"/>
                <a:gd name="T11" fmla="*/ 3 h 10"/>
                <a:gd name="T12" fmla="*/ 3 w 3"/>
                <a:gd name="T13" fmla="*/ 7 h 10"/>
                <a:gd name="T14" fmla="*/ 3 w 3"/>
                <a:gd name="T15" fmla="*/ 7 h 10"/>
                <a:gd name="T16" fmla="*/ 3 w 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3" y="10"/>
                  </a:moveTo>
                  <a:lnTo>
                    <a:pt x="3" y="7"/>
                  </a:lnTo>
                  <a:lnTo>
                    <a:pt x="3" y="7"/>
                  </a:lnTo>
                  <a:lnTo>
                    <a:pt x="3" y="3"/>
                  </a:lnTo>
                  <a:lnTo>
                    <a:pt x="0" y="0"/>
                  </a:lnTo>
                  <a:lnTo>
                    <a:pt x="3" y="3"/>
                  </a:lnTo>
                  <a:lnTo>
                    <a:pt x="3" y="7"/>
                  </a:lnTo>
                  <a:lnTo>
                    <a:pt x="3" y="7"/>
                  </a:lnTo>
                  <a:lnTo>
                    <a:pt x="3"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5" name="Freeform 231"/>
            <p:cNvSpPr>
              <a:spLocks/>
            </p:cNvSpPr>
            <p:nvPr userDrawn="1"/>
          </p:nvSpPr>
          <p:spPr bwMode="gray">
            <a:xfrm>
              <a:off x="1005" y="1534"/>
              <a:ext cx="22" cy="12"/>
            </a:xfrm>
            <a:custGeom>
              <a:avLst/>
              <a:gdLst>
                <a:gd name="T0" fmla="*/ 15 w 22"/>
                <a:gd name="T1" fmla="*/ 7 h 11"/>
                <a:gd name="T2" fmla="*/ 0 w 22"/>
                <a:gd name="T3" fmla="*/ 0 h 11"/>
                <a:gd name="T4" fmla="*/ 0 w 22"/>
                <a:gd name="T5" fmla="*/ 0 h 11"/>
                <a:gd name="T6" fmla="*/ 0 w 22"/>
                <a:gd name="T7" fmla="*/ 0 h 11"/>
                <a:gd name="T8" fmla="*/ 0 w 22"/>
                <a:gd name="T9" fmla="*/ 0 h 11"/>
                <a:gd name="T10" fmla="*/ 0 w 22"/>
                <a:gd name="T11" fmla="*/ 0 h 11"/>
                <a:gd name="T12" fmla="*/ 11 w 22"/>
                <a:gd name="T13" fmla="*/ 7 h 11"/>
                <a:gd name="T14" fmla="*/ 18 w 22"/>
                <a:gd name="T15" fmla="*/ 7 h 11"/>
                <a:gd name="T16" fmla="*/ 22 w 22"/>
                <a:gd name="T17" fmla="*/ 11 h 11"/>
                <a:gd name="T18" fmla="*/ 18 w 22"/>
                <a:gd name="T19" fmla="*/ 7 h 11"/>
                <a:gd name="T20" fmla="*/ 15 w 22"/>
                <a:gd name="T21"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11">
                  <a:moveTo>
                    <a:pt x="15" y="7"/>
                  </a:moveTo>
                  <a:lnTo>
                    <a:pt x="0" y="0"/>
                  </a:lnTo>
                  <a:lnTo>
                    <a:pt x="0" y="0"/>
                  </a:lnTo>
                  <a:lnTo>
                    <a:pt x="0" y="0"/>
                  </a:lnTo>
                  <a:lnTo>
                    <a:pt x="0" y="0"/>
                  </a:lnTo>
                  <a:lnTo>
                    <a:pt x="0" y="0"/>
                  </a:lnTo>
                  <a:lnTo>
                    <a:pt x="11" y="7"/>
                  </a:lnTo>
                  <a:lnTo>
                    <a:pt x="18" y="7"/>
                  </a:lnTo>
                  <a:lnTo>
                    <a:pt x="22" y="11"/>
                  </a:lnTo>
                  <a:lnTo>
                    <a:pt x="18" y="7"/>
                  </a:lnTo>
                  <a:lnTo>
                    <a:pt x="15"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6" name="Freeform 232"/>
            <p:cNvSpPr>
              <a:spLocks/>
            </p:cNvSpPr>
            <p:nvPr userDrawn="1"/>
          </p:nvSpPr>
          <p:spPr bwMode="gray">
            <a:xfrm>
              <a:off x="1049" y="999"/>
              <a:ext cx="3" cy="49"/>
            </a:xfrm>
            <a:custGeom>
              <a:avLst/>
              <a:gdLst>
                <a:gd name="T0" fmla="*/ 3 w 3"/>
                <a:gd name="T1" fmla="*/ 0 h 46"/>
                <a:gd name="T2" fmla="*/ 0 w 3"/>
                <a:gd name="T3" fmla="*/ 46 h 46"/>
                <a:gd name="T4" fmla="*/ 0 w 3"/>
                <a:gd name="T5" fmla="*/ 28 h 46"/>
                <a:gd name="T6" fmla="*/ 0 w 3"/>
                <a:gd name="T7" fmla="*/ 14 h 46"/>
                <a:gd name="T8" fmla="*/ 3 w 3"/>
                <a:gd name="T9" fmla="*/ 0 h 46"/>
              </a:gdLst>
              <a:ahLst/>
              <a:cxnLst>
                <a:cxn ang="0">
                  <a:pos x="T0" y="T1"/>
                </a:cxn>
                <a:cxn ang="0">
                  <a:pos x="T2" y="T3"/>
                </a:cxn>
                <a:cxn ang="0">
                  <a:pos x="T4" y="T5"/>
                </a:cxn>
                <a:cxn ang="0">
                  <a:pos x="T6" y="T7"/>
                </a:cxn>
                <a:cxn ang="0">
                  <a:pos x="T8" y="T9"/>
                </a:cxn>
              </a:cxnLst>
              <a:rect l="0" t="0" r="r" b="b"/>
              <a:pathLst>
                <a:path w="3" h="46">
                  <a:moveTo>
                    <a:pt x="3" y="0"/>
                  </a:moveTo>
                  <a:lnTo>
                    <a:pt x="0" y="46"/>
                  </a:lnTo>
                  <a:lnTo>
                    <a:pt x="0" y="28"/>
                  </a:lnTo>
                  <a:lnTo>
                    <a:pt x="0" y="1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7" name="Freeform 233"/>
            <p:cNvSpPr>
              <a:spLocks/>
            </p:cNvSpPr>
            <p:nvPr userDrawn="1"/>
          </p:nvSpPr>
          <p:spPr bwMode="gray">
            <a:xfrm>
              <a:off x="1045" y="949"/>
              <a:ext cx="14" cy="16"/>
            </a:xfrm>
            <a:custGeom>
              <a:avLst/>
              <a:gdLst>
                <a:gd name="T0" fmla="*/ 0 w 14"/>
                <a:gd name="T1" fmla="*/ 15 h 15"/>
                <a:gd name="T2" fmla="*/ 0 w 14"/>
                <a:gd name="T3" fmla="*/ 15 h 15"/>
                <a:gd name="T4" fmla="*/ 0 w 14"/>
                <a:gd name="T5" fmla="*/ 15 h 15"/>
                <a:gd name="T6" fmla="*/ 14 w 14"/>
                <a:gd name="T7" fmla="*/ 0 h 15"/>
                <a:gd name="T8" fmla="*/ 14 w 14"/>
                <a:gd name="T9" fmla="*/ 0 h 15"/>
                <a:gd name="T10" fmla="*/ 0 w 14"/>
                <a:gd name="T11" fmla="*/ 15 h 15"/>
              </a:gdLst>
              <a:ahLst/>
              <a:cxnLst>
                <a:cxn ang="0">
                  <a:pos x="T0" y="T1"/>
                </a:cxn>
                <a:cxn ang="0">
                  <a:pos x="T2" y="T3"/>
                </a:cxn>
                <a:cxn ang="0">
                  <a:pos x="T4" y="T5"/>
                </a:cxn>
                <a:cxn ang="0">
                  <a:pos x="T6" y="T7"/>
                </a:cxn>
                <a:cxn ang="0">
                  <a:pos x="T8" y="T9"/>
                </a:cxn>
                <a:cxn ang="0">
                  <a:pos x="T10" y="T11"/>
                </a:cxn>
              </a:cxnLst>
              <a:rect l="0" t="0" r="r" b="b"/>
              <a:pathLst>
                <a:path w="14" h="15">
                  <a:moveTo>
                    <a:pt x="0" y="15"/>
                  </a:moveTo>
                  <a:lnTo>
                    <a:pt x="0" y="15"/>
                  </a:lnTo>
                  <a:lnTo>
                    <a:pt x="0" y="15"/>
                  </a:lnTo>
                  <a:lnTo>
                    <a:pt x="14" y="0"/>
                  </a:lnTo>
                  <a:lnTo>
                    <a:pt x="14" y="0"/>
                  </a:lnTo>
                  <a:lnTo>
                    <a:pt x="0"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8" name="Freeform 234"/>
            <p:cNvSpPr>
              <a:spLocks/>
            </p:cNvSpPr>
            <p:nvPr userDrawn="1"/>
          </p:nvSpPr>
          <p:spPr bwMode="gray">
            <a:xfrm>
              <a:off x="1052" y="843"/>
              <a:ext cx="4" cy="8"/>
            </a:xfrm>
            <a:custGeom>
              <a:avLst/>
              <a:gdLst>
                <a:gd name="T0" fmla="*/ 4 w 4"/>
                <a:gd name="T1" fmla="*/ 0 h 7"/>
                <a:gd name="T2" fmla="*/ 4 w 4"/>
                <a:gd name="T3" fmla="*/ 3 h 7"/>
                <a:gd name="T4" fmla="*/ 0 w 4"/>
                <a:gd name="T5" fmla="*/ 7 h 7"/>
                <a:gd name="T6" fmla="*/ 4 w 4"/>
                <a:gd name="T7" fmla="*/ 0 h 7"/>
                <a:gd name="T8" fmla="*/ 4 w 4"/>
                <a:gd name="T9" fmla="*/ 0 h 7"/>
                <a:gd name="T10" fmla="*/ 4 w 4"/>
                <a:gd name="T11" fmla="*/ 0 h 7"/>
                <a:gd name="T12" fmla="*/ 4 w 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4" y="0"/>
                  </a:moveTo>
                  <a:lnTo>
                    <a:pt x="4" y="3"/>
                  </a:lnTo>
                  <a:lnTo>
                    <a:pt x="0" y="7"/>
                  </a:lnTo>
                  <a:lnTo>
                    <a:pt x="4" y="0"/>
                  </a:lnTo>
                  <a:lnTo>
                    <a:pt x="4" y="0"/>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9" name="Freeform 235"/>
            <p:cNvSpPr>
              <a:spLocks/>
            </p:cNvSpPr>
            <p:nvPr userDrawn="1"/>
          </p:nvSpPr>
          <p:spPr bwMode="gray">
            <a:xfrm>
              <a:off x="1045" y="851"/>
              <a:ext cx="4" cy="3"/>
            </a:xfrm>
            <a:custGeom>
              <a:avLst/>
              <a:gdLst>
                <a:gd name="T0" fmla="*/ 0 w 4"/>
                <a:gd name="T1" fmla="*/ 3 h 3"/>
                <a:gd name="T2" fmla="*/ 0 w 4"/>
                <a:gd name="T3" fmla="*/ 0 h 3"/>
                <a:gd name="T4" fmla="*/ 4 w 4"/>
                <a:gd name="T5" fmla="*/ 0 h 3"/>
                <a:gd name="T6" fmla="*/ 0 w 4"/>
                <a:gd name="T7" fmla="*/ 3 h 3"/>
                <a:gd name="T8" fmla="*/ 0 w 4"/>
                <a:gd name="T9" fmla="*/ 3 h 3"/>
              </a:gdLst>
              <a:ahLst/>
              <a:cxnLst>
                <a:cxn ang="0">
                  <a:pos x="T0" y="T1"/>
                </a:cxn>
                <a:cxn ang="0">
                  <a:pos x="T2" y="T3"/>
                </a:cxn>
                <a:cxn ang="0">
                  <a:pos x="T4" y="T5"/>
                </a:cxn>
                <a:cxn ang="0">
                  <a:pos x="T6" y="T7"/>
                </a:cxn>
                <a:cxn ang="0">
                  <a:pos x="T8" y="T9"/>
                </a:cxn>
              </a:cxnLst>
              <a:rect l="0" t="0" r="r" b="b"/>
              <a:pathLst>
                <a:path w="4" h="3">
                  <a:moveTo>
                    <a:pt x="0" y="3"/>
                  </a:moveTo>
                  <a:lnTo>
                    <a:pt x="0"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0" name="Freeform 236"/>
            <p:cNvSpPr>
              <a:spLocks/>
            </p:cNvSpPr>
            <p:nvPr userDrawn="1"/>
          </p:nvSpPr>
          <p:spPr bwMode="gray">
            <a:xfrm>
              <a:off x="966" y="916"/>
              <a:ext cx="3" cy="7"/>
            </a:xfrm>
            <a:custGeom>
              <a:avLst/>
              <a:gdLst>
                <a:gd name="T0" fmla="*/ 0 w 3"/>
                <a:gd name="T1" fmla="*/ 0 h 7"/>
                <a:gd name="T2" fmla="*/ 0 w 3"/>
                <a:gd name="T3" fmla="*/ 3 h 7"/>
                <a:gd name="T4" fmla="*/ 3 w 3"/>
                <a:gd name="T5" fmla="*/ 7 h 7"/>
                <a:gd name="T6" fmla="*/ 0 w 3"/>
                <a:gd name="T7" fmla="*/ 3 h 7"/>
                <a:gd name="T8" fmla="*/ 0 w 3"/>
                <a:gd name="T9" fmla="*/ 0 h 7"/>
              </a:gdLst>
              <a:ahLst/>
              <a:cxnLst>
                <a:cxn ang="0">
                  <a:pos x="T0" y="T1"/>
                </a:cxn>
                <a:cxn ang="0">
                  <a:pos x="T2" y="T3"/>
                </a:cxn>
                <a:cxn ang="0">
                  <a:pos x="T4" y="T5"/>
                </a:cxn>
                <a:cxn ang="0">
                  <a:pos x="T6" y="T7"/>
                </a:cxn>
                <a:cxn ang="0">
                  <a:pos x="T8" y="T9"/>
                </a:cxn>
              </a:cxnLst>
              <a:rect l="0" t="0" r="r" b="b"/>
              <a:pathLst>
                <a:path w="3" h="7">
                  <a:moveTo>
                    <a:pt x="0" y="0"/>
                  </a:moveTo>
                  <a:lnTo>
                    <a:pt x="0" y="3"/>
                  </a:lnTo>
                  <a:lnTo>
                    <a:pt x="3" y="7"/>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1" name="Freeform 237"/>
            <p:cNvSpPr>
              <a:spLocks/>
            </p:cNvSpPr>
            <p:nvPr userDrawn="1"/>
          </p:nvSpPr>
          <p:spPr bwMode="gray">
            <a:xfrm>
              <a:off x="802" y="1151"/>
              <a:ext cx="11" cy="22"/>
            </a:xfrm>
            <a:custGeom>
              <a:avLst/>
              <a:gdLst>
                <a:gd name="T0" fmla="*/ 0 w 11"/>
                <a:gd name="T1" fmla="*/ 21 h 21"/>
                <a:gd name="T2" fmla="*/ 4 w 11"/>
                <a:gd name="T3" fmla="*/ 18 h 21"/>
                <a:gd name="T4" fmla="*/ 4 w 11"/>
                <a:gd name="T5" fmla="*/ 14 h 21"/>
                <a:gd name="T6" fmla="*/ 7 w 11"/>
                <a:gd name="T7" fmla="*/ 7 h 21"/>
                <a:gd name="T8" fmla="*/ 11 w 11"/>
                <a:gd name="T9" fmla="*/ 0 h 21"/>
                <a:gd name="T10" fmla="*/ 11 w 11"/>
                <a:gd name="T11" fmla="*/ 0 h 21"/>
                <a:gd name="T12" fmla="*/ 11 w 11"/>
                <a:gd name="T13" fmla="*/ 0 h 21"/>
                <a:gd name="T14" fmla="*/ 11 w 11"/>
                <a:gd name="T15" fmla="*/ 7 h 21"/>
                <a:gd name="T16" fmla="*/ 7 w 11"/>
                <a:gd name="T17" fmla="*/ 11 h 21"/>
                <a:gd name="T18" fmla="*/ 4 w 11"/>
                <a:gd name="T19" fmla="*/ 18 h 21"/>
                <a:gd name="T20" fmla="*/ 0 w 11"/>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21">
                  <a:moveTo>
                    <a:pt x="0" y="21"/>
                  </a:moveTo>
                  <a:lnTo>
                    <a:pt x="4" y="18"/>
                  </a:lnTo>
                  <a:lnTo>
                    <a:pt x="4" y="14"/>
                  </a:lnTo>
                  <a:lnTo>
                    <a:pt x="7" y="7"/>
                  </a:lnTo>
                  <a:lnTo>
                    <a:pt x="11" y="0"/>
                  </a:lnTo>
                  <a:lnTo>
                    <a:pt x="11" y="0"/>
                  </a:lnTo>
                  <a:lnTo>
                    <a:pt x="11" y="0"/>
                  </a:lnTo>
                  <a:lnTo>
                    <a:pt x="11" y="7"/>
                  </a:lnTo>
                  <a:lnTo>
                    <a:pt x="7" y="11"/>
                  </a:lnTo>
                  <a:lnTo>
                    <a:pt x="4" y="18"/>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2" name="Freeform 238"/>
            <p:cNvSpPr>
              <a:spLocks/>
            </p:cNvSpPr>
            <p:nvPr userDrawn="1"/>
          </p:nvSpPr>
          <p:spPr bwMode="gray">
            <a:xfrm>
              <a:off x="854" y="949"/>
              <a:ext cx="17" cy="24"/>
            </a:xfrm>
            <a:custGeom>
              <a:avLst/>
              <a:gdLst>
                <a:gd name="T0" fmla="*/ 0 w 17"/>
                <a:gd name="T1" fmla="*/ 22 h 22"/>
                <a:gd name="T2" fmla="*/ 3 w 17"/>
                <a:gd name="T3" fmla="*/ 18 h 22"/>
                <a:gd name="T4" fmla="*/ 7 w 17"/>
                <a:gd name="T5" fmla="*/ 15 h 22"/>
                <a:gd name="T6" fmla="*/ 14 w 17"/>
                <a:gd name="T7" fmla="*/ 8 h 22"/>
                <a:gd name="T8" fmla="*/ 17 w 17"/>
                <a:gd name="T9" fmla="*/ 0 h 22"/>
                <a:gd name="T10" fmla="*/ 14 w 17"/>
                <a:gd name="T11" fmla="*/ 8 h 22"/>
                <a:gd name="T12" fmla="*/ 7 w 17"/>
                <a:gd name="T13" fmla="*/ 15 h 22"/>
                <a:gd name="T14" fmla="*/ 3 w 17"/>
                <a:gd name="T15" fmla="*/ 18 h 22"/>
                <a:gd name="T16" fmla="*/ 0 w 17"/>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2">
                  <a:moveTo>
                    <a:pt x="0" y="22"/>
                  </a:moveTo>
                  <a:lnTo>
                    <a:pt x="3" y="18"/>
                  </a:lnTo>
                  <a:lnTo>
                    <a:pt x="7" y="15"/>
                  </a:lnTo>
                  <a:lnTo>
                    <a:pt x="14" y="8"/>
                  </a:lnTo>
                  <a:lnTo>
                    <a:pt x="17" y="0"/>
                  </a:lnTo>
                  <a:lnTo>
                    <a:pt x="14" y="8"/>
                  </a:lnTo>
                  <a:lnTo>
                    <a:pt x="7" y="15"/>
                  </a:lnTo>
                  <a:lnTo>
                    <a:pt x="3"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3" name="Freeform 239"/>
            <p:cNvSpPr>
              <a:spLocks/>
            </p:cNvSpPr>
            <p:nvPr userDrawn="1"/>
          </p:nvSpPr>
          <p:spPr bwMode="gray">
            <a:xfrm>
              <a:off x="885" y="881"/>
              <a:ext cx="12" cy="15"/>
            </a:xfrm>
            <a:custGeom>
              <a:avLst/>
              <a:gdLst>
                <a:gd name="T0" fmla="*/ 0 w 11"/>
                <a:gd name="T1" fmla="*/ 14 h 14"/>
                <a:gd name="T2" fmla="*/ 4 w 11"/>
                <a:gd name="T3" fmla="*/ 7 h 14"/>
                <a:gd name="T4" fmla="*/ 11 w 11"/>
                <a:gd name="T5" fmla="*/ 0 h 14"/>
                <a:gd name="T6" fmla="*/ 11 w 11"/>
                <a:gd name="T7" fmla="*/ 0 h 14"/>
                <a:gd name="T8" fmla="*/ 11 w 11"/>
                <a:gd name="T9" fmla="*/ 0 h 14"/>
                <a:gd name="T10" fmla="*/ 7 w 11"/>
                <a:gd name="T11" fmla="*/ 0 h 14"/>
                <a:gd name="T12" fmla="*/ 7 w 11"/>
                <a:gd name="T13" fmla="*/ 4 h 14"/>
                <a:gd name="T14" fmla="*/ 4 w 11"/>
                <a:gd name="T15" fmla="*/ 7 h 14"/>
                <a:gd name="T16" fmla="*/ 0 w 11"/>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0" y="14"/>
                  </a:moveTo>
                  <a:lnTo>
                    <a:pt x="4" y="7"/>
                  </a:lnTo>
                  <a:lnTo>
                    <a:pt x="11" y="0"/>
                  </a:lnTo>
                  <a:lnTo>
                    <a:pt x="11" y="0"/>
                  </a:lnTo>
                  <a:lnTo>
                    <a:pt x="11" y="0"/>
                  </a:lnTo>
                  <a:lnTo>
                    <a:pt x="7" y="0"/>
                  </a:lnTo>
                  <a:lnTo>
                    <a:pt x="7" y="4"/>
                  </a:lnTo>
                  <a:lnTo>
                    <a:pt x="4"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4" name="Freeform 240"/>
            <p:cNvSpPr>
              <a:spLocks/>
            </p:cNvSpPr>
            <p:nvPr userDrawn="1"/>
          </p:nvSpPr>
          <p:spPr bwMode="gray">
            <a:xfrm>
              <a:off x="904" y="851"/>
              <a:ext cx="22" cy="19"/>
            </a:xfrm>
            <a:custGeom>
              <a:avLst/>
              <a:gdLst>
                <a:gd name="T0" fmla="*/ 0 w 21"/>
                <a:gd name="T1" fmla="*/ 18 h 18"/>
                <a:gd name="T2" fmla="*/ 10 w 21"/>
                <a:gd name="T3" fmla="*/ 10 h 18"/>
                <a:gd name="T4" fmla="*/ 21 w 21"/>
                <a:gd name="T5" fmla="*/ 0 h 18"/>
                <a:gd name="T6" fmla="*/ 21 w 21"/>
                <a:gd name="T7" fmla="*/ 3 h 18"/>
                <a:gd name="T8" fmla="*/ 21 w 21"/>
                <a:gd name="T9" fmla="*/ 3 h 18"/>
                <a:gd name="T10" fmla="*/ 17 w 21"/>
                <a:gd name="T11" fmla="*/ 3 h 18"/>
                <a:gd name="T12" fmla="*/ 14 w 21"/>
                <a:gd name="T13" fmla="*/ 7 h 18"/>
                <a:gd name="T14" fmla="*/ 7 w 21"/>
                <a:gd name="T15" fmla="*/ 10 h 18"/>
                <a:gd name="T16" fmla="*/ 0 w 21"/>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8">
                  <a:moveTo>
                    <a:pt x="0" y="18"/>
                  </a:moveTo>
                  <a:lnTo>
                    <a:pt x="10" y="10"/>
                  </a:lnTo>
                  <a:lnTo>
                    <a:pt x="21" y="0"/>
                  </a:lnTo>
                  <a:lnTo>
                    <a:pt x="21" y="3"/>
                  </a:lnTo>
                  <a:lnTo>
                    <a:pt x="21" y="3"/>
                  </a:lnTo>
                  <a:lnTo>
                    <a:pt x="17" y="3"/>
                  </a:lnTo>
                  <a:lnTo>
                    <a:pt x="14" y="7"/>
                  </a:lnTo>
                  <a:lnTo>
                    <a:pt x="7" y="10"/>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5" name="Freeform 241"/>
            <p:cNvSpPr>
              <a:spLocks/>
            </p:cNvSpPr>
            <p:nvPr userDrawn="1"/>
          </p:nvSpPr>
          <p:spPr bwMode="gray">
            <a:xfrm>
              <a:off x="930" y="874"/>
              <a:ext cx="14" cy="15"/>
            </a:xfrm>
            <a:custGeom>
              <a:avLst/>
              <a:gdLst>
                <a:gd name="T0" fmla="*/ 0 w 14"/>
                <a:gd name="T1" fmla="*/ 0 h 14"/>
                <a:gd name="T2" fmla="*/ 7 w 14"/>
                <a:gd name="T3" fmla="*/ 7 h 14"/>
                <a:gd name="T4" fmla="*/ 14 w 14"/>
                <a:gd name="T5" fmla="*/ 14 h 14"/>
                <a:gd name="T6" fmla="*/ 10 w 14"/>
                <a:gd name="T7" fmla="*/ 11 h 14"/>
                <a:gd name="T8" fmla="*/ 3 w 14"/>
                <a:gd name="T9" fmla="*/ 4 h 14"/>
                <a:gd name="T10" fmla="*/ 0 w 14"/>
                <a:gd name="T11" fmla="*/ 4 h 14"/>
                <a:gd name="T12" fmla="*/ 0 w 1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0" y="0"/>
                  </a:moveTo>
                  <a:lnTo>
                    <a:pt x="7" y="7"/>
                  </a:lnTo>
                  <a:lnTo>
                    <a:pt x="14" y="14"/>
                  </a:lnTo>
                  <a:lnTo>
                    <a:pt x="10" y="11"/>
                  </a:lnTo>
                  <a:lnTo>
                    <a:pt x="3" y="4"/>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6" name="Freeform 242"/>
            <p:cNvSpPr>
              <a:spLocks/>
            </p:cNvSpPr>
            <p:nvPr userDrawn="1"/>
          </p:nvSpPr>
          <p:spPr bwMode="gray">
            <a:xfrm>
              <a:off x="951" y="900"/>
              <a:ext cx="11" cy="8"/>
            </a:xfrm>
            <a:custGeom>
              <a:avLst/>
              <a:gdLst>
                <a:gd name="T0" fmla="*/ 10 w 10"/>
                <a:gd name="T1" fmla="*/ 7 h 7"/>
                <a:gd name="T2" fmla="*/ 0 w 10"/>
                <a:gd name="T3" fmla="*/ 0 h 7"/>
                <a:gd name="T4" fmla="*/ 3 w 10"/>
                <a:gd name="T5" fmla="*/ 3 h 7"/>
                <a:gd name="T6" fmla="*/ 10 w 10"/>
                <a:gd name="T7" fmla="*/ 7 h 7"/>
              </a:gdLst>
              <a:ahLst/>
              <a:cxnLst>
                <a:cxn ang="0">
                  <a:pos x="T0" y="T1"/>
                </a:cxn>
                <a:cxn ang="0">
                  <a:pos x="T2" y="T3"/>
                </a:cxn>
                <a:cxn ang="0">
                  <a:pos x="T4" y="T5"/>
                </a:cxn>
                <a:cxn ang="0">
                  <a:pos x="T6" y="T7"/>
                </a:cxn>
              </a:cxnLst>
              <a:rect l="0" t="0" r="r" b="b"/>
              <a:pathLst>
                <a:path w="10" h="7">
                  <a:moveTo>
                    <a:pt x="10" y="7"/>
                  </a:moveTo>
                  <a:lnTo>
                    <a:pt x="0" y="0"/>
                  </a:lnTo>
                  <a:lnTo>
                    <a:pt x="3" y="3"/>
                  </a:lnTo>
                  <a:lnTo>
                    <a:pt x="1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7" name="Freeform 243"/>
            <p:cNvSpPr>
              <a:spLocks/>
            </p:cNvSpPr>
            <p:nvPr userDrawn="1"/>
          </p:nvSpPr>
          <p:spPr bwMode="gray">
            <a:xfrm>
              <a:off x="994" y="843"/>
              <a:ext cx="8" cy="4"/>
            </a:xfrm>
            <a:custGeom>
              <a:avLst/>
              <a:gdLst>
                <a:gd name="T0" fmla="*/ 0 w 7"/>
                <a:gd name="T1" fmla="*/ 3 h 3"/>
                <a:gd name="T2" fmla="*/ 3 w 7"/>
                <a:gd name="T3" fmla="*/ 0 h 3"/>
                <a:gd name="T4" fmla="*/ 7 w 7"/>
                <a:gd name="T5" fmla="*/ 0 h 3"/>
                <a:gd name="T6" fmla="*/ 3 w 7"/>
                <a:gd name="T7" fmla="*/ 0 h 3"/>
                <a:gd name="T8" fmla="*/ 0 w 7"/>
                <a:gd name="T9" fmla="*/ 3 h 3"/>
              </a:gdLst>
              <a:ahLst/>
              <a:cxnLst>
                <a:cxn ang="0">
                  <a:pos x="T0" y="T1"/>
                </a:cxn>
                <a:cxn ang="0">
                  <a:pos x="T2" y="T3"/>
                </a:cxn>
                <a:cxn ang="0">
                  <a:pos x="T4" y="T5"/>
                </a:cxn>
                <a:cxn ang="0">
                  <a:pos x="T6" y="T7"/>
                </a:cxn>
                <a:cxn ang="0">
                  <a:pos x="T8" y="T9"/>
                </a:cxn>
              </a:cxnLst>
              <a:rect l="0" t="0" r="r" b="b"/>
              <a:pathLst>
                <a:path w="7" h="3">
                  <a:moveTo>
                    <a:pt x="0" y="3"/>
                  </a:moveTo>
                  <a:lnTo>
                    <a:pt x="3" y="0"/>
                  </a:lnTo>
                  <a:lnTo>
                    <a:pt x="7" y="0"/>
                  </a:lnTo>
                  <a:lnTo>
                    <a:pt x="3"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8" name="Freeform 244"/>
            <p:cNvSpPr>
              <a:spLocks/>
            </p:cNvSpPr>
            <p:nvPr userDrawn="1"/>
          </p:nvSpPr>
          <p:spPr bwMode="gray">
            <a:xfrm>
              <a:off x="1005" y="824"/>
              <a:ext cx="4" cy="7"/>
            </a:xfrm>
            <a:custGeom>
              <a:avLst/>
              <a:gdLst>
                <a:gd name="T0" fmla="*/ 0 w 4"/>
                <a:gd name="T1" fmla="*/ 7 h 7"/>
                <a:gd name="T2" fmla="*/ 0 w 4"/>
                <a:gd name="T3" fmla="*/ 4 h 7"/>
                <a:gd name="T4" fmla="*/ 4 w 4"/>
                <a:gd name="T5" fmla="*/ 0 h 7"/>
                <a:gd name="T6" fmla="*/ 0 w 4"/>
                <a:gd name="T7" fmla="*/ 4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4"/>
                  </a:lnTo>
                  <a:lnTo>
                    <a:pt x="4" y="0"/>
                  </a:lnTo>
                  <a:lnTo>
                    <a:pt x="0"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9" name="Freeform 245"/>
            <p:cNvSpPr>
              <a:spLocks/>
            </p:cNvSpPr>
            <p:nvPr userDrawn="1"/>
          </p:nvSpPr>
          <p:spPr bwMode="gray">
            <a:xfrm>
              <a:off x="2244" y="1432"/>
              <a:ext cx="15" cy="15"/>
            </a:xfrm>
            <a:custGeom>
              <a:avLst/>
              <a:gdLst>
                <a:gd name="T0" fmla="*/ 14 w 14"/>
                <a:gd name="T1" fmla="*/ 0 h 14"/>
                <a:gd name="T2" fmla="*/ 0 w 14"/>
                <a:gd name="T3" fmla="*/ 7 h 14"/>
                <a:gd name="T4" fmla="*/ 0 w 14"/>
                <a:gd name="T5" fmla="*/ 14 h 14"/>
                <a:gd name="T6" fmla="*/ 0 w 14"/>
                <a:gd name="T7" fmla="*/ 7 h 14"/>
                <a:gd name="T8" fmla="*/ 14 w 14"/>
                <a:gd name="T9" fmla="*/ 0 h 14"/>
              </a:gdLst>
              <a:ahLst/>
              <a:cxnLst>
                <a:cxn ang="0">
                  <a:pos x="T0" y="T1"/>
                </a:cxn>
                <a:cxn ang="0">
                  <a:pos x="T2" y="T3"/>
                </a:cxn>
                <a:cxn ang="0">
                  <a:pos x="T4" y="T5"/>
                </a:cxn>
                <a:cxn ang="0">
                  <a:pos x="T6" y="T7"/>
                </a:cxn>
                <a:cxn ang="0">
                  <a:pos x="T8" y="T9"/>
                </a:cxn>
              </a:cxnLst>
              <a:rect l="0" t="0" r="r" b="b"/>
              <a:pathLst>
                <a:path w="14" h="14">
                  <a:moveTo>
                    <a:pt x="14" y="0"/>
                  </a:moveTo>
                  <a:lnTo>
                    <a:pt x="0" y="7"/>
                  </a:lnTo>
                  <a:lnTo>
                    <a:pt x="0" y="14"/>
                  </a:lnTo>
                  <a:lnTo>
                    <a:pt x="0" y="7"/>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0" name="Freeform 246"/>
            <p:cNvSpPr>
              <a:spLocks/>
            </p:cNvSpPr>
            <p:nvPr userDrawn="1"/>
          </p:nvSpPr>
          <p:spPr bwMode="gray">
            <a:xfrm>
              <a:off x="2020" y="1945"/>
              <a:ext cx="7" cy="11"/>
            </a:xfrm>
            <a:custGeom>
              <a:avLst/>
              <a:gdLst>
                <a:gd name="T0" fmla="*/ 3 w 7"/>
                <a:gd name="T1" fmla="*/ 0 h 10"/>
                <a:gd name="T2" fmla="*/ 0 w 7"/>
                <a:gd name="T3" fmla="*/ 0 h 10"/>
                <a:gd name="T4" fmla="*/ 0 w 7"/>
                <a:gd name="T5" fmla="*/ 3 h 10"/>
                <a:gd name="T6" fmla="*/ 3 w 7"/>
                <a:gd name="T7" fmla="*/ 3 h 10"/>
                <a:gd name="T8" fmla="*/ 7 w 7"/>
                <a:gd name="T9" fmla="*/ 7 h 10"/>
                <a:gd name="T10" fmla="*/ 7 w 7"/>
                <a:gd name="T11" fmla="*/ 10 h 10"/>
                <a:gd name="T12" fmla="*/ 7 w 7"/>
                <a:gd name="T13" fmla="*/ 7 h 10"/>
                <a:gd name="T14" fmla="*/ 3 w 7"/>
                <a:gd name="T15" fmla="*/ 3 h 10"/>
                <a:gd name="T16" fmla="*/ 0 w 7"/>
                <a:gd name="T17" fmla="*/ 3 h 10"/>
                <a:gd name="T18" fmla="*/ 0 w 7"/>
                <a:gd name="T19" fmla="*/ 3 h 10"/>
                <a:gd name="T20" fmla="*/ 0 w 7"/>
                <a:gd name="T21" fmla="*/ 3 h 10"/>
                <a:gd name="T22" fmla="*/ 0 w 7"/>
                <a:gd name="T23" fmla="*/ 3 h 10"/>
                <a:gd name="T24" fmla="*/ 3 w 7"/>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0">
                  <a:moveTo>
                    <a:pt x="3" y="0"/>
                  </a:moveTo>
                  <a:lnTo>
                    <a:pt x="0" y="0"/>
                  </a:lnTo>
                  <a:lnTo>
                    <a:pt x="0" y="3"/>
                  </a:lnTo>
                  <a:lnTo>
                    <a:pt x="3" y="3"/>
                  </a:lnTo>
                  <a:lnTo>
                    <a:pt x="7" y="7"/>
                  </a:lnTo>
                  <a:lnTo>
                    <a:pt x="7" y="10"/>
                  </a:lnTo>
                  <a:lnTo>
                    <a:pt x="7" y="7"/>
                  </a:lnTo>
                  <a:lnTo>
                    <a:pt x="3" y="3"/>
                  </a:lnTo>
                  <a:lnTo>
                    <a:pt x="0" y="3"/>
                  </a:lnTo>
                  <a:lnTo>
                    <a:pt x="0" y="3"/>
                  </a:lnTo>
                  <a:lnTo>
                    <a:pt x="0" y="3"/>
                  </a:lnTo>
                  <a:lnTo>
                    <a:pt x="0" y="3"/>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1" name="Freeform 247"/>
            <p:cNvSpPr>
              <a:spLocks/>
            </p:cNvSpPr>
            <p:nvPr userDrawn="1"/>
          </p:nvSpPr>
          <p:spPr bwMode="gray">
            <a:xfrm>
              <a:off x="1937" y="1599"/>
              <a:ext cx="72" cy="3"/>
            </a:xfrm>
            <a:custGeom>
              <a:avLst/>
              <a:gdLst>
                <a:gd name="T0" fmla="*/ 56 w 70"/>
                <a:gd name="T1" fmla="*/ 0 h 3"/>
                <a:gd name="T2" fmla="*/ 28 w 70"/>
                <a:gd name="T3" fmla="*/ 3 h 3"/>
                <a:gd name="T4" fmla="*/ 0 w 70"/>
                <a:gd name="T5" fmla="*/ 0 h 3"/>
                <a:gd name="T6" fmla="*/ 28 w 70"/>
                <a:gd name="T7" fmla="*/ 3 h 3"/>
                <a:gd name="T8" fmla="*/ 56 w 70"/>
                <a:gd name="T9" fmla="*/ 0 h 3"/>
                <a:gd name="T10" fmla="*/ 63 w 70"/>
                <a:gd name="T11" fmla="*/ 0 h 3"/>
                <a:gd name="T12" fmla="*/ 67 w 70"/>
                <a:gd name="T13" fmla="*/ 0 h 3"/>
                <a:gd name="T14" fmla="*/ 70 w 70"/>
                <a:gd name="T15" fmla="*/ 0 h 3"/>
                <a:gd name="T16" fmla="*/ 63 w 70"/>
                <a:gd name="T17" fmla="*/ 0 h 3"/>
                <a:gd name="T18" fmla="*/ 56 w 70"/>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3">
                  <a:moveTo>
                    <a:pt x="56" y="0"/>
                  </a:moveTo>
                  <a:lnTo>
                    <a:pt x="28" y="3"/>
                  </a:lnTo>
                  <a:lnTo>
                    <a:pt x="0" y="0"/>
                  </a:lnTo>
                  <a:lnTo>
                    <a:pt x="28" y="3"/>
                  </a:lnTo>
                  <a:lnTo>
                    <a:pt x="56" y="0"/>
                  </a:lnTo>
                  <a:lnTo>
                    <a:pt x="63" y="0"/>
                  </a:lnTo>
                  <a:lnTo>
                    <a:pt x="67" y="0"/>
                  </a:lnTo>
                  <a:lnTo>
                    <a:pt x="70" y="0"/>
                  </a:lnTo>
                  <a:lnTo>
                    <a:pt x="63" y="0"/>
                  </a:lnTo>
                  <a:lnTo>
                    <a:pt x="56"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2" name="Freeform 248"/>
            <p:cNvSpPr>
              <a:spLocks/>
            </p:cNvSpPr>
            <p:nvPr userDrawn="1"/>
          </p:nvSpPr>
          <p:spPr bwMode="gray">
            <a:xfrm>
              <a:off x="1962" y="1876"/>
              <a:ext cx="15" cy="35"/>
            </a:xfrm>
            <a:custGeom>
              <a:avLst/>
              <a:gdLst>
                <a:gd name="T0" fmla="*/ 0 w 14"/>
                <a:gd name="T1" fmla="*/ 0 h 32"/>
                <a:gd name="T2" fmla="*/ 7 w 14"/>
                <a:gd name="T3" fmla="*/ 7 h 32"/>
                <a:gd name="T4" fmla="*/ 10 w 14"/>
                <a:gd name="T5" fmla="*/ 18 h 32"/>
                <a:gd name="T6" fmla="*/ 14 w 14"/>
                <a:gd name="T7" fmla="*/ 28 h 32"/>
                <a:gd name="T8" fmla="*/ 10 w 14"/>
                <a:gd name="T9" fmla="*/ 28 h 32"/>
                <a:gd name="T10" fmla="*/ 7 w 14"/>
                <a:gd name="T11" fmla="*/ 32 h 32"/>
                <a:gd name="T12" fmla="*/ 10 w 14"/>
                <a:gd name="T13" fmla="*/ 28 h 32"/>
                <a:gd name="T14" fmla="*/ 14 w 14"/>
                <a:gd name="T15" fmla="*/ 28 h 32"/>
                <a:gd name="T16" fmla="*/ 14 w 14"/>
                <a:gd name="T17" fmla="*/ 28 h 32"/>
                <a:gd name="T18" fmla="*/ 10 w 14"/>
                <a:gd name="T19" fmla="*/ 18 h 32"/>
                <a:gd name="T20" fmla="*/ 7 w 14"/>
                <a:gd name="T21" fmla="*/ 7 h 32"/>
                <a:gd name="T22" fmla="*/ 0 w 14"/>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32">
                  <a:moveTo>
                    <a:pt x="0" y="0"/>
                  </a:moveTo>
                  <a:lnTo>
                    <a:pt x="7" y="7"/>
                  </a:lnTo>
                  <a:lnTo>
                    <a:pt x="10" y="18"/>
                  </a:lnTo>
                  <a:lnTo>
                    <a:pt x="14" y="28"/>
                  </a:lnTo>
                  <a:lnTo>
                    <a:pt x="10" y="28"/>
                  </a:lnTo>
                  <a:lnTo>
                    <a:pt x="7" y="32"/>
                  </a:lnTo>
                  <a:lnTo>
                    <a:pt x="10" y="28"/>
                  </a:lnTo>
                  <a:lnTo>
                    <a:pt x="14" y="28"/>
                  </a:lnTo>
                  <a:lnTo>
                    <a:pt x="14" y="28"/>
                  </a:lnTo>
                  <a:lnTo>
                    <a:pt x="10" y="18"/>
                  </a:lnTo>
                  <a:lnTo>
                    <a:pt x="7"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3" name="Freeform 249"/>
            <p:cNvSpPr>
              <a:spLocks/>
            </p:cNvSpPr>
            <p:nvPr userDrawn="1"/>
          </p:nvSpPr>
          <p:spPr bwMode="gray">
            <a:xfrm>
              <a:off x="1886" y="1869"/>
              <a:ext cx="15" cy="26"/>
            </a:xfrm>
            <a:custGeom>
              <a:avLst/>
              <a:gdLst>
                <a:gd name="T0" fmla="*/ 3 w 14"/>
                <a:gd name="T1" fmla="*/ 25 h 25"/>
                <a:gd name="T2" fmla="*/ 3 w 14"/>
                <a:gd name="T3" fmla="*/ 25 h 25"/>
                <a:gd name="T4" fmla="*/ 0 w 14"/>
                <a:gd name="T5" fmla="*/ 25 h 25"/>
                <a:gd name="T6" fmla="*/ 14 w 14"/>
                <a:gd name="T7" fmla="*/ 0 h 25"/>
                <a:gd name="T8" fmla="*/ 14 w 14"/>
                <a:gd name="T9" fmla="*/ 0 h 25"/>
                <a:gd name="T10" fmla="*/ 14 w 14"/>
                <a:gd name="T11" fmla="*/ 4 h 25"/>
                <a:gd name="T12" fmla="*/ 10 w 14"/>
                <a:gd name="T13" fmla="*/ 7 h 25"/>
                <a:gd name="T14" fmla="*/ 7 w 14"/>
                <a:gd name="T15" fmla="*/ 14 h 25"/>
                <a:gd name="T16" fmla="*/ 3 w 14"/>
                <a:gd name="T17" fmla="*/ 21 h 25"/>
                <a:gd name="T18" fmla="*/ 3 w 14"/>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5">
                  <a:moveTo>
                    <a:pt x="3" y="25"/>
                  </a:moveTo>
                  <a:lnTo>
                    <a:pt x="3" y="25"/>
                  </a:lnTo>
                  <a:lnTo>
                    <a:pt x="0" y="25"/>
                  </a:lnTo>
                  <a:lnTo>
                    <a:pt x="14" y="0"/>
                  </a:lnTo>
                  <a:lnTo>
                    <a:pt x="14" y="0"/>
                  </a:lnTo>
                  <a:lnTo>
                    <a:pt x="14" y="4"/>
                  </a:lnTo>
                  <a:lnTo>
                    <a:pt x="10" y="7"/>
                  </a:lnTo>
                  <a:lnTo>
                    <a:pt x="7" y="14"/>
                  </a:lnTo>
                  <a:lnTo>
                    <a:pt x="3" y="21"/>
                  </a:lnTo>
                  <a:lnTo>
                    <a:pt x="3"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4" name="Freeform 250"/>
            <p:cNvSpPr>
              <a:spLocks/>
            </p:cNvSpPr>
            <p:nvPr userDrawn="1"/>
          </p:nvSpPr>
          <p:spPr bwMode="gray">
            <a:xfrm>
              <a:off x="1861" y="1853"/>
              <a:ext cx="18" cy="5"/>
            </a:xfrm>
            <a:custGeom>
              <a:avLst/>
              <a:gdLst>
                <a:gd name="T0" fmla="*/ 0 w 18"/>
                <a:gd name="T1" fmla="*/ 0 h 4"/>
                <a:gd name="T2" fmla="*/ 0 w 18"/>
                <a:gd name="T3" fmla="*/ 0 h 4"/>
                <a:gd name="T4" fmla="*/ 0 w 18"/>
                <a:gd name="T5" fmla="*/ 0 h 4"/>
                <a:gd name="T6" fmla="*/ 3 w 18"/>
                <a:gd name="T7" fmla="*/ 0 h 4"/>
                <a:gd name="T8" fmla="*/ 10 w 18"/>
                <a:gd name="T9" fmla="*/ 0 h 4"/>
                <a:gd name="T10" fmla="*/ 18 w 18"/>
                <a:gd name="T11" fmla="*/ 4 h 4"/>
                <a:gd name="T12" fmla="*/ 10 w 18"/>
                <a:gd name="T13" fmla="*/ 4 h 4"/>
                <a:gd name="T14" fmla="*/ 0 w 18"/>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
                  <a:moveTo>
                    <a:pt x="0" y="0"/>
                  </a:moveTo>
                  <a:lnTo>
                    <a:pt x="0" y="0"/>
                  </a:lnTo>
                  <a:lnTo>
                    <a:pt x="0" y="0"/>
                  </a:lnTo>
                  <a:lnTo>
                    <a:pt x="3" y="0"/>
                  </a:lnTo>
                  <a:lnTo>
                    <a:pt x="10" y="0"/>
                  </a:lnTo>
                  <a:lnTo>
                    <a:pt x="18" y="4"/>
                  </a:lnTo>
                  <a:lnTo>
                    <a:pt x="1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5" name="Freeform 251"/>
            <p:cNvSpPr>
              <a:spLocks/>
            </p:cNvSpPr>
            <p:nvPr userDrawn="1"/>
          </p:nvSpPr>
          <p:spPr bwMode="gray">
            <a:xfrm>
              <a:off x="1828" y="1869"/>
              <a:ext cx="4" cy="11"/>
            </a:xfrm>
            <a:custGeom>
              <a:avLst/>
              <a:gdLst>
                <a:gd name="T0" fmla="*/ 0 w 4"/>
                <a:gd name="T1" fmla="*/ 4 h 11"/>
                <a:gd name="T2" fmla="*/ 0 w 4"/>
                <a:gd name="T3" fmla="*/ 11 h 11"/>
                <a:gd name="T4" fmla="*/ 0 w 4"/>
                <a:gd name="T5" fmla="*/ 7 h 11"/>
                <a:gd name="T6" fmla="*/ 0 w 4"/>
                <a:gd name="T7" fmla="*/ 4 h 11"/>
                <a:gd name="T8" fmla="*/ 0 w 4"/>
                <a:gd name="T9" fmla="*/ 4 h 11"/>
                <a:gd name="T10" fmla="*/ 4 w 4"/>
                <a:gd name="T11" fmla="*/ 4 h 11"/>
                <a:gd name="T12" fmla="*/ 4 w 4"/>
                <a:gd name="T13" fmla="*/ 4 h 11"/>
                <a:gd name="T14" fmla="*/ 4 w 4"/>
                <a:gd name="T15" fmla="*/ 0 h 11"/>
                <a:gd name="T16" fmla="*/ 0 w 4"/>
                <a:gd name="T17" fmla="*/ 4 h 11"/>
                <a:gd name="T18" fmla="*/ 0 w 4"/>
                <a:gd name="T19"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1">
                  <a:moveTo>
                    <a:pt x="0" y="4"/>
                  </a:moveTo>
                  <a:lnTo>
                    <a:pt x="0" y="11"/>
                  </a:lnTo>
                  <a:lnTo>
                    <a:pt x="0" y="7"/>
                  </a:lnTo>
                  <a:lnTo>
                    <a:pt x="0" y="4"/>
                  </a:lnTo>
                  <a:lnTo>
                    <a:pt x="0" y="4"/>
                  </a:lnTo>
                  <a:lnTo>
                    <a:pt x="4" y="4"/>
                  </a:lnTo>
                  <a:lnTo>
                    <a:pt x="4" y="4"/>
                  </a:lnTo>
                  <a:lnTo>
                    <a:pt x="4" y="0"/>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6" name="Freeform 252"/>
            <p:cNvSpPr>
              <a:spLocks/>
            </p:cNvSpPr>
            <p:nvPr userDrawn="1"/>
          </p:nvSpPr>
          <p:spPr bwMode="gray">
            <a:xfrm>
              <a:off x="1825" y="1884"/>
              <a:ext cx="3" cy="7"/>
            </a:xfrm>
            <a:custGeom>
              <a:avLst/>
              <a:gdLst>
                <a:gd name="T0" fmla="*/ 3 w 3"/>
                <a:gd name="T1" fmla="*/ 0 h 7"/>
                <a:gd name="T2" fmla="*/ 0 w 3"/>
                <a:gd name="T3" fmla="*/ 7 h 7"/>
                <a:gd name="T4" fmla="*/ 0 w 3"/>
                <a:gd name="T5" fmla="*/ 7 h 7"/>
                <a:gd name="T6" fmla="*/ 0 w 3"/>
                <a:gd name="T7" fmla="*/ 7 h 7"/>
                <a:gd name="T8" fmla="*/ 0 w 3"/>
                <a:gd name="T9" fmla="*/ 4 h 7"/>
                <a:gd name="T10" fmla="*/ 3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3" y="0"/>
                  </a:moveTo>
                  <a:lnTo>
                    <a:pt x="0" y="7"/>
                  </a:lnTo>
                  <a:lnTo>
                    <a:pt x="0" y="7"/>
                  </a:lnTo>
                  <a:lnTo>
                    <a:pt x="0" y="7"/>
                  </a:lnTo>
                  <a:lnTo>
                    <a:pt x="0" y="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7" name="Freeform 253"/>
            <p:cNvSpPr>
              <a:spLocks/>
            </p:cNvSpPr>
            <p:nvPr userDrawn="1"/>
          </p:nvSpPr>
          <p:spPr bwMode="gray">
            <a:xfrm>
              <a:off x="1944" y="1876"/>
              <a:ext cx="7" cy="15"/>
            </a:xfrm>
            <a:custGeom>
              <a:avLst/>
              <a:gdLst>
                <a:gd name="T0" fmla="*/ 7 w 7"/>
                <a:gd name="T1" fmla="*/ 0 h 14"/>
                <a:gd name="T2" fmla="*/ 0 w 7"/>
                <a:gd name="T3" fmla="*/ 14 h 14"/>
                <a:gd name="T4" fmla="*/ 0 w 7"/>
                <a:gd name="T5" fmla="*/ 11 h 14"/>
                <a:gd name="T6" fmla="*/ 0 w 7"/>
                <a:gd name="T7" fmla="*/ 7 h 14"/>
                <a:gd name="T8" fmla="*/ 3 w 7"/>
                <a:gd name="T9" fmla="*/ 4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0" y="14"/>
                  </a:lnTo>
                  <a:lnTo>
                    <a:pt x="0" y="11"/>
                  </a:lnTo>
                  <a:lnTo>
                    <a:pt x="0" y="7"/>
                  </a:lnTo>
                  <a:lnTo>
                    <a:pt x="3"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8" name="Freeform 254"/>
            <p:cNvSpPr>
              <a:spLocks/>
            </p:cNvSpPr>
            <p:nvPr userDrawn="1"/>
          </p:nvSpPr>
          <p:spPr bwMode="gray">
            <a:xfrm>
              <a:off x="1951" y="1869"/>
              <a:ext cx="4" cy="4"/>
            </a:xfrm>
            <a:custGeom>
              <a:avLst/>
              <a:gdLst>
                <a:gd name="T0" fmla="*/ 4 w 4"/>
                <a:gd name="T1" fmla="*/ 0 h 4"/>
                <a:gd name="T2" fmla="*/ 4 w 4"/>
                <a:gd name="T3" fmla="*/ 0 h 4"/>
                <a:gd name="T4" fmla="*/ 4 w 4"/>
                <a:gd name="T5" fmla="*/ 0 h 4"/>
                <a:gd name="T6" fmla="*/ 0 w 4"/>
                <a:gd name="T7" fmla="*/ 4 h 4"/>
                <a:gd name="T8" fmla="*/ 4 w 4"/>
                <a:gd name="T9" fmla="*/ 0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lnTo>
                    <a:pt x="4" y="0"/>
                  </a:lnTo>
                  <a:lnTo>
                    <a:pt x="4" y="0"/>
                  </a:lnTo>
                  <a:lnTo>
                    <a:pt x="0" y="4"/>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9" name="Freeform 255"/>
            <p:cNvSpPr>
              <a:spLocks/>
            </p:cNvSpPr>
            <p:nvPr userDrawn="1"/>
          </p:nvSpPr>
          <p:spPr bwMode="gray">
            <a:xfrm>
              <a:off x="1970" y="1956"/>
              <a:ext cx="10" cy="4"/>
            </a:xfrm>
            <a:custGeom>
              <a:avLst/>
              <a:gdLst>
                <a:gd name="T0" fmla="*/ 10 w 10"/>
                <a:gd name="T1" fmla="*/ 0 h 4"/>
                <a:gd name="T2" fmla="*/ 7 w 10"/>
                <a:gd name="T3" fmla="*/ 4 h 4"/>
                <a:gd name="T4" fmla="*/ 0 w 10"/>
                <a:gd name="T5" fmla="*/ 4 h 4"/>
                <a:gd name="T6" fmla="*/ 7 w 10"/>
                <a:gd name="T7" fmla="*/ 4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lnTo>
                    <a:pt x="7" y="4"/>
                  </a:lnTo>
                  <a:lnTo>
                    <a:pt x="0" y="4"/>
                  </a:lnTo>
                  <a:lnTo>
                    <a:pt x="7" y="4"/>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0" name="Freeform 256"/>
            <p:cNvSpPr>
              <a:spLocks/>
            </p:cNvSpPr>
            <p:nvPr userDrawn="1"/>
          </p:nvSpPr>
          <p:spPr bwMode="gray">
            <a:xfrm>
              <a:off x="1835" y="1439"/>
              <a:ext cx="29" cy="53"/>
            </a:xfrm>
            <a:custGeom>
              <a:avLst/>
              <a:gdLst>
                <a:gd name="T0" fmla="*/ 4 w 28"/>
                <a:gd name="T1" fmla="*/ 11 h 49"/>
                <a:gd name="T2" fmla="*/ 0 w 28"/>
                <a:gd name="T3" fmla="*/ 25 h 49"/>
                <a:gd name="T4" fmla="*/ 0 w 28"/>
                <a:gd name="T5" fmla="*/ 32 h 49"/>
                <a:gd name="T6" fmla="*/ 4 w 28"/>
                <a:gd name="T7" fmla="*/ 42 h 49"/>
                <a:gd name="T8" fmla="*/ 7 w 28"/>
                <a:gd name="T9" fmla="*/ 49 h 49"/>
                <a:gd name="T10" fmla="*/ 4 w 28"/>
                <a:gd name="T11" fmla="*/ 42 h 49"/>
                <a:gd name="T12" fmla="*/ 0 w 28"/>
                <a:gd name="T13" fmla="*/ 32 h 49"/>
                <a:gd name="T14" fmla="*/ 0 w 28"/>
                <a:gd name="T15" fmla="*/ 25 h 49"/>
                <a:gd name="T16" fmla="*/ 4 w 28"/>
                <a:gd name="T17" fmla="*/ 11 h 49"/>
                <a:gd name="T18" fmla="*/ 25 w 28"/>
                <a:gd name="T19" fmla="*/ 0 h 49"/>
                <a:gd name="T20" fmla="*/ 28 w 28"/>
                <a:gd name="T21" fmla="*/ 0 h 49"/>
                <a:gd name="T22" fmla="*/ 4 w 28"/>
                <a:gd name="T23" fmla="*/ 1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9">
                  <a:moveTo>
                    <a:pt x="4" y="11"/>
                  </a:moveTo>
                  <a:lnTo>
                    <a:pt x="0" y="25"/>
                  </a:lnTo>
                  <a:lnTo>
                    <a:pt x="0" y="32"/>
                  </a:lnTo>
                  <a:lnTo>
                    <a:pt x="4" y="42"/>
                  </a:lnTo>
                  <a:lnTo>
                    <a:pt x="7" y="49"/>
                  </a:lnTo>
                  <a:lnTo>
                    <a:pt x="4" y="42"/>
                  </a:lnTo>
                  <a:lnTo>
                    <a:pt x="0" y="32"/>
                  </a:lnTo>
                  <a:lnTo>
                    <a:pt x="0" y="25"/>
                  </a:lnTo>
                  <a:lnTo>
                    <a:pt x="4" y="11"/>
                  </a:lnTo>
                  <a:lnTo>
                    <a:pt x="25" y="0"/>
                  </a:lnTo>
                  <a:lnTo>
                    <a:pt x="28" y="0"/>
                  </a:lnTo>
                  <a:lnTo>
                    <a:pt x="4"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1" name="Freeform 257"/>
            <p:cNvSpPr>
              <a:spLocks/>
            </p:cNvSpPr>
            <p:nvPr userDrawn="1"/>
          </p:nvSpPr>
          <p:spPr bwMode="gray">
            <a:xfrm>
              <a:off x="1799" y="1466"/>
              <a:ext cx="21" cy="8"/>
            </a:xfrm>
            <a:custGeom>
              <a:avLst/>
              <a:gdLst>
                <a:gd name="T0" fmla="*/ 14 w 21"/>
                <a:gd name="T1" fmla="*/ 3 h 7"/>
                <a:gd name="T2" fmla="*/ 18 w 21"/>
                <a:gd name="T3" fmla="*/ 3 h 7"/>
                <a:gd name="T4" fmla="*/ 21 w 21"/>
                <a:gd name="T5" fmla="*/ 0 h 7"/>
                <a:gd name="T6" fmla="*/ 18 w 21"/>
                <a:gd name="T7" fmla="*/ 3 h 7"/>
                <a:gd name="T8" fmla="*/ 14 w 21"/>
                <a:gd name="T9" fmla="*/ 3 h 7"/>
                <a:gd name="T10" fmla="*/ 7 w 21"/>
                <a:gd name="T11" fmla="*/ 3 h 7"/>
                <a:gd name="T12" fmla="*/ 0 w 21"/>
                <a:gd name="T13" fmla="*/ 7 h 7"/>
                <a:gd name="T14" fmla="*/ 7 w 21"/>
                <a:gd name="T15" fmla="*/ 3 h 7"/>
                <a:gd name="T16" fmla="*/ 14 w 21"/>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3"/>
                  </a:moveTo>
                  <a:lnTo>
                    <a:pt x="18" y="3"/>
                  </a:lnTo>
                  <a:lnTo>
                    <a:pt x="21" y="0"/>
                  </a:lnTo>
                  <a:lnTo>
                    <a:pt x="18" y="3"/>
                  </a:lnTo>
                  <a:lnTo>
                    <a:pt x="14" y="3"/>
                  </a:lnTo>
                  <a:lnTo>
                    <a:pt x="7" y="3"/>
                  </a:lnTo>
                  <a:lnTo>
                    <a:pt x="0" y="7"/>
                  </a:lnTo>
                  <a:lnTo>
                    <a:pt x="7" y="3"/>
                  </a:lnTo>
                  <a:lnTo>
                    <a:pt x="14"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2" name="Freeform 258"/>
            <p:cNvSpPr>
              <a:spLocks/>
            </p:cNvSpPr>
            <p:nvPr userDrawn="1"/>
          </p:nvSpPr>
          <p:spPr bwMode="gray">
            <a:xfrm>
              <a:off x="1628" y="1754"/>
              <a:ext cx="26" cy="12"/>
            </a:xfrm>
            <a:custGeom>
              <a:avLst/>
              <a:gdLst>
                <a:gd name="T0" fmla="*/ 7 w 25"/>
                <a:gd name="T1" fmla="*/ 7 h 11"/>
                <a:gd name="T2" fmla="*/ 4 w 25"/>
                <a:gd name="T3" fmla="*/ 7 h 11"/>
                <a:gd name="T4" fmla="*/ 4 w 25"/>
                <a:gd name="T5" fmla="*/ 4 h 11"/>
                <a:gd name="T6" fmla="*/ 0 w 25"/>
                <a:gd name="T7" fmla="*/ 0 h 11"/>
                <a:gd name="T8" fmla="*/ 4 w 25"/>
                <a:gd name="T9" fmla="*/ 4 h 11"/>
                <a:gd name="T10" fmla="*/ 7 w 25"/>
                <a:gd name="T11" fmla="*/ 7 h 11"/>
                <a:gd name="T12" fmla="*/ 7 w 25"/>
                <a:gd name="T13" fmla="*/ 7 h 11"/>
                <a:gd name="T14" fmla="*/ 11 w 25"/>
                <a:gd name="T15" fmla="*/ 7 h 11"/>
                <a:gd name="T16" fmla="*/ 18 w 25"/>
                <a:gd name="T17" fmla="*/ 7 h 11"/>
                <a:gd name="T18" fmla="*/ 25 w 25"/>
                <a:gd name="T19" fmla="*/ 11 h 11"/>
                <a:gd name="T20" fmla="*/ 22 w 25"/>
                <a:gd name="T21" fmla="*/ 7 h 11"/>
                <a:gd name="T22" fmla="*/ 18 w 25"/>
                <a:gd name="T23" fmla="*/ 7 h 11"/>
                <a:gd name="T24" fmla="*/ 11 w 25"/>
                <a:gd name="T25" fmla="*/ 7 h 11"/>
                <a:gd name="T26" fmla="*/ 7 w 25"/>
                <a:gd name="T2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11">
                  <a:moveTo>
                    <a:pt x="7" y="7"/>
                  </a:moveTo>
                  <a:lnTo>
                    <a:pt x="4" y="7"/>
                  </a:lnTo>
                  <a:lnTo>
                    <a:pt x="4" y="4"/>
                  </a:lnTo>
                  <a:lnTo>
                    <a:pt x="0" y="0"/>
                  </a:lnTo>
                  <a:lnTo>
                    <a:pt x="4" y="4"/>
                  </a:lnTo>
                  <a:lnTo>
                    <a:pt x="7" y="7"/>
                  </a:lnTo>
                  <a:lnTo>
                    <a:pt x="7" y="7"/>
                  </a:lnTo>
                  <a:lnTo>
                    <a:pt x="11" y="7"/>
                  </a:lnTo>
                  <a:lnTo>
                    <a:pt x="18" y="7"/>
                  </a:lnTo>
                  <a:lnTo>
                    <a:pt x="25" y="11"/>
                  </a:lnTo>
                  <a:lnTo>
                    <a:pt x="22" y="7"/>
                  </a:lnTo>
                  <a:lnTo>
                    <a:pt x="18" y="7"/>
                  </a:lnTo>
                  <a:lnTo>
                    <a:pt x="11"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3" name="Freeform 259"/>
            <p:cNvSpPr>
              <a:spLocks/>
            </p:cNvSpPr>
            <p:nvPr userDrawn="1"/>
          </p:nvSpPr>
          <p:spPr bwMode="gray">
            <a:xfrm>
              <a:off x="1723" y="1766"/>
              <a:ext cx="7" cy="3"/>
            </a:xfrm>
            <a:custGeom>
              <a:avLst/>
              <a:gdLst>
                <a:gd name="T0" fmla="*/ 0 w 7"/>
                <a:gd name="T1" fmla="*/ 3 h 3"/>
                <a:gd name="T2" fmla="*/ 7 w 7"/>
                <a:gd name="T3" fmla="*/ 0 h 3"/>
                <a:gd name="T4" fmla="*/ 7 w 7"/>
                <a:gd name="T5" fmla="*/ 0 h 3"/>
                <a:gd name="T6" fmla="*/ 7 w 7"/>
                <a:gd name="T7" fmla="*/ 0 h 3"/>
                <a:gd name="T8" fmla="*/ 0 w 7"/>
                <a:gd name="T9" fmla="*/ 3 h 3"/>
                <a:gd name="T10" fmla="*/ 0 w 7"/>
                <a:gd name="T11" fmla="*/ 3 h 3"/>
              </a:gdLst>
              <a:ahLst/>
              <a:cxnLst>
                <a:cxn ang="0">
                  <a:pos x="T0" y="T1"/>
                </a:cxn>
                <a:cxn ang="0">
                  <a:pos x="T2" y="T3"/>
                </a:cxn>
                <a:cxn ang="0">
                  <a:pos x="T4" y="T5"/>
                </a:cxn>
                <a:cxn ang="0">
                  <a:pos x="T6" y="T7"/>
                </a:cxn>
                <a:cxn ang="0">
                  <a:pos x="T8" y="T9"/>
                </a:cxn>
                <a:cxn ang="0">
                  <a:pos x="T10" y="T11"/>
                </a:cxn>
              </a:cxnLst>
              <a:rect l="0" t="0" r="r" b="b"/>
              <a:pathLst>
                <a:path w="7" h="3">
                  <a:moveTo>
                    <a:pt x="0" y="3"/>
                  </a:moveTo>
                  <a:lnTo>
                    <a:pt x="7" y="0"/>
                  </a:lnTo>
                  <a:lnTo>
                    <a:pt x="7"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4" name="Freeform 260"/>
            <p:cNvSpPr>
              <a:spLocks/>
            </p:cNvSpPr>
            <p:nvPr userDrawn="1"/>
          </p:nvSpPr>
          <p:spPr bwMode="gray">
            <a:xfrm>
              <a:off x="1720" y="1786"/>
              <a:ext cx="10" cy="10"/>
            </a:xfrm>
            <a:custGeom>
              <a:avLst/>
              <a:gdLst>
                <a:gd name="T0" fmla="*/ 10 w 10"/>
                <a:gd name="T1" fmla="*/ 0 h 10"/>
                <a:gd name="T2" fmla="*/ 10 w 10"/>
                <a:gd name="T3" fmla="*/ 0 h 10"/>
                <a:gd name="T4" fmla="*/ 7 w 10"/>
                <a:gd name="T5" fmla="*/ 3 h 10"/>
                <a:gd name="T6" fmla="*/ 3 w 10"/>
                <a:gd name="T7" fmla="*/ 3 h 10"/>
                <a:gd name="T8" fmla="*/ 0 w 10"/>
                <a:gd name="T9" fmla="*/ 10 h 10"/>
                <a:gd name="T10" fmla="*/ 3 w 10"/>
                <a:gd name="T11" fmla="*/ 7 h 10"/>
                <a:gd name="T12" fmla="*/ 7 w 10"/>
                <a:gd name="T13" fmla="*/ 3 h 10"/>
                <a:gd name="T14" fmla="*/ 10 w 10"/>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0">
                  <a:moveTo>
                    <a:pt x="10" y="0"/>
                  </a:moveTo>
                  <a:lnTo>
                    <a:pt x="10" y="0"/>
                  </a:lnTo>
                  <a:lnTo>
                    <a:pt x="7" y="3"/>
                  </a:lnTo>
                  <a:lnTo>
                    <a:pt x="3" y="3"/>
                  </a:lnTo>
                  <a:lnTo>
                    <a:pt x="0" y="10"/>
                  </a:lnTo>
                  <a:lnTo>
                    <a:pt x="3" y="7"/>
                  </a:lnTo>
                  <a:lnTo>
                    <a:pt x="7" y="3"/>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5" name="Freeform 261"/>
            <p:cNvSpPr>
              <a:spLocks/>
            </p:cNvSpPr>
            <p:nvPr userDrawn="1"/>
          </p:nvSpPr>
          <p:spPr bwMode="gray">
            <a:xfrm>
              <a:off x="1654" y="1706"/>
              <a:ext cx="4" cy="7"/>
            </a:xfrm>
            <a:custGeom>
              <a:avLst/>
              <a:gdLst>
                <a:gd name="T0" fmla="*/ 4 w 4"/>
                <a:gd name="T1" fmla="*/ 7 h 7"/>
                <a:gd name="T2" fmla="*/ 0 w 4"/>
                <a:gd name="T3" fmla="*/ 3 h 7"/>
                <a:gd name="T4" fmla="*/ 0 w 4"/>
                <a:gd name="T5" fmla="*/ 0 h 7"/>
                <a:gd name="T6" fmla="*/ 0 w 4"/>
                <a:gd name="T7" fmla="*/ 3 h 7"/>
                <a:gd name="T8" fmla="*/ 0 w 4"/>
                <a:gd name="T9" fmla="*/ 7 h 7"/>
                <a:gd name="T10" fmla="*/ 4 w 4"/>
                <a:gd name="T11" fmla="*/ 7 h 7"/>
              </a:gdLst>
              <a:ahLst/>
              <a:cxnLst>
                <a:cxn ang="0">
                  <a:pos x="T0" y="T1"/>
                </a:cxn>
                <a:cxn ang="0">
                  <a:pos x="T2" y="T3"/>
                </a:cxn>
                <a:cxn ang="0">
                  <a:pos x="T4" y="T5"/>
                </a:cxn>
                <a:cxn ang="0">
                  <a:pos x="T6" y="T7"/>
                </a:cxn>
                <a:cxn ang="0">
                  <a:pos x="T8" y="T9"/>
                </a:cxn>
                <a:cxn ang="0">
                  <a:pos x="T10" y="T11"/>
                </a:cxn>
              </a:cxnLst>
              <a:rect l="0" t="0" r="r" b="b"/>
              <a:pathLst>
                <a:path w="4" h="7">
                  <a:moveTo>
                    <a:pt x="4" y="7"/>
                  </a:moveTo>
                  <a:lnTo>
                    <a:pt x="0" y="3"/>
                  </a:lnTo>
                  <a:lnTo>
                    <a:pt x="0" y="0"/>
                  </a:lnTo>
                  <a:lnTo>
                    <a:pt x="0" y="3"/>
                  </a:lnTo>
                  <a:lnTo>
                    <a:pt x="0" y="7"/>
                  </a:lnTo>
                  <a:lnTo>
                    <a:pt x="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6" name="Freeform 262"/>
            <p:cNvSpPr>
              <a:spLocks/>
            </p:cNvSpPr>
            <p:nvPr userDrawn="1"/>
          </p:nvSpPr>
          <p:spPr bwMode="gray">
            <a:xfrm>
              <a:off x="1759" y="1500"/>
              <a:ext cx="21" cy="7"/>
            </a:xfrm>
            <a:custGeom>
              <a:avLst/>
              <a:gdLst>
                <a:gd name="T0" fmla="*/ 14 w 21"/>
                <a:gd name="T1" fmla="*/ 4 h 7"/>
                <a:gd name="T2" fmla="*/ 18 w 21"/>
                <a:gd name="T3" fmla="*/ 4 h 7"/>
                <a:gd name="T4" fmla="*/ 21 w 21"/>
                <a:gd name="T5" fmla="*/ 0 h 7"/>
                <a:gd name="T6" fmla="*/ 18 w 21"/>
                <a:gd name="T7" fmla="*/ 4 h 7"/>
                <a:gd name="T8" fmla="*/ 14 w 21"/>
                <a:gd name="T9" fmla="*/ 4 h 7"/>
                <a:gd name="T10" fmla="*/ 7 w 21"/>
                <a:gd name="T11" fmla="*/ 4 h 7"/>
                <a:gd name="T12" fmla="*/ 0 w 21"/>
                <a:gd name="T13" fmla="*/ 7 h 7"/>
                <a:gd name="T14" fmla="*/ 7 w 21"/>
                <a:gd name="T15" fmla="*/ 4 h 7"/>
                <a:gd name="T16" fmla="*/ 14 w 21"/>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4"/>
                  </a:moveTo>
                  <a:lnTo>
                    <a:pt x="18" y="4"/>
                  </a:lnTo>
                  <a:lnTo>
                    <a:pt x="21" y="0"/>
                  </a:lnTo>
                  <a:lnTo>
                    <a:pt x="18" y="4"/>
                  </a:lnTo>
                  <a:lnTo>
                    <a:pt x="14" y="4"/>
                  </a:lnTo>
                  <a:lnTo>
                    <a:pt x="7" y="4"/>
                  </a:lnTo>
                  <a:lnTo>
                    <a:pt x="0" y="7"/>
                  </a:lnTo>
                  <a:lnTo>
                    <a:pt x="7"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7" name="Freeform 263"/>
            <p:cNvSpPr>
              <a:spLocks/>
            </p:cNvSpPr>
            <p:nvPr userDrawn="1"/>
          </p:nvSpPr>
          <p:spPr bwMode="gray">
            <a:xfrm>
              <a:off x="1723" y="1539"/>
              <a:ext cx="25" cy="10"/>
            </a:xfrm>
            <a:custGeom>
              <a:avLst/>
              <a:gdLst>
                <a:gd name="T0" fmla="*/ 14 w 25"/>
                <a:gd name="T1" fmla="*/ 7 h 10"/>
                <a:gd name="T2" fmla="*/ 18 w 25"/>
                <a:gd name="T3" fmla="*/ 7 h 10"/>
                <a:gd name="T4" fmla="*/ 25 w 25"/>
                <a:gd name="T5" fmla="*/ 0 h 10"/>
                <a:gd name="T6" fmla="*/ 18 w 25"/>
                <a:gd name="T7" fmla="*/ 7 h 10"/>
                <a:gd name="T8" fmla="*/ 14 w 25"/>
                <a:gd name="T9" fmla="*/ 7 h 10"/>
                <a:gd name="T10" fmla="*/ 7 w 25"/>
                <a:gd name="T11" fmla="*/ 10 h 10"/>
                <a:gd name="T12" fmla="*/ 0 w 25"/>
                <a:gd name="T13" fmla="*/ 10 h 10"/>
                <a:gd name="T14" fmla="*/ 4 w 25"/>
                <a:gd name="T15" fmla="*/ 10 h 10"/>
                <a:gd name="T16" fmla="*/ 7 w 25"/>
                <a:gd name="T17" fmla="*/ 10 h 10"/>
                <a:gd name="T18" fmla="*/ 14 w 25"/>
                <a:gd name="T1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0">
                  <a:moveTo>
                    <a:pt x="14" y="7"/>
                  </a:moveTo>
                  <a:lnTo>
                    <a:pt x="18" y="7"/>
                  </a:lnTo>
                  <a:lnTo>
                    <a:pt x="25" y="0"/>
                  </a:lnTo>
                  <a:lnTo>
                    <a:pt x="18" y="7"/>
                  </a:lnTo>
                  <a:lnTo>
                    <a:pt x="14" y="7"/>
                  </a:lnTo>
                  <a:lnTo>
                    <a:pt x="7" y="10"/>
                  </a:lnTo>
                  <a:lnTo>
                    <a:pt x="0" y="10"/>
                  </a:lnTo>
                  <a:lnTo>
                    <a:pt x="4" y="10"/>
                  </a:lnTo>
                  <a:lnTo>
                    <a:pt x="7" y="10"/>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8" name="Freeform 264"/>
            <p:cNvSpPr>
              <a:spLocks/>
            </p:cNvSpPr>
            <p:nvPr userDrawn="1"/>
          </p:nvSpPr>
          <p:spPr bwMode="gray">
            <a:xfrm>
              <a:off x="1708" y="1561"/>
              <a:ext cx="15" cy="8"/>
            </a:xfrm>
            <a:custGeom>
              <a:avLst/>
              <a:gdLst>
                <a:gd name="T0" fmla="*/ 14 w 14"/>
                <a:gd name="T1" fmla="*/ 0 h 7"/>
                <a:gd name="T2" fmla="*/ 11 w 14"/>
                <a:gd name="T3" fmla="*/ 0 h 7"/>
                <a:gd name="T4" fmla="*/ 7 w 14"/>
                <a:gd name="T5" fmla="*/ 0 h 7"/>
                <a:gd name="T6" fmla="*/ 0 w 14"/>
                <a:gd name="T7" fmla="*/ 3 h 7"/>
                <a:gd name="T8" fmla="*/ 0 w 14"/>
                <a:gd name="T9" fmla="*/ 7 h 7"/>
                <a:gd name="T10" fmla="*/ 0 w 14"/>
                <a:gd name="T11" fmla="*/ 7 h 7"/>
                <a:gd name="T12" fmla="*/ 0 w 14"/>
                <a:gd name="T13" fmla="*/ 7 h 7"/>
                <a:gd name="T14" fmla="*/ 0 w 14"/>
                <a:gd name="T15" fmla="*/ 3 h 7"/>
                <a:gd name="T16" fmla="*/ 7 w 14"/>
                <a:gd name="T17" fmla="*/ 0 h 7"/>
                <a:gd name="T18" fmla="*/ 11 w 14"/>
                <a:gd name="T19" fmla="*/ 0 h 7"/>
                <a:gd name="T20" fmla="*/ 14 w 14"/>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7">
                  <a:moveTo>
                    <a:pt x="14" y="0"/>
                  </a:moveTo>
                  <a:lnTo>
                    <a:pt x="11" y="0"/>
                  </a:lnTo>
                  <a:lnTo>
                    <a:pt x="7" y="0"/>
                  </a:lnTo>
                  <a:lnTo>
                    <a:pt x="0" y="3"/>
                  </a:lnTo>
                  <a:lnTo>
                    <a:pt x="0" y="7"/>
                  </a:lnTo>
                  <a:lnTo>
                    <a:pt x="0" y="7"/>
                  </a:lnTo>
                  <a:lnTo>
                    <a:pt x="0" y="7"/>
                  </a:lnTo>
                  <a:lnTo>
                    <a:pt x="0" y="3"/>
                  </a:lnTo>
                  <a:lnTo>
                    <a:pt x="7" y="0"/>
                  </a:lnTo>
                  <a:lnTo>
                    <a:pt x="11"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9" name="Freeform 265"/>
            <p:cNvSpPr>
              <a:spLocks/>
            </p:cNvSpPr>
            <p:nvPr userDrawn="1"/>
          </p:nvSpPr>
          <p:spPr bwMode="gray">
            <a:xfrm>
              <a:off x="1672" y="1629"/>
              <a:ext cx="15" cy="5"/>
            </a:xfrm>
            <a:custGeom>
              <a:avLst/>
              <a:gdLst>
                <a:gd name="T0" fmla="*/ 14 w 14"/>
                <a:gd name="T1" fmla="*/ 0 h 4"/>
                <a:gd name="T2" fmla="*/ 14 w 14"/>
                <a:gd name="T3" fmla="*/ 0 h 4"/>
                <a:gd name="T4" fmla="*/ 14 w 14"/>
                <a:gd name="T5" fmla="*/ 0 h 4"/>
                <a:gd name="T6" fmla="*/ 14 w 14"/>
                <a:gd name="T7" fmla="*/ 0 h 4"/>
                <a:gd name="T8" fmla="*/ 14 w 14"/>
                <a:gd name="T9" fmla="*/ 0 h 4"/>
                <a:gd name="T10" fmla="*/ 7 w 14"/>
                <a:gd name="T11" fmla="*/ 0 h 4"/>
                <a:gd name="T12" fmla="*/ 0 w 14"/>
                <a:gd name="T13" fmla="*/ 4 h 4"/>
                <a:gd name="T14" fmla="*/ 7 w 14"/>
                <a:gd name="T15" fmla="*/ 0 h 4"/>
                <a:gd name="T16" fmla="*/ 14 w 14"/>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
                  <a:moveTo>
                    <a:pt x="14" y="0"/>
                  </a:moveTo>
                  <a:lnTo>
                    <a:pt x="14" y="0"/>
                  </a:lnTo>
                  <a:lnTo>
                    <a:pt x="14" y="0"/>
                  </a:lnTo>
                  <a:lnTo>
                    <a:pt x="14" y="0"/>
                  </a:lnTo>
                  <a:lnTo>
                    <a:pt x="14" y="0"/>
                  </a:lnTo>
                  <a:lnTo>
                    <a:pt x="7" y="0"/>
                  </a:lnTo>
                  <a:lnTo>
                    <a:pt x="0" y="4"/>
                  </a:lnTo>
                  <a:lnTo>
                    <a:pt x="7"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0" name="Freeform 266"/>
            <p:cNvSpPr>
              <a:spLocks/>
            </p:cNvSpPr>
            <p:nvPr userDrawn="1"/>
          </p:nvSpPr>
          <p:spPr bwMode="gray">
            <a:xfrm>
              <a:off x="1611" y="1709"/>
              <a:ext cx="10" cy="4"/>
            </a:xfrm>
            <a:custGeom>
              <a:avLst/>
              <a:gdLst>
                <a:gd name="T0" fmla="*/ 10 w 10"/>
                <a:gd name="T1" fmla="*/ 4 h 4"/>
                <a:gd name="T2" fmla="*/ 3 w 10"/>
                <a:gd name="T3" fmla="*/ 4 h 4"/>
                <a:gd name="T4" fmla="*/ 0 w 10"/>
                <a:gd name="T5" fmla="*/ 0 h 4"/>
                <a:gd name="T6" fmla="*/ 3 w 10"/>
                <a:gd name="T7" fmla="*/ 4 h 4"/>
                <a:gd name="T8" fmla="*/ 10 w 10"/>
                <a:gd name="T9" fmla="*/ 4 h 4"/>
              </a:gdLst>
              <a:ahLst/>
              <a:cxnLst>
                <a:cxn ang="0">
                  <a:pos x="T0" y="T1"/>
                </a:cxn>
                <a:cxn ang="0">
                  <a:pos x="T2" y="T3"/>
                </a:cxn>
                <a:cxn ang="0">
                  <a:pos x="T4" y="T5"/>
                </a:cxn>
                <a:cxn ang="0">
                  <a:pos x="T6" y="T7"/>
                </a:cxn>
                <a:cxn ang="0">
                  <a:pos x="T8" y="T9"/>
                </a:cxn>
              </a:cxnLst>
              <a:rect l="0" t="0" r="r" b="b"/>
              <a:pathLst>
                <a:path w="10" h="4">
                  <a:moveTo>
                    <a:pt x="10" y="4"/>
                  </a:moveTo>
                  <a:lnTo>
                    <a:pt x="3" y="4"/>
                  </a:lnTo>
                  <a:lnTo>
                    <a:pt x="0" y="0"/>
                  </a:lnTo>
                  <a:lnTo>
                    <a:pt x="3" y="4"/>
                  </a:lnTo>
                  <a:lnTo>
                    <a:pt x="1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1" name="Freeform 267"/>
            <p:cNvSpPr>
              <a:spLocks/>
            </p:cNvSpPr>
            <p:nvPr userDrawn="1"/>
          </p:nvSpPr>
          <p:spPr bwMode="gray">
            <a:xfrm>
              <a:off x="1447" y="1690"/>
              <a:ext cx="142" cy="91"/>
            </a:xfrm>
            <a:custGeom>
              <a:avLst/>
              <a:gdLst>
                <a:gd name="T0" fmla="*/ 28 w 138"/>
                <a:gd name="T1" fmla="*/ 43 h 85"/>
                <a:gd name="T2" fmla="*/ 32 w 138"/>
                <a:gd name="T3" fmla="*/ 32 h 85"/>
                <a:gd name="T4" fmla="*/ 36 w 138"/>
                <a:gd name="T5" fmla="*/ 32 h 85"/>
                <a:gd name="T6" fmla="*/ 39 w 138"/>
                <a:gd name="T7" fmla="*/ 29 h 85"/>
                <a:gd name="T8" fmla="*/ 46 w 138"/>
                <a:gd name="T9" fmla="*/ 25 h 85"/>
                <a:gd name="T10" fmla="*/ 53 w 138"/>
                <a:gd name="T11" fmla="*/ 22 h 85"/>
                <a:gd name="T12" fmla="*/ 57 w 138"/>
                <a:gd name="T13" fmla="*/ 15 h 85"/>
                <a:gd name="T14" fmla="*/ 60 w 138"/>
                <a:gd name="T15" fmla="*/ 8 h 85"/>
                <a:gd name="T16" fmla="*/ 60 w 138"/>
                <a:gd name="T17" fmla="*/ 8 h 85"/>
                <a:gd name="T18" fmla="*/ 67 w 138"/>
                <a:gd name="T19" fmla="*/ 11 h 85"/>
                <a:gd name="T20" fmla="*/ 71 w 138"/>
                <a:gd name="T21" fmla="*/ 11 h 85"/>
                <a:gd name="T22" fmla="*/ 74 w 138"/>
                <a:gd name="T23" fmla="*/ 11 h 85"/>
                <a:gd name="T24" fmla="*/ 78 w 138"/>
                <a:gd name="T25" fmla="*/ 11 h 85"/>
                <a:gd name="T26" fmla="*/ 88 w 138"/>
                <a:gd name="T27" fmla="*/ 11 h 85"/>
                <a:gd name="T28" fmla="*/ 95 w 138"/>
                <a:gd name="T29" fmla="*/ 11 h 85"/>
                <a:gd name="T30" fmla="*/ 106 w 138"/>
                <a:gd name="T31" fmla="*/ 11 h 85"/>
                <a:gd name="T32" fmla="*/ 117 w 138"/>
                <a:gd name="T33" fmla="*/ 8 h 85"/>
                <a:gd name="T34" fmla="*/ 127 w 138"/>
                <a:gd name="T35" fmla="*/ 0 h 85"/>
                <a:gd name="T36" fmla="*/ 138 w 138"/>
                <a:gd name="T37" fmla="*/ 0 h 85"/>
                <a:gd name="T38" fmla="*/ 138 w 138"/>
                <a:gd name="T39" fmla="*/ 0 h 85"/>
                <a:gd name="T40" fmla="*/ 127 w 138"/>
                <a:gd name="T41" fmla="*/ 0 h 85"/>
                <a:gd name="T42" fmla="*/ 120 w 138"/>
                <a:gd name="T43" fmla="*/ 8 h 85"/>
                <a:gd name="T44" fmla="*/ 106 w 138"/>
                <a:gd name="T45" fmla="*/ 11 h 85"/>
                <a:gd name="T46" fmla="*/ 95 w 138"/>
                <a:gd name="T47" fmla="*/ 15 h 85"/>
                <a:gd name="T48" fmla="*/ 88 w 138"/>
                <a:gd name="T49" fmla="*/ 11 h 85"/>
                <a:gd name="T50" fmla="*/ 81 w 138"/>
                <a:gd name="T51" fmla="*/ 11 h 85"/>
                <a:gd name="T52" fmla="*/ 78 w 138"/>
                <a:gd name="T53" fmla="*/ 11 h 85"/>
                <a:gd name="T54" fmla="*/ 71 w 138"/>
                <a:gd name="T55" fmla="*/ 11 h 85"/>
                <a:gd name="T56" fmla="*/ 67 w 138"/>
                <a:gd name="T57" fmla="*/ 11 h 85"/>
                <a:gd name="T58" fmla="*/ 64 w 138"/>
                <a:gd name="T59" fmla="*/ 11 h 85"/>
                <a:gd name="T60" fmla="*/ 60 w 138"/>
                <a:gd name="T61" fmla="*/ 8 h 85"/>
                <a:gd name="T62" fmla="*/ 57 w 138"/>
                <a:gd name="T63" fmla="*/ 15 h 85"/>
                <a:gd name="T64" fmla="*/ 53 w 138"/>
                <a:gd name="T65" fmla="*/ 22 h 85"/>
                <a:gd name="T66" fmla="*/ 46 w 138"/>
                <a:gd name="T67" fmla="*/ 29 h 85"/>
                <a:gd name="T68" fmla="*/ 39 w 138"/>
                <a:gd name="T69" fmla="*/ 32 h 85"/>
                <a:gd name="T70" fmla="*/ 36 w 138"/>
                <a:gd name="T71" fmla="*/ 32 h 85"/>
                <a:gd name="T72" fmla="*/ 36 w 138"/>
                <a:gd name="T73" fmla="*/ 32 h 85"/>
                <a:gd name="T74" fmla="*/ 28 w 138"/>
                <a:gd name="T75" fmla="*/ 43 h 85"/>
                <a:gd name="T76" fmla="*/ 11 w 138"/>
                <a:gd name="T77" fmla="*/ 46 h 85"/>
                <a:gd name="T78" fmla="*/ 11 w 138"/>
                <a:gd name="T79" fmla="*/ 67 h 85"/>
                <a:gd name="T80" fmla="*/ 0 w 138"/>
                <a:gd name="T81" fmla="*/ 85 h 85"/>
                <a:gd name="T82" fmla="*/ 0 w 138"/>
                <a:gd name="T83" fmla="*/ 82 h 85"/>
                <a:gd name="T84" fmla="*/ 11 w 138"/>
                <a:gd name="T85" fmla="*/ 64 h 85"/>
                <a:gd name="T86" fmla="*/ 11 w 138"/>
                <a:gd name="T87" fmla="*/ 43 h 85"/>
                <a:gd name="T88" fmla="*/ 21 w 138"/>
                <a:gd name="T89" fmla="*/ 43 h 85"/>
                <a:gd name="T90" fmla="*/ 28 w 138"/>
                <a:gd name="T91"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8" h="85">
                  <a:moveTo>
                    <a:pt x="28" y="43"/>
                  </a:moveTo>
                  <a:lnTo>
                    <a:pt x="32" y="32"/>
                  </a:lnTo>
                  <a:lnTo>
                    <a:pt x="36" y="32"/>
                  </a:lnTo>
                  <a:lnTo>
                    <a:pt x="39" y="29"/>
                  </a:lnTo>
                  <a:lnTo>
                    <a:pt x="46" y="25"/>
                  </a:lnTo>
                  <a:lnTo>
                    <a:pt x="53" y="22"/>
                  </a:lnTo>
                  <a:lnTo>
                    <a:pt x="57" y="15"/>
                  </a:lnTo>
                  <a:lnTo>
                    <a:pt x="60" y="8"/>
                  </a:lnTo>
                  <a:lnTo>
                    <a:pt x="60" y="8"/>
                  </a:lnTo>
                  <a:lnTo>
                    <a:pt x="67" y="11"/>
                  </a:lnTo>
                  <a:lnTo>
                    <a:pt x="71" y="11"/>
                  </a:lnTo>
                  <a:lnTo>
                    <a:pt x="74" y="11"/>
                  </a:lnTo>
                  <a:lnTo>
                    <a:pt x="78" y="11"/>
                  </a:lnTo>
                  <a:lnTo>
                    <a:pt x="88" y="11"/>
                  </a:lnTo>
                  <a:lnTo>
                    <a:pt x="95" y="11"/>
                  </a:lnTo>
                  <a:lnTo>
                    <a:pt x="106" y="11"/>
                  </a:lnTo>
                  <a:lnTo>
                    <a:pt x="117" y="8"/>
                  </a:lnTo>
                  <a:lnTo>
                    <a:pt x="127" y="0"/>
                  </a:lnTo>
                  <a:lnTo>
                    <a:pt x="138" y="0"/>
                  </a:lnTo>
                  <a:lnTo>
                    <a:pt x="138" y="0"/>
                  </a:lnTo>
                  <a:lnTo>
                    <a:pt x="127" y="0"/>
                  </a:lnTo>
                  <a:lnTo>
                    <a:pt x="120" y="8"/>
                  </a:lnTo>
                  <a:lnTo>
                    <a:pt x="106" y="11"/>
                  </a:lnTo>
                  <a:lnTo>
                    <a:pt x="95" y="15"/>
                  </a:lnTo>
                  <a:lnTo>
                    <a:pt x="88" y="11"/>
                  </a:lnTo>
                  <a:lnTo>
                    <a:pt x="81" y="11"/>
                  </a:lnTo>
                  <a:lnTo>
                    <a:pt x="78" y="11"/>
                  </a:lnTo>
                  <a:lnTo>
                    <a:pt x="71" y="11"/>
                  </a:lnTo>
                  <a:lnTo>
                    <a:pt x="67" y="11"/>
                  </a:lnTo>
                  <a:lnTo>
                    <a:pt x="64" y="11"/>
                  </a:lnTo>
                  <a:lnTo>
                    <a:pt x="60" y="8"/>
                  </a:lnTo>
                  <a:lnTo>
                    <a:pt x="57" y="15"/>
                  </a:lnTo>
                  <a:lnTo>
                    <a:pt x="53" y="22"/>
                  </a:lnTo>
                  <a:lnTo>
                    <a:pt x="46" y="29"/>
                  </a:lnTo>
                  <a:lnTo>
                    <a:pt x="39" y="32"/>
                  </a:lnTo>
                  <a:lnTo>
                    <a:pt x="36" y="32"/>
                  </a:lnTo>
                  <a:lnTo>
                    <a:pt x="36" y="32"/>
                  </a:lnTo>
                  <a:lnTo>
                    <a:pt x="28" y="43"/>
                  </a:lnTo>
                  <a:lnTo>
                    <a:pt x="11" y="46"/>
                  </a:lnTo>
                  <a:lnTo>
                    <a:pt x="11" y="67"/>
                  </a:lnTo>
                  <a:lnTo>
                    <a:pt x="0" y="85"/>
                  </a:lnTo>
                  <a:lnTo>
                    <a:pt x="0" y="82"/>
                  </a:lnTo>
                  <a:lnTo>
                    <a:pt x="11" y="64"/>
                  </a:lnTo>
                  <a:lnTo>
                    <a:pt x="11" y="43"/>
                  </a:lnTo>
                  <a:lnTo>
                    <a:pt x="21" y="43"/>
                  </a:lnTo>
                  <a:lnTo>
                    <a:pt x="28" y="4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2" name="Freeform 268"/>
            <p:cNvSpPr>
              <a:spLocks/>
            </p:cNvSpPr>
            <p:nvPr userDrawn="1"/>
          </p:nvSpPr>
          <p:spPr bwMode="gray">
            <a:xfrm>
              <a:off x="1256" y="1641"/>
              <a:ext cx="24" cy="23"/>
            </a:xfrm>
            <a:custGeom>
              <a:avLst/>
              <a:gdLst>
                <a:gd name="T0" fmla="*/ 24 w 24"/>
                <a:gd name="T1" fmla="*/ 0 h 21"/>
                <a:gd name="T2" fmla="*/ 24 w 24"/>
                <a:gd name="T3" fmla="*/ 0 h 21"/>
                <a:gd name="T4" fmla="*/ 24 w 24"/>
                <a:gd name="T5" fmla="*/ 0 h 21"/>
                <a:gd name="T6" fmla="*/ 7 w 24"/>
                <a:gd name="T7" fmla="*/ 17 h 21"/>
                <a:gd name="T8" fmla="*/ 7 w 24"/>
                <a:gd name="T9" fmla="*/ 17 h 21"/>
                <a:gd name="T10" fmla="*/ 3 w 24"/>
                <a:gd name="T11" fmla="*/ 17 h 21"/>
                <a:gd name="T12" fmla="*/ 0 w 24"/>
                <a:gd name="T13" fmla="*/ 21 h 21"/>
                <a:gd name="T14" fmla="*/ 3 w 24"/>
                <a:gd name="T15" fmla="*/ 17 h 21"/>
                <a:gd name="T16" fmla="*/ 7 w 24"/>
                <a:gd name="T17" fmla="*/ 17 h 21"/>
                <a:gd name="T18" fmla="*/ 7 w 24"/>
                <a:gd name="T19" fmla="*/ 17 h 21"/>
                <a:gd name="T20" fmla="*/ 24 w 24"/>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1">
                  <a:moveTo>
                    <a:pt x="24" y="0"/>
                  </a:moveTo>
                  <a:lnTo>
                    <a:pt x="24" y="0"/>
                  </a:lnTo>
                  <a:lnTo>
                    <a:pt x="24" y="0"/>
                  </a:lnTo>
                  <a:lnTo>
                    <a:pt x="7" y="17"/>
                  </a:lnTo>
                  <a:lnTo>
                    <a:pt x="7" y="17"/>
                  </a:lnTo>
                  <a:lnTo>
                    <a:pt x="3" y="17"/>
                  </a:lnTo>
                  <a:lnTo>
                    <a:pt x="0" y="21"/>
                  </a:lnTo>
                  <a:lnTo>
                    <a:pt x="3" y="17"/>
                  </a:lnTo>
                  <a:lnTo>
                    <a:pt x="7" y="17"/>
                  </a:lnTo>
                  <a:lnTo>
                    <a:pt x="7" y="17"/>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3" name="Freeform 269"/>
            <p:cNvSpPr>
              <a:spLocks/>
            </p:cNvSpPr>
            <p:nvPr userDrawn="1"/>
          </p:nvSpPr>
          <p:spPr bwMode="gray">
            <a:xfrm>
              <a:off x="1154" y="1762"/>
              <a:ext cx="18" cy="31"/>
            </a:xfrm>
            <a:custGeom>
              <a:avLst/>
              <a:gdLst>
                <a:gd name="T0" fmla="*/ 3 w 18"/>
                <a:gd name="T1" fmla="*/ 7 h 29"/>
                <a:gd name="T2" fmla="*/ 18 w 18"/>
                <a:gd name="T3" fmla="*/ 25 h 29"/>
                <a:gd name="T4" fmla="*/ 18 w 18"/>
                <a:gd name="T5" fmla="*/ 29 h 29"/>
                <a:gd name="T6" fmla="*/ 14 w 18"/>
                <a:gd name="T7" fmla="*/ 25 h 29"/>
                <a:gd name="T8" fmla="*/ 11 w 18"/>
                <a:gd name="T9" fmla="*/ 18 h 29"/>
                <a:gd name="T10" fmla="*/ 7 w 18"/>
                <a:gd name="T11" fmla="*/ 15 h 29"/>
                <a:gd name="T12" fmla="*/ 3 w 18"/>
                <a:gd name="T13" fmla="*/ 11 h 29"/>
                <a:gd name="T14" fmla="*/ 3 w 18"/>
                <a:gd name="T15" fmla="*/ 7 h 29"/>
                <a:gd name="T16" fmla="*/ 0 w 18"/>
                <a:gd name="T17" fmla="*/ 4 h 29"/>
                <a:gd name="T18" fmla="*/ 0 w 18"/>
                <a:gd name="T19" fmla="*/ 0 h 29"/>
                <a:gd name="T20" fmla="*/ 0 w 18"/>
                <a:gd name="T21" fmla="*/ 0 h 29"/>
                <a:gd name="T22" fmla="*/ 0 w 18"/>
                <a:gd name="T23" fmla="*/ 0 h 29"/>
                <a:gd name="T24" fmla="*/ 3 w 18"/>
                <a:gd name="T25"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9">
                  <a:moveTo>
                    <a:pt x="3" y="7"/>
                  </a:moveTo>
                  <a:lnTo>
                    <a:pt x="18" y="25"/>
                  </a:lnTo>
                  <a:lnTo>
                    <a:pt x="18" y="29"/>
                  </a:lnTo>
                  <a:lnTo>
                    <a:pt x="14" y="25"/>
                  </a:lnTo>
                  <a:lnTo>
                    <a:pt x="11" y="18"/>
                  </a:lnTo>
                  <a:lnTo>
                    <a:pt x="7" y="15"/>
                  </a:lnTo>
                  <a:lnTo>
                    <a:pt x="3" y="11"/>
                  </a:lnTo>
                  <a:lnTo>
                    <a:pt x="3" y="7"/>
                  </a:lnTo>
                  <a:lnTo>
                    <a:pt x="0" y="4"/>
                  </a:lnTo>
                  <a:lnTo>
                    <a:pt x="0" y="0"/>
                  </a:lnTo>
                  <a:lnTo>
                    <a:pt x="0" y="0"/>
                  </a:lnTo>
                  <a:lnTo>
                    <a:pt x="0" y="0"/>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4" name="Freeform 270"/>
            <p:cNvSpPr>
              <a:spLocks/>
            </p:cNvSpPr>
            <p:nvPr userDrawn="1"/>
          </p:nvSpPr>
          <p:spPr bwMode="gray">
            <a:xfrm>
              <a:off x="1180" y="1717"/>
              <a:ext cx="3" cy="7"/>
            </a:xfrm>
            <a:custGeom>
              <a:avLst/>
              <a:gdLst>
                <a:gd name="T0" fmla="*/ 0 w 3"/>
                <a:gd name="T1" fmla="*/ 7 h 7"/>
                <a:gd name="T2" fmla="*/ 3 w 3"/>
                <a:gd name="T3" fmla="*/ 7 h 7"/>
                <a:gd name="T4" fmla="*/ 3 w 3"/>
                <a:gd name="T5" fmla="*/ 4 h 7"/>
                <a:gd name="T6" fmla="*/ 3 w 3"/>
                <a:gd name="T7" fmla="*/ 4 h 7"/>
                <a:gd name="T8" fmla="*/ 3 w 3"/>
                <a:gd name="T9" fmla="*/ 4 h 7"/>
                <a:gd name="T10" fmla="*/ 3 w 3"/>
                <a:gd name="T11" fmla="*/ 0 h 7"/>
                <a:gd name="T12" fmla="*/ 3 w 3"/>
                <a:gd name="T13" fmla="*/ 4 h 7"/>
                <a:gd name="T14" fmla="*/ 3 w 3"/>
                <a:gd name="T15" fmla="*/ 4 h 7"/>
                <a:gd name="T16" fmla="*/ 3 w 3"/>
                <a:gd name="T17" fmla="*/ 4 h 7"/>
                <a:gd name="T18" fmla="*/ 0 w 3"/>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7">
                  <a:moveTo>
                    <a:pt x="0" y="7"/>
                  </a:moveTo>
                  <a:lnTo>
                    <a:pt x="3" y="7"/>
                  </a:lnTo>
                  <a:lnTo>
                    <a:pt x="3" y="4"/>
                  </a:lnTo>
                  <a:lnTo>
                    <a:pt x="3" y="4"/>
                  </a:lnTo>
                  <a:lnTo>
                    <a:pt x="3" y="4"/>
                  </a:lnTo>
                  <a:lnTo>
                    <a:pt x="3" y="0"/>
                  </a:lnTo>
                  <a:lnTo>
                    <a:pt x="3" y="4"/>
                  </a:lnTo>
                  <a:lnTo>
                    <a:pt x="3" y="4"/>
                  </a:lnTo>
                  <a:lnTo>
                    <a:pt x="3"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5" name="Freeform 271"/>
            <p:cNvSpPr>
              <a:spLocks/>
            </p:cNvSpPr>
            <p:nvPr userDrawn="1"/>
          </p:nvSpPr>
          <p:spPr bwMode="gray">
            <a:xfrm>
              <a:off x="1180" y="1732"/>
              <a:ext cx="3" cy="4"/>
            </a:xfrm>
            <a:custGeom>
              <a:avLst/>
              <a:gdLst>
                <a:gd name="T0" fmla="*/ 3 w 3"/>
                <a:gd name="T1" fmla="*/ 0 h 4"/>
                <a:gd name="T2" fmla="*/ 3 w 3"/>
                <a:gd name="T3" fmla="*/ 0 h 4"/>
                <a:gd name="T4" fmla="*/ 0 w 3"/>
                <a:gd name="T5" fmla="*/ 4 h 4"/>
                <a:gd name="T6" fmla="*/ 0 w 3"/>
                <a:gd name="T7" fmla="*/ 4 h 4"/>
                <a:gd name="T8" fmla="*/ 0 w 3"/>
                <a:gd name="T9" fmla="*/ 4 h 4"/>
                <a:gd name="T10" fmla="*/ 3 w 3"/>
                <a:gd name="T11" fmla="*/ 0 h 4"/>
                <a:gd name="T12" fmla="*/ 3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0"/>
                  </a:moveTo>
                  <a:lnTo>
                    <a:pt x="3" y="0"/>
                  </a:lnTo>
                  <a:lnTo>
                    <a:pt x="0" y="4"/>
                  </a:lnTo>
                  <a:lnTo>
                    <a:pt x="0" y="4"/>
                  </a:lnTo>
                  <a:lnTo>
                    <a:pt x="0"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6" name="Freeform 272"/>
            <p:cNvSpPr>
              <a:spLocks/>
            </p:cNvSpPr>
            <p:nvPr userDrawn="1"/>
          </p:nvSpPr>
          <p:spPr bwMode="gray">
            <a:xfrm>
              <a:off x="1190" y="1690"/>
              <a:ext cx="11" cy="23"/>
            </a:xfrm>
            <a:custGeom>
              <a:avLst/>
              <a:gdLst>
                <a:gd name="T0" fmla="*/ 0 w 11"/>
                <a:gd name="T1" fmla="*/ 22 h 22"/>
                <a:gd name="T2" fmla="*/ 0 w 11"/>
                <a:gd name="T3" fmla="*/ 18 h 22"/>
                <a:gd name="T4" fmla="*/ 0 w 11"/>
                <a:gd name="T5" fmla="*/ 15 h 22"/>
                <a:gd name="T6" fmla="*/ 4 w 11"/>
                <a:gd name="T7" fmla="*/ 11 h 22"/>
                <a:gd name="T8" fmla="*/ 4 w 11"/>
                <a:gd name="T9" fmla="*/ 8 h 22"/>
                <a:gd name="T10" fmla="*/ 4 w 11"/>
                <a:gd name="T11" fmla="*/ 4 h 22"/>
                <a:gd name="T12" fmla="*/ 0 w 11"/>
                <a:gd name="T13" fmla="*/ 8 h 22"/>
                <a:gd name="T14" fmla="*/ 0 w 11"/>
                <a:gd name="T15" fmla="*/ 4 h 22"/>
                <a:gd name="T16" fmla="*/ 4 w 11"/>
                <a:gd name="T17" fmla="*/ 4 h 22"/>
                <a:gd name="T18" fmla="*/ 11 w 11"/>
                <a:gd name="T19" fmla="*/ 0 h 22"/>
                <a:gd name="T20" fmla="*/ 7 w 11"/>
                <a:gd name="T21" fmla="*/ 4 h 22"/>
                <a:gd name="T22" fmla="*/ 4 w 11"/>
                <a:gd name="T23" fmla="*/ 4 h 22"/>
                <a:gd name="T24" fmla="*/ 4 w 11"/>
                <a:gd name="T25" fmla="*/ 8 h 22"/>
                <a:gd name="T26" fmla="*/ 4 w 11"/>
                <a:gd name="T27" fmla="*/ 11 h 22"/>
                <a:gd name="T28" fmla="*/ 0 w 11"/>
                <a:gd name="T29" fmla="*/ 15 h 22"/>
                <a:gd name="T30" fmla="*/ 0 w 11"/>
                <a:gd name="T31" fmla="*/ 18 h 22"/>
                <a:gd name="T32" fmla="*/ 0 w 11"/>
                <a:gd name="T33"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22">
                  <a:moveTo>
                    <a:pt x="0" y="22"/>
                  </a:moveTo>
                  <a:lnTo>
                    <a:pt x="0" y="18"/>
                  </a:lnTo>
                  <a:lnTo>
                    <a:pt x="0" y="15"/>
                  </a:lnTo>
                  <a:lnTo>
                    <a:pt x="4" y="11"/>
                  </a:lnTo>
                  <a:lnTo>
                    <a:pt x="4" y="8"/>
                  </a:lnTo>
                  <a:lnTo>
                    <a:pt x="4" y="4"/>
                  </a:lnTo>
                  <a:lnTo>
                    <a:pt x="0" y="8"/>
                  </a:lnTo>
                  <a:lnTo>
                    <a:pt x="0" y="4"/>
                  </a:lnTo>
                  <a:lnTo>
                    <a:pt x="4" y="4"/>
                  </a:lnTo>
                  <a:lnTo>
                    <a:pt x="11" y="0"/>
                  </a:lnTo>
                  <a:lnTo>
                    <a:pt x="7" y="4"/>
                  </a:lnTo>
                  <a:lnTo>
                    <a:pt x="4" y="4"/>
                  </a:lnTo>
                  <a:lnTo>
                    <a:pt x="4" y="8"/>
                  </a:lnTo>
                  <a:lnTo>
                    <a:pt x="4" y="11"/>
                  </a:lnTo>
                  <a:lnTo>
                    <a:pt x="0" y="15"/>
                  </a:lnTo>
                  <a:lnTo>
                    <a:pt x="0"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7" name="Freeform 273"/>
            <p:cNvSpPr>
              <a:spLocks/>
            </p:cNvSpPr>
            <p:nvPr userDrawn="1"/>
          </p:nvSpPr>
          <p:spPr bwMode="gray">
            <a:xfrm>
              <a:off x="1223" y="1656"/>
              <a:ext cx="7" cy="15"/>
            </a:xfrm>
            <a:custGeom>
              <a:avLst/>
              <a:gdLst>
                <a:gd name="T0" fmla="*/ 7 w 7"/>
                <a:gd name="T1" fmla="*/ 14 h 14"/>
                <a:gd name="T2" fmla="*/ 3 w 7"/>
                <a:gd name="T3" fmla="*/ 7 h 14"/>
                <a:gd name="T4" fmla="*/ 0 w 7"/>
                <a:gd name="T5" fmla="*/ 0 h 14"/>
                <a:gd name="T6" fmla="*/ 3 w 7"/>
                <a:gd name="T7" fmla="*/ 7 h 14"/>
                <a:gd name="T8" fmla="*/ 7 w 7"/>
                <a:gd name="T9" fmla="*/ 10 h 14"/>
                <a:gd name="T10" fmla="*/ 7 w 7"/>
                <a:gd name="T11" fmla="*/ 14 h 14"/>
              </a:gdLst>
              <a:ahLst/>
              <a:cxnLst>
                <a:cxn ang="0">
                  <a:pos x="T0" y="T1"/>
                </a:cxn>
                <a:cxn ang="0">
                  <a:pos x="T2" y="T3"/>
                </a:cxn>
                <a:cxn ang="0">
                  <a:pos x="T4" y="T5"/>
                </a:cxn>
                <a:cxn ang="0">
                  <a:pos x="T6" y="T7"/>
                </a:cxn>
                <a:cxn ang="0">
                  <a:pos x="T8" y="T9"/>
                </a:cxn>
                <a:cxn ang="0">
                  <a:pos x="T10" y="T11"/>
                </a:cxn>
              </a:cxnLst>
              <a:rect l="0" t="0" r="r" b="b"/>
              <a:pathLst>
                <a:path w="7" h="14">
                  <a:moveTo>
                    <a:pt x="7" y="14"/>
                  </a:moveTo>
                  <a:lnTo>
                    <a:pt x="3" y="7"/>
                  </a:lnTo>
                  <a:lnTo>
                    <a:pt x="0" y="0"/>
                  </a:lnTo>
                  <a:lnTo>
                    <a:pt x="3" y="7"/>
                  </a:lnTo>
                  <a:lnTo>
                    <a:pt x="7" y="10"/>
                  </a:lnTo>
                  <a:lnTo>
                    <a:pt x="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8" name="Freeform 274"/>
            <p:cNvSpPr>
              <a:spLocks/>
            </p:cNvSpPr>
            <p:nvPr userDrawn="1"/>
          </p:nvSpPr>
          <p:spPr bwMode="gray">
            <a:xfrm>
              <a:off x="1216" y="1644"/>
              <a:ext cx="7" cy="8"/>
            </a:xfrm>
            <a:custGeom>
              <a:avLst/>
              <a:gdLst>
                <a:gd name="T0" fmla="*/ 7 w 7"/>
                <a:gd name="T1" fmla="*/ 7 h 7"/>
                <a:gd name="T2" fmla="*/ 3 w 7"/>
                <a:gd name="T3" fmla="*/ 4 h 7"/>
                <a:gd name="T4" fmla="*/ 0 w 7"/>
                <a:gd name="T5" fmla="*/ 0 h 7"/>
                <a:gd name="T6" fmla="*/ 3 w 7"/>
                <a:gd name="T7" fmla="*/ 4 h 7"/>
                <a:gd name="T8" fmla="*/ 7 w 7"/>
                <a:gd name="T9" fmla="*/ 7 h 7"/>
              </a:gdLst>
              <a:ahLst/>
              <a:cxnLst>
                <a:cxn ang="0">
                  <a:pos x="T0" y="T1"/>
                </a:cxn>
                <a:cxn ang="0">
                  <a:pos x="T2" y="T3"/>
                </a:cxn>
                <a:cxn ang="0">
                  <a:pos x="T4" y="T5"/>
                </a:cxn>
                <a:cxn ang="0">
                  <a:pos x="T6" y="T7"/>
                </a:cxn>
                <a:cxn ang="0">
                  <a:pos x="T8" y="T9"/>
                </a:cxn>
              </a:cxnLst>
              <a:rect l="0" t="0" r="r" b="b"/>
              <a:pathLst>
                <a:path w="7" h="7">
                  <a:moveTo>
                    <a:pt x="7" y="7"/>
                  </a:move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9" name="Freeform 275"/>
            <p:cNvSpPr>
              <a:spLocks/>
            </p:cNvSpPr>
            <p:nvPr userDrawn="1"/>
          </p:nvSpPr>
          <p:spPr bwMode="gray">
            <a:xfrm>
              <a:off x="1208" y="1637"/>
              <a:ext cx="8" cy="7"/>
            </a:xfrm>
            <a:custGeom>
              <a:avLst/>
              <a:gdLst>
                <a:gd name="T0" fmla="*/ 7 w 7"/>
                <a:gd name="T1" fmla="*/ 7 h 7"/>
                <a:gd name="T2" fmla="*/ 7 w 7"/>
                <a:gd name="T3" fmla="*/ 4 h 7"/>
                <a:gd name="T4" fmla="*/ 7 w 7"/>
                <a:gd name="T5" fmla="*/ 4 h 7"/>
                <a:gd name="T6" fmla="*/ 3 w 7"/>
                <a:gd name="T7" fmla="*/ 4 h 7"/>
                <a:gd name="T8" fmla="*/ 3 w 7"/>
                <a:gd name="T9" fmla="*/ 4 h 7"/>
                <a:gd name="T10" fmla="*/ 0 w 7"/>
                <a:gd name="T11" fmla="*/ 0 h 7"/>
                <a:gd name="T12" fmla="*/ 3 w 7"/>
                <a:gd name="T13" fmla="*/ 4 h 7"/>
                <a:gd name="T14" fmla="*/ 7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7" y="7"/>
                  </a:moveTo>
                  <a:lnTo>
                    <a:pt x="7" y="4"/>
                  </a:lnTo>
                  <a:lnTo>
                    <a:pt x="7" y="4"/>
                  </a:lnTo>
                  <a:lnTo>
                    <a:pt x="3" y="4"/>
                  </a:ln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0" name="Freeform 276"/>
            <p:cNvSpPr>
              <a:spLocks/>
            </p:cNvSpPr>
            <p:nvPr userDrawn="1"/>
          </p:nvSpPr>
          <p:spPr bwMode="gray">
            <a:xfrm>
              <a:off x="1197" y="1629"/>
              <a:ext cx="7" cy="8"/>
            </a:xfrm>
            <a:custGeom>
              <a:avLst/>
              <a:gdLst>
                <a:gd name="T0" fmla="*/ 7 w 7"/>
                <a:gd name="T1" fmla="*/ 7 h 7"/>
                <a:gd name="T2" fmla="*/ 4 w 7"/>
                <a:gd name="T3" fmla="*/ 4 h 7"/>
                <a:gd name="T4" fmla="*/ 0 w 7"/>
                <a:gd name="T5" fmla="*/ 0 h 7"/>
                <a:gd name="T6" fmla="*/ 0 w 7"/>
                <a:gd name="T7" fmla="*/ 0 h 7"/>
                <a:gd name="T8" fmla="*/ 0 w 7"/>
                <a:gd name="T9" fmla="*/ 0 h 7"/>
                <a:gd name="T10" fmla="*/ 4 w 7"/>
                <a:gd name="T11" fmla="*/ 4 h 7"/>
                <a:gd name="T12" fmla="*/ 7 w 7"/>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7" y="7"/>
                  </a:moveTo>
                  <a:lnTo>
                    <a:pt x="4" y="4"/>
                  </a:lnTo>
                  <a:lnTo>
                    <a:pt x="0" y="0"/>
                  </a:lnTo>
                  <a:lnTo>
                    <a:pt x="0" y="0"/>
                  </a:lnTo>
                  <a:lnTo>
                    <a:pt x="0" y="0"/>
                  </a:lnTo>
                  <a:lnTo>
                    <a:pt x="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1" name="Freeform 277"/>
            <p:cNvSpPr>
              <a:spLocks/>
            </p:cNvSpPr>
            <p:nvPr userDrawn="1"/>
          </p:nvSpPr>
          <p:spPr bwMode="gray">
            <a:xfrm>
              <a:off x="1121" y="1713"/>
              <a:ext cx="4" cy="8"/>
            </a:xfrm>
            <a:custGeom>
              <a:avLst/>
              <a:gdLst>
                <a:gd name="T0" fmla="*/ 0 w 4"/>
                <a:gd name="T1" fmla="*/ 7 h 7"/>
                <a:gd name="T2" fmla="*/ 0 w 4"/>
                <a:gd name="T3" fmla="*/ 3 h 7"/>
                <a:gd name="T4" fmla="*/ 4 w 4"/>
                <a:gd name="T5" fmla="*/ 0 h 7"/>
                <a:gd name="T6" fmla="*/ 0 w 4"/>
                <a:gd name="T7" fmla="*/ 3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3"/>
                  </a:lnTo>
                  <a:lnTo>
                    <a:pt x="4" y="0"/>
                  </a:lnTo>
                  <a:lnTo>
                    <a:pt x="0"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2" name="Freeform 278"/>
            <p:cNvSpPr>
              <a:spLocks/>
            </p:cNvSpPr>
            <p:nvPr userDrawn="1"/>
          </p:nvSpPr>
          <p:spPr bwMode="gray">
            <a:xfrm>
              <a:off x="1114" y="1774"/>
              <a:ext cx="11" cy="7"/>
            </a:xfrm>
            <a:custGeom>
              <a:avLst/>
              <a:gdLst>
                <a:gd name="T0" fmla="*/ 0 w 11"/>
                <a:gd name="T1" fmla="*/ 0 h 7"/>
                <a:gd name="T2" fmla="*/ 0 w 11"/>
                <a:gd name="T3" fmla="*/ 0 h 7"/>
                <a:gd name="T4" fmla="*/ 0 w 11"/>
                <a:gd name="T5" fmla="*/ 4 h 7"/>
                <a:gd name="T6" fmla="*/ 4 w 11"/>
                <a:gd name="T7" fmla="*/ 7 h 7"/>
                <a:gd name="T8" fmla="*/ 11 w 11"/>
                <a:gd name="T9" fmla="*/ 7 h 7"/>
                <a:gd name="T10" fmla="*/ 4 w 11"/>
                <a:gd name="T11" fmla="*/ 7 h 7"/>
                <a:gd name="T12" fmla="*/ 0 w 11"/>
                <a:gd name="T13" fmla="*/ 4 h 7"/>
                <a:gd name="T14" fmla="*/ 0 w 11"/>
                <a:gd name="T15" fmla="*/ 0 h 7"/>
                <a:gd name="T16" fmla="*/ 0 w 11"/>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7">
                  <a:moveTo>
                    <a:pt x="0" y="0"/>
                  </a:moveTo>
                  <a:lnTo>
                    <a:pt x="0" y="0"/>
                  </a:lnTo>
                  <a:lnTo>
                    <a:pt x="0" y="4"/>
                  </a:lnTo>
                  <a:lnTo>
                    <a:pt x="4" y="7"/>
                  </a:lnTo>
                  <a:lnTo>
                    <a:pt x="11" y="7"/>
                  </a:lnTo>
                  <a:lnTo>
                    <a:pt x="4" y="7"/>
                  </a:lnTo>
                  <a:lnTo>
                    <a:pt x="0" y="4"/>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3" name="Freeform 279"/>
            <p:cNvSpPr>
              <a:spLocks/>
            </p:cNvSpPr>
            <p:nvPr userDrawn="1"/>
          </p:nvSpPr>
          <p:spPr bwMode="gray">
            <a:xfrm>
              <a:off x="1240" y="2078"/>
              <a:ext cx="12" cy="10"/>
            </a:xfrm>
            <a:custGeom>
              <a:avLst/>
              <a:gdLst>
                <a:gd name="T0" fmla="*/ 8 w 11"/>
                <a:gd name="T1" fmla="*/ 3 h 10"/>
                <a:gd name="T2" fmla="*/ 4 w 11"/>
                <a:gd name="T3" fmla="*/ 3 h 10"/>
                <a:gd name="T4" fmla="*/ 4 w 11"/>
                <a:gd name="T5" fmla="*/ 7 h 10"/>
                <a:gd name="T6" fmla="*/ 4 w 11"/>
                <a:gd name="T7" fmla="*/ 7 h 10"/>
                <a:gd name="T8" fmla="*/ 0 w 11"/>
                <a:gd name="T9" fmla="*/ 10 h 10"/>
                <a:gd name="T10" fmla="*/ 4 w 11"/>
                <a:gd name="T11" fmla="*/ 7 h 10"/>
                <a:gd name="T12" fmla="*/ 4 w 11"/>
                <a:gd name="T13" fmla="*/ 3 h 10"/>
                <a:gd name="T14" fmla="*/ 4 w 11"/>
                <a:gd name="T15" fmla="*/ 3 h 10"/>
                <a:gd name="T16" fmla="*/ 8 w 11"/>
                <a:gd name="T17" fmla="*/ 3 h 10"/>
                <a:gd name="T18" fmla="*/ 8 w 11"/>
                <a:gd name="T19" fmla="*/ 3 h 10"/>
                <a:gd name="T20" fmla="*/ 11 w 11"/>
                <a:gd name="T21" fmla="*/ 0 h 10"/>
                <a:gd name="T22" fmla="*/ 11 w 11"/>
                <a:gd name="T23" fmla="*/ 0 h 10"/>
                <a:gd name="T24" fmla="*/ 11 w 11"/>
                <a:gd name="T25" fmla="*/ 3 h 10"/>
                <a:gd name="T26" fmla="*/ 11 w 11"/>
                <a:gd name="T27" fmla="*/ 3 h 10"/>
                <a:gd name="T28" fmla="*/ 8 w 11"/>
                <a:gd name="T2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0">
                  <a:moveTo>
                    <a:pt x="8" y="3"/>
                  </a:moveTo>
                  <a:lnTo>
                    <a:pt x="4" y="3"/>
                  </a:lnTo>
                  <a:lnTo>
                    <a:pt x="4" y="7"/>
                  </a:lnTo>
                  <a:lnTo>
                    <a:pt x="4" y="7"/>
                  </a:lnTo>
                  <a:lnTo>
                    <a:pt x="0" y="10"/>
                  </a:lnTo>
                  <a:lnTo>
                    <a:pt x="4" y="7"/>
                  </a:lnTo>
                  <a:lnTo>
                    <a:pt x="4" y="3"/>
                  </a:lnTo>
                  <a:lnTo>
                    <a:pt x="4" y="3"/>
                  </a:lnTo>
                  <a:lnTo>
                    <a:pt x="8" y="3"/>
                  </a:lnTo>
                  <a:lnTo>
                    <a:pt x="8" y="3"/>
                  </a:lnTo>
                  <a:lnTo>
                    <a:pt x="11" y="0"/>
                  </a:lnTo>
                  <a:lnTo>
                    <a:pt x="11" y="0"/>
                  </a:lnTo>
                  <a:lnTo>
                    <a:pt x="11" y="3"/>
                  </a:lnTo>
                  <a:lnTo>
                    <a:pt x="11" y="3"/>
                  </a:lnTo>
                  <a:lnTo>
                    <a:pt x="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4" name="Freeform 280"/>
            <p:cNvSpPr>
              <a:spLocks/>
            </p:cNvSpPr>
            <p:nvPr userDrawn="1"/>
          </p:nvSpPr>
          <p:spPr bwMode="gray">
            <a:xfrm>
              <a:off x="1397" y="1936"/>
              <a:ext cx="1" cy="12"/>
            </a:xfrm>
            <a:custGeom>
              <a:avLst/>
              <a:gdLst>
                <a:gd name="T0" fmla="*/ 0 h 11"/>
                <a:gd name="T1" fmla="*/ 4 h 11"/>
                <a:gd name="T2" fmla="*/ 4 h 11"/>
                <a:gd name="T3" fmla="*/ 8 h 11"/>
                <a:gd name="T4" fmla="*/ 11 h 11"/>
                <a:gd name="T5" fmla="*/ 11 h 11"/>
                <a:gd name="T6" fmla="*/ 11 h 11"/>
                <a:gd name="T7" fmla="*/ 8 h 11"/>
                <a:gd name="T8" fmla="*/ 4 h 11"/>
                <a:gd name="T9" fmla="*/ 0 h 1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11">
                  <a:moveTo>
                    <a:pt x="0" y="0"/>
                  </a:moveTo>
                  <a:lnTo>
                    <a:pt x="0" y="4"/>
                  </a:lnTo>
                  <a:lnTo>
                    <a:pt x="0" y="4"/>
                  </a:lnTo>
                  <a:lnTo>
                    <a:pt x="0" y="8"/>
                  </a:lnTo>
                  <a:lnTo>
                    <a:pt x="0" y="11"/>
                  </a:lnTo>
                  <a:lnTo>
                    <a:pt x="0" y="11"/>
                  </a:lnTo>
                  <a:lnTo>
                    <a:pt x="0" y="11"/>
                  </a:lnTo>
                  <a:lnTo>
                    <a:pt x="0" y="8"/>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5" name="Freeform 281"/>
            <p:cNvSpPr>
              <a:spLocks/>
            </p:cNvSpPr>
            <p:nvPr userDrawn="1"/>
          </p:nvSpPr>
          <p:spPr bwMode="gray">
            <a:xfrm>
              <a:off x="1342" y="1960"/>
              <a:ext cx="55" cy="45"/>
            </a:xfrm>
            <a:custGeom>
              <a:avLst/>
              <a:gdLst>
                <a:gd name="T0" fmla="*/ 4 w 53"/>
                <a:gd name="T1" fmla="*/ 42 h 42"/>
                <a:gd name="T2" fmla="*/ 4 w 53"/>
                <a:gd name="T3" fmla="*/ 42 h 42"/>
                <a:gd name="T4" fmla="*/ 11 w 53"/>
                <a:gd name="T5" fmla="*/ 38 h 42"/>
                <a:gd name="T6" fmla="*/ 18 w 53"/>
                <a:gd name="T7" fmla="*/ 35 h 42"/>
                <a:gd name="T8" fmla="*/ 25 w 53"/>
                <a:gd name="T9" fmla="*/ 31 h 42"/>
                <a:gd name="T10" fmla="*/ 35 w 53"/>
                <a:gd name="T11" fmla="*/ 28 h 42"/>
                <a:gd name="T12" fmla="*/ 42 w 53"/>
                <a:gd name="T13" fmla="*/ 21 h 42"/>
                <a:gd name="T14" fmla="*/ 49 w 53"/>
                <a:gd name="T15" fmla="*/ 10 h 42"/>
                <a:gd name="T16" fmla="*/ 53 w 53"/>
                <a:gd name="T17" fmla="*/ 0 h 42"/>
                <a:gd name="T18" fmla="*/ 49 w 53"/>
                <a:gd name="T19" fmla="*/ 10 h 42"/>
                <a:gd name="T20" fmla="*/ 42 w 53"/>
                <a:gd name="T21" fmla="*/ 21 h 42"/>
                <a:gd name="T22" fmla="*/ 35 w 53"/>
                <a:gd name="T23" fmla="*/ 28 h 42"/>
                <a:gd name="T24" fmla="*/ 25 w 53"/>
                <a:gd name="T25" fmla="*/ 31 h 42"/>
                <a:gd name="T26" fmla="*/ 18 w 53"/>
                <a:gd name="T27" fmla="*/ 35 h 42"/>
                <a:gd name="T28" fmla="*/ 7 w 53"/>
                <a:gd name="T29" fmla="*/ 38 h 42"/>
                <a:gd name="T30" fmla="*/ 4 w 53"/>
                <a:gd name="T31" fmla="*/ 42 h 42"/>
                <a:gd name="T32" fmla="*/ 0 w 53"/>
                <a:gd name="T33" fmla="*/ 42 h 42"/>
                <a:gd name="T34" fmla="*/ 0 w 53"/>
                <a:gd name="T35" fmla="*/ 42 h 42"/>
                <a:gd name="T36" fmla="*/ 4 w 53"/>
                <a:gd name="T3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42">
                  <a:moveTo>
                    <a:pt x="4" y="42"/>
                  </a:moveTo>
                  <a:lnTo>
                    <a:pt x="4" y="42"/>
                  </a:lnTo>
                  <a:lnTo>
                    <a:pt x="11" y="38"/>
                  </a:lnTo>
                  <a:lnTo>
                    <a:pt x="18" y="35"/>
                  </a:lnTo>
                  <a:lnTo>
                    <a:pt x="25" y="31"/>
                  </a:lnTo>
                  <a:lnTo>
                    <a:pt x="35" y="28"/>
                  </a:lnTo>
                  <a:lnTo>
                    <a:pt x="42" y="21"/>
                  </a:lnTo>
                  <a:lnTo>
                    <a:pt x="49" y="10"/>
                  </a:lnTo>
                  <a:lnTo>
                    <a:pt x="53" y="0"/>
                  </a:lnTo>
                  <a:lnTo>
                    <a:pt x="49" y="10"/>
                  </a:lnTo>
                  <a:lnTo>
                    <a:pt x="42" y="21"/>
                  </a:lnTo>
                  <a:lnTo>
                    <a:pt x="35" y="28"/>
                  </a:lnTo>
                  <a:lnTo>
                    <a:pt x="25" y="31"/>
                  </a:lnTo>
                  <a:lnTo>
                    <a:pt x="18" y="35"/>
                  </a:lnTo>
                  <a:lnTo>
                    <a:pt x="7" y="38"/>
                  </a:lnTo>
                  <a:lnTo>
                    <a:pt x="4" y="42"/>
                  </a:lnTo>
                  <a:lnTo>
                    <a:pt x="0" y="42"/>
                  </a:lnTo>
                  <a:lnTo>
                    <a:pt x="0" y="42"/>
                  </a:lnTo>
                  <a:lnTo>
                    <a:pt x="4"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6" name="Freeform 282"/>
            <p:cNvSpPr>
              <a:spLocks/>
            </p:cNvSpPr>
            <p:nvPr userDrawn="1"/>
          </p:nvSpPr>
          <p:spPr bwMode="gray">
            <a:xfrm>
              <a:off x="1249" y="2005"/>
              <a:ext cx="93" cy="61"/>
            </a:xfrm>
            <a:custGeom>
              <a:avLst/>
              <a:gdLst>
                <a:gd name="T0" fmla="*/ 7 w 91"/>
                <a:gd name="T1" fmla="*/ 49 h 56"/>
                <a:gd name="T2" fmla="*/ 10 w 91"/>
                <a:gd name="T3" fmla="*/ 46 h 56"/>
                <a:gd name="T4" fmla="*/ 10 w 91"/>
                <a:gd name="T5" fmla="*/ 42 h 56"/>
                <a:gd name="T6" fmla="*/ 14 w 91"/>
                <a:gd name="T7" fmla="*/ 39 h 56"/>
                <a:gd name="T8" fmla="*/ 21 w 91"/>
                <a:gd name="T9" fmla="*/ 32 h 56"/>
                <a:gd name="T10" fmla="*/ 24 w 91"/>
                <a:gd name="T11" fmla="*/ 25 h 56"/>
                <a:gd name="T12" fmla="*/ 28 w 91"/>
                <a:gd name="T13" fmla="*/ 21 h 56"/>
                <a:gd name="T14" fmla="*/ 31 w 91"/>
                <a:gd name="T15" fmla="*/ 18 h 56"/>
                <a:gd name="T16" fmla="*/ 38 w 91"/>
                <a:gd name="T17" fmla="*/ 18 h 56"/>
                <a:gd name="T18" fmla="*/ 56 w 91"/>
                <a:gd name="T19" fmla="*/ 10 h 56"/>
                <a:gd name="T20" fmla="*/ 77 w 91"/>
                <a:gd name="T21" fmla="*/ 3 h 56"/>
                <a:gd name="T22" fmla="*/ 91 w 91"/>
                <a:gd name="T23" fmla="*/ 0 h 56"/>
                <a:gd name="T24" fmla="*/ 91 w 91"/>
                <a:gd name="T25" fmla="*/ 0 h 56"/>
                <a:gd name="T26" fmla="*/ 91 w 91"/>
                <a:gd name="T27" fmla="*/ 0 h 56"/>
                <a:gd name="T28" fmla="*/ 77 w 91"/>
                <a:gd name="T29" fmla="*/ 3 h 56"/>
                <a:gd name="T30" fmla="*/ 59 w 91"/>
                <a:gd name="T31" fmla="*/ 10 h 56"/>
                <a:gd name="T32" fmla="*/ 42 w 91"/>
                <a:gd name="T33" fmla="*/ 14 h 56"/>
                <a:gd name="T34" fmla="*/ 35 w 91"/>
                <a:gd name="T35" fmla="*/ 18 h 56"/>
                <a:gd name="T36" fmla="*/ 31 w 91"/>
                <a:gd name="T37" fmla="*/ 21 h 56"/>
                <a:gd name="T38" fmla="*/ 24 w 91"/>
                <a:gd name="T39" fmla="*/ 25 h 56"/>
                <a:gd name="T40" fmla="*/ 21 w 91"/>
                <a:gd name="T41" fmla="*/ 32 h 56"/>
                <a:gd name="T42" fmla="*/ 17 w 91"/>
                <a:gd name="T43" fmla="*/ 39 h 56"/>
                <a:gd name="T44" fmla="*/ 14 w 91"/>
                <a:gd name="T45" fmla="*/ 42 h 56"/>
                <a:gd name="T46" fmla="*/ 10 w 91"/>
                <a:gd name="T47" fmla="*/ 46 h 56"/>
                <a:gd name="T48" fmla="*/ 7 w 91"/>
                <a:gd name="T49" fmla="*/ 49 h 56"/>
                <a:gd name="T50" fmla="*/ 7 w 91"/>
                <a:gd name="T51" fmla="*/ 49 h 56"/>
                <a:gd name="T52" fmla="*/ 7 w 91"/>
                <a:gd name="T53" fmla="*/ 53 h 56"/>
                <a:gd name="T54" fmla="*/ 3 w 91"/>
                <a:gd name="T55" fmla="*/ 53 h 56"/>
                <a:gd name="T56" fmla="*/ 0 w 91"/>
                <a:gd name="T57" fmla="*/ 56 h 56"/>
                <a:gd name="T58" fmla="*/ 0 w 91"/>
                <a:gd name="T59" fmla="*/ 56 h 56"/>
                <a:gd name="T60" fmla="*/ 0 w 91"/>
                <a:gd name="T61" fmla="*/ 53 h 56"/>
                <a:gd name="T62" fmla="*/ 3 w 91"/>
                <a:gd name="T63" fmla="*/ 53 h 56"/>
                <a:gd name="T64" fmla="*/ 3 w 91"/>
                <a:gd name="T65" fmla="*/ 53 h 56"/>
                <a:gd name="T66" fmla="*/ 7 w 91"/>
                <a:gd name="T67" fmla="*/ 4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56">
                  <a:moveTo>
                    <a:pt x="7" y="49"/>
                  </a:moveTo>
                  <a:lnTo>
                    <a:pt x="10" y="46"/>
                  </a:lnTo>
                  <a:lnTo>
                    <a:pt x="10" y="42"/>
                  </a:lnTo>
                  <a:lnTo>
                    <a:pt x="14" y="39"/>
                  </a:lnTo>
                  <a:lnTo>
                    <a:pt x="21" y="32"/>
                  </a:lnTo>
                  <a:lnTo>
                    <a:pt x="24" y="25"/>
                  </a:lnTo>
                  <a:lnTo>
                    <a:pt x="28" y="21"/>
                  </a:lnTo>
                  <a:lnTo>
                    <a:pt x="31" y="18"/>
                  </a:lnTo>
                  <a:lnTo>
                    <a:pt x="38" y="18"/>
                  </a:lnTo>
                  <a:lnTo>
                    <a:pt x="56" y="10"/>
                  </a:lnTo>
                  <a:lnTo>
                    <a:pt x="77" y="3"/>
                  </a:lnTo>
                  <a:lnTo>
                    <a:pt x="91" y="0"/>
                  </a:lnTo>
                  <a:lnTo>
                    <a:pt x="91" y="0"/>
                  </a:lnTo>
                  <a:lnTo>
                    <a:pt x="91" y="0"/>
                  </a:lnTo>
                  <a:lnTo>
                    <a:pt x="77" y="3"/>
                  </a:lnTo>
                  <a:lnTo>
                    <a:pt x="59" y="10"/>
                  </a:lnTo>
                  <a:lnTo>
                    <a:pt x="42" y="14"/>
                  </a:lnTo>
                  <a:lnTo>
                    <a:pt x="35" y="18"/>
                  </a:lnTo>
                  <a:lnTo>
                    <a:pt x="31" y="21"/>
                  </a:lnTo>
                  <a:lnTo>
                    <a:pt x="24" y="25"/>
                  </a:lnTo>
                  <a:lnTo>
                    <a:pt x="21" y="32"/>
                  </a:lnTo>
                  <a:lnTo>
                    <a:pt x="17" y="39"/>
                  </a:lnTo>
                  <a:lnTo>
                    <a:pt x="14" y="42"/>
                  </a:lnTo>
                  <a:lnTo>
                    <a:pt x="10" y="46"/>
                  </a:lnTo>
                  <a:lnTo>
                    <a:pt x="7" y="49"/>
                  </a:lnTo>
                  <a:lnTo>
                    <a:pt x="7" y="49"/>
                  </a:lnTo>
                  <a:lnTo>
                    <a:pt x="7" y="53"/>
                  </a:lnTo>
                  <a:lnTo>
                    <a:pt x="3" y="53"/>
                  </a:lnTo>
                  <a:lnTo>
                    <a:pt x="0" y="56"/>
                  </a:lnTo>
                  <a:lnTo>
                    <a:pt x="0" y="56"/>
                  </a:lnTo>
                  <a:lnTo>
                    <a:pt x="0" y="53"/>
                  </a:lnTo>
                  <a:lnTo>
                    <a:pt x="3" y="53"/>
                  </a:lnTo>
                  <a:lnTo>
                    <a:pt x="3" y="53"/>
                  </a:lnTo>
                  <a:lnTo>
                    <a:pt x="7"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7" name="Freeform 283"/>
            <p:cNvSpPr>
              <a:spLocks/>
            </p:cNvSpPr>
            <p:nvPr userDrawn="1"/>
          </p:nvSpPr>
          <p:spPr bwMode="gray">
            <a:xfrm>
              <a:off x="1252" y="1759"/>
              <a:ext cx="18" cy="27"/>
            </a:xfrm>
            <a:custGeom>
              <a:avLst/>
              <a:gdLst>
                <a:gd name="T0" fmla="*/ 0 w 18"/>
                <a:gd name="T1" fmla="*/ 0 h 25"/>
                <a:gd name="T2" fmla="*/ 0 w 18"/>
                <a:gd name="T3" fmla="*/ 0 h 25"/>
                <a:gd name="T4" fmla="*/ 4 w 18"/>
                <a:gd name="T5" fmla="*/ 3 h 25"/>
                <a:gd name="T6" fmla="*/ 7 w 18"/>
                <a:gd name="T7" fmla="*/ 10 h 25"/>
                <a:gd name="T8" fmla="*/ 11 w 18"/>
                <a:gd name="T9" fmla="*/ 18 h 25"/>
                <a:gd name="T10" fmla="*/ 14 w 18"/>
                <a:gd name="T11" fmla="*/ 21 h 25"/>
                <a:gd name="T12" fmla="*/ 18 w 18"/>
                <a:gd name="T13" fmla="*/ 25 h 25"/>
                <a:gd name="T14" fmla="*/ 14 w 18"/>
                <a:gd name="T15" fmla="*/ 21 h 25"/>
                <a:gd name="T16" fmla="*/ 11 w 18"/>
                <a:gd name="T17" fmla="*/ 18 h 25"/>
                <a:gd name="T18" fmla="*/ 7 w 18"/>
                <a:gd name="T19" fmla="*/ 10 h 25"/>
                <a:gd name="T20" fmla="*/ 4 w 18"/>
                <a:gd name="T21" fmla="*/ 3 h 25"/>
                <a:gd name="T22" fmla="*/ 0 w 18"/>
                <a:gd name="T23" fmla="*/ 0 h 25"/>
                <a:gd name="T24" fmla="*/ 0 w 18"/>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5">
                  <a:moveTo>
                    <a:pt x="0" y="0"/>
                  </a:moveTo>
                  <a:lnTo>
                    <a:pt x="0" y="0"/>
                  </a:lnTo>
                  <a:lnTo>
                    <a:pt x="4" y="3"/>
                  </a:lnTo>
                  <a:lnTo>
                    <a:pt x="7" y="10"/>
                  </a:lnTo>
                  <a:lnTo>
                    <a:pt x="11" y="18"/>
                  </a:lnTo>
                  <a:lnTo>
                    <a:pt x="14" y="21"/>
                  </a:lnTo>
                  <a:lnTo>
                    <a:pt x="18" y="25"/>
                  </a:lnTo>
                  <a:lnTo>
                    <a:pt x="14" y="21"/>
                  </a:lnTo>
                  <a:lnTo>
                    <a:pt x="11" y="18"/>
                  </a:lnTo>
                  <a:lnTo>
                    <a:pt x="7" y="10"/>
                  </a:lnTo>
                  <a:lnTo>
                    <a:pt x="4" y="3"/>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8" name="Freeform 284"/>
            <p:cNvSpPr>
              <a:spLocks/>
            </p:cNvSpPr>
            <p:nvPr userDrawn="1"/>
          </p:nvSpPr>
          <p:spPr bwMode="gray">
            <a:xfrm>
              <a:off x="1270" y="1500"/>
              <a:ext cx="119" cy="209"/>
            </a:xfrm>
            <a:custGeom>
              <a:avLst/>
              <a:gdLst>
                <a:gd name="T0" fmla="*/ 88 w 116"/>
                <a:gd name="T1" fmla="*/ 191 h 194"/>
                <a:gd name="T2" fmla="*/ 81 w 116"/>
                <a:gd name="T3" fmla="*/ 191 h 194"/>
                <a:gd name="T4" fmla="*/ 63 w 116"/>
                <a:gd name="T5" fmla="*/ 194 h 194"/>
                <a:gd name="T6" fmla="*/ 60 w 116"/>
                <a:gd name="T7" fmla="*/ 194 h 194"/>
                <a:gd name="T8" fmla="*/ 53 w 116"/>
                <a:gd name="T9" fmla="*/ 194 h 194"/>
                <a:gd name="T10" fmla="*/ 42 w 116"/>
                <a:gd name="T11" fmla="*/ 187 h 194"/>
                <a:gd name="T12" fmla="*/ 31 w 116"/>
                <a:gd name="T13" fmla="*/ 169 h 194"/>
                <a:gd name="T14" fmla="*/ 24 w 116"/>
                <a:gd name="T15" fmla="*/ 155 h 194"/>
                <a:gd name="T16" fmla="*/ 24 w 116"/>
                <a:gd name="T17" fmla="*/ 145 h 194"/>
                <a:gd name="T18" fmla="*/ 21 w 116"/>
                <a:gd name="T19" fmla="*/ 131 h 194"/>
                <a:gd name="T20" fmla="*/ 21 w 116"/>
                <a:gd name="T21" fmla="*/ 120 h 194"/>
                <a:gd name="T22" fmla="*/ 28 w 116"/>
                <a:gd name="T23" fmla="*/ 117 h 194"/>
                <a:gd name="T24" fmla="*/ 24 w 116"/>
                <a:gd name="T25" fmla="*/ 113 h 194"/>
                <a:gd name="T26" fmla="*/ 21 w 116"/>
                <a:gd name="T27" fmla="*/ 103 h 194"/>
                <a:gd name="T28" fmla="*/ 21 w 116"/>
                <a:gd name="T29" fmla="*/ 92 h 194"/>
                <a:gd name="T30" fmla="*/ 24 w 116"/>
                <a:gd name="T31" fmla="*/ 88 h 194"/>
                <a:gd name="T32" fmla="*/ 17 w 116"/>
                <a:gd name="T33" fmla="*/ 85 h 194"/>
                <a:gd name="T34" fmla="*/ 7 w 116"/>
                <a:gd name="T35" fmla="*/ 71 h 194"/>
                <a:gd name="T36" fmla="*/ 0 w 116"/>
                <a:gd name="T37" fmla="*/ 43 h 194"/>
                <a:gd name="T38" fmla="*/ 7 w 116"/>
                <a:gd name="T39" fmla="*/ 25 h 194"/>
                <a:gd name="T40" fmla="*/ 14 w 116"/>
                <a:gd name="T41" fmla="*/ 14 h 194"/>
                <a:gd name="T42" fmla="*/ 31 w 116"/>
                <a:gd name="T43" fmla="*/ 7 h 194"/>
                <a:gd name="T44" fmla="*/ 56 w 116"/>
                <a:gd name="T45" fmla="*/ 0 h 194"/>
                <a:gd name="T46" fmla="*/ 63 w 116"/>
                <a:gd name="T47" fmla="*/ 4 h 194"/>
                <a:gd name="T48" fmla="*/ 77 w 116"/>
                <a:gd name="T49" fmla="*/ 7 h 194"/>
                <a:gd name="T50" fmla="*/ 88 w 116"/>
                <a:gd name="T51" fmla="*/ 18 h 194"/>
                <a:gd name="T52" fmla="*/ 88 w 116"/>
                <a:gd name="T53" fmla="*/ 29 h 194"/>
                <a:gd name="T54" fmla="*/ 84 w 116"/>
                <a:gd name="T55" fmla="*/ 36 h 194"/>
                <a:gd name="T56" fmla="*/ 74 w 116"/>
                <a:gd name="T57" fmla="*/ 43 h 194"/>
                <a:gd name="T58" fmla="*/ 67 w 116"/>
                <a:gd name="T59" fmla="*/ 43 h 194"/>
                <a:gd name="T60" fmla="*/ 53 w 116"/>
                <a:gd name="T61" fmla="*/ 43 h 194"/>
                <a:gd name="T62" fmla="*/ 45 w 116"/>
                <a:gd name="T63" fmla="*/ 50 h 194"/>
                <a:gd name="T64" fmla="*/ 45 w 116"/>
                <a:gd name="T65" fmla="*/ 60 h 194"/>
                <a:gd name="T66" fmla="*/ 63 w 116"/>
                <a:gd name="T67" fmla="*/ 81 h 194"/>
                <a:gd name="T68" fmla="*/ 67 w 116"/>
                <a:gd name="T69" fmla="*/ 85 h 194"/>
                <a:gd name="T70" fmla="*/ 67 w 116"/>
                <a:gd name="T71" fmla="*/ 103 h 194"/>
                <a:gd name="T72" fmla="*/ 70 w 116"/>
                <a:gd name="T73" fmla="*/ 110 h 194"/>
                <a:gd name="T74" fmla="*/ 77 w 116"/>
                <a:gd name="T75" fmla="*/ 106 h 194"/>
                <a:gd name="T76" fmla="*/ 81 w 116"/>
                <a:gd name="T77" fmla="*/ 103 h 194"/>
                <a:gd name="T78" fmla="*/ 88 w 116"/>
                <a:gd name="T79" fmla="*/ 110 h 194"/>
                <a:gd name="T80" fmla="*/ 91 w 116"/>
                <a:gd name="T81" fmla="*/ 117 h 194"/>
                <a:gd name="T82" fmla="*/ 88 w 116"/>
                <a:gd name="T83" fmla="*/ 124 h 194"/>
                <a:gd name="T84" fmla="*/ 84 w 116"/>
                <a:gd name="T85" fmla="*/ 127 h 194"/>
                <a:gd name="T86" fmla="*/ 81 w 116"/>
                <a:gd name="T87" fmla="*/ 127 h 194"/>
                <a:gd name="T88" fmla="*/ 74 w 116"/>
                <a:gd name="T89" fmla="*/ 127 h 194"/>
                <a:gd name="T90" fmla="*/ 74 w 116"/>
                <a:gd name="T91" fmla="*/ 134 h 194"/>
                <a:gd name="T92" fmla="*/ 77 w 116"/>
                <a:gd name="T93" fmla="*/ 141 h 194"/>
                <a:gd name="T94" fmla="*/ 77 w 116"/>
                <a:gd name="T95" fmla="*/ 145 h 194"/>
                <a:gd name="T96" fmla="*/ 81 w 116"/>
                <a:gd name="T97" fmla="*/ 162 h 194"/>
                <a:gd name="T98" fmla="*/ 88 w 116"/>
                <a:gd name="T99" fmla="*/ 166 h 194"/>
                <a:gd name="T100" fmla="*/ 88 w 116"/>
                <a:gd name="T101" fmla="*/ 187 h 194"/>
                <a:gd name="T102" fmla="*/ 105 w 116"/>
                <a:gd name="T103" fmla="*/ 180 h 194"/>
                <a:gd name="T104" fmla="*/ 105 w 116"/>
                <a:gd name="T105" fmla="*/ 180 h 194"/>
                <a:gd name="T106" fmla="*/ 88 w 116"/>
                <a:gd name="T107" fmla="*/ 18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4">
                  <a:moveTo>
                    <a:pt x="88" y="187"/>
                  </a:moveTo>
                  <a:lnTo>
                    <a:pt x="88" y="191"/>
                  </a:lnTo>
                  <a:lnTo>
                    <a:pt x="84" y="191"/>
                  </a:lnTo>
                  <a:lnTo>
                    <a:pt x="81" y="191"/>
                  </a:lnTo>
                  <a:lnTo>
                    <a:pt x="74" y="194"/>
                  </a:lnTo>
                  <a:lnTo>
                    <a:pt x="63" y="194"/>
                  </a:lnTo>
                  <a:lnTo>
                    <a:pt x="60" y="194"/>
                  </a:lnTo>
                  <a:lnTo>
                    <a:pt x="60" y="194"/>
                  </a:lnTo>
                  <a:lnTo>
                    <a:pt x="56" y="194"/>
                  </a:lnTo>
                  <a:lnTo>
                    <a:pt x="53" y="194"/>
                  </a:lnTo>
                  <a:lnTo>
                    <a:pt x="49" y="191"/>
                  </a:lnTo>
                  <a:lnTo>
                    <a:pt x="42" y="187"/>
                  </a:lnTo>
                  <a:lnTo>
                    <a:pt x="35" y="180"/>
                  </a:lnTo>
                  <a:lnTo>
                    <a:pt x="31" y="169"/>
                  </a:lnTo>
                  <a:lnTo>
                    <a:pt x="28" y="159"/>
                  </a:lnTo>
                  <a:lnTo>
                    <a:pt x="24" y="155"/>
                  </a:lnTo>
                  <a:lnTo>
                    <a:pt x="24" y="152"/>
                  </a:lnTo>
                  <a:lnTo>
                    <a:pt x="24" y="145"/>
                  </a:lnTo>
                  <a:lnTo>
                    <a:pt x="21" y="138"/>
                  </a:lnTo>
                  <a:lnTo>
                    <a:pt x="21" y="131"/>
                  </a:lnTo>
                  <a:lnTo>
                    <a:pt x="21" y="124"/>
                  </a:lnTo>
                  <a:lnTo>
                    <a:pt x="21" y="120"/>
                  </a:lnTo>
                  <a:lnTo>
                    <a:pt x="24" y="117"/>
                  </a:lnTo>
                  <a:lnTo>
                    <a:pt x="28" y="117"/>
                  </a:lnTo>
                  <a:lnTo>
                    <a:pt x="28" y="117"/>
                  </a:lnTo>
                  <a:lnTo>
                    <a:pt x="24" y="113"/>
                  </a:lnTo>
                  <a:lnTo>
                    <a:pt x="21" y="106"/>
                  </a:lnTo>
                  <a:lnTo>
                    <a:pt x="21" y="103"/>
                  </a:lnTo>
                  <a:lnTo>
                    <a:pt x="21" y="95"/>
                  </a:lnTo>
                  <a:lnTo>
                    <a:pt x="21" y="92"/>
                  </a:lnTo>
                  <a:lnTo>
                    <a:pt x="28" y="88"/>
                  </a:lnTo>
                  <a:lnTo>
                    <a:pt x="24" y="88"/>
                  </a:lnTo>
                  <a:lnTo>
                    <a:pt x="21" y="85"/>
                  </a:lnTo>
                  <a:lnTo>
                    <a:pt x="17" y="85"/>
                  </a:lnTo>
                  <a:lnTo>
                    <a:pt x="10" y="78"/>
                  </a:lnTo>
                  <a:lnTo>
                    <a:pt x="7" y="71"/>
                  </a:lnTo>
                  <a:lnTo>
                    <a:pt x="7" y="60"/>
                  </a:lnTo>
                  <a:lnTo>
                    <a:pt x="0" y="43"/>
                  </a:lnTo>
                  <a:lnTo>
                    <a:pt x="7" y="25"/>
                  </a:lnTo>
                  <a:lnTo>
                    <a:pt x="7" y="25"/>
                  </a:lnTo>
                  <a:lnTo>
                    <a:pt x="10" y="21"/>
                  </a:lnTo>
                  <a:lnTo>
                    <a:pt x="14" y="14"/>
                  </a:lnTo>
                  <a:lnTo>
                    <a:pt x="24" y="11"/>
                  </a:lnTo>
                  <a:lnTo>
                    <a:pt x="31" y="7"/>
                  </a:lnTo>
                  <a:lnTo>
                    <a:pt x="42" y="4"/>
                  </a:lnTo>
                  <a:lnTo>
                    <a:pt x="56" y="0"/>
                  </a:lnTo>
                  <a:lnTo>
                    <a:pt x="56" y="0"/>
                  </a:lnTo>
                  <a:lnTo>
                    <a:pt x="63" y="4"/>
                  </a:lnTo>
                  <a:lnTo>
                    <a:pt x="70" y="4"/>
                  </a:lnTo>
                  <a:lnTo>
                    <a:pt x="77" y="7"/>
                  </a:lnTo>
                  <a:lnTo>
                    <a:pt x="84" y="11"/>
                  </a:lnTo>
                  <a:lnTo>
                    <a:pt x="88" y="18"/>
                  </a:lnTo>
                  <a:lnTo>
                    <a:pt x="88" y="25"/>
                  </a:lnTo>
                  <a:lnTo>
                    <a:pt x="88" y="29"/>
                  </a:lnTo>
                  <a:lnTo>
                    <a:pt x="88" y="32"/>
                  </a:lnTo>
                  <a:lnTo>
                    <a:pt x="84" y="36"/>
                  </a:lnTo>
                  <a:lnTo>
                    <a:pt x="81" y="39"/>
                  </a:lnTo>
                  <a:lnTo>
                    <a:pt x="74" y="43"/>
                  </a:lnTo>
                  <a:lnTo>
                    <a:pt x="70" y="43"/>
                  </a:lnTo>
                  <a:lnTo>
                    <a:pt x="67" y="43"/>
                  </a:lnTo>
                  <a:lnTo>
                    <a:pt x="60" y="43"/>
                  </a:lnTo>
                  <a:lnTo>
                    <a:pt x="53" y="43"/>
                  </a:lnTo>
                  <a:lnTo>
                    <a:pt x="49" y="50"/>
                  </a:lnTo>
                  <a:lnTo>
                    <a:pt x="45" y="50"/>
                  </a:lnTo>
                  <a:lnTo>
                    <a:pt x="45" y="53"/>
                  </a:lnTo>
                  <a:lnTo>
                    <a:pt x="45" y="60"/>
                  </a:lnTo>
                  <a:lnTo>
                    <a:pt x="56" y="81"/>
                  </a:lnTo>
                  <a:lnTo>
                    <a:pt x="63" y="81"/>
                  </a:lnTo>
                  <a:lnTo>
                    <a:pt x="63" y="81"/>
                  </a:lnTo>
                  <a:lnTo>
                    <a:pt x="67" y="85"/>
                  </a:lnTo>
                  <a:lnTo>
                    <a:pt x="67" y="88"/>
                  </a:lnTo>
                  <a:lnTo>
                    <a:pt x="67" y="103"/>
                  </a:lnTo>
                  <a:lnTo>
                    <a:pt x="70" y="106"/>
                  </a:lnTo>
                  <a:lnTo>
                    <a:pt x="70" y="110"/>
                  </a:lnTo>
                  <a:lnTo>
                    <a:pt x="74" y="110"/>
                  </a:lnTo>
                  <a:lnTo>
                    <a:pt x="77" y="106"/>
                  </a:lnTo>
                  <a:lnTo>
                    <a:pt x="77" y="103"/>
                  </a:lnTo>
                  <a:lnTo>
                    <a:pt x="81" y="103"/>
                  </a:lnTo>
                  <a:lnTo>
                    <a:pt x="84" y="106"/>
                  </a:lnTo>
                  <a:lnTo>
                    <a:pt x="88" y="110"/>
                  </a:lnTo>
                  <a:lnTo>
                    <a:pt x="88" y="113"/>
                  </a:lnTo>
                  <a:lnTo>
                    <a:pt x="91" y="117"/>
                  </a:lnTo>
                  <a:lnTo>
                    <a:pt x="91" y="117"/>
                  </a:lnTo>
                  <a:lnTo>
                    <a:pt x="88" y="124"/>
                  </a:lnTo>
                  <a:lnTo>
                    <a:pt x="88" y="127"/>
                  </a:lnTo>
                  <a:lnTo>
                    <a:pt x="84" y="127"/>
                  </a:lnTo>
                  <a:lnTo>
                    <a:pt x="81" y="124"/>
                  </a:lnTo>
                  <a:lnTo>
                    <a:pt x="81" y="127"/>
                  </a:lnTo>
                  <a:lnTo>
                    <a:pt x="77" y="127"/>
                  </a:lnTo>
                  <a:lnTo>
                    <a:pt x="74" y="127"/>
                  </a:lnTo>
                  <a:lnTo>
                    <a:pt x="74" y="131"/>
                  </a:lnTo>
                  <a:lnTo>
                    <a:pt x="74" y="134"/>
                  </a:lnTo>
                  <a:lnTo>
                    <a:pt x="74" y="141"/>
                  </a:lnTo>
                  <a:lnTo>
                    <a:pt x="77" y="141"/>
                  </a:lnTo>
                  <a:lnTo>
                    <a:pt x="77" y="145"/>
                  </a:lnTo>
                  <a:lnTo>
                    <a:pt x="77" y="145"/>
                  </a:lnTo>
                  <a:lnTo>
                    <a:pt x="81" y="162"/>
                  </a:lnTo>
                  <a:lnTo>
                    <a:pt x="81" y="162"/>
                  </a:lnTo>
                  <a:lnTo>
                    <a:pt x="84" y="162"/>
                  </a:lnTo>
                  <a:lnTo>
                    <a:pt x="88" y="166"/>
                  </a:lnTo>
                  <a:lnTo>
                    <a:pt x="88" y="173"/>
                  </a:lnTo>
                  <a:lnTo>
                    <a:pt x="88" y="187"/>
                  </a:lnTo>
                  <a:lnTo>
                    <a:pt x="95" y="184"/>
                  </a:lnTo>
                  <a:lnTo>
                    <a:pt x="105" y="180"/>
                  </a:lnTo>
                  <a:lnTo>
                    <a:pt x="116" y="176"/>
                  </a:lnTo>
                  <a:lnTo>
                    <a:pt x="105" y="180"/>
                  </a:lnTo>
                  <a:lnTo>
                    <a:pt x="98" y="184"/>
                  </a:lnTo>
                  <a:lnTo>
                    <a:pt x="88" y="18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9" name="Freeform 285"/>
            <p:cNvSpPr>
              <a:spLocks/>
            </p:cNvSpPr>
            <p:nvPr userDrawn="1"/>
          </p:nvSpPr>
          <p:spPr bwMode="gray">
            <a:xfrm>
              <a:off x="1466" y="1880"/>
              <a:ext cx="10" cy="8"/>
            </a:xfrm>
            <a:custGeom>
              <a:avLst/>
              <a:gdLst>
                <a:gd name="T0" fmla="*/ 0 w 10"/>
                <a:gd name="T1" fmla="*/ 7 h 7"/>
                <a:gd name="T2" fmla="*/ 3 w 10"/>
                <a:gd name="T3" fmla="*/ 3 h 7"/>
                <a:gd name="T4" fmla="*/ 10 w 10"/>
                <a:gd name="T5" fmla="*/ 0 h 7"/>
                <a:gd name="T6" fmla="*/ 7 w 10"/>
                <a:gd name="T7" fmla="*/ 0 h 7"/>
                <a:gd name="T8" fmla="*/ 0 w 10"/>
                <a:gd name="T9" fmla="*/ 7 h 7"/>
              </a:gdLst>
              <a:ahLst/>
              <a:cxnLst>
                <a:cxn ang="0">
                  <a:pos x="T0" y="T1"/>
                </a:cxn>
                <a:cxn ang="0">
                  <a:pos x="T2" y="T3"/>
                </a:cxn>
                <a:cxn ang="0">
                  <a:pos x="T4" y="T5"/>
                </a:cxn>
                <a:cxn ang="0">
                  <a:pos x="T6" y="T7"/>
                </a:cxn>
                <a:cxn ang="0">
                  <a:pos x="T8" y="T9"/>
                </a:cxn>
              </a:cxnLst>
              <a:rect l="0" t="0" r="r" b="b"/>
              <a:pathLst>
                <a:path w="10" h="7">
                  <a:moveTo>
                    <a:pt x="0" y="7"/>
                  </a:moveTo>
                  <a:lnTo>
                    <a:pt x="3" y="3"/>
                  </a:lnTo>
                  <a:lnTo>
                    <a:pt x="10" y="0"/>
                  </a:lnTo>
                  <a:lnTo>
                    <a:pt x="7"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0" name="Freeform 286"/>
            <p:cNvSpPr>
              <a:spLocks/>
            </p:cNvSpPr>
            <p:nvPr userDrawn="1"/>
          </p:nvSpPr>
          <p:spPr bwMode="gray">
            <a:xfrm>
              <a:off x="1552" y="1911"/>
              <a:ext cx="8" cy="7"/>
            </a:xfrm>
            <a:custGeom>
              <a:avLst/>
              <a:gdLst>
                <a:gd name="T0" fmla="*/ 0 w 8"/>
                <a:gd name="T1" fmla="*/ 7 h 7"/>
                <a:gd name="T2" fmla="*/ 8 w 8"/>
                <a:gd name="T3" fmla="*/ 0 h 7"/>
                <a:gd name="T4" fmla="*/ 8 w 8"/>
                <a:gd name="T5" fmla="*/ 0 h 7"/>
                <a:gd name="T6" fmla="*/ 0 w 8"/>
                <a:gd name="T7" fmla="*/ 7 h 7"/>
              </a:gdLst>
              <a:ahLst/>
              <a:cxnLst>
                <a:cxn ang="0">
                  <a:pos x="T0" y="T1"/>
                </a:cxn>
                <a:cxn ang="0">
                  <a:pos x="T2" y="T3"/>
                </a:cxn>
                <a:cxn ang="0">
                  <a:pos x="T4" y="T5"/>
                </a:cxn>
                <a:cxn ang="0">
                  <a:pos x="T6" y="T7"/>
                </a:cxn>
              </a:cxnLst>
              <a:rect l="0" t="0" r="r" b="b"/>
              <a:pathLst>
                <a:path w="8" h="7">
                  <a:moveTo>
                    <a:pt x="0" y="7"/>
                  </a:moveTo>
                  <a:lnTo>
                    <a:pt x="8" y="0"/>
                  </a:lnTo>
                  <a:lnTo>
                    <a:pt x="8"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1" name="Freeform 287"/>
            <p:cNvSpPr>
              <a:spLocks/>
            </p:cNvSpPr>
            <p:nvPr userDrawn="1"/>
          </p:nvSpPr>
          <p:spPr bwMode="gray">
            <a:xfrm>
              <a:off x="1582" y="1838"/>
              <a:ext cx="21" cy="68"/>
            </a:xfrm>
            <a:custGeom>
              <a:avLst/>
              <a:gdLst>
                <a:gd name="T0" fmla="*/ 3 w 21"/>
                <a:gd name="T1" fmla="*/ 35 h 63"/>
                <a:gd name="T2" fmla="*/ 14 w 21"/>
                <a:gd name="T3" fmla="*/ 42 h 63"/>
                <a:gd name="T4" fmla="*/ 7 w 21"/>
                <a:gd name="T5" fmla="*/ 63 h 63"/>
                <a:gd name="T6" fmla="*/ 7 w 21"/>
                <a:gd name="T7" fmla="*/ 63 h 63"/>
                <a:gd name="T8" fmla="*/ 10 w 21"/>
                <a:gd name="T9" fmla="*/ 42 h 63"/>
                <a:gd name="T10" fmla="*/ 3 w 21"/>
                <a:gd name="T11" fmla="*/ 39 h 63"/>
                <a:gd name="T12" fmla="*/ 3 w 21"/>
                <a:gd name="T13" fmla="*/ 35 h 63"/>
                <a:gd name="T14" fmla="*/ 0 w 21"/>
                <a:gd name="T15" fmla="*/ 32 h 63"/>
                <a:gd name="T16" fmla="*/ 3 w 21"/>
                <a:gd name="T17" fmla="*/ 25 h 63"/>
                <a:gd name="T18" fmla="*/ 3 w 21"/>
                <a:gd name="T19" fmla="*/ 18 h 63"/>
                <a:gd name="T20" fmla="*/ 10 w 21"/>
                <a:gd name="T21" fmla="*/ 7 h 63"/>
                <a:gd name="T22" fmla="*/ 21 w 21"/>
                <a:gd name="T23" fmla="*/ 0 h 63"/>
                <a:gd name="T24" fmla="*/ 10 w 21"/>
                <a:gd name="T25" fmla="*/ 7 h 63"/>
                <a:gd name="T26" fmla="*/ 3 w 21"/>
                <a:gd name="T27" fmla="*/ 18 h 63"/>
                <a:gd name="T28" fmla="*/ 3 w 21"/>
                <a:gd name="T29" fmla="*/ 25 h 63"/>
                <a:gd name="T30" fmla="*/ 3 w 21"/>
                <a:gd name="T31" fmla="*/ 32 h 63"/>
                <a:gd name="T32" fmla="*/ 3 w 21"/>
                <a:gd name="T33" fmla="*/ 35 h 63"/>
                <a:gd name="T34" fmla="*/ 3 w 21"/>
                <a:gd name="T35" fmla="*/ 3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63">
                  <a:moveTo>
                    <a:pt x="3" y="35"/>
                  </a:moveTo>
                  <a:lnTo>
                    <a:pt x="14" y="42"/>
                  </a:lnTo>
                  <a:lnTo>
                    <a:pt x="7" y="63"/>
                  </a:lnTo>
                  <a:lnTo>
                    <a:pt x="7" y="63"/>
                  </a:lnTo>
                  <a:lnTo>
                    <a:pt x="10" y="42"/>
                  </a:lnTo>
                  <a:lnTo>
                    <a:pt x="3" y="39"/>
                  </a:lnTo>
                  <a:lnTo>
                    <a:pt x="3" y="35"/>
                  </a:lnTo>
                  <a:lnTo>
                    <a:pt x="0" y="32"/>
                  </a:lnTo>
                  <a:lnTo>
                    <a:pt x="3" y="25"/>
                  </a:lnTo>
                  <a:lnTo>
                    <a:pt x="3" y="18"/>
                  </a:lnTo>
                  <a:lnTo>
                    <a:pt x="10" y="7"/>
                  </a:lnTo>
                  <a:lnTo>
                    <a:pt x="21" y="0"/>
                  </a:lnTo>
                  <a:lnTo>
                    <a:pt x="10" y="7"/>
                  </a:lnTo>
                  <a:lnTo>
                    <a:pt x="3" y="18"/>
                  </a:lnTo>
                  <a:lnTo>
                    <a:pt x="3" y="25"/>
                  </a:lnTo>
                  <a:lnTo>
                    <a:pt x="3" y="32"/>
                  </a:lnTo>
                  <a:lnTo>
                    <a:pt x="3" y="35"/>
                  </a:lnTo>
                  <a:lnTo>
                    <a:pt x="3"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2" name="Freeform 288"/>
            <p:cNvSpPr>
              <a:spLocks/>
            </p:cNvSpPr>
            <p:nvPr userDrawn="1"/>
          </p:nvSpPr>
          <p:spPr bwMode="gray">
            <a:xfrm>
              <a:off x="1625" y="1801"/>
              <a:ext cx="14" cy="22"/>
            </a:xfrm>
            <a:custGeom>
              <a:avLst/>
              <a:gdLst>
                <a:gd name="T0" fmla="*/ 0 w 14"/>
                <a:gd name="T1" fmla="*/ 21 h 21"/>
                <a:gd name="T2" fmla="*/ 3 w 14"/>
                <a:gd name="T3" fmla="*/ 17 h 21"/>
                <a:gd name="T4" fmla="*/ 7 w 14"/>
                <a:gd name="T5" fmla="*/ 14 h 21"/>
                <a:gd name="T6" fmla="*/ 10 w 14"/>
                <a:gd name="T7" fmla="*/ 7 h 21"/>
                <a:gd name="T8" fmla="*/ 14 w 14"/>
                <a:gd name="T9" fmla="*/ 3 h 21"/>
                <a:gd name="T10" fmla="*/ 14 w 14"/>
                <a:gd name="T11" fmla="*/ 0 h 21"/>
                <a:gd name="T12" fmla="*/ 14 w 14"/>
                <a:gd name="T13" fmla="*/ 7 h 21"/>
                <a:gd name="T14" fmla="*/ 10 w 14"/>
                <a:gd name="T15" fmla="*/ 10 h 21"/>
                <a:gd name="T16" fmla="*/ 3 w 14"/>
                <a:gd name="T17" fmla="*/ 17 h 21"/>
                <a:gd name="T18" fmla="*/ 0 w 14"/>
                <a:gd name="T19" fmla="*/ 21 h 21"/>
                <a:gd name="T20" fmla="*/ 0 w 14"/>
                <a:gd name="T21" fmla="*/ 21 h 21"/>
                <a:gd name="T22" fmla="*/ 0 w 14"/>
                <a:gd name="T23" fmla="*/ 21 h 21"/>
                <a:gd name="T24" fmla="*/ 0 w 14"/>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1">
                  <a:moveTo>
                    <a:pt x="0" y="21"/>
                  </a:moveTo>
                  <a:lnTo>
                    <a:pt x="3" y="17"/>
                  </a:lnTo>
                  <a:lnTo>
                    <a:pt x="7" y="14"/>
                  </a:lnTo>
                  <a:lnTo>
                    <a:pt x="10" y="7"/>
                  </a:lnTo>
                  <a:lnTo>
                    <a:pt x="14" y="3"/>
                  </a:lnTo>
                  <a:lnTo>
                    <a:pt x="14" y="0"/>
                  </a:lnTo>
                  <a:lnTo>
                    <a:pt x="14" y="7"/>
                  </a:lnTo>
                  <a:lnTo>
                    <a:pt x="10" y="10"/>
                  </a:lnTo>
                  <a:lnTo>
                    <a:pt x="3" y="17"/>
                  </a:lnTo>
                  <a:lnTo>
                    <a:pt x="0" y="21"/>
                  </a:lnTo>
                  <a:lnTo>
                    <a:pt x="0" y="21"/>
                  </a:lnTo>
                  <a:lnTo>
                    <a:pt x="0" y="21"/>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3" name="Freeform 289"/>
            <p:cNvSpPr>
              <a:spLocks/>
            </p:cNvSpPr>
            <p:nvPr userDrawn="1"/>
          </p:nvSpPr>
          <p:spPr bwMode="gray">
            <a:xfrm>
              <a:off x="1647" y="1786"/>
              <a:ext cx="4" cy="15"/>
            </a:xfrm>
            <a:custGeom>
              <a:avLst/>
              <a:gdLst>
                <a:gd name="T0" fmla="*/ 0 w 4"/>
                <a:gd name="T1" fmla="*/ 14 h 14"/>
                <a:gd name="T2" fmla="*/ 0 w 4"/>
                <a:gd name="T3" fmla="*/ 14 h 14"/>
                <a:gd name="T4" fmla="*/ 0 w 4"/>
                <a:gd name="T5" fmla="*/ 10 h 14"/>
                <a:gd name="T6" fmla="*/ 0 w 4"/>
                <a:gd name="T7" fmla="*/ 7 h 14"/>
                <a:gd name="T8" fmla="*/ 0 w 4"/>
                <a:gd name="T9" fmla="*/ 3 h 14"/>
                <a:gd name="T10" fmla="*/ 4 w 4"/>
                <a:gd name="T11" fmla="*/ 0 h 14"/>
                <a:gd name="T12" fmla="*/ 4 w 4"/>
                <a:gd name="T13" fmla="*/ 0 h 14"/>
                <a:gd name="T14" fmla="*/ 4 w 4"/>
                <a:gd name="T15" fmla="*/ 0 h 14"/>
                <a:gd name="T16" fmla="*/ 0 w 4"/>
                <a:gd name="T17" fmla="*/ 3 h 14"/>
                <a:gd name="T18" fmla="*/ 0 w 4"/>
                <a:gd name="T19" fmla="*/ 7 h 14"/>
                <a:gd name="T20" fmla="*/ 0 w 4"/>
                <a:gd name="T21" fmla="*/ 14 h 14"/>
                <a:gd name="T22" fmla="*/ 0 w 4"/>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14">
                  <a:moveTo>
                    <a:pt x="0" y="14"/>
                  </a:moveTo>
                  <a:lnTo>
                    <a:pt x="0" y="14"/>
                  </a:lnTo>
                  <a:lnTo>
                    <a:pt x="0" y="10"/>
                  </a:lnTo>
                  <a:lnTo>
                    <a:pt x="0" y="7"/>
                  </a:lnTo>
                  <a:lnTo>
                    <a:pt x="0" y="3"/>
                  </a:lnTo>
                  <a:lnTo>
                    <a:pt x="4" y="0"/>
                  </a:lnTo>
                  <a:lnTo>
                    <a:pt x="4" y="0"/>
                  </a:lnTo>
                  <a:lnTo>
                    <a:pt x="4" y="0"/>
                  </a:lnTo>
                  <a:lnTo>
                    <a:pt x="0" y="3"/>
                  </a:lnTo>
                  <a:lnTo>
                    <a:pt x="0" y="7"/>
                  </a:lnTo>
                  <a:lnTo>
                    <a:pt x="0" y="14"/>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4" name="Freeform 290"/>
            <p:cNvSpPr>
              <a:spLocks/>
            </p:cNvSpPr>
            <p:nvPr userDrawn="1"/>
          </p:nvSpPr>
          <p:spPr bwMode="gray">
            <a:xfrm>
              <a:off x="1658" y="1762"/>
              <a:ext cx="22" cy="19"/>
            </a:xfrm>
            <a:custGeom>
              <a:avLst/>
              <a:gdLst>
                <a:gd name="T0" fmla="*/ 17 w 21"/>
                <a:gd name="T1" fmla="*/ 18 h 18"/>
                <a:gd name="T2" fmla="*/ 17 w 21"/>
                <a:gd name="T3" fmla="*/ 15 h 18"/>
                <a:gd name="T4" fmla="*/ 14 w 21"/>
                <a:gd name="T5" fmla="*/ 15 h 18"/>
                <a:gd name="T6" fmla="*/ 10 w 21"/>
                <a:gd name="T7" fmla="*/ 11 h 18"/>
                <a:gd name="T8" fmla="*/ 10 w 21"/>
                <a:gd name="T9" fmla="*/ 11 h 18"/>
                <a:gd name="T10" fmla="*/ 7 w 21"/>
                <a:gd name="T11" fmla="*/ 11 h 18"/>
                <a:gd name="T12" fmla="*/ 3 w 21"/>
                <a:gd name="T13" fmla="*/ 11 h 18"/>
                <a:gd name="T14" fmla="*/ 0 w 21"/>
                <a:gd name="T15" fmla="*/ 7 h 18"/>
                <a:gd name="T16" fmla="*/ 0 w 21"/>
                <a:gd name="T17" fmla="*/ 4 h 18"/>
                <a:gd name="T18" fmla="*/ 0 w 21"/>
                <a:gd name="T19" fmla="*/ 4 h 18"/>
                <a:gd name="T20" fmla="*/ 3 w 21"/>
                <a:gd name="T21" fmla="*/ 0 h 18"/>
                <a:gd name="T22" fmla="*/ 0 w 21"/>
                <a:gd name="T23" fmla="*/ 4 h 18"/>
                <a:gd name="T24" fmla="*/ 0 w 21"/>
                <a:gd name="T25" fmla="*/ 4 h 18"/>
                <a:gd name="T26" fmla="*/ 0 w 21"/>
                <a:gd name="T27" fmla="*/ 7 h 18"/>
                <a:gd name="T28" fmla="*/ 3 w 21"/>
                <a:gd name="T29" fmla="*/ 7 h 18"/>
                <a:gd name="T30" fmla="*/ 7 w 21"/>
                <a:gd name="T31" fmla="*/ 7 h 18"/>
                <a:gd name="T32" fmla="*/ 10 w 21"/>
                <a:gd name="T33" fmla="*/ 11 h 18"/>
                <a:gd name="T34" fmla="*/ 10 w 21"/>
                <a:gd name="T35" fmla="*/ 11 h 18"/>
                <a:gd name="T36" fmla="*/ 17 w 21"/>
                <a:gd name="T37" fmla="*/ 11 h 18"/>
                <a:gd name="T38" fmla="*/ 17 w 21"/>
                <a:gd name="T39" fmla="*/ 15 h 18"/>
                <a:gd name="T40" fmla="*/ 21 w 21"/>
                <a:gd name="T41" fmla="*/ 18 h 18"/>
                <a:gd name="T42" fmla="*/ 17 w 21"/>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18">
                  <a:moveTo>
                    <a:pt x="17" y="18"/>
                  </a:moveTo>
                  <a:lnTo>
                    <a:pt x="17" y="15"/>
                  </a:lnTo>
                  <a:lnTo>
                    <a:pt x="14" y="15"/>
                  </a:lnTo>
                  <a:lnTo>
                    <a:pt x="10" y="11"/>
                  </a:lnTo>
                  <a:lnTo>
                    <a:pt x="10" y="11"/>
                  </a:lnTo>
                  <a:lnTo>
                    <a:pt x="7" y="11"/>
                  </a:lnTo>
                  <a:lnTo>
                    <a:pt x="3" y="11"/>
                  </a:lnTo>
                  <a:lnTo>
                    <a:pt x="0" y="7"/>
                  </a:lnTo>
                  <a:lnTo>
                    <a:pt x="0" y="4"/>
                  </a:lnTo>
                  <a:lnTo>
                    <a:pt x="0" y="4"/>
                  </a:lnTo>
                  <a:lnTo>
                    <a:pt x="3" y="0"/>
                  </a:lnTo>
                  <a:lnTo>
                    <a:pt x="0" y="4"/>
                  </a:lnTo>
                  <a:lnTo>
                    <a:pt x="0" y="4"/>
                  </a:lnTo>
                  <a:lnTo>
                    <a:pt x="0" y="7"/>
                  </a:lnTo>
                  <a:lnTo>
                    <a:pt x="3" y="7"/>
                  </a:lnTo>
                  <a:lnTo>
                    <a:pt x="7" y="7"/>
                  </a:lnTo>
                  <a:lnTo>
                    <a:pt x="10" y="11"/>
                  </a:lnTo>
                  <a:lnTo>
                    <a:pt x="10" y="11"/>
                  </a:lnTo>
                  <a:lnTo>
                    <a:pt x="17" y="11"/>
                  </a:lnTo>
                  <a:lnTo>
                    <a:pt x="17" y="15"/>
                  </a:lnTo>
                  <a:lnTo>
                    <a:pt x="21" y="18"/>
                  </a:lnTo>
                  <a:lnTo>
                    <a:pt x="17"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5" name="Freeform 291"/>
            <p:cNvSpPr>
              <a:spLocks/>
            </p:cNvSpPr>
            <p:nvPr userDrawn="1"/>
          </p:nvSpPr>
          <p:spPr bwMode="gray">
            <a:xfrm>
              <a:off x="1690" y="1747"/>
              <a:ext cx="4" cy="7"/>
            </a:xfrm>
            <a:custGeom>
              <a:avLst/>
              <a:gdLst>
                <a:gd name="T0" fmla="*/ 0 w 4"/>
                <a:gd name="T1" fmla="*/ 7 h 7"/>
                <a:gd name="T2" fmla="*/ 0 w 4"/>
                <a:gd name="T3" fmla="*/ 7 h 7"/>
                <a:gd name="T4" fmla="*/ 4 w 4"/>
                <a:gd name="T5" fmla="*/ 4 h 7"/>
                <a:gd name="T6" fmla="*/ 4 w 4"/>
                <a:gd name="T7" fmla="*/ 0 h 7"/>
                <a:gd name="T8" fmla="*/ 4 w 4"/>
                <a:gd name="T9" fmla="*/ 4 h 7"/>
                <a:gd name="T10" fmla="*/ 4 w 4"/>
                <a:gd name="T11" fmla="*/ 7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0" y="7"/>
                  </a:lnTo>
                  <a:lnTo>
                    <a:pt x="4" y="4"/>
                  </a:lnTo>
                  <a:lnTo>
                    <a:pt x="4" y="0"/>
                  </a:lnTo>
                  <a:lnTo>
                    <a:pt x="4" y="4"/>
                  </a:lnTo>
                  <a:lnTo>
                    <a:pt x="4" y="7"/>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6" name="Freeform 292"/>
            <p:cNvSpPr>
              <a:spLocks/>
            </p:cNvSpPr>
            <p:nvPr userDrawn="1"/>
          </p:nvSpPr>
          <p:spPr bwMode="gray">
            <a:xfrm>
              <a:off x="1817" y="1869"/>
              <a:ext cx="3" cy="19"/>
            </a:xfrm>
            <a:custGeom>
              <a:avLst/>
              <a:gdLst>
                <a:gd name="T0" fmla="*/ 0 w 3"/>
                <a:gd name="T1" fmla="*/ 18 h 18"/>
                <a:gd name="T2" fmla="*/ 0 w 3"/>
                <a:gd name="T3" fmla="*/ 18 h 18"/>
                <a:gd name="T4" fmla="*/ 3 w 3"/>
                <a:gd name="T5" fmla="*/ 0 h 18"/>
                <a:gd name="T6" fmla="*/ 3 w 3"/>
                <a:gd name="T7" fmla="*/ 0 h 18"/>
                <a:gd name="T8" fmla="*/ 3 w 3"/>
                <a:gd name="T9" fmla="*/ 0 h 18"/>
                <a:gd name="T10" fmla="*/ 3 w 3"/>
                <a:gd name="T11" fmla="*/ 0 h 18"/>
                <a:gd name="T12" fmla="*/ 3 w 3"/>
                <a:gd name="T13" fmla="*/ 4 h 18"/>
                <a:gd name="T14" fmla="*/ 3 w 3"/>
                <a:gd name="T15" fmla="*/ 7 h 18"/>
                <a:gd name="T16" fmla="*/ 3 w 3"/>
                <a:gd name="T17" fmla="*/ 14 h 18"/>
                <a:gd name="T18" fmla="*/ 0 w 3"/>
                <a:gd name="T19" fmla="*/ 18 h 18"/>
                <a:gd name="T20" fmla="*/ 0 w 3"/>
                <a:gd name="T2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18">
                  <a:moveTo>
                    <a:pt x="0" y="18"/>
                  </a:moveTo>
                  <a:lnTo>
                    <a:pt x="0" y="18"/>
                  </a:lnTo>
                  <a:lnTo>
                    <a:pt x="3" y="0"/>
                  </a:lnTo>
                  <a:lnTo>
                    <a:pt x="3" y="0"/>
                  </a:lnTo>
                  <a:lnTo>
                    <a:pt x="3" y="0"/>
                  </a:lnTo>
                  <a:lnTo>
                    <a:pt x="3" y="0"/>
                  </a:lnTo>
                  <a:lnTo>
                    <a:pt x="3" y="4"/>
                  </a:lnTo>
                  <a:lnTo>
                    <a:pt x="3" y="7"/>
                  </a:lnTo>
                  <a:lnTo>
                    <a:pt x="3" y="14"/>
                  </a:lnTo>
                  <a:lnTo>
                    <a:pt x="0" y="18"/>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7" name="Freeform 293"/>
            <p:cNvSpPr>
              <a:spLocks/>
            </p:cNvSpPr>
            <p:nvPr userDrawn="1"/>
          </p:nvSpPr>
          <p:spPr bwMode="gray">
            <a:xfrm>
              <a:off x="1886" y="1948"/>
              <a:ext cx="8" cy="5"/>
            </a:xfrm>
            <a:custGeom>
              <a:avLst/>
              <a:gdLst>
                <a:gd name="T0" fmla="*/ 3 w 7"/>
                <a:gd name="T1" fmla="*/ 0 h 4"/>
                <a:gd name="T2" fmla="*/ 0 w 7"/>
                <a:gd name="T3" fmla="*/ 0 h 4"/>
                <a:gd name="T4" fmla="*/ 0 w 7"/>
                <a:gd name="T5" fmla="*/ 0 h 4"/>
                <a:gd name="T6" fmla="*/ 0 w 7"/>
                <a:gd name="T7" fmla="*/ 0 h 4"/>
                <a:gd name="T8" fmla="*/ 3 w 7"/>
                <a:gd name="T9" fmla="*/ 0 h 4"/>
                <a:gd name="T10" fmla="*/ 3 w 7"/>
                <a:gd name="T11" fmla="*/ 0 h 4"/>
                <a:gd name="T12" fmla="*/ 7 w 7"/>
                <a:gd name="T13" fmla="*/ 0 h 4"/>
                <a:gd name="T14" fmla="*/ 7 w 7"/>
                <a:gd name="T15" fmla="*/ 0 h 4"/>
                <a:gd name="T16" fmla="*/ 7 w 7"/>
                <a:gd name="T17" fmla="*/ 4 h 4"/>
                <a:gd name="T18" fmla="*/ 3 w 7"/>
                <a:gd name="T19" fmla="*/ 0 h 4"/>
                <a:gd name="T20" fmla="*/ 3 w 7"/>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4">
                  <a:moveTo>
                    <a:pt x="3" y="0"/>
                  </a:moveTo>
                  <a:lnTo>
                    <a:pt x="0" y="0"/>
                  </a:lnTo>
                  <a:lnTo>
                    <a:pt x="0" y="0"/>
                  </a:lnTo>
                  <a:lnTo>
                    <a:pt x="0" y="0"/>
                  </a:lnTo>
                  <a:lnTo>
                    <a:pt x="3" y="0"/>
                  </a:lnTo>
                  <a:lnTo>
                    <a:pt x="3" y="0"/>
                  </a:lnTo>
                  <a:lnTo>
                    <a:pt x="7" y="0"/>
                  </a:lnTo>
                  <a:lnTo>
                    <a:pt x="7" y="0"/>
                  </a:lnTo>
                  <a:lnTo>
                    <a:pt x="7"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8" name="Freeform 294"/>
            <p:cNvSpPr>
              <a:spLocks/>
            </p:cNvSpPr>
            <p:nvPr userDrawn="1"/>
          </p:nvSpPr>
          <p:spPr bwMode="gray">
            <a:xfrm>
              <a:off x="1894" y="1929"/>
              <a:ext cx="14" cy="7"/>
            </a:xfrm>
            <a:custGeom>
              <a:avLst/>
              <a:gdLst>
                <a:gd name="T0" fmla="*/ 7 w 14"/>
                <a:gd name="T1" fmla="*/ 7 h 7"/>
                <a:gd name="T2" fmla="*/ 7 w 14"/>
                <a:gd name="T3" fmla="*/ 7 h 7"/>
                <a:gd name="T4" fmla="*/ 3 w 14"/>
                <a:gd name="T5" fmla="*/ 4 h 7"/>
                <a:gd name="T6" fmla="*/ 0 w 14"/>
                <a:gd name="T7" fmla="*/ 0 h 7"/>
                <a:gd name="T8" fmla="*/ 0 w 14"/>
                <a:gd name="T9" fmla="*/ 0 h 7"/>
                <a:gd name="T10" fmla="*/ 0 w 14"/>
                <a:gd name="T11" fmla="*/ 0 h 7"/>
                <a:gd name="T12" fmla="*/ 0 w 14"/>
                <a:gd name="T13" fmla="*/ 0 h 7"/>
                <a:gd name="T14" fmla="*/ 0 w 14"/>
                <a:gd name="T15" fmla="*/ 0 h 7"/>
                <a:gd name="T16" fmla="*/ 3 w 14"/>
                <a:gd name="T17" fmla="*/ 4 h 7"/>
                <a:gd name="T18" fmla="*/ 7 w 14"/>
                <a:gd name="T19" fmla="*/ 7 h 7"/>
                <a:gd name="T20" fmla="*/ 10 w 14"/>
                <a:gd name="T21" fmla="*/ 4 h 7"/>
                <a:gd name="T22" fmla="*/ 14 w 14"/>
                <a:gd name="T23" fmla="*/ 4 h 7"/>
                <a:gd name="T24" fmla="*/ 14 w 14"/>
                <a:gd name="T25" fmla="*/ 4 h 7"/>
                <a:gd name="T26" fmla="*/ 14 w 14"/>
                <a:gd name="T27" fmla="*/ 4 h 7"/>
                <a:gd name="T28" fmla="*/ 7 w 14"/>
                <a:gd name="T2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7">
                  <a:moveTo>
                    <a:pt x="7" y="7"/>
                  </a:moveTo>
                  <a:lnTo>
                    <a:pt x="7" y="7"/>
                  </a:lnTo>
                  <a:lnTo>
                    <a:pt x="3" y="4"/>
                  </a:lnTo>
                  <a:lnTo>
                    <a:pt x="0" y="0"/>
                  </a:lnTo>
                  <a:lnTo>
                    <a:pt x="0" y="0"/>
                  </a:lnTo>
                  <a:lnTo>
                    <a:pt x="0" y="0"/>
                  </a:lnTo>
                  <a:lnTo>
                    <a:pt x="0" y="0"/>
                  </a:lnTo>
                  <a:lnTo>
                    <a:pt x="0" y="0"/>
                  </a:lnTo>
                  <a:lnTo>
                    <a:pt x="3" y="4"/>
                  </a:lnTo>
                  <a:lnTo>
                    <a:pt x="7" y="7"/>
                  </a:lnTo>
                  <a:lnTo>
                    <a:pt x="10" y="4"/>
                  </a:lnTo>
                  <a:lnTo>
                    <a:pt x="14" y="4"/>
                  </a:lnTo>
                  <a:lnTo>
                    <a:pt x="14" y="4"/>
                  </a:lnTo>
                  <a:lnTo>
                    <a:pt x="1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9" name="Freeform 295"/>
            <p:cNvSpPr>
              <a:spLocks/>
            </p:cNvSpPr>
            <p:nvPr userDrawn="1"/>
          </p:nvSpPr>
          <p:spPr bwMode="gray">
            <a:xfrm>
              <a:off x="1918" y="1903"/>
              <a:ext cx="4" cy="8"/>
            </a:xfrm>
            <a:custGeom>
              <a:avLst/>
              <a:gdLst>
                <a:gd name="T0" fmla="*/ 0 w 4"/>
                <a:gd name="T1" fmla="*/ 7 h 7"/>
                <a:gd name="T2" fmla="*/ 4 w 4"/>
                <a:gd name="T3" fmla="*/ 3 h 7"/>
                <a:gd name="T4" fmla="*/ 4 w 4"/>
                <a:gd name="T5" fmla="*/ 0 h 7"/>
                <a:gd name="T6" fmla="*/ 4 w 4"/>
                <a:gd name="T7" fmla="*/ 3 h 7"/>
                <a:gd name="T8" fmla="*/ 4 w 4"/>
                <a:gd name="T9" fmla="*/ 3 h 7"/>
                <a:gd name="T10" fmla="*/ 4 w 4"/>
                <a:gd name="T11" fmla="*/ 3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4" y="3"/>
                  </a:lnTo>
                  <a:lnTo>
                    <a:pt x="4" y="0"/>
                  </a:lnTo>
                  <a:lnTo>
                    <a:pt x="4" y="3"/>
                  </a:lnTo>
                  <a:lnTo>
                    <a:pt x="4" y="3"/>
                  </a:lnTo>
                  <a:lnTo>
                    <a:pt x="4"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0" name="Freeform 296"/>
            <p:cNvSpPr>
              <a:spLocks/>
            </p:cNvSpPr>
            <p:nvPr userDrawn="1"/>
          </p:nvSpPr>
          <p:spPr bwMode="gray">
            <a:xfrm>
              <a:off x="1930" y="1895"/>
              <a:ext cx="10" cy="4"/>
            </a:xfrm>
            <a:custGeom>
              <a:avLst/>
              <a:gdLst>
                <a:gd name="T0" fmla="*/ 0 w 10"/>
                <a:gd name="T1" fmla="*/ 3 h 3"/>
                <a:gd name="T2" fmla="*/ 0 w 10"/>
                <a:gd name="T3" fmla="*/ 3 h 3"/>
                <a:gd name="T4" fmla="*/ 3 w 10"/>
                <a:gd name="T5" fmla="*/ 0 h 3"/>
                <a:gd name="T6" fmla="*/ 10 w 10"/>
                <a:gd name="T7" fmla="*/ 0 h 3"/>
                <a:gd name="T8" fmla="*/ 10 w 10"/>
                <a:gd name="T9" fmla="*/ 0 h 3"/>
                <a:gd name="T10" fmla="*/ 0 w 10"/>
                <a:gd name="T11" fmla="*/ 3 h 3"/>
              </a:gdLst>
              <a:ahLst/>
              <a:cxnLst>
                <a:cxn ang="0">
                  <a:pos x="T0" y="T1"/>
                </a:cxn>
                <a:cxn ang="0">
                  <a:pos x="T2" y="T3"/>
                </a:cxn>
                <a:cxn ang="0">
                  <a:pos x="T4" y="T5"/>
                </a:cxn>
                <a:cxn ang="0">
                  <a:pos x="T6" y="T7"/>
                </a:cxn>
                <a:cxn ang="0">
                  <a:pos x="T8" y="T9"/>
                </a:cxn>
                <a:cxn ang="0">
                  <a:pos x="T10" y="T11"/>
                </a:cxn>
              </a:cxnLst>
              <a:rect l="0" t="0" r="r" b="b"/>
              <a:pathLst>
                <a:path w="10" h="3">
                  <a:moveTo>
                    <a:pt x="0" y="3"/>
                  </a:moveTo>
                  <a:lnTo>
                    <a:pt x="0" y="3"/>
                  </a:lnTo>
                  <a:lnTo>
                    <a:pt x="3" y="0"/>
                  </a:lnTo>
                  <a:lnTo>
                    <a:pt x="10" y="0"/>
                  </a:lnTo>
                  <a:lnTo>
                    <a:pt x="10"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1" name="Freeform 297"/>
            <p:cNvSpPr>
              <a:spLocks/>
            </p:cNvSpPr>
            <p:nvPr userDrawn="1"/>
          </p:nvSpPr>
          <p:spPr bwMode="gray">
            <a:xfrm>
              <a:off x="2042" y="2070"/>
              <a:ext cx="11" cy="3"/>
            </a:xfrm>
            <a:custGeom>
              <a:avLst/>
              <a:gdLst>
                <a:gd name="T0" fmla="*/ 0 w 11"/>
                <a:gd name="T1" fmla="*/ 0 h 3"/>
                <a:gd name="T2" fmla="*/ 0 w 11"/>
                <a:gd name="T3" fmla="*/ 0 h 3"/>
                <a:gd name="T4" fmla="*/ 4 w 11"/>
                <a:gd name="T5" fmla="*/ 0 h 3"/>
                <a:gd name="T6" fmla="*/ 11 w 11"/>
                <a:gd name="T7" fmla="*/ 3 h 3"/>
                <a:gd name="T8" fmla="*/ 4 w 11"/>
                <a:gd name="T9" fmla="*/ 0 h 3"/>
                <a:gd name="T10" fmla="*/ 0 w 11"/>
                <a:gd name="T11" fmla="*/ 0 h 3"/>
              </a:gdLst>
              <a:ahLst/>
              <a:cxnLst>
                <a:cxn ang="0">
                  <a:pos x="T0" y="T1"/>
                </a:cxn>
                <a:cxn ang="0">
                  <a:pos x="T2" y="T3"/>
                </a:cxn>
                <a:cxn ang="0">
                  <a:pos x="T4" y="T5"/>
                </a:cxn>
                <a:cxn ang="0">
                  <a:pos x="T6" y="T7"/>
                </a:cxn>
                <a:cxn ang="0">
                  <a:pos x="T8" y="T9"/>
                </a:cxn>
                <a:cxn ang="0">
                  <a:pos x="T10" y="T11"/>
                </a:cxn>
              </a:cxnLst>
              <a:rect l="0" t="0" r="r" b="b"/>
              <a:pathLst>
                <a:path w="11" h="3">
                  <a:moveTo>
                    <a:pt x="0" y="0"/>
                  </a:moveTo>
                  <a:lnTo>
                    <a:pt x="0" y="0"/>
                  </a:lnTo>
                  <a:lnTo>
                    <a:pt x="4" y="0"/>
                  </a:lnTo>
                  <a:lnTo>
                    <a:pt x="11" y="3"/>
                  </a:lnTo>
                  <a:lnTo>
                    <a:pt x="4"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2" name="Freeform 298"/>
            <p:cNvSpPr>
              <a:spLocks/>
            </p:cNvSpPr>
            <p:nvPr userDrawn="1"/>
          </p:nvSpPr>
          <p:spPr bwMode="gray">
            <a:xfrm>
              <a:off x="2063" y="2078"/>
              <a:ext cx="12" cy="3"/>
            </a:xfrm>
            <a:custGeom>
              <a:avLst/>
              <a:gdLst>
                <a:gd name="T0" fmla="*/ 0 w 11"/>
                <a:gd name="T1" fmla="*/ 3 h 3"/>
                <a:gd name="T2" fmla="*/ 0 w 11"/>
                <a:gd name="T3" fmla="*/ 3 h 3"/>
                <a:gd name="T4" fmla="*/ 7 w 11"/>
                <a:gd name="T5" fmla="*/ 0 h 3"/>
                <a:gd name="T6" fmla="*/ 11 w 11"/>
                <a:gd name="T7" fmla="*/ 0 h 3"/>
                <a:gd name="T8" fmla="*/ 7 w 11"/>
                <a:gd name="T9" fmla="*/ 0 h 3"/>
                <a:gd name="T10" fmla="*/ 0 w 11"/>
                <a:gd name="T11" fmla="*/ 3 h 3"/>
                <a:gd name="T12" fmla="*/ 0 w 11"/>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1" h="3">
                  <a:moveTo>
                    <a:pt x="0" y="3"/>
                  </a:moveTo>
                  <a:lnTo>
                    <a:pt x="0" y="3"/>
                  </a:lnTo>
                  <a:lnTo>
                    <a:pt x="7" y="0"/>
                  </a:lnTo>
                  <a:lnTo>
                    <a:pt x="11"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3" name="Freeform 299"/>
            <p:cNvSpPr>
              <a:spLocks/>
            </p:cNvSpPr>
            <p:nvPr userDrawn="1"/>
          </p:nvSpPr>
          <p:spPr bwMode="gray">
            <a:xfrm>
              <a:off x="2085" y="2093"/>
              <a:ext cx="4" cy="15"/>
            </a:xfrm>
            <a:custGeom>
              <a:avLst/>
              <a:gdLst>
                <a:gd name="T0" fmla="*/ 0 w 4"/>
                <a:gd name="T1" fmla="*/ 14 h 14"/>
                <a:gd name="T2" fmla="*/ 0 w 4"/>
                <a:gd name="T3" fmla="*/ 10 h 14"/>
                <a:gd name="T4" fmla="*/ 0 w 4"/>
                <a:gd name="T5" fmla="*/ 7 h 14"/>
                <a:gd name="T6" fmla="*/ 4 w 4"/>
                <a:gd name="T7" fmla="*/ 0 h 14"/>
                <a:gd name="T8" fmla="*/ 0 w 4"/>
                <a:gd name="T9" fmla="*/ 14 h 14"/>
              </a:gdLst>
              <a:ahLst/>
              <a:cxnLst>
                <a:cxn ang="0">
                  <a:pos x="T0" y="T1"/>
                </a:cxn>
                <a:cxn ang="0">
                  <a:pos x="T2" y="T3"/>
                </a:cxn>
                <a:cxn ang="0">
                  <a:pos x="T4" y="T5"/>
                </a:cxn>
                <a:cxn ang="0">
                  <a:pos x="T6" y="T7"/>
                </a:cxn>
                <a:cxn ang="0">
                  <a:pos x="T8" y="T9"/>
                </a:cxn>
              </a:cxnLst>
              <a:rect l="0" t="0" r="r" b="b"/>
              <a:pathLst>
                <a:path w="4" h="14">
                  <a:moveTo>
                    <a:pt x="0" y="14"/>
                  </a:moveTo>
                  <a:lnTo>
                    <a:pt x="0" y="10"/>
                  </a:lnTo>
                  <a:lnTo>
                    <a:pt x="0" y="7"/>
                  </a:lnTo>
                  <a:lnTo>
                    <a:pt x="4" y="0"/>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4" name="Freeform 300"/>
            <p:cNvSpPr>
              <a:spLocks/>
            </p:cNvSpPr>
            <p:nvPr userDrawn="1"/>
          </p:nvSpPr>
          <p:spPr bwMode="gray">
            <a:xfrm>
              <a:off x="2075" y="2040"/>
              <a:ext cx="7" cy="30"/>
            </a:xfrm>
            <a:custGeom>
              <a:avLst/>
              <a:gdLst>
                <a:gd name="T0" fmla="*/ 7 w 7"/>
                <a:gd name="T1" fmla="*/ 28 h 28"/>
                <a:gd name="T2" fmla="*/ 7 w 7"/>
                <a:gd name="T3" fmla="*/ 21 h 28"/>
                <a:gd name="T4" fmla="*/ 7 w 7"/>
                <a:gd name="T5" fmla="*/ 14 h 28"/>
                <a:gd name="T6" fmla="*/ 3 w 7"/>
                <a:gd name="T7" fmla="*/ 7 h 28"/>
                <a:gd name="T8" fmla="*/ 0 w 7"/>
                <a:gd name="T9" fmla="*/ 0 h 28"/>
                <a:gd name="T10" fmla="*/ 3 w 7"/>
                <a:gd name="T11" fmla="*/ 7 h 28"/>
                <a:gd name="T12" fmla="*/ 7 w 7"/>
                <a:gd name="T13" fmla="*/ 14 h 28"/>
                <a:gd name="T14" fmla="*/ 7 w 7"/>
                <a:gd name="T15" fmla="*/ 21 h 28"/>
                <a:gd name="T16" fmla="*/ 7 w 7"/>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8">
                  <a:moveTo>
                    <a:pt x="7" y="28"/>
                  </a:moveTo>
                  <a:lnTo>
                    <a:pt x="7" y="21"/>
                  </a:lnTo>
                  <a:lnTo>
                    <a:pt x="7" y="14"/>
                  </a:lnTo>
                  <a:lnTo>
                    <a:pt x="3" y="7"/>
                  </a:lnTo>
                  <a:lnTo>
                    <a:pt x="0" y="0"/>
                  </a:lnTo>
                  <a:lnTo>
                    <a:pt x="3"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5" name="Freeform 301"/>
            <p:cNvSpPr>
              <a:spLocks/>
            </p:cNvSpPr>
            <p:nvPr userDrawn="1"/>
          </p:nvSpPr>
          <p:spPr bwMode="gray">
            <a:xfrm>
              <a:off x="2027" y="1500"/>
              <a:ext cx="265" cy="114"/>
            </a:xfrm>
            <a:custGeom>
              <a:avLst/>
              <a:gdLst>
                <a:gd name="T0" fmla="*/ 229 w 257"/>
                <a:gd name="T1" fmla="*/ 14 h 106"/>
                <a:gd name="T2" fmla="*/ 215 w 257"/>
                <a:gd name="T3" fmla="*/ 18 h 106"/>
                <a:gd name="T4" fmla="*/ 204 w 257"/>
                <a:gd name="T5" fmla="*/ 21 h 106"/>
                <a:gd name="T6" fmla="*/ 194 w 257"/>
                <a:gd name="T7" fmla="*/ 29 h 106"/>
                <a:gd name="T8" fmla="*/ 194 w 257"/>
                <a:gd name="T9" fmla="*/ 29 h 106"/>
                <a:gd name="T10" fmla="*/ 194 w 257"/>
                <a:gd name="T11" fmla="*/ 32 h 106"/>
                <a:gd name="T12" fmla="*/ 194 w 257"/>
                <a:gd name="T13" fmla="*/ 39 h 106"/>
                <a:gd name="T14" fmla="*/ 190 w 257"/>
                <a:gd name="T15" fmla="*/ 46 h 106"/>
                <a:gd name="T16" fmla="*/ 187 w 257"/>
                <a:gd name="T17" fmla="*/ 53 h 106"/>
                <a:gd name="T18" fmla="*/ 180 w 257"/>
                <a:gd name="T19" fmla="*/ 57 h 106"/>
                <a:gd name="T20" fmla="*/ 169 w 257"/>
                <a:gd name="T21" fmla="*/ 60 h 106"/>
                <a:gd name="T22" fmla="*/ 151 w 257"/>
                <a:gd name="T23" fmla="*/ 67 h 106"/>
                <a:gd name="T24" fmla="*/ 123 w 257"/>
                <a:gd name="T25" fmla="*/ 71 h 106"/>
                <a:gd name="T26" fmla="*/ 99 w 257"/>
                <a:gd name="T27" fmla="*/ 78 h 106"/>
                <a:gd name="T28" fmla="*/ 77 w 257"/>
                <a:gd name="T29" fmla="*/ 81 h 106"/>
                <a:gd name="T30" fmla="*/ 67 w 257"/>
                <a:gd name="T31" fmla="*/ 85 h 106"/>
                <a:gd name="T32" fmla="*/ 63 w 257"/>
                <a:gd name="T33" fmla="*/ 88 h 106"/>
                <a:gd name="T34" fmla="*/ 56 w 257"/>
                <a:gd name="T35" fmla="*/ 92 h 106"/>
                <a:gd name="T36" fmla="*/ 46 w 257"/>
                <a:gd name="T37" fmla="*/ 99 h 106"/>
                <a:gd name="T38" fmla="*/ 35 w 257"/>
                <a:gd name="T39" fmla="*/ 103 h 106"/>
                <a:gd name="T40" fmla="*/ 25 w 257"/>
                <a:gd name="T41" fmla="*/ 106 h 106"/>
                <a:gd name="T42" fmla="*/ 11 w 257"/>
                <a:gd name="T43" fmla="*/ 106 h 106"/>
                <a:gd name="T44" fmla="*/ 3 w 257"/>
                <a:gd name="T45" fmla="*/ 106 h 106"/>
                <a:gd name="T46" fmla="*/ 0 w 257"/>
                <a:gd name="T47" fmla="*/ 103 h 106"/>
                <a:gd name="T48" fmla="*/ 3 w 257"/>
                <a:gd name="T49" fmla="*/ 106 h 106"/>
                <a:gd name="T50" fmla="*/ 11 w 257"/>
                <a:gd name="T51" fmla="*/ 106 h 106"/>
                <a:gd name="T52" fmla="*/ 25 w 257"/>
                <a:gd name="T53" fmla="*/ 106 h 106"/>
                <a:gd name="T54" fmla="*/ 35 w 257"/>
                <a:gd name="T55" fmla="*/ 103 h 106"/>
                <a:gd name="T56" fmla="*/ 46 w 257"/>
                <a:gd name="T57" fmla="*/ 95 h 106"/>
                <a:gd name="T58" fmla="*/ 53 w 257"/>
                <a:gd name="T59" fmla="*/ 92 h 106"/>
                <a:gd name="T60" fmla="*/ 60 w 257"/>
                <a:gd name="T61" fmla="*/ 88 h 106"/>
                <a:gd name="T62" fmla="*/ 67 w 257"/>
                <a:gd name="T63" fmla="*/ 85 h 106"/>
                <a:gd name="T64" fmla="*/ 81 w 257"/>
                <a:gd name="T65" fmla="*/ 81 h 106"/>
                <a:gd name="T66" fmla="*/ 109 w 257"/>
                <a:gd name="T67" fmla="*/ 74 h 106"/>
                <a:gd name="T68" fmla="*/ 144 w 257"/>
                <a:gd name="T69" fmla="*/ 67 h 106"/>
                <a:gd name="T70" fmla="*/ 169 w 257"/>
                <a:gd name="T71" fmla="*/ 60 h 106"/>
                <a:gd name="T72" fmla="*/ 180 w 257"/>
                <a:gd name="T73" fmla="*/ 57 h 106"/>
                <a:gd name="T74" fmla="*/ 187 w 257"/>
                <a:gd name="T75" fmla="*/ 53 h 106"/>
                <a:gd name="T76" fmla="*/ 190 w 257"/>
                <a:gd name="T77" fmla="*/ 46 h 106"/>
                <a:gd name="T78" fmla="*/ 194 w 257"/>
                <a:gd name="T79" fmla="*/ 39 h 106"/>
                <a:gd name="T80" fmla="*/ 194 w 257"/>
                <a:gd name="T81" fmla="*/ 32 h 106"/>
                <a:gd name="T82" fmla="*/ 194 w 257"/>
                <a:gd name="T83" fmla="*/ 29 h 106"/>
                <a:gd name="T84" fmla="*/ 194 w 257"/>
                <a:gd name="T85" fmla="*/ 29 h 106"/>
                <a:gd name="T86" fmla="*/ 204 w 257"/>
                <a:gd name="T87" fmla="*/ 21 h 106"/>
                <a:gd name="T88" fmla="*/ 215 w 257"/>
                <a:gd name="T89" fmla="*/ 18 h 106"/>
                <a:gd name="T90" fmla="*/ 225 w 257"/>
                <a:gd name="T91" fmla="*/ 14 h 106"/>
                <a:gd name="T92" fmla="*/ 236 w 257"/>
                <a:gd name="T93" fmla="*/ 14 h 106"/>
                <a:gd name="T94" fmla="*/ 243 w 257"/>
                <a:gd name="T95" fmla="*/ 11 h 106"/>
                <a:gd name="T96" fmla="*/ 250 w 257"/>
                <a:gd name="T97" fmla="*/ 7 h 106"/>
                <a:gd name="T98" fmla="*/ 257 w 257"/>
                <a:gd name="T99" fmla="*/ 4 h 106"/>
                <a:gd name="T100" fmla="*/ 257 w 257"/>
                <a:gd name="T101" fmla="*/ 0 h 106"/>
                <a:gd name="T102" fmla="*/ 257 w 257"/>
                <a:gd name="T103" fmla="*/ 0 h 106"/>
                <a:gd name="T104" fmla="*/ 254 w 257"/>
                <a:gd name="T105" fmla="*/ 7 h 106"/>
                <a:gd name="T106" fmla="*/ 247 w 257"/>
                <a:gd name="T107" fmla="*/ 11 h 106"/>
                <a:gd name="T108" fmla="*/ 236 w 257"/>
                <a:gd name="T109" fmla="*/ 14 h 106"/>
                <a:gd name="T110" fmla="*/ 229 w 257"/>
                <a:gd name="T111" fmla="*/ 1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7" h="106">
                  <a:moveTo>
                    <a:pt x="229" y="14"/>
                  </a:moveTo>
                  <a:lnTo>
                    <a:pt x="215" y="18"/>
                  </a:lnTo>
                  <a:lnTo>
                    <a:pt x="204" y="21"/>
                  </a:lnTo>
                  <a:lnTo>
                    <a:pt x="194" y="29"/>
                  </a:lnTo>
                  <a:lnTo>
                    <a:pt x="194" y="29"/>
                  </a:lnTo>
                  <a:lnTo>
                    <a:pt x="194" y="32"/>
                  </a:lnTo>
                  <a:lnTo>
                    <a:pt x="194" y="39"/>
                  </a:lnTo>
                  <a:lnTo>
                    <a:pt x="190" y="46"/>
                  </a:lnTo>
                  <a:lnTo>
                    <a:pt x="187" y="53"/>
                  </a:lnTo>
                  <a:lnTo>
                    <a:pt x="180" y="57"/>
                  </a:lnTo>
                  <a:lnTo>
                    <a:pt x="169" y="60"/>
                  </a:lnTo>
                  <a:lnTo>
                    <a:pt x="151" y="67"/>
                  </a:lnTo>
                  <a:lnTo>
                    <a:pt x="123" y="71"/>
                  </a:lnTo>
                  <a:lnTo>
                    <a:pt x="99" y="78"/>
                  </a:lnTo>
                  <a:lnTo>
                    <a:pt x="77" y="81"/>
                  </a:lnTo>
                  <a:lnTo>
                    <a:pt x="67" y="85"/>
                  </a:lnTo>
                  <a:lnTo>
                    <a:pt x="63" y="88"/>
                  </a:lnTo>
                  <a:lnTo>
                    <a:pt x="56" y="92"/>
                  </a:lnTo>
                  <a:lnTo>
                    <a:pt x="46" y="99"/>
                  </a:lnTo>
                  <a:lnTo>
                    <a:pt x="35" y="103"/>
                  </a:lnTo>
                  <a:lnTo>
                    <a:pt x="25" y="106"/>
                  </a:lnTo>
                  <a:lnTo>
                    <a:pt x="11" y="106"/>
                  </a:lnTo>
                  <a:lnTo>
                    <a:pt x="3" y="106"/>
                  </a:lnTo>
                  <a:lnTo>
                    <a:pt x="0" y="103"/>
                  </a:lnTo>
                  <a:lnTo>
                    <a:pt x="3" y="106"/>
                  </a:lnTo>
                  <a:lnTo>
                    <a:pt x="11" y="106"/>
                  </a:lnTo>
                  <a:lnTo>
                    <a:pt x="25" y="106"/>
                  </a:lnTo>
                  <a:lnTo>
                    <a:pt x="35" y="103"/>
                  </a:lnTo>
                  <a:lnTo>
                    <a:pt x="46" y="95"/>
                  </a:lnTo>
                  <a:lnTo>
                    <a:pt x="53" y="92"/>
                  </a:lnTo>
                  <a:lnTo>
                    <a:pt x="60" y="88"/>
                  </a:lnTo>
                  <a:lnTo>
                    <a:pt x="67" y="85"/>
                  </a:lnTo>
                  <a:lnTo>
                    <a:pt x="81" y="81"/>
                  </a:lnTo>
                  <a:lnTo>
                    <a:pt x="109" y="74"/>
                  </a:lnTo>
                  <a:lnTo>
                    <a:pt x="144" y="67"/>
                  </a:lnTo>
                  <a:lnTo>
                    <a:pt x="169" y="60"/>
                  </a:lnTo>
                  <a:lnTo>
                    <a:pt x="180" y="57"/>
                  </a:lnTo>
                  <a:lnTo>
                    <a:pt x="187" y="53"/>
                  </a:lnTo>
                  <a:lnTo>
                    <a:pt x="190" y="46"/>
                  </a:lnTo>
                  <a:lnTo>
                    <a:pt x="194" y="39"/>
                  </a:lnTo>
                  <a:lnTo>
                    <a:pt x="194" y="32"/>
                  </a:lnTo>
                  <a:lnTo>
                    <a:pt x="194" y="29"/>
                  </a:lnTo>
                  <a:lnTo>
                    <a:pt x="194" y="29"/>
                  </a:lnTo>
                  <a:lnTo>
                    <a:pt x="204" y="21"/>
                  </a:lnTo>
                  <a:lnTo>
                    <a:pt x="215" y="18"/>
                  </a:lnTo>
                  <a:lnTo>
                    <a:pt x="225" y="14"/>
                  </a:lnTo>
                  <a:lnTo>
                    <a:pt x="236" y="14"/>
                  </a:lnTo>
                  <a:lnTo>
                    <a:pt x="243" y="11"/>
                  </a:lnTo>
                  <a:lnTo>
                    <a:pt x="250" y="7"/>
                  </a:lnTo>
                  <a:lnTo>
                    <a:pt x="257" y="4"/>
                  </a:lnTo>
                  <a:lnTo>
                    <a:pt x="257" y="0"/>
                  </a:lnTo>
                  <a:lnTo>
                    <a:pt x="257" y="0"/>
                  </a:lnTo>
                  <a:lnTo>
                    <a:pt x="254" y="7"/>
                  </a:lnTo>
                  <a:lnTo>
                    <a:pt x="247" y="11"/>
                  </a:lnTo>
                  <a:lnTo>
                    <a:pt x="236" y="14"/>
                  </a:lnTo>
                  <a:lnTo>
                    <a:pt x="229"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6" name="Freeform 302"/>
            <p:cNvSpPr>
              <a:spLocks/>
            </p:cNvSpPr>
            <p:nvPr userDrawn="1"/>
          </p:nvSpPr>
          <p:spPr bwMode="gray">
            <a:xfrm>
              <a:off x="2317" y="1355"/>
              <a:ext cx="134" cy="130"/>
            </a:xfrm>
            <a:custGeom>
              <a:avLst/>
              <a:gdLst>
                <a:gd name="T0" fmla="*/ 102 w 130"/>
                <a:gd name="T1" fmla="*/ 110 h 120"/>
                <a:gd name="T2" fmla="*/ 98 w 130"/>
                <a:gd name="T3" fmla="*/ 103 h 120"/>
                <a:gd name="T4" fmla="*/ 91 w 130"/>
                <a:gd name="T5" fmla="*/ 96 h 120"/>
                <a:gd name="T6" fmla="*/ 88 w 130"/>
                <a:gd name="T7" fmla="*/ 96 h 120"/>
                <a:gd name="T8" fmla="*/ 81 w 130"/>
                <a:gd name="T9" fmla="*/ 96 h 120"/>
                <a:gd name="T10" fmla="*/ 77 w 130"/>
                <a:gd name="T11" fmla="*/ 96 h 120"/>
                <a:gd name="T12" fmla="*/ 74 w 130"/>
                <a:gd name="T13" fmla="*/ 96 h 120"/>
                <a:gd name="T14" fmla="*/ 70 w 130"/>
                <a:gd name="T15" fmla="*/ 96 h 120"/>
                <a:gd name="T16" fmla="*/ 70 w 130"/>
                <a:gd name="T17" fmla="*/ 89 h 120"/>
                <a:gd name="T18" fmla="*/ 67 w 130"/>
                <a:gd name="T19" fmla="*/ 78 h 120"/>
                <a:gd name="T20" fmla="*/ 60 w 130"/>
                <a:gd name="T21" fmla="*/ 71 h 120"/>
                <a:gd name="T22" fmla="*/ 56 w 130"/>
                <a:gd name="T23" fmla="*/ 64 h 120"/>
                <a:gd name="T24" fmla="*/ 49 w 130"/>
                <a:gd name="T25" fmla="*/ 57 h 120"/>
                <a:gd name="T26" fmla="*/ 46 w 130"/>
                <a:gd name="T27" fmla="*/ 53 h 120"/>
                <a:gd name="T28" fmla="*/ 42 w 130"/>
                <a:gd name="T29" fmla="*/ 53 h 120"/>
                <a:gd name="T30" fmla="*/ 39 w 130"/>
                <a:gd name="T31" fmla="*/ 43 h 120"/>
                <a:gd name="T32" fmla="*/ 39 w 130"/>
                <a:gd name="T33" fmla="*/ 32 h 120"/>
                <a:gd name="T34" fmla="*/ 35 w 130"/>
                <a:gd name="T35" fmla="*/ 25 h 120"/>
                <a:gd name="T36" fmla="*/ 32 w 130"/>
                <a:gd name="T37" fmla="*/ 22 h 120"/>
                <a:gd name="T38" fmla="*/ 32 w 130"/>
                <a:gd name="T39" fmla="*/ 22 h 120"/>
                <a:gd name="T40" fmla="*/ 28 w 130"/>
                <a:gd name="T41" fmla="*/ 11 h 120"/>
                <a:gd name="T42" fmla="*/ 21 w 130"/>
                <a:gd name="T43" fmla="*/ 4 h 120"/>
                <a:gd name="T44" fmla="*/ 10 w 130"/>
                <a:gd name="T45" fmla="*/ 0 h 120"/>
                <a:gd name="T46" fmla="*/ 0 w 130"/>
                <a:gd name="T47" fmla="*/ 0 h 120"/>
                <a:gd name="T48" fmla="*/ 10 w 130"/>
                <a:gd name="T49" fmla="*/ 0 h 120"/>
                <a:gd name="T50" fmla="*/ 21 w 130"/>
                <a:gd name="T51" fmla="*/ 4 h 120"/>
                <a:gd name="T52" fmla="*/ 28 w 130"/>
                <a:gd name="T53" fmla="*/ 11 h 120"/>
                <a:gd name="T54" fmla="*/ 32 w 130"/>
                <a:gd name="T55" fmla="*/ 22 h 120"/>
                <a:gd name="T56" fmla="*/ 32 w 130"/>
                <a:gd name="T57" fmla="*/ 22 h 120"/>
                <a:gd name="T58" fmla="*/ 35 w 130"/>
                <a:gd name="T59" fmla="*/ 25 h 120"/>
                <a:gd name="T60" fmla="*/ 39 w 130"/>
                <a:gd name="T61" fmla="*/ 32 h 120"/>
                <a:gd name="T62" fmla="*/ 42 w 130"/>
                <a:gd name="T63" fmla="*/ 43 h 120"/>
                <a:gd name="T64" fmla="*/ 42 w 130"/>
                <a:gd name="T65" fmla="*/ 53 h 120"/>
                <a:gd name="T66" fmla="*/ 46 w 130"/>
                <a:gd name="T67" fmla="*/ 53 h 120"/>
                <a:gd name="T68" fmla="*/ 49 w 130"/>
                <a:gd name="T69" fmla="*/ 57 h 120"/>
                <a:gd name="T70" fmla="*/ 56 w 130"/>
                <a:gd name="T71" fmla="*/ 64 h 120"/>
                <a:gd name="T72" fmla="*/ 60 w 130"/>
                <a:gd name="T73" fmla="*/ 71 h 120"/>
                <a:gd name="T74" fmla="*/ 67 w 130"/>
                <a:gd name="T75" fmla="*/ 78 h 120"/>
                <a:gd name="T76" fmla="*/ 70 w 130"/>
                <a:gd name="T77" fmla="*/ 89 h 120"/>
                <a:gd name="T78" fmla="*/ 74 w 130"/>
                <a:gd name="T79" fmla="*/ 96 h 120"/>
                <a:gd name="T80" fmla="*/ 74 w 130"/>
                <a:gd name="T81" fmla="*/ 96 h 120"/>
                <a:gd name="T82" fmla="*/ 77 w 130"/>
                <a:gd name="T83" fmla="*/ 96 h 120"/>
                <a:gd name="T84" fmla="*/ 81 w 130"/>
                <a:gd name="T85" fmla="*/ 96 h 120"/>
                <a:gd name="T86" fmla="*/ 88 w 130"/>
                <a:gd name="T87" fmla="*/ 96 h 120"/>
                <a:gd name="T88" fmla="*/ 95 w 130"/>
                <a:gd name="T89" fmla="*/ 96 h 120"/>
                <a:gd name="T90" fmla="*/ 98 w 130"/>
                <a:gd name="T91" fmla="*/ 103 h 120"/>
                <a:gd name="T92" fmla="*/ 102 w 130"/>
                <a:gd name="T93" fmla="*/ 110 h 120"/>
                <a:gd name="T94" fmla="*/ 105 w 130"/>
                <a:gd name="T95" fmla="*/ 110 h 120"/>
                <a:gd name="T96" fmla="*/ 105 w 130"/>
                <a:gd name="T97" fmla="*/ 113 h 120"/>
                <a:gd name="T98" fmla="*/ 105 w 130"/>
                <a:gd name="T99" fmla="*/ 117 h 120"/>
                <a:gd name="T100" fmla="*/ 109 w 130"/>
                <a:gd name="T101" fmla="*/ 120 h 120"/>
                <a:gd name="T102" fmla="*/ 116 w 130"/>
                <a:gd name="T103" fmla="*/ 120 h 120"/>
                <a:gd name="T104" fmla="*/ 123 w 130"/>
                <a:gd name="T105" fmla="*/ 117 h 120"/>
                <a:gd name="T106" fmla="*/ 130 w 130"/>
                <a:gd name="T107" fmla="*/ 113 h 120"/>
                <a:gd name="T108" fmla="*/ 130 w 130"/>
                <a:gd name="T109" fmla="*/ 113 h 120"/>
                <a:gd name="T110" fmla="*/ 130 w 130"/>
                <a:gd name="T111" fmla="*/ 113 h 120"/>
                <a:gd name="T112" fmla="*/ 123 w 130"/>
                <a:gd name="T113" fmla="*/ 120 h 120"/>
                <a:gd name="T114" fmla="*/ 116 w 130"/>
                <a:gd name="T115" fmla="*/ 120 h 120"/>
                <a:gd name="T116" fmla="*/ 109 w 130"/>
                <a:gd name="T117" fmla="*/ 120 h 120"/>
                <a:gd name="T118" fmla="*/ 105 w 130"/>
                <a:gd name="T119" fmla="*/ 117 h 120"/>
                <a:gd name="T120" fmla="*/ 105 w 130"/>
                <a:gd name="T121" fmla="*/ 113 h 120"/>
                <a:gd name="T122" fmla="*/ 102 w 130"/>
                <a:gd name="T123" fmla="*/ 110 h 120"/>
                <a:gd name="T124" fmla="*/ 102 w 130"/>
                <a:gd name="T125" fmla="*/ 1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 h="120">
                  <a:moveTo>
                    <a:pt x="102" y="110"/>
                  </a:moveTo>
                  <a:lnTo>
                    <a:pt x="98" y="103"/>
                  </a:lnTo>
                  <a:lnTo>
                    <a:pt x="91" y="96"/>
                  </a:lnTo>
                  <a:lnTo>
                    <a:pt x="88" y="96"/>
                  </a:lnTo>
                  <a:lnTo>
                    <a:pt x="81" y="96"/>
                  </a:lnTo>
                  <a:lnTo>
                    <a:pt x="77" y="96"/>
                  </a:lnTo>
                  <a:lnTo>
                    <a:pt x="74" y="96"/>
                  </a:lnTo>
                  <a:lnTo>
                    <a:pt x="70" y="96"/>
                  </a:lnTo>
                  <a:lnTo>
                    <a:pt x="70" y="89"/>
                  </a:lnTo>
                  <a:lnTo>
                    <a:pt x="67" y="78"/>
                  </a:lnTo>
                  <a:lnTo>
                    <a:pt x="60" y="71"/>
                  </a:lnTo>
                  <a:lnTo>
                    <a:pt x="56" y="64"/>
                  </a:lnTo>
                  <a:lnTo>
                    <a:pt x="49" y="57"/>
                  </a:lnTo>
                  <a:lnTo>
                    <a:pt x="46" y="53"/>
                  </a:lnTo>
                  <a:lnTo>
                    <a:pt x="42" y="53"/>
                  </a:lnTo>
                  <a:lnTo>
                    <a:pt x="39" y="43"/>
                  </a:lnTo>
                  <a:lnTo>
                    <a:pt x="39" y="32"/>
                  </a:lnTo>
                  <a:lnTo>
                    <a:pt x="35" y="25"/>
                  </a:lnTo>
                  <a:lnTo>
                    <a:pt x="32" y="22"/>
                  </a:lnTo>
                  <a:lnTo>
                    <a:pt x="32" y="22"/>
                  </a:lnTo>
                  <a:lnTo>
                    <a:pt x="28" y="11"/>
                  </a:lnTo>
                  <a:lnTo>
                    <a:pt x="21" y="4"/>
                  </a:lnTo>
                  <a:lnTo>
                    <a:pt x="10" y="0"/>
                  </a:lnTo>
                  <a:lnTo>
                    <a:pt x="0" y="0"/>
                  </a:lnTo>
                  <a:lnTo>
                    <a:pt x="10" y="0"/>
                  </a:lnTo>
                  <a:lnTo>
                    <a:pt x="21" y="4"/>
                  </a:lnTo>
                  <a:lnTo>
                    <a:pt x="28" y="11"/>
                  </a:lnTo>
                  <a:lnTo>
                    <a:pt x="32" y="22"/>
                  </a:lnTo>
                  <a:lnTo>
                    <a:pt x="32" y="22"/>
                  </a:lnTo>
                  <a:lnTo>
                    <a:pt x="35" y="25"/>
                  </a:lnTo>
                  <a:lnTo>
                    <a:pt x="39" y="32"/>
                  </a:lnTo>
                  <a:lnTo>
                    <a:pt x="42" y="43"/>
                  </a:lnTo>
                  <a:lnTo>
                    <a:pt x="42" y="53"/>
                  </a:lnTo>
                  <a:lnTo>
                    <a:pt x="46" y="53"/>
                  </a:lnTo>
                  <a:lnTo>
                    <a:pt x="49" y="57"/>
                  </a:lnTo>
                  <a:lnTo>
                    <a:pt x="56" y="64"/>
                  </a:lnTo>
                  <a:lnTo>
                    <a:pt x="60" y="71"/>
                  </a:lnTo>
                  <a:lnTo>
                    <a:pt x="67" y="78"/>
                  </a:lnTo>
                  <a:lnTo>
                    <a:pt x="70" y="89"/>
                  </a:lnTo>
                  <a:lnTo>
                    <a:pt x="74" y="96"/>
                  </a:lnTo>
                  <a:lnTo>
                    <a:pt x="74" y="96"/>
                  </a:lnTo>
                  <a:lnTo>
                    <a:pt x="77" y="96"/>
                  </a:lnTo>
                  <a:lnTo>
                    <a:pt x="81" y="96"/>
                  </a:lnTo>
                  <a:lnTo>
                    <a:pt x="88" y="96"/>
                  </a:lnTo>
                  <a:lnTo>
                    <a:pt x="95" y="96"/>
                  </a:lnTo>
                  <a:lnTo>
                    <a:pt x="98" y="103"/>
                  </a:lnTo>
                  <a:lnTo>
                    <a:pt x="102" y="110"/>
                  </a:lnTo>
                  <a:lnTo>
                    <a:pt x="105" y="110"/>
                  </a:lnTo>
                  <a:lnTo>
                    <a:pt x="105" y="113"/>
                  </a:lnTo>
                  <a:lnTo>
                    <a:pt x="105" y="117"/>
                  </a:lnTo>
                  <a:lnTo>
                    <a:pt x="109" y="120"/>
                  </a:lnTo>
                  <a:lnTo>
                    <a:pt x="116" y="120"/>
                  </a:lnTo>
                  <a:lnTo>
                    <a:pt x="123" y="117"/>
                  </a:lnTo>
                  <a:lnTo>
                    <a:pt x="130" y="113"/>
                  </a:lnTo>
                  <a:lnTo>
                    <a:pt x="130" y="113"/>
                  </a:lnTo>
                  <a:lnTo>
                    <a:pt x="130" y="113"/>
                  </a:lnTo>
                  <a:lnTo>
                    <a:pt x="123" y="120"/>
                  </a:lnTo>
                  <a:lnTo>
                    <a:pt x="116" y="120"/>
                  </a:lnTo>
                  <a:lnTo>
                    <a:pt x="109" y="120"/>
                  </a:lnTo>
                  <a:lnTo>
                    <a:pt x="105" y="117"/>
                  </a:lnTo>
                  <a:lnTo>
                    <a:pt x="105" y="113"/>
                  </a:lnTo>
                  <a:lnTo>
                    <a:pt x="102" y="110"/>
                  </a:lnTo>
                  <a:lnTo>
                    <a:pt x="102" y="1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7" name="Freeform 303"/>
            <p:cNvSpPr>
              <a:spLocks/>
            </p:cNvSpPr>
            <p:nvPr userDrawn="1"/>
          </p:nvSpPr>
          <p:spPr bwMode="gray">
            <a:xfrm>
              <a:off x="2484" y="1443"/>
              <a:ext cx="3" cy="8"/>
            </a:xfrm>
            <a:custGeom>
              <a:avLst/>
              <a:gdLst>
                <a:gd name="T0" fmla="*/ 3 w 3"/>
                <a:gd name="T1" fmla="*/ 8 h 8"/>
                <a:gd name="T2" fmla="*/ 3 w 3"/>
                <a:gd name="T3" fmla="*/ 4 h 8"/>
                <a:gd name="T4" fmla="*/ 0 w 3"/>
                <a:gd name="T5" fmla="*/ 0 h 8"/>
                <a:gd name="T6" fmla="*/ 0 w 3"/>
                <a:gd name="T7" fmla="*/ 0 h 8"/>
                <a:gd name="T8" fmla="*/ 0 w 3"/>
                <a:gd name="T9" fmla="*/ 0 h 8"/>
                <a:gd name="T10" fmla="*/ 3 w 3"/>
                <a:gd name="T11" fmla="*/ 4 h 8"/>
                <a:gd name="T12" fmla="*/ 3 w 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 h="8">
                  <a:moveTo>
                    <a:pt x="3" y="8"/>
                  </a:moveTo>
                  <a:lnTo>
                    <a:pt x="3" y="4"/>
                  </a:lnTo>
                  <a:lnTo>
                    <a:pt x="0" y="0"/>
                  </a:lnTo>
                  <a:lnTo>
                    <a:pt x="0" y="0"/>
                  </a:lnTo>
                  <a:lnTo>
                    <a:pt x="0" y="0"/>
                  </a:lnTo>
                  <a:lnTo>
                    <a:pt x="3" y="4"/>
                  </a:lnTo>
                  <a:lnTo>
                    <a:pt x="3" y="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8" name="Freeform 304"/>
            <p:cNvSpPr>
              <a:spLocks/>
            </p:cNvSpPr>
            <p:nvPr userDrawn="1"/>
          </p:nvSpPr>
          <p:spPr bwMode="gray">
            <a:xfrm>
              <a:off x="2401" y="1759"/>
              <a:ext cx="40" cy="49"/>
            </a:xfrm>
            <a:custGeom>
              <a:avLst/>
              <a:gdLst>
                <a:gd name="T0" fmla="*/ 0 w 39"/>
                <a:gd name="T1" fmla="*/ 14 h 46"/>
                <a:gd name="T2" fmla="*/ 7 w 39"/>
                <a:gd name="T3" fmla="*/ 18 h 46"/>
                <a:gd name="T4" fmla="*/ 10 w 39"/>
                <a:gd name="T5" fmla="*/ 25 h 46"/>
                <a:gd name="T6" fmla="*/ 14 w 39"/>
                <a:gd name="T7" fmla="*/ 28 h 46"/>
                <a:gd name="T8" fmla="*/ 17 w 39"/>
                <a:gd name="T9" fmla="*/ 32 h 46"/>
                <a:gd name="T10" fmla="*/ 17 w 39"/>
                <a:gd name="T11" fmla="*/ 35 h 46"/>
                <a:gd name="T12" fmla="*/ 17 w 39"/>
                <a:gd name="T13" fmla="*/ 35 h 46"/>
                <a:gd name="T14" fmla="*/ 17 w 39"/>
                <a:gd name="T15" fmla="*/ 39 h 46"/>
                <a:gd name="T16" fmla="*/ 17 w 39"/>
                <a:gd name="T17" fmla="*/ 42 h 46"/>
                <a:gd name="T18" fmla="*/ 21 w 39"/>
                <a:gd name="T19" fmla="*/ 46 h 46"/>
                <a:gd name="T20" fmla="*/ 21 w 39"/>
                <a:gd name="T21" fmla="*/ 46 h 46"/>
                <a:gd name="T22" fmla="*/ 28 w 39"/>
                <a:gd name="T23" fmla="*/ 46 h 46"/>
                <a:gd name="T24" fmla="*/ 35 w 39"/>
                <a:gd name="T25" fmla="*/ 42 h 46"/>
                <a:gd name="T26" fmla="*/ 35 w 39"/>
                <a:gd name="T27" fmla="*/ 39 h 46"/>
                <a:gd name="T28" fmla="*/ 39 w 39"/>
                <a:gd name="T29" fmla="*/ 32 h 46"/>
                <a:gd name="T30" fmla="*/ 35 w 39"/>
                <a:gd name="T31" fmla="*/ 28 h 46"/>
                <a:gd name="T32" fmla="*/ 35 w 39"/>
                <a:gd name="T33" fmla="*/ 21 h 46"/>
                <a:gd name="T34" fmla="*/ 35 w 39"/>
                <a:gd name="T35" fmla="*/ 18 h 46"/>
                <a:gd name="T36" fmla="*/ 39 w 39"/>
                <a:gd name="T37" fmla="*/ 14 h 46"/>
                <a:gd name="T38" fmla="*/ 35 w 39"/>
                <a:gd name="T39" fmla="*/ 14 h 46"/>
                <a:gd name="T40" fmla="*/ 32 w 39"/>
                <a:gd name="T41" fmla="*/ 10 h 46"/>
                <a:gd name="T42" fmla="*/ 28 w 39"/>
                <a:gd name="T43" fmla="*/ 7 h 46"/>
                <a:gd name="T44" fmla="*/ 24 w 39"/>
                <a:gd name="T45" fmla="*/ 3 h 46"/>
                <a:gd name="T46" fmla="*/ 17 w 39"/>
                <a:gd name="T47" fmla="*/ 3 h 46"/>
                <a:gd name="T48" fmla="*/ 14 w 39"/>
                <a:gd name="T49" fmla="*/ 3 h 46"/>
                <a:gd name="T50" fmla="*/ 7 w 39"/>
                <a:gd name="T51" fmla="*/ 0 h 46"/>
                <a:gd name="T52" fmla="*/ 7 w 39"/>
                <a:gd name="T53" fmla="*/ 0 h 46"/>
                <a:gd name="T54" fmla="*/ 7 w 39"/>
                <a:gd name="T55" fmla="*/ 0 h 46"/>
                <a:gd name="T56" fmla="*/ 3 w 39"/>
                <a:gd name="T57" fmla="*/ 3 h 46"/>
                <a:gd name="T58" fmla="*/ 0 w 39"/>
                <a:gd name="T59" fmla="*/ 7 h 46"/>
                <a:gd name="T60" fmla="*/ 0 w 39"/>
                <a:gd name="T61" fmla="*/ 1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 h="46">
                  <a:moveTo>
                    <a:pt x="0" y="14"/>
                  </a:moveTo>
                  <a:lnTo>
                    <a:pt x="7" y="18"/>
                  </a:lnTo>
                  <a:lnTo>
                    <a:pt x="10" y="25"/>
                  </a:lnTo>
                  <a:lnTo>
                    <a:pt x="14" y="28"/>
                  </a:lnTo>
                  <a:lnTo>
                    <a:pt x="17" y="32"/>
                  </a:lnTo>
                  <a:lnTo>
                    <a:pt x="17" y="35"/>
                  </a:lnTo>
                  <a:lnTo>
                    <a:pt x="17" y="35"/>
                  </a:lnTo>
                  <a:lnTo>
                    <a:pt x="17" y="39"/>
                  </a:lnTo>
                  <a:lnTo>
                    <a:pt x="17" y="42"/>
                  </a:lnTo>
                  <a:lnTo>
                    <a:pt x="21" y="46"/>
                  </a:lnTo>
                  <a:lnTo>
                    <a:pt x="21" y="46"/>
                  </a:lnTo>
                  <a:lnTo>
                    <a:pt x="28" y="46"/>
                  </a:lnTo>
                  <a:lnTo>
                    <a:pt x="35" y="42"/>
                  </a:lnTo>
                  <a:lnTo>
                    <a:pt x="35" y="39"/>
                  </a:lnTo>
                  <a:lnTo>
                    <a:pt x="39" y="32"/>
                  </a:lnTo>
                  <a:lnTo>
                    <a:pt x="35" y="28"/>
                  </a:lnTo>
                  <a:lnTo>
                    <a:pt x="35" y="21"/>
                  </a:lnTo>
                  <a:lnTo>
                    <a:pt x="35" y="18"/>
                  </a:lnTo>
                  <a:lnTo>
                    <a:pt x="39" y="14"/>
                  </a:lnTo>
                  <a:lnTo>
                    <a:pt x="35" y="14"/>
                  </a:lnTo>
                  <a:lnTo>
                    <a:pt x="32" y="10"/>
                  </a:lnTo>
                  <a:lnTo>
                    <a:pt x="28" y="7"/>
                  </a:lnTo>
                  <a:lnTo>
                    <a:pt x="24" y="3"/>
                  </a:lnTo>
                  <a:lnTo>
                    <a:pt x="17" y="3"/>
                  </a:lnTo>
                  <a:lnTo>
                    <a:pt x="14" y="3"/>
                  </a:lnTo>
                  <a:lnTo>
                    <a:pt x="7" y="0"/>
                  </a:lnTo>
                  <a:lnTo>
                    <a:pt x="7" y="0"/>
                  </a:lnTo>
                  <a:lnTo>
                    <a:pt x="7" y="0"/>
                  </a:lnTo>
                  <a:lnTo>
                    <a:pt x="3"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9" name="Freeform 305"/>
            <p:cNvSpPr>
              <a:spLocks/>
            </p:cNvSpPr>
            <p:nvPr userDrawn="1"/>
          </p:nvSpPr>
          <p:spPr bwMode="gray">
            <a:xfrm>
              <a:off x="2415" y="1618"/>
              <a:ext cx="155" cy="141"/>
            </a:xfrm>
            <a:custGeom>
              <a:avLst/>
              <a:gdLst>
                <a:gd name="T0" fmla="*/ 116 w 151"/>
                <a:gd name="T1" fmla="*/ 49 h 130"/>
                <a:gd name="T2" fmla="*/ 113 w 151"/>
                <a:gd name="T3" fmla="*/ 52 h 130"/>
                <a:gd name="T4" fmla="*/ 109 w 151"/>
                <a:gd name="T5" fmla="*/ 59 h 130"/>
                <a:gd name="T6" fmla="*/ 106 w 151"/>
                <a:gd name="T7" fmla="*/ 63 h 130"/>
                <a:gd name="T8" fmla="*/ 99 w 151"/>
                <a:gd name="T9" fmla="*/ 70 h 130"/>
                <a:gd name="T10" fmla="*/ 92 w 151"/>
                <a:gd name="T11" fmla="*/ 77 h 130"/>
                <a:gd name="T12" fmla="*/ 84 w 151"/>
                <a:gd name="T13" fmla="*/ 84 h 130"/>
                <a:gd name="T14" fmla="*/ 77 w 151"/>
                <a:gd name="T15" fmla="*/ 88 h 130"/>
                <a:gd name="T16" fmla="*/ 74 w 151"/>
                <a:gd name="T17" fmla="*/ 91 h 130"/>
                <a:gd name="T18" fmla="*/ 67 w 151"/>
                <a:gd name="T19" fmla="*/ 95 h 130"/>
                <a:gd name="T20" fmla="*/ 67 w 151"/>
                <a:gd name="T21" fmla="*/ 95 h 130"/>
                <a:gd name="T22" fmla="*/ 42 w 151"/>
                <a:gd name="T23" fmla="*/ 95 h 130"/>
                <a:gd name="T24" fmla="*/ 21 w 151"/>
                <a:gd name="T25" fmla="*/ 102 h 130"/>
                <a:gd name="T26" fmla="*/ 3 w 151"/>
                <a:gd name="T27" fmla="*/ 112 h 130"/>
                <a:gd name="T28" fmla="*/ 0 w 151"/>
                <a:gd name="T29" fmla="*/ 119 h 130"/>
                <a:gd name="T30" fmla="*/ 14 w 151"/>
                <a:gd name="T31" fmla="*/ 126 h 130"/>
                <a:gd name="T32" fmla="*/ 21 w 151"/>
                <a:gd name="T33" fmla="*/ 119 h 130"/>
                <a:gd name="T34" fmla="*/ 39 w 151"/>
                <a:gd name="T35" fmla="*/ 116 h 130"/>
                <a:gd name="T36" fmla="*/ 60 w 151"/>
                <a:gd name="T37" fmla="*/ 112 h 130"/>
                <a:gd name="T38" fmla="*/ 63 w 151"/>
                <a:gd name="T39" fmla="*/ 126 h 130"/>
                <a:gd name="T40" fmla="*/ 63 w 151"/>
                <a:gd name="T41" fmla="*/ 126 h 130"/>
                <a:gd name="T42" fmla="*/ 67 w 151"/>
                <a:gd name="T43" fmla="*/ 126 h 130"/>
                <a:gd name="T44" fmla="*/ 70 w 151"/>
                <a:gd name="T45" fmla="*/ 130 h 130"/>
                <a:gd name="T46" fmla="*/ 77 w 151"/>
                <a:gd name="T47" fmla="*/ 126 h 130"/>
                <a:gd name="T48" fmla="*/ 81 w 151"/>
                <a:gd name="T49" fmla="*/ 123 h 130"/>
                <a:gd name="T50" fmla="*/ 84 w 151"/>
                <a:gd name="T51" fmla="*/ 119 h 130"/>
                <a:gd name="T52" fmla="*/ 88 w 151"/>
                <a:gd name="T53" fmla="*/ 116 h 130"/>
                <a:gd name="T54" fmla="*/ 88 w 151"/>
                <a:gd name="T55" fmla="*/ 116 h 130"/>
                <a:gd name="T56" fmla="*/ 106 w 151"/>
                <a:gd name="T57" fmla="*/ 112 h 130"/>
                <a:gd name="T58" fmla="*/ 106 w 151"/>
                <a:gd name="T59" fmla="*/ 112 h 130"/>
                <a:gd name="T60" fmla="*/ 109 w 151"/>
                <a:gd name="T61" fmla="*/ 109 h 130"/>
                <a:gd name="T62" fmla="*/ 116 w 151"/>
                <a:gd name="T63" fmla="*/ 105 h 130"/>
                <a:gd name="T64" fmla="*/ 123 w 151"/>
                <a:gd name="T65" fmla="*/ 98 h 130"/>
                <a:gd name="T66" fmla="*/ 127 w 151"/>
                <a:gd name="T67" fmla="*/ 95 h 130"/>
                <a:gd name="T68" fmla="*/ 130 w 151"/>
                <a:gd name="T69" fmla="*/ 91 h 130"/>
                <a:gd name="T70" fmla="*/ 134 w 151"/>
                <a:gd name="T71" fmla="*/ 88 h 130"/>
                <a:gd name="T72" fmla="*/ 137 w 151"/>
                <a:gd name="T73" fmla="*/ 84 h 130"/>
                <a:gd name="T74" fmla="*/ 141 w 151"/>
                <a:gd name="T75" fmla="*/ 77 h 130"/>
                <a:gd name="T76" fmla="*/ 144 w 151"/>
                <a:gd name="T77" fmla="*/ 70 h 130"/>
                <a:gd name="T78" fmla="*/ 144 w 151"/>
                <a:gd name="T79" fmla="*/ 63 h 130"/>
                <a:gd name="T80" fmla="*/ 144 w 151"/>
                <a:gd name="T81" fmla="*/ 59 h 130"/>
                <a:gd name="T82" fmla="*/ 144 w 151"/>
                <a:gd name="T83" fmla="*/ 52 h 130"/>
                <a:gd name="T84" fmla="*/ 144 w 151"/>
                <a:gd name="T85" fmla="*/ 49 h 130"/>
                <a:gd name="T86" fmla="*/ 144 w 151"/>
                <a:gd name="T87" fmla="*/ 45 h 130"/>
                <a:gd name="T88" fmla="*/ 144 w 151"/>
                <a:gd name="T89" fmla="*/ 45 h 130"/>
                <a:gd name="T90" fmla="*/ 148 w 151"/>
                <a:gd name="T91" fmla="*/ 42 h 130"/>
                <a:gd name="T92" fmla="*/ 148 w 151"/>
                <a:gd name="T93" fmla="*/ 38 h 130"/>
                <a:gd name="T94" fmla="*/ 151 w 151"/>
                <a:gd name="T95" fmla="*/ 31 h 130"/>
                <a:gd name="T96" fmla="*/ 151 w 151"/>
                <a:gd name="T97" fmla="*/ 24 h 130"/>
                <a:gd name="T98" fmla="*/ 151 w 151"/>
                <a:gd name="T99" fmla="*/ 17 h 130"/>
                <a:gd name="T100" fmla="*/ 148 w 151"/>
                <a:gd name="T101" fmla="*/ 10 h 130"/>
                <a:gd name="T102" fmla="*/ 148 w 151"/>
                <a:gd name="T103" fmla="*/ 3 h 130"/>
                <a:gd name="T104" fmla="*/ 148 w 151"/>
                <a:gd name="T105" fmla="*/ 0 h 130"/>
                <a:gd name="T106" fmla="*/ 144 w 151"/>
                <a:gd name="T107" fmla="*/ 0 h 130"/>
                <a:gd name="T108" fmla="*/ 137 w 151"/>
                <a:gd name="T109" fmla="*/ 3 h 130"/>
                <a:gd name="T110" fmla="*/ 130 w 151"/>
                <a:gd name="T111" fmla="*/ 7 h 130"/>
                <a:gd name="T112" fmla="*/ 127 w 151"/>
                <a:gd name="T113" fmla="*/ 10 h 130"/>
                <a:gd name="T114" fmla="*/ 120 w 151"/>
                <a:gd name="T115" fmla="*/ 21 h 130"/>
                <a:gd name="T116" fmla="*/ 120 w 151"/>
                <a:gd name="T117" fmla="*/ 31 h 130"/>
                <a:gd name="T118" fmla="*/ 120 w 151"/>
                <a:gd name="T119" fmla="*/ 38 h 130"/>
                <a:gd name="T120" fmla="*/ 116 w 151"/>
                <a:gd name="T121" fmla="*/ 45 h 130"/>
                <a:gd name="T122" fmla="*/ 116 w 151"/>
                <a:gd name="T123" fmla="*/ 4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 h="130">
                  <a:moveTo>
                    <a:pt x="116" y="49"/>
                  </a:moveTo>
                  <a:lnTo>
                    <a:pt x="113" y="52"/>
                  </a:lnTo>
                  <a:lnTo>
                    <a:pt x="109" y="59"/>
                  </a:lnTo>
                  <a:lnTo>
                    <a:pt x="106" y="63"/>
                  </a:lnTo>
                  <a:lnTo>
                    <a:pt x="99" y="70"/>
                  </a:lnTo>
                  <a:lnTo>
                    <a:pt x="92" y="77"/>
                  </a:lnTo>
                  <a:lnTo>
                    <a:pt x="84" y="84"/>
                  </a:lnTo>
                  <a:lnTo>
                    <a:pt x="77" y="88"/>
                  </a:lnTo>
                  <a:lnTo>
                    <a:pt x="74" y="91"/>
                  </a:lnTo>
                  <a:lnTo>
                    <a:pt x="67" y="95"/>
                  </a:lnTo>
                  <a:lnTo>
                    <a:pt x="67" y="95"/>
                  </a:lnTo>
                  <a:lnTo>
                    <a:pt x="42" y="95"/>
                  </a:lnTo>
                  <a:lnTo>
                    <a:pt x="21" y="102"/>
                  </a:lnTo>
                  <a:lnTo>
                    <a:pt x="3" y="112"/>
                  </a:lnTo>
                  <a:lnTo>
                    <a:pt x="0" y="119"/>
                  </a:lnTo>
                  <a:lnTo>
                    <a:pt x="14" y="126"/>
                  </a:lnTo>
                  <a:lnTo>
                    <a:pt x="21" y="119"/>
                  </a:lnTo>
                  <a:lnTo>
                    <a:pt x="39" y="116"/>
                  </a:lnTo>
                  <a:lnTo>
                    <a:pt x="60" y="112"/>
                  </a:lnTo>
                  <a:lnTo>
                    <a:pt x="63" y="126"/>
                  </a:lnTo>
                  <a:lnTo>
                    <a:pt x="63" y="126"/>
                  </a:lnTo>
                  <a:lnTo>
                    <a:pt x="67" y="126"/>
                  </a:lnTo>
                  <a:lnTo>
                    <a:pt x="70" y="130"/>
                  </a:lnTo>
                  <a:lnTo>
                    <a:pt x="77" y="126"/>
                  </a:lnTo>
                  <a:lnTo>
                    <a:pt x="81" y="123"/>
                  </a:lnTo>
                  <a:lnTo>
                    <a:pt x="84" y="119"/>
                  </a:lnTo>
                  <a:lnTo>
                    <a:pt x="88" y="116"/>
                  </a:lnTo>
                  <a:lnTo>
                    <a:pt x="88" y="116"/>
                  </a:lnTo>
                  <a:lnTo>
                    <a:pt x="106" y="112"/>
                  </a:lnTo>
                  <a:lnTo>
                    <a:pt x="106" y="112"/>
                  </a:lnTo>
                  <a:lnTo>
                    <a:pt x="109" y="109"/>
                  </a:lnTo>
                  <a:lnTo>
                    <a:pt x="116" y="105"/>
                  </a:lnTo>
                  <a:lnTo>
                    <a:pt x="123" y="98"/>
                  </a:lnTo>
                  <a:lnTo>
                    <a:pt x="127" y="95"/>
                  </a:lnTo>
                  <a:lnTo>
                    <a:pt x="130" y="91"/>
                  </a:lnTo>
                  <a:lnTo>
                    <a:pt x="134" y="88"/>
                  </a:lnTo>
                  <a:lnTo>
                    <a:pt x="137" y="84"/>
                  </a:lnTo>
                  <a:lnTo>
                    <a:pt x="141" y="77"/>
                  </a:lnTo>
                  <a:lnTo>
                    <a:pt x="144" y="70"/>
                  </a:lnTo>
                  <a:lnTo>
                    <a:pt x="144" y="63"/>
                  </a:lnTo>
                  <a:lnTo>
                    <a:pt x="144" y="59"/>
                  </a:lnTo>
                  <a:lnTo>
                    <a:pt x="144" y="52"/>
                  </a:lnTo>
                  <a:lnTo>
                    <a:pt x="144" y="49"/>
                  </a:lnTo>
                  <a:lnTo>
                    <a:pt x="144" y="45"/>
                  </a:lnTo>
                  <a:lnTo>
                    <a:pt x="144" y="45"/>
                  </a:lnTo>
                  <a:lnTo>
                    <a:pt x="148" y="42"/>
                  </a:lnTo>
                  <a:lnTo>
                    <a:pt x="148" y="38"/>
                  </a:lnTo>
                  <a:lnTo>
                    <a:pt x="151" y="31"/>
                  </a:lnTo>
                  <a:lnTo>
                    <a:pt x="151" y="24"/>
                  </a:lnTo>
                  <a:lnTo>
                    <a:pt x="151" y="17"/>
                  </a:lnTo>
                  <a:lnTo>
                    <a:pt x="148" y="10"/>
                  </a:lnTo>
                  <a:lnTo>
                    <a:pt x="148" y="3"/>
                  </a:lnTo>
                  <a:lnTo>
                    <a:pt x="148" y="0"/>
                  </a:lnTo>
                  <a:lnTo>
                    <a:pt x="144" y="0"/>
                  </a:lnTo>
                  <a:lnTo>
                    <a:pt x="137" y="3"/>
                  </a:lnTo>
                  <a:lnTo>
                    <a:pt x="130" y="7"/>
                  </a:lnTo>
                  <a:lnTo>
                    <a:pt x="127" y="10"/>
                  </a:lnTo>
                  <a:lnTo>
                    <a:pt x="120" y="21"/>
                  </a:lnTo>
                  <a:lnTo>
                    <a:pt x="120" y="31"/>
                  </a:lnTo>
                  <a:lnTo>
                    <a:pt x="120" y="38"/>
                  </a:lnTo>
                  <a:lnTo>
                    <a:pt x="116" y="45"/>
                  </a:lnTo>
                  <a:lnTo>
                    <a:pt x="116"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0" name="Freeform 306"/>
            <p:cNvSpPr>
              <a:spLocks/>
            </p:cNvSpPr>
            <p:nvPr userDrawn="1"/>
          </p:nvSpPr>
          <p:spPr bwMode="gray">
            <a:xfrm>
              <a:off x="2434" y="1751"/>
              <a:ext cx="28" cy="18"/>
            </a:xfrm>
            <a:custGeom>
              <a:avLst/>
              <a:gdLst>
                <a:gd name="T0" fmla="*/ 28 w 28"/>
                <a:gd name="T1" fmla="*/ 3 h 17"/>
                <a:gd name="T2" fmla="*/ 10 w 28"/>
                <a:gd name="T3" fmla="*/ 0 h 17"/>
                <a:gd name="T4" fmla="*/ 0 w 28"/>
                <a:gd name="T5" fmla="*/ 10 h 17"/>
                <a:gd name="T6" fmla="*/ 10 w 28"/>
                <a:gd name="T7" fmla="*/ 17 h 17"/>
                <a:gd name="T8" fmla="*/ 21 w 28"/>
                <a:gd name="T9" fmla="*/ 10 h 17"/>
                <a:gd name="T10" fmla="*/ 28 w 28"/>
                <a:gd name="T11" fmla="*/ 3 h 17"/>
              </a:gdLst>
              <a:ahLst/>
              <a:cxnLst>
                <a:cxn ang="0">
                  <a:pos x="T0" y="T1"/>
                </a:cxn>
                <a:cxn ang="0">
                  <a:pos x="T2" y="T3"/>
                </a:cxn>
                <a:cxn ang="0">
                  <a:pos x="T4" y="T5"/>
                </a:cxn>
                <a:cxn ang="0">
                  <a:pos x="T6" y="T7"/>
                </a:cxn>
                <a:cxn ang="0">
                  <a:pos x="T8" y="T9"/>
                </a:cxn>
                <a:cxn ang="0">
                  <a:pos x="T10" y="T11"/>
                </a:cxn>
              </a:cxnLst>
              <a:rect l="0" t="0" r="r" b="b"/>
              <a:pathLst>
                <a:path w="28" h="17">
                  <a:moveTo>
                    <a:pt x="28" y="3"/>
                  </a:moveTo>
                  <a:lnTo>
                    <a:pt x="10" y="0"/>
                  </a:lnTo>
                  <a:lnTo>
                    <a:pt x="0" y="10"/>
                  </a:lnTo>
                  <a:lnTo>
                    <a:pt x="10" y="17"/>
                  </a:lnTo>
                  <a:lnTo>
                    <a:pt x="21" y="10"/>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1" name="Freeform 307"/>
            <p:cNvSpPr>
              <a:spLocks/>
            </p:cNvSpPr>
            <p:nvPr userDrawn="1"/>
          </p:nvSpPr>
          <p:spPr bwMode="gray">
            <a:xfrm>
              <a:off x="2542" y="1534"/>
              <a:ext cx="83" cy="68"/>
            </a:xfrm>
            <a:custGeom>
              <a:avLst/>
              <a:gdLst>
                <a:gd name="T0" fmla="*/ 4 w 81"/>
                <a:gd name="T1" fmla="*/ 53 h 63"/>
                <a:gd name="T2" fmla="*/ 0 w 81"/>
                <a:gd name="T3" fmla="*/ 56 h 63"/>
                <a:gd name="T4" fmla="*/ 0 w 81"/>
                <a:gd name="T5" fmla="*/ 56 h 63"/>
                <a:gd name="T6" fmla="*/ 0 w 81"/>
                <a:gd name="T7" fmla="*/ 60 h 63"/>
                <a:gd name="T8" fmla="*/ 4 w 81"/>
                <a:gd name="T9" fmla="*/ 60 h 63"/>
                <a:gd name="T10" fmla="*/ 11 w 81"/>
                <a:gd name="T11" fmla="*/ 60 h 63"/>
                <a:gd name="T12" fmla="*/ 18 w 81"/>
                <a:gd name="T13" fmla="*/ 60 h 63"/>
                <a:gd name="T14" fmla="*/ 25 w 81"/>
                <a:gd name="T15" fmla="*/ 60 h 63"/>
                <a:gd name="T16" fmla="*/ 32 w 81"/>
                <a:gd name="T17" fmla="*/ 60 h 63"/>
                <a:gd name="T18" fmla="*/ 35 w 81"/>
                <a:gd name="T19" fmla="*/ 60 h 63"/>
                <a:gd name="T20" fmla="*/ 42 w 81"/>
                <a:gd name="T21" fmla="*/ 63 h 63"/>
                <a:gd name="T22" fmla="*/ 50 w 81"/>
                <a:gd name="T23" fmla="*/ 63 h 63"/>
                <a:gd name="T24" fmla="*/ 53 w 81"/>
                <a:gd name="T25" fmla="*/ 60 h 63"/>
                <a:gd name="T26" fmla="*/ 53 w 81"/>
                <a:gd name="T27" fmla="*/ 56 h 63"/>
                <a:gd name="T28" fmla="*/ 57 w 81"/>
                <a:gd name="T29" fmla="*/ 53 h 63"/>
                <a:gd name="T30" fmla="*/ 64 w 81"/>
                <a:gd name="T31" fmla="*/ 46 h 63"/>
                <a:gd name="T32" fmla="*/ 64 w 81"/>
                <a:gd name="T33" fmla="*/ 46 h 63"/>
                <a:gd name="T34" fmla="*/ 67 w 81"/>
                <a:gd name="T35" fmla="*/ 46 h 63"/>
                <a:gd name="T36" fmla="*/ 74 w 81"/>
                <a:gd name="T37" fmla="*/ 42 h 63"/>
                <a:gd name="T38" fmla="*/ 78 w 81"/>
                <a:gd name="T39" fmla="*/ 39 h 63"/>
                <a:gd name="T40" fmla="*/ 81 w 81"/>
                <a:gd name="T41" fmla="*/ 35 h 63"/>
                <a:gd name="T42" fmla="*/ 81 w 81"/>
                <a:gd name="T43" fmla="*/ 35 h 63"/>
                <a:gd name="T44" fmla="*/ 81 w 81"/>
                <a:gd name="T45" fmla="*/ 32 h 63"/>
                <a:gd name="T46" fmla="*/ 81 w 81"/>
                <a:gd name="T47" fmla="*/ 32 h 63"/>
                <a:gd name="T48" fmla="*/ 81 w 81"/>
                <a:gd name="T49" fmla="*/ 25 h 63"/>
                <a:gd name="T50" fmla="*/ 81 w 81"/>
                <a:gd name="T51" fmla="*/ 25 h 63"/>
                <a:gd name="T52" fmla="*/ 81 w 81"/>
                <a:gd name="T53" fmla="*/ 21 h 63"/>
                <a:gd name="T54" fmla="*/ 74 w 81"/>
                <a:gd name="T55" fmla="*/ 25 h 63"/>
                <a:gd name="T56" fmla="*/ 71 w 81"/>
                <a:gd name="T57" fmla="*/ 28 h 63"/>
                <a:gd name="T58" fmla="*/ 67 w 81"/>
                <a:gd name="T59" fmla="*/ 28 h 63"/>
                <a:gd name="T60" fmla="*/ 64 w 81"/>
                <a:gd name="T61" fmla="*/ 28 h 63"/>
                <a:gd name="T62" fmla="*/ 60 w 81"/>
                <a:gd name="T63" fmla="*/ 25 h 63"/>
                <a:gd name="T64" fmla="*/ 53 w 81"/>
                <a:gd name="T65" fmla="*/ 21 h 63"/>
                <a:gd name="T66" fmla="*/ 46 w 81"/>
                <a:gd name="T67" fmla="*/ 18 h 63"/>
                <a:gd name="T68" fmla="*/ 42 w 81"/>
                <a:gd name="T69" fmla="*/ 14 h 63"/>
                <a:gd name="T70" fmla="*/ 39 w 81"/>
                <a:gd name="T71" fmla="*/ 7 h 63"/>
                <a:gd name="T72" fmla="*/ 39 w 81"/>
                <a:gd name="T73" fmla="*/ 7 h 63"/>
                <a:gd name="T74" fmla="*/ 35 w 81"/>
                <a:gd name="T75" fmla="*/ 4 h 63"/>
                <a:gd name="T76" fmla="*/ 32 w 81"/>
                <a:gd name="T77" fmla="*/ 0 h 63"/>
                <a:gd name="T78" fmla="*/ 28 w 81"/>
                <a:gd name="T79" fmla="*/ 0 h 63"/>
                <a:gd name="T80" fmla="*/ 25 w 81"/>
                <a:gd name="T81" fmla="*/ 4 h 63"/>
                <a:gd name="T82" fmla="*/ 25 w 81"/>
                <a:gd name="T83" fmla="*/ 14 h 63"/>
                <a:gd name="T84" fmla="*/ 21 w 81"/>
                <a:gd name="T85" fmla="*/ 21 h 63"/>
                <a:gd name="T86" fmla="*/ 21 w 81"/>
                <a:gd name="T87" fmla="*/ 28 h 63"/>
                <a:gd name="T88" fmla="*/ 18 w 81"/>
                <a:gd name="T89" fmla="*/ 32 h 63"/>
                <a:gd name="T90" fmla="*/ 14 w 81"/>
                <a:gd name="T91" fmla="*/ 39 h 63"/>
                <a:gd name="T92" fmla="*/ 11 w 81"/>
                <a:gd name="T93" fmla="*/ 46 h 63"/>
                <a:gd name="T94" fmla="*/ 7 w 81"/>
                <a:gd name="T95" fmla="*/ 49 h 63"/>
                <a:gd name="T96" fmla="*/ 4 w 81"/>
                <a:gd name="T97" fmla="*/ 5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 h="63">
                  <a:moveTo>
                    <a:pt x="4" y="53"/>
                  </a:moveTo>
                  <a:lnTo>
                    <a:pt x="0" y="56"/>
                  </a:lnTo>
                  <a:lnTo>
                    <a:pt x="0" y="56"/>
                  </a:lnTo>
                  <a:lnTo>
                    <a:pt x="0" y="60"/>
                  </a:lnTo>
                  <a:lnTo>
                    <a:pt x="4" y="60"/>
                  </a:lnTo>
                  <a:lnTo>
                    <a:pt x="11" y="60"/>
                  </a:lnTo>
                  <a:lnTo>
                    <a:pt x="18" y="60"/>
                  </a:lnTo>
                  <a:lnTo>
                    <a:pt x="25" y="60"/>
                  </a:lnTo>
                  <a:lnTo>
                    <a:pt x="32" y="60"/>
                  </a:lnTo>
                  <a:lnTo>
                    <a:pt x="35" y="60"/>
                  </a:lnTo>
                  <a:lnTo>
                    <a:pt x="42" y="63"/>
                  </a:lnTo>
                  <a:lnTo>
                    <a:pt x="50" y="63"/>
                  </a:lnTo>
                  <a:lnTo>
                    <a:pt x="53" y="60"/>
                  </a:lnTo>
                  <a:lnTo>
                    <a:pt x="53" y="56"/>
                  </a:lnTo>
                  <a:lnTo>
                    <a:pt x="57" y="53"/>
                  </a:lnTo>
                  <a:lnTo>
                    <a:pt x="64" y="46"/>
                  </a:lnTo>
                  <a:lnTo>
                    <a:pt x="64" y="46"/>
                  </a:lnTo>
                  <a:lnTo>
                    <a:pt x="67" y="46"/>
                  </a:lnTo>
                  <a:lnTo>
                    <a:pt x="74" y="42"/>
                  </a:lnTo>
                  <a:lnTo>
                    <a:pt x="78" y="39"/>
                  </a:lnTo>
                  <a:lnTo>
                    <a:pt x="81" y="35"/>
                  </a:lnTo>
                  <a:lnTo>
                    <a:pt x="81" y="35"/>
                  </a:lnTo>
                  <a:lnTo>
                    <a:pt x="81" y="32"/>
                  </a:lnTo>
                  <a:lnTo>
                    <a:pt x="81" y="32"/>
                  </a:lnTo>
                  <a:lnTo>
                    <a:pt x="81" y="25"/>
                  </a:lnTo>
                  <a:lnTo>
                    <a:pt x="81" y="25"/>
                  </a:lnTo>
                  <a:lnTo>
                    <a:pt x="81" y="21"/>
                  </a:lnTo>
                  <a:lnTo>
                    <a:pt x="74" y="25"/>
                  </a:lnTo>
                  <a:lnTo>
                    <a:pt x="71" y="28"/>
                  </a:lnTo>
                  <a:lnTo>
                    <a:pt x="67" y="28"/>
                  </a:lnTo>
                  <a:lnTo>
                    <a:pt x="64" y="28"/>
                  </a:lnTo>
                  <a:lnTo>
                    <a:pt x="60" y="25"/>
                  </a:lnTo>
                  <a:lnTo>
                    <a:pt x="53" y="21"/>
                  </a:lnTo>
                  <a:lnTo>
                    <a:pt x="46" y="18"/>
                  </a:lnTo>
                  <a:lnTo>
                    <a:pt x="42" y="14"/>
                  </a:lnTo>
                  <a:lnTo>
                    <a:pt x="39" y="7"/>
                  </a:lnTo>
                  <a:lnTo>
                    <a:pt x="39" y="7"/>
                  </a:lnTo>
                  <a:lnTo>
                    <a:pt x="35" y="4"/>
                  </a:lnTo>
                  <a:lnTo>
                    <a:pt x="32" y="0"/>
                  </a:lnTo>
                  <a:lnTo>
                    <a:pt x="28" y="0"/>
                  </a:lnTo>
                  <a:lnTo>
                    <a:pt x="25" y="4"/>
                  </a:lnTo>
                  <a:lnTo>
                    <a:pt x="25" y="14"/>
                  </a:lnTo>
                  <a:lnTo>
                    <a:pt x="21" y="21"/>
                  </a:lnTo>
                  <a:lnTo>
                    <a:pt x="21" y="28"/>
                  </a:lnTo>
                  <a:lnTo>
                    <a:pt x="18" y="32"/>
                  </a:lnTo>
                  <a:lnTo>
                    <a:pt x="14" y="39"/>
                  </a:lnTo>
                  <a:lnTo>
                    <a:pt x="11" y="46"/>
                  </a:lnTo>
                  <a:lnTo>
                    <a:pt x="7" y="49"/>
                  </a:lnTo>
                  <a:lnTo>
                    <a:pt x="4" y="5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2" name="Freeform 308"/>
            <p:cNvSpPr>
              <a:spLocks/>
            </p:cNvSpPr>
            <p:nvPr userDrawn="1"/>
          </p:nvSpPr>
          <p:spPr bwMode="gray">
            <a:xfrm>
              <a:off x="661" y="1644"/>
              <a:ext cx="15" cy="12"/>
            </a:xfrm>
            <a:custGeom>
              <a:avLst/>
              <a:gdLst>
                <a:gd name="T0" fmla="*/ 14 w 14"/>
                <a:gd name="T1" fmla="*/ 7 h 11"/>
                <a:gd name="T2" fmla="*/ 10 w 14"/>
                <a:gd name="T3" fmla="*/ 4 h 11"/>
                <a:gd name="T4" fmla="*/ 10 w 14"/>
                <a:gd name="T5" fmla="*/ 4 h 11"/>
                <a:gd name="T6" fmla="*/ 7 w 14"/>
                <a:gd name="T7" fmla="*/ 0 h 11"/>
                <a:gd name="T8" fmla="*/ 3 w 14"/>
                <a:gd name="T9" fmla="*/ 4 h 11"/>
                <a:gd name="T10" fmla="*/ 3 w 14"/>
                <a:gd name="T11" fmla="*/ 4 h 11"/>
                <a:gd name="T12" fmla="*/ 3 w 14"/>
                <a:gd name="T13" fmla="*/ 4 h 11"/>
                <a:gd name="T14" fmla="*/ 0 w 14"/>
                <a:gd name="T15" fmla="*/ 7 h 11"/>
                <a:gd name="T16" fmla="*/ 3 w 14"/>
                <a:gd name="T17" fmla="*/ 11 h 11"/>
                <a:gd name="T18" fmla="*/ 3 w 14"/>
                <a:gd name="T19" fmla="*/ 11 h 11"/>
                <a:gd name="T20" fmla="*/ 7 w 14"/>
                <a:gd name="T21" fmla="*/ 11 h 11"/>
                <a:gd name="T22" fmla="*/ 10 w 14"/>
                <a:gd name="T23" fmla="*/ 11 h 11"/>
                <a:gd name="T24" fmla="*/ 14 w 14"/>
                <a:gd name="T25"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1">
                  <a:moveTo>
                    <a:pt x="14" y="7"/>
                  </a:moveTo>
                  <a:lnTo>
                    <a:pt x="10" y="4"/>
                  </a:lnTo>
                  <a:lnTo>
                    <a:pt x="10" y="4"/>
                  </a:lnTo>
                  <a:lnTo>
                    <a:pt x="7" y="0"/>
                  </a:lnTo>
                  <a:lnTo>
                    <a:pt x="3" y="4"/>
                  </a:lnTo>
                  <a:lnTo>
                    <a:pt x="3" y="4"/>
                  </a:lnTo>
                  <a:lnTo>
                    <a:pt x="3" y="4"/>
                  </a:lnTo>
                  <a:lnTo>
                    <a:pt x="0" y="7"/>
                  </a:lnTo>
                  <a:lnTo>
                    <a:pt x="3" y="11"/>
                  </a:lnTo>
                  <a:lnTo>
                    <a:pt x="3" y="11"/>
                  </a:lnTo>
                  <a:lnTo>
                    <a:pt x="7" y="11"/>
                  </a:lnTo>
                  <a:lnTo>
                    <a:pt x="10" y="11"/>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3" name="Freeform 309"/>
            <p:cNvSpPr>
              <a:spLocks/>
            </p:cNvSpPr>
            <p:nvPr userDrawn="1"/>
          </p:nvSpPr>
          <p:spPr bwMode="gray">
            <a:xfrm>
              <a:off x="799" y="1674"/>
              <a:ext cx="43" cy="27"/>
            </a:xfrm>
            <a:custGeom>
              <a:avLst/>
              <a:gdLst>
                <a:gd name="T0" fmla="*/ 38 w 42"/>
                <a:gd name="T1" fmla="*/ 0 h 25"/>
                <a:gd name="T2" fmla="*/ 38 w 42"/>
                <a:gd name="T3" fmla="*/ 0 h 25"/>
                <a:gd name="T4" fmla="*/ 35 w 42"/>
                <a:gd name="T5" fmla="*/ 0 h 25"/>
                <a:gd name="T6" fmla="*/ 31 w 42"/>
                <a:gd name="T7" fmla="*/ 4 h 25"/>
                <a:gd name="T8" fmla="*/ 28 w 42"/>
                <a:gd name="T9" fmla="*/ 4 h 25"/>
                <a:gd name="T10" fmla="*/ 21 w 42"/>
                <a:gd name="T11" fmla="*/ 4 h 25"/>
                <a:gd name="T12" fmla="*/ 14 w 42"/>
                <a:gd name="T13" fmla="*/ 4 h 25"/>
                <a:gd name="T14" fmla="*/ 10 w 42"/>
                <a:gd name="T15" fmla="*/ 4 h 25"/>
                <a:gd name="T16" fmla="*/ 7 w 42"/>
                <a:gd name="T17" fmla="*/ 4 h 25"/>
                <a:gd name="T18" fmla="*/ 0 w 42"/>
                <a:gd name="T19" fmla="*/ 4 h 25"/>
                <a:gd name="T20" fmla="*/ 0 w 42"/>
                <a:gd name="T21" fmla="*/ 4 h 25"/>
                <a:gd name="T22" fmla="*/ 0 w 42"/>
                <a:gd name="T23" fmla="*/ 7 h 25"/>
                <a:gd name="T24" fmla="*/ 0 w 42"/>
                <a:gd name="T25" fmla="*/ 11 h 25"/>
                <a:gd name="T26" fmla="*/ 21 w 42"/>
                <a:gd name="T27" fmla="*/ 14 h 25"/>
                <a:gd name="T28" fmla="*/ 21 w 42"/>
                <a:gd name="T29" fmla="*/ 18 h 25"/>
                <a:gd name="T30" fmla="*/ 24 w 42"/>
                <a:gd name="T31" fmla="*/ 18 h 25"/>
                <a:gd name="T32" fmla="*/ 24 w 42"/>
                <a:gd name="T33" fmla="*/ 22 h 25"/>
                <a:gd name="T34" fmla="*/ 28 w 42"/>
                <a:gd name="T35" fmla="*/ 25 h 25"/>
                <a:gd name="T36" fmla="*/ 31 w 42"/>
                <a:gd name="T37" fmla="*/ 22 h 25"/>
                <a:gd name="T38" fmla="*/ 38 w 42"/>
                <a:gd name="T39" fmla="*/ 22 h 25"/>
                <a:gd name="T40" fmla="*/ 38 w 42"/>
                <a:gd name="T41" fmla="*/ 18 h 25"/>
                <a:gd name="T42" fmla="*/ 38 w 42"/>
                <a:gd name="T43" fmla="*/ 14 h 25"/>
                <a:gd name="T44" fmla="*/ 38 w 42"/>
                <a:gd name="T45" fmla="*/ 11 h 25"/>
                <a:gd name="T46" fmla="*/ 38 w 42"/>
                <a:gd name="T47" fmla="*/ 11 h 25"/>
                <a:gd name="T48" fmla="*/ 42 w 42"/>
                <a:gd name="T49" fmla="*/ 4 h 25"/>
                <a:gd name="T50" fmla="*/ 42 w 42"/>
                <a:gd name="T51" fmla="*/ 4 h 25"/>
                <a:gd name="T52" fmla="*/ 42 w 42"/>
                <a:gd name="T53" fmla="*/ 0 h 25"/>
                <a:gd name="T54" fmla="*/ 42 w 42"/>
                <a:gd name="T55" fmla="*/ 0 h 25"/>
                <a:gd name="T56" fmla="*/ 38 w 42"/>
                <a:gd name="T5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 h="25">
                  <a:moveTo>
                    <a:pt x="38" y="0"/>
                  </a:moveTo>
                  <a:lnTo>
                    <a:pt x="38" y="0"/>
                  </a:lnTo>
                  <a:lnTo>
                    <a:pt x="35" y="0"/>
                  </a:lnTo>
                  <a:lnTo>
                    <a:pt x="31" y="4"/>
                  </a:lnTo>
                  <a:lnTo>
                    <a:pt x="28" y="4"/>
                  </a:lnTo>
                  <a:lnTo>
                    <a:pt x="21" y="4"/>
                  </a:lnTo>
                  <a:lnTo>
                    <a:pt x="14" y="4"/>
                  </a:lnTo>
                  <a:lnTo>
                    <a:pt x="10" y="4"/>
                  </a:lnTo>
                  <a:lnTo>
                    <a:pt x="7" y="4"/>
                  </a:lnTo>
                  <a:lnTo>
                    <a:pt x="0" y="4"/>
                  </a:lnTo>
                  <a:lnTo>
                    <a:pt x="0" y="4"/>
                  </a:lnTo>
                  <a:lnTo>
                    <a:pt x="0" y="7"/>
                  </a:lnTo>
                  <a:lnTo>
                    <a:pt x="0" y="11"/>
                  </a:lnTo>
                  <a:lnTo>
                    <a:pt x="21" y="14"/>
                  </a:lnTo>
                  <a:lnTo>
                    <a:pt x="21" y="18"/>
                  </a:lnTo>
                  <a:lnTo>
                    <a:pt x="24" y="18"/>
                  </a:lnTo>
                  <a:lnTo>
                    <a:pt x="24" y="22"/>
                  </a:lnTo>
                  <a:lnTo>
                    <a:pt x="28" y="25"/>
                  </a:lnTo>
                  <a:lnTo>
                    <a:pt x="31" y="22"/>
                  </a:lnTo>
                  <a:lnTo>
                    <a:pt x="38" y="22"/>
                  </a:lnTo>
                  <a:lnTo>
                    <a:pt x="38" y="18"/>
                  </a:lnTo>
                  <a:lnTo>
                    <a:pt x="38" y="14"/>
                  </a:lnTo>
                  <a:lnTo>
                    <a:pt x="38" y="11"/>
                  </a:lnTo>
                  <a:lnTo>
                    <a:pt x="38" y="11"/>
                  </a:lnTo>
                  <a:lnTo>
                    <a:pt x="42" y="4"/>
                  </a:lnTo>
                  <a:lnTo>
                    <a:pt x="42" y="4"/>
                  </a:lnTo>
                  <a:lnTo>
                    <a:pt x="42" y="0"/>
                  </a:lnTo>
                  <a:lnTo>
                    <a:pt x="42" y="0"/>
                  </a:lnTo>
                  <a:lnTo>
                    <a:pt x="3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4" name="Freeform 310"/>
            <p:cNvSpPr>
              <a:spLocks/>
            </p:cNvSpPr>
            <p:nvPr userDrawn="1"/>
          </p:nvSpPr>
          <p:spPr bwMode="gray">
            <a:xfrm>
              <a:off x="745" y="1614"/>
              <a:ext cx="21" cy="45"/>
            </a:xfrm>
            <a:custGeom>
              <a:avLst/>
              <a:gdLst>
                <a:gd name="T0" fmla="*/ 0 w 21"/>
                <a:gd name="T1" fmla="*/ 42 h 42"/>
                <a:gd name="T2" fmla="*/ 0 w 21"/>
                <a:gd name="T3" fmla="*/ 42 h 42"/>
                <a:gd name="T4" fmla="*/ 7 w 21"/>
                <a:gd name="T5" fmla="*/ 42 h 42"/>
                <a:gd name="T6" fmla="*/ 14 w 21"/>
                <a:gd name="T7" fmla="*/ 42 h 42"/>
                <a:gd name="T8" fmla="*/ 14 w 21"/>
                <a:gd name="T9" fmla="*/ 39 h 42"/>
                <a:gd name="T10" fmla="*/ 14 w 21"/>
                <a:gd name="T11" fmla="*/ 39 h 42"/>
                <a:gd name="T12" fmla="*/ 17 w 21"/>
                <a:gd name="T13" fmla="*/ 35 h 42"/>
                <a:gd name="T14" fmla="*/ 21 w 21"/>
                <a:gd name="T15" fmla="*/ 35 h 42"/>
                <a:gd name="T16" fmla="*/ 21 w 21"/>
                <a:gd name="T17" fmla="*/ 21 h 42"/>
                <a:gd name="T18" fmla="*/ 17 w 21"/>
                <a:gd name="T19" fmla="*/ 21 h 42"/>
                <a:gd name="T20" fmla="*/ 21 w 21"/>
                <a:gd name="T21" fmla="*/ 18 h 42"/>
                <a:gd name="T22" fmla="*/ 21 w 21"/>
                <a:gd name="T23" fmla="*/ 18 h 42"/>
                <a:gd name="T24" fmla="*/ 21 w 21"/>
                <a:gd name="T25" fmla="*/ 14 h 42"/>
                <a:gd name="T26" fmla="*/ 21 w 21"/>
                <a:gd name="T27" fmla="*/ 11 h 42"/>
                <a:gd name="T28" fmla="*/ 17 w 21"/>
                <a:gd name="T29" fmla="*/ 4 h 42"/>
                <a:gd name="T30" fmla="*/ 14 w 21"/>
                <a:gd name="T31" fmla="*/ 0 h 42"/>
                <a:gd name="T32" fmla="*/ 14 w 21"/>
                <a:gd name="T33" fmla="*/ 4 h 42"/>
                <a:gd name="T34" fmla="*/ 10 w 21"/>
                <a:gd name="T35" fmla="*/ 4 h 42"/>
                <a:gd name="T36" fmla="*/ 7 w 21"/>
                <a:gd name="T37" fmla="*/ 7 h 42"/>
                <a:gd name="T38" fmla="*/ 3 w 21"/>
                <a:gd name="T39" fmla="*/ 7 h 42"/>
                <a:gd name="T40" fmla="*/ 3 w 21"/>
                <a:gd name="T41" fmla="*/ 7 h 42"/>
                <a:gd name="T42" fmla="*/ 0 w 21"/>
                <a:gd name="T43" fmla="*/ 4 h 42"/>
                <a:gd name="T44" fmla="*/ 0 w 21"/>
                <a:gd name="T45" fmla="*/ 7 h 42"/>
                <a:gd name="T46" fmla="*/ 0 w 21"/>
                <a:gd name="T47" fmla="*/ 11 h 42"/>
                <a:gd name="T48" fmla="*/ 0 w 21"/>
                <a:gd name="T49" fmla="*/ 14 h 42"/>
                <a:gd name="T50" fmla="*/ 0 w 21"/>
                <a:gd name="T51" fmla="*/ 21 h 42"/>
                <a:gd name="T52" fmla="*/ 0 w 21"/>
                <a:gd name="T5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42">
                  <a:moveTo>
                    <a:pt x="0" y="42"/>
                  </a:moveTo>
                  <a:lnTo>
                    <a:pt x="0" y="42"/>
                  </a:lnTo>
                  <a:lnTo>
                    <a:pt x="7" y="42"/>
                  </a:lnTo>
                  <a:lnTo>
                    <a:pt x="14" y="42"/>
                  </a:lnTo>
                  <a:lnTo>
                    <a:pt x="14" y="39"/>
                  </a:lnTo>
                  <a:lnTo>
                    <a:pt x="14" y="39"/>
                  </a:lnTo>
                  <a:lnTo>
                    <a:pt x="17" y="35"/>
                  </a:lnTo>
                  <a:lnTo>
                    <a:pt x="21" y="35"/>
                  </a:lnTo>
                  <a:lnTo>
                    <a:pt x="21" y="21"/>
                  </a:lnTo>
                  <a:lnTo>
                    <a:pt x="17" y="21"/>
                  </a:lnTo>
                  <a:lnTo>
                    <a:pt x="21" y="18"/>
                  </a:lnTo>
                  <a:lnTo>
                    <a:pt x="21" y="18"/>
                  </a:lnTo>
                  <a:lnTo>
                    <a:pt x="21" y="14"/>
                  </a:lnTo>
                  <a:lnTo>
                    <a:pt x="21" y="11"/>
                  </a:lnTo>
                  <a:lnTo>
                    <a:pt x="17" y="4"/>
                  </a:lnTo>
                  <a:lnTo>
                    <a:pt x="14" y="0"/>
                  </a:lnTo>
                  <a:lnTo>
                    <a:pt x="14" y="4"/>
                  </a:lnTo>
                  <a:lnTo>
                    <a:pt x="10" y="4"/>
                  </a:lnTo>
                  <a:lnTo>
                    <a:pt x="7" y="7"/>
                  </a:lnTo>
                  <a:lnTo>
                    <a:pt x="3" y="7"/>
                  </a:lnTo>
                  <a:lnTo>
                    <a:pt x="3" y="7"/>
                  </a:lnTo>
                  <a:lnTo>
                    <a:pt x="0" y="4"/>
                  </a:lnTo>
                  <a:lnTo>
                    <a:pt x="0" y="7"/>
                  </a:lnTo>
                  <a:lnTo>
                    <a:pt x="0" y="11"/>
                  </a:lnTo>
                  <a:lnTo>
                    <a:pt x="0" y="14"/>
                  </a:lnTo>
                  <a:lnTo>
                    <a:pt x="0" y="21"/>
                  </a:lnTo>
                  <a:lnTo>
                    <a:pt x="0"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5" name="Freeform 311"/>
            <p:cNvSpPr>
              <a:spLocks/>
            </p:cNvSpPr>
            <p:nvPr userDrawn="1"/>
          </p:nvSpPr>
          <p:spPr bwMode="gray">
            <a:xfrm>
              <a:off x="748" y="1576"/>
              <a:ext cx="18" cy="35"/>
            </a:xfrm>
            <a:custGeom>
              <a:avLst/>
              <a:gdLst>
                <a:gd name="T0" fmla="*/ 7 w 18"/>
                <a:gd name="T1" fmla="*/ 24 h 32"/>
                <a:gd name="T2" fmla="*/ 14 w 18"/>
                <a:gd name="T3" fmla="*/ 32 h 32"/>
                <a:gd name="T4" fmla="*/ 14 w 18"/>
                <a:gd name="T5" fmla="*/ 28 h 32"/>
                <a:gd name="T6" fmla="*/ 14 w 18"/>
                <a:gd name="T7" fmla="*/ 24 h 32"/>
                <a:gd name="T8" fmla="*/ 18 w 18"/>
                <a:gd name="T9" fmla="*/ 21 h 32"/>
                <a:gd name="T10" fmla="*/ 18 w 18"/>
                <a:gd name="T11" fmla="*/ 21 h 32"/>
                <a:gd name="T12" fmla="*/ 18 w 18"/>
                <a:gd name="T13" fmla="*/ 17 h 32"/>
                <a:gd name="T14" fmla="*/ 18 w 18"/>
                <a:gd name="T15" fmla="*/ 14 h 32"/>
                <a:gd name="T16" fmla="*/ 18 w 18"/>
                <a:gd name="T17" fmla="*/ 10 h 32"/>
                <a:gd name="T18" fmla="*/ 14 w 18"/>
                <a:gd name="T19" fmla="*/ 7 h 32"/>
                <a:gd name="T20" fmla="*/ 11 w 18"/>
                <a:gd name="T21" fmla="*/ 0 h 32"/>
                <a:gd name="T22" fmla="*/ 7 w 18"/>
                <a:gd name="T23" fmla="*/ 3 h 32"/>
                <a:gd name="T24" fmla="*/ 7 w 18"/>
                <a:gd name="T25" fmla="*/ 3 h 32"/>
                <a:gd name="T26" fmla="*/ 4 w 18"/>
                <a:gd name="T27" fmla="*/ 3 h 32"/>
                <a:gd name="T28" fmla="*/ 4 w 18"/>
                <a:gd name="T29" fmla="*/ 7 h 32"/>
                <a:gd name="T30" fmla="*/ 0 w 18"/>
                <a:gd name="T31" fmla="*/ 10 h 32"/>
                <a:gd name="T32" fmla="*/ 0 w 18"/>
                <a:gd name="T33" fmla="*/ 10 h 32"/>
                <a:gd name="T34" fmla="*/ 4 w 18"/>
                <a:gd name="T35" fmla="*/ 17 h 32"/>
                <a:gd name="T36" fmla="*/ 4 w 18"/>
                <a:gd name="T37" fmla="*/ 21 h 32"/>
                <a:gd name="T38" fmla="*/ 7 w 18"/>
                <a:gd name="T39"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32">
                  <a:moveTo>
                    <a:pt x="7" y="24"/>
                  </a:moveTo>
                  <a:lnTo>
                    <a:pt x="14" y="32"/>
                  </a:lnTo>
                  <a:lnTo>
                    <a:pt x="14" y="28"/>
                  </a:lnTo>
                  <a:lnTo>
                    <a:pt x="14" y="24"/>
                  </a:lnTo>
                  <a:lnTo>
                    <a:pt x="18" y="21"/>
                  </a:lnTo>
                  <a:lnTo>
                    <a:pt x="18" y="21"/>
                  </a:lnTo>
                  <a:lnTo>
                    <a:pt x="18" y="17"/>
                  </a:lnTo>
                  <a:lnTo>
                    <a:pt x="18" y="14"/>
                  </a:lnTo>
                  <a:lnTo>
                    <a:pt x="18" y="10"/>
                  </a:lnTo>
                  <a:lnTo>
                    <a:pt x="14" y="7"/>
                  </a:lnTo>
                  <a:lnTo>
                    <a:pt x="11" y="0"/>
                  </a:lnTo>
                  <a:lnTo>
                    <a:pt x="7" y="3"/>
                  </a:lnTo>
                  <a:lnTo>
                    <a:pt x="7" y="3"/>
                  </a:lnTo>
                  <a:lnTo>
                    <a:pt x="4" y="3"/>
                  </a:lnTo>
                  <a:lnTo>
                    <a:pt x="4" y="7"/>
                  </a:lnTo>
                  <a:lnTo>
                    <a:pt x="0" y="10"/>
                  </a:lnTo>
                  <a:lnTo>
                    <a:pt x="0" y="10"/>
                  </a:lnTo>
                  <a:lnTo>
                    <a:pt x="4" y="17"/>
                  </a:lnTo>
                  <a:lnTo>
                    <a:pt x="4" y="21"/>
                  </a:lnTo>
                  <a:lnTo>
                    <a:pt x="7"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6" name="Freeform 312"/>
            <p:cNvSpPr>
              <a:spLocks noEditPoints="1"/>
            </p:cNvSpPr>
            <p:nvPr userDrawn="1"/>
          </p:nvSpPr>
          <p:spPr bwMode="gray">
            <a:xfrm>
              <a:off x="480" y="1295"/>
              <a:ext cx="79" cy="99"/>
            </a:xfrm>
            <a:custGeom>
              <a:avLst/>
              <a:gdLst>
                <a:gd name="T0" fmla="*/ 14 w 77"/>
                <a:gd name="T1" fmla="*/ 60 h 92"/>
                <a:gd name="T2" fmla="*/ 14 w 77"/>
                <a:gd name="T3" fmla="*/ 71 h 92"/>
                <a:gd name="T4" fmla="*/ 14 w 77"/>
                <a:gd name="T5" fmla="*/ 78 h 92"/>
                <a:gd name="T6" fmla="*/ 14 w 77"/>
                <a:gd name="T7" fmla="*/ 85 h 92"/>
                <a:gd name="T8" fmla="*/ 14 w 77"/>
                <a:gd name="T9" fmla="*/ 88 h 92"/>
                <a:gd name="T10" fmla="*/ 28 w 77"/>
                <a:gd name="T11" fmla="*/ 92 h 92"/>
                <a:gd name="T12" fmla="*/ 35 w 77"/>
                <a:gd name="T13" fmla="*/ 88 h 92"/>
                <a:gd name="T14" fmla="*/ 53 w 77"/>
                <a:gd name="T15" fmla="*/ 81 h 92"/>
                <a:gd name="T16" fmla="*/ 67 w 77"/>
                <a:gd name="T17" fmla="*/ 74 h 92"/>
                <a:gd name="T18" fmla="*/ 74 w 77"/>
                <a:gd name="T19" fmla="*/ 60 h 92"/>
                <a:gd name="T20" fmla="*/ 70 w 77"/>
                <a:gd name="T21" fmla="*/ 53 h 92"/>
                <a:gd name="T22" fmla="*/ 67 w 77"/>
                <a:gd name="T23" fmla="*/ 42 h 92"/>
                <a:gd name="T24" fmla="*/ 63 w 77"/>
                <a:gd name="T25" fmla="*/ 35 h 92"/>
                <a:gd name="T26" fmla="*/ 60 w 77"/>
                <a:gd name="T27" fmla="*/ 35 h 92"/>
                <a:gd name="T28" fmla="*/ 67 w 77"/>
                <a:gd name="T29" fmla="*/ 35 h 92"/>
                <a:gd name="T30" fmla="*/ 74 w 77"/>
                <a:gd name="T31" fmla="*/ 32 h 92"/>
                <a:gd name="T32" fmla="*/ 77 w 77"/>
                <a:gd name="T33" fmla="*/ 25 h 92"/>
                <a:gd name="T34" fmla="*/ 77 w 77"/>
                <a:gd name="T35" fmla="*/ 14 h 92"/>
                <a:gd name="T36" fmla="*/ 74 w 77"/>
                <a:gd name="T37" fmla="*/ 7 h 92"/>
                <a:gd name="T38" fmla="*/ 67 w 77"/>
                <a:gd name="T39" fmla="*/ 4 h 92"/>
                <a:gd name="T40" fmla="*/ 56 w 77"/>
                <a:gd name="T41" fmla="*/ 4 h 92"/>
                <a:gd name="T42" fmla="*/ 53 w 77"/>
                <a:gd name="T43" fmla="*/ 4 h 92"/>
                <a:gd name="T44" fmla="*/ 31 w 77"/>
                <a:gd name="T45" fmla="*/ 11 h 92"/>
                <a:gd name="T46" fmla="*/ 31 w 77"/>
                <a:gd name="T47" fmla="*/ 18 h 92"/>
                <a:gd name="T48" fmla="*/ 28 w 77"/>
                <a:gd name="T49" fmla="*/ 25 h 92"/>
                <a:gd name="T50" fmla="*/ 21 w 77"/>
                <a:gd name="T51" fmla="*/ 32 h 92"/>
                <a:gd name="T52" fmla="*/ 0 w 77"/>
                <a:gd name="T53" fmla="*/ 28 h 92"/>
                <a:gd name="T54" fmla="*/ 0 w 77"/>
                <a:gd name="T55" fmla="*/ 32 h 92"/>
                <a:gd name="T56" fmla="*/ 0 w 77"/>
                <a:gd name="T57" fmla="*/ 39 h 92"/>
                <a:gd name="T58" fmla="*/ 7 w 77"/>
                <a:gd name="T59" fmla="*/ 39 h 92"/>
                <a:gd name="T60" fmla="*/ 14 w 77"/>
                <a:gd name="T61" fmla="*/ 49 h 92"/>
                <a:gd name="T62" fmla="*/ 56 w 77"/>
                <a:gd name="T63" fmla="*/ 32 h 92"/>
                <a:gd name="T64" fmla="*/ 56 w 77"/>
                <a:gd name="T65" fmla="*/ 32 h 92"/>
                <a:gd name="T66" fmla="*/ 56 w 77"/>
                <a:gd name="T67" fmla="*/ 32 h 92"/>
                <a:gd name="T68" fmla="*/ 60 w 77"/>
                <a:gd name="T69" fmla="*/ 32 h 92"/>
                <a:gd name="T70" fmla="*/ 60 w 77"/>
                <a:gd name="T71" fmla="*/ 3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2">
                  <a:moveTo>
                    <a:pt x="14" y="60"/>
                  </a:moveTo>
                  <a:lnTo>
                    <a:pt x="14" y="60"/>
                  </a:lnTo>
                  <a:lnTo>
                    <a:pt x="14" y="67"/>
                  </a:lnTo>
                  <a:lnTo>
                    <a:pt x="14" y="71"/>
                  </a:lnTo>
                  <a:lnTo>
                    <a:pt x="14" y="78"/>
                  </a:lnTo>
                  <a:lnTo>
                    <a:pt x="14" y="78"/>
                  </a:lnTo>
                  <a:lnTo>
                    <a:pt x="14" y="81"/>
                  </a:lnTo>
                  <a:lnTo>
                    <a:pt x="14" y="85"/>
                  </a:lnTo>
                  <a:lnTo>
                    <a:pt x="14" y="85"/>
                  </a:lnTo>
                  <a:lnTo>
                    <a:pt x="14" y="88"/>
                  </a:lnTo>
                  <a:lnTo>
                    <a:pt x="17" y="92"/>
                  </a:lnTo>
                  <a:lnTo>
                    <a:pt x="28" y="92"/>
                  </a:lnTo>
                  <a:lnTo>
                    <a:pt x="28" y="92"/>
                  </a:lnTo>
                  <a:lnTo>
                    <a:pt x="35" y="88"/>
                  </a:lnTo>
                  <a:lnTo>
                    <a:pt x="42" y="85"/>
                  </a:lnTo>
                  <a:lnTo>
                    <a:pt x="53" y="81"/>
                  </a:lnTo>
                  <a:lnTo>
                    <a:pt x="60" y="78"/>
                  </a:lnTo>
                  <a:lnTo>
                    <a:pt x="67" y="74"/>
                  </a:lnTo>
                  <a:lnTo>
                    <a:pt x="70" y="67"/>
                  </a:lnTo>
                  <a:lnTo>
                    <a:pt x="74" y="60"/>
                  </a:lnTo>
                  <a:lnTo>
                    <a:pt x="74" y="56"/>
                  </a:lnTo>
                  <a:lnTo>
                    <a:pt x="70" y="53"/>
                  </a:lnTo>
                  <a:lnTo>
                    <a:pt x="70" y="46"/>
                  </a:lnTo>
                  <a:lnTo>
                    <a:pt x="67" y="42"/>
                  </a:lnTo>
                  <a:lnTo>
                    <a:pt x="67" y="35"/>
                  </a:lnTo>
                  <a:lnTo>
                    <a:pt x="63" y="35"/>
                  </a:lnTo>
                  <a:lnTo>
                    <a:pt x="63" y="35"/>
                  </a:lnTo>
                  <a:lnTo>
                    <a:pt x="60" y="35"/>
                  </a:lnTo>
                  <a:lnTo>
                    <a:pt x="67" y="35"/>
                  </a:lnTo>
                  <a:lnTo>
                    <a:pt x="67" y="35"/>
                  </a:lnTo>
                  <a:lnTo>
                    <a:pt x="70" y="35"/>
                  </a:lnTo>
                  <a:lnTo>
                    <a:pt x="74" y="32"/>
                  </a:lnTo>
                  <a:lnTo>
                    <a:pt x="74" y="32"/>
                  </a:lnTo>
                  <a:lnTo>
                    <a:pt x="77" y="25"/>
                  </a:lnTo>
                  <a:lnTo>
                    <a:pt x="77" y="18"/>
                  </a:lnTo>
                  <a:lnTo>
                    <a:pt x="77" y="14"/>
                  </a:lnTo>
                  <a:lnTo>
                    <a:pt x="74" y="11"/>
                  </a:lnTo>
                  <a:lnTo>
                    <a:pt x="74" y="7"/>
                  </a:lnTo>
                  <a:lnTo>
                    <a:pt x="70" y="4"/>
                  </a:lnTo>
                  <a:lnTo>
                    <a:pt x="67" y="4"/>
                  </a:lnTo>
                  <a:lnTo>
                    <a:pt x="60" y="4"/>
                  </a:lnTo>
                  <a:lnTo>
                    <a:pt x="56" y="4"/>
                  </a:lnTo>
                  <a:lnTo>
                    <a:pt x="56" y="4"/>
                  </a:lnTo>
                  <a:lnTo>
                    <a:pt x="53" y="4"/>
                  </a:lnTo>
                  <a:lnTo>
                    <a:pt x="38" y="0"/>
                  </a:lnTo>
                  <a:lnTo>
                    <a:pt x="31" y="11"/>
                  </a:lnTo>
                  <a:lnTo>
                    <a:pt x="31" y="18"/>
                  </a:lnTo>
                  <a:lnTo>
                    <a:pt x="31" y="18"/>
                  </a:lnTo>
                  <a:lnTo>
                    <a:pt x="31" y="21"/>
                  </a:lnTo>
                  <a:lnTo>
                    <a:pt x="28" y="25"/>
                  </a:lnTo>
                  <a:lnTo>
                    <a:pt x="24" y="28"/>
                  </a:lnTo>
                  <a:lnTo>
                    <a:pt x="21" y="32"/>
                  </a:lnTo>
                  <a:lnTo>
                    <a:pt x="7" y="25"/>
                  </a:lnTo>
                  <a:lnTo>
                    <a:pt x="0" y="28"/>
                  </a:lnTo>
                  <a:lnTo>
                    <a:pt x="0" y="28"/>
                  </a:lnTo>
                  <a:lnTo>
                    <a:pt x="0" y="32"/>
                  </a:lnTo>
                  <a:lnTo>
                    <a:pt x="0" y="35"/>
                  </a:lnTo>
                  <a:lnTo>
                    <a:pt x="0" y="39"/>
                  </a:lnTo>
                  <a:lnTo>
                    <a:pt x="3" y="39"/>
                  </a:lnTo>
                  <a:lnTo>
                    <a:pt x="7" y="39"/>
                  </a:lnTo>
                  <a:lnTo>
                    <a:pt x="10" y="42"/>
                  </a:lnTo>
                  <a:lnTo>
                    <a:pt x="14" y="49"/>
                  </a:lnTo>
                  <a:lnTo>
                    <a:pt x="14" y="60"/>
                  </a:lnTo>
                  <a:close/>
                  <a:moveTo>
                    <a:pt x="56" y="32"/>
                  </a:moveTo>
                  <a:lnTo>
                    <a:pt x="56" y="32"/>
                  </a:lnTo>
                  <a:lnTo>
                    <a:pt x="56" y="32"/>
                  </a:lnTo>
                  <a:lnTo>
                    <a:pt x="56" y="32"/>
                  </a:lnTo>
                  <a:lnTo>
                    <a:pt x="56" y="32"/>
                  </a:lnTo>
                  <a:close/>
                  <a:moveTo>
                    <a:pt x="60" y="32"/>
                  </a:moveTo>
                  <a:lnTo>
                    <a:pt x="60" y="32"/>
                  </a:lnTo>
                  <a:lnTo>
                    <a:pt x="60" y="32"/>
                  </a:lnTo>
                  <a:lnTo>
                    <a:pt x="60" y="32"/>
                  </a:lnTo>
                  <a:lnTo>
                    <a:pt x="60"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7" name="Freeform 313"/>
            <p:cNvSpPr>
              <a:spLocks/>
            </p:cNvSpPr>
            <p:nvPr userDrawn="1"/>
          </p:nvSpPr>
          <p:spPr bwMode="gray">
            <a:xfrm>
              <a:off x="545" y="1204"/>
              <a:ext cx="116" cy="228"/>
            </a:xfrm>
            <a:custGeom>
              <a:avLst/>
              <a:gdLst>
                <a:gd name="T0" fmla="*/ 14 w 113"/>
                <a:gd name="T1" fmla="*/ 59 h 211"/>
                <a:gd name="T2" fmla="*/ 11 w 113"/>
                <a:gd name="T3" fmla="*/ 66 h 211"/>
                <a:gd name="T4" fmla="*/ 14 w 113"/>
                <a:gd name="T5" fmla="*/ 74 h 211"/>
                <a:gd name="T6" fmla="*/ 25 w 113"/>
                <a:gd name="T7" fmla="*/ 81 h 211"/>
                <a:gd name="T8" fmla="*/ 25 w 113"/>
                <a:gd name="T9" fmla="*/ 88 h 211"/>
                <a:gd name="T10" fmla="*/ 21 w 113"/>
                <a:gd name="T11" fmla="*/ 95 h 211"/>
                <a:gd name="T12" fmla="*/ 18 w 113"/>
                <a:gd name="T13" fmla="*/ 102 h 211"/>
                <a:gd name="T14" fmla="*/ 35 w 113"/>
                <a:gd name="T15" fmla="*/ 98 h 211"/>
                <a:gd name="T16" fmla="*/ 35 w 113"/>
                <a:gd name="T17" fmla="*/ 109 h 211"/>
                <a:gd name="T18" fmla="*/ 42 w 113"/>
                <a:gd name="T19" fmla="*/ 119 h 211"/>
                <a:gd name="T20" fmla="*/ 21 w 113"/>
                <a:gd name="T21" fmla="*/ 133 h 211"/>
                <a:gd name="T22" fmla="*/ 28 w 113"/>
                <a:gd name="T23" fmla="*/ 148 h 211"/>
                <a:gd name="T24" fmla="*/ 21 w 113"/>
                <a:gd name="T25" fmla="*/ 162 h 211"/>
                <a:gd name="T26" fmla="*/ 18 w 113"/>
                <a:gd name="T27" fmla="*/ 169 h 211"/>
                <a:gd name="T28" fmla="*/ 39 w 113"/>
                <a:gd name="T29" fmla="*/ 172 h 211"/>
                <a:gd name="T30" fmla="*/ 53 w 113"/>
                <a:gd name="T31" fmla="*/ 169 h 211"/>
                <a:gd name="T32" fmla="*/ 53 w 113"/>
                <a:gd name="T33" fmla="*/ 172 h 211"/>
                <a:gd name="T34" fmla="*/ 21 w 113"/>
                <a:gd name="T35" fmla="*/ 186 h 211"/>
                <a:gd name="T36" fmla="*/ 11 w 113"/>
                <a:gd name="T37" fmla="*/ 211 h 211"/>
                <a:gd name="T38" fmla="*/ 39 w 113"/>
                <a:gd name="T39" fmla="*/ 200 h 211"/>
                <a:gd name="T40" fmla="*/ 88 w 113"/>
                <a:gd name="T41" fmla="*/ 190 h 211"/>
                <a:gd name="T42" fmla="*/ 102 w 113"/>
                <a:gd name="T43" fmla="*/ 176 h 211"/>
                <a:gd name="T44" fmla="*/ 106 w 113"/>
                <a:gd name="T45" fmla="*/ 169 h 211"/>
                <a:gd name="T46" fmla="*/ 106 w 113"/>
                <a:gd name="T47" fmla="*/ 158 h 211"/>
                <a:gd name="T48" fmla="*/ 102 w 113"/>
                <a:gd name="T49" fmla="*/ 155 h 211"/>
                <a:gd name="T50" fmla="*/ 95 w 113"/>
                <a:gd name="T51" fmla="*/ 144 h 211"/>
                <a:gd name="T52" fmla="*/ 92 w 113"/>
                <a:gd name="T53" fmla="*/ 140 h 211"/>
                <a:gd name="T54" fmla="*/ 88 w 113"/>
                <a:gd name="T55" fmla="*/ 126 h 211"/>
                <a:gd name="T56" fmla="*/ 78 w 113"/>
                <a:gd name="T57" fmla="*/ 112 h 211"/>
                <a:gd name="T58" fmla="*/ 71 w 113"/>
                <a:gd name="T59" fmla="*/ 102 h 211"/>
                <a:gd name="T60" fmla="*/ 67 w 113"/>
                <a:gd name="T61" fmla="*/ 88 h 211"/>
                <a:gd name="T62" fmla="*/ 60 w 113"/>
                <a:gd name="T63" fmla="*/ 74 h 211"/>
                <a:gd name="T64" fmla="*/ 49 w 113"/>
                <a:gd name="T65" fmla="*/ 66 h 211"/>
                <a:gd name="T66" fmla="*/ 56 w 113"/>
                <a:gd name="T67" fmla="*/ 45 h 211"/>
                <a:gd name="T68" fmla="*/ 56 w 113"/>
                <a:gd name="T69" fmla="*/ 38 h 211"/>
                <a:gd name="T70" fmla="*/ 49 w 113"/>
                <a:gd name="T71" fmla="*/ 35 h 211"/>
                <a:gd name="T72" fmla="*/ 46 w 113"/>
                <a:gd name="T73" fmla="*/ 31 h 211"/>
                <a:gd name="T74" fmla="*/ 35 w 113"/>
                <a:gd name="T75" fmla="*/ 28 h 211"/>
                <a:gd name="T76" fmla="*/ 35 w 113"/>
                <a:gd name="T77" fmla="*/ 21 h 211"/>
                <a:gd name="T78" fmla="*/ 39 w 113"/>
                <a:gd name="T79" fmla="*/ 14 h 211"/>
                <a:gd name="T80" fmla="*/ 42 w 113"/>
                <a:gd name="T81" fmla="*/ 7 h 211"/>
                <a:gd name="T82" fmla="*/ 42 w 113"/>
                <a:gd name="T83" fmla="*/ 3 h 211"/>
                <a:gd name="T84" fmla="*/ 35 w 113"/>
                <a:gd name="T85" fmla="*/ 0 h 211"/>
                <a:gd name="T86" fmla="*/ 25 w 113"/>
                <a:gd name="T87" fmla="*/ 3 h 211"/>
                <a:gd name="T88" fmla="*/ 14 w 113"/>
                <a:gd name="T89" fmla="*/ 17 h 211"/>
                <a:gd name="T90" fmla="*/ 18 w 113"/>
                <a:gd name="T91" fmla="*/ 28 h 211"/>
                <a:gd name="T92" fmla="*/ 14 w 113"/>
                <a:gd name="T93" fmla="*/ 35 h 211"/>
                <a:gd name="T94" fmla="*/ 7 w 113"/>
                <a:gd name="T95" fmla="*/ 42 h 211"/>
                <a:gd name="T96" fmla="*/ 4 w 113"/>
                <a:gd name="T97" fmla="*/ 52 h 211"/>
                <a:gd name="T98" fmla="*/ 14 w 113"/>
                <a:gd name="T99" fmla="*/ 5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 h="211">
                  <a:moveTo>
                    <a:pt x="14" y="59"/>
                  </a:moveTo>
                  <a:lnTo>
                    <a:pt x="14" y="59"/>
                  </a:lnTo>
                  <a:lnTo>
                    <a:pt x="11" y="63"/>
                  </a:lnTo>
                  <a:lnTo>
                    <a:pt x="11" y="66"/>
                  </a:lnTo>
                  <a:lnTo>
                    <a:pt x="11" y="70"/>
                  </a:lnTo>
                  <a:lnTo>
                    <a:pt x="14" y="74"/>
                  </a:lnTo>
                  <a:lnTo>
                    <a:pt x="18" y="74"/>
                  </a:lnTo>
                  <a:lnTo>
                    <a:pt x="25" y="81"/>
                  </a:lnTo>
                  <a:lnTo>
                    <a:pt x="25" y="84"/>
                  </a:lnTo>
                  <a:lnTo>
                    <a:pt x="25" y="88"/>
                  </a:lnTo>
                  <a:lnTo>
                    <a:pt x="21" y="91"/>
                  </a:lnTo>
                  <a:lnTo>
                    <a:pt x="21" y="95"/>
                  </a:lnTo>
                  <a:lnTo>
                    <a:pt x="18" y="98"/>
                  </a:lnTo>
                  <a:lnTo>
                    <a:pt x="18" y="102"/>
                  </a:lnTo>
                  <a:lnTo>
                    <a:pt x="21" y="105"/>
                  </a:lnTo>
                  <a:lnTo>
                    <a:pt x="35" y="98"/>
                  </a:lnTo>
                  <a:lnTo>
                    <a:pt x="46" y="98"/>
                  </a:lnTo>
                  <a:lnTo>
                    <a:pt x="35" y="109"/>
                  </a:lnTo>
                  <a:lnTo>
                    <a:pt x="35" y="119"/>
                  </a:lnTo>
                  <a:lnTo>
                    <a:pt x="42" y="119"/>
                  </a:lnTo>
                  <a:lnTo>
                    <a:pt x="42" y="133"/>
                  </a:lnTo>
                  <a:lnTo>
                    <a:pt x="21" y="133"/>
                  </a:lnTo>
                  <a:lnTo>
                    <a:pt x="21" y="148"/>
                  </a:lnTo>
                  <a:lnTo>
                    <a:pt x="28" y="148"/>
                  </a:lnTo>
                  <a:lnTo>
                    <a:pt x="21" y="162"/>
                  </a:lnTo>
                  <a:lnTo>
                    <a:pt x="21" y="162"/>
                  </a:lnTo>
                  <a:lnTo>
                    <a:pt x="18" y="165"/>
                  </a:lnTo>
                  <a:lnTo>
                    <a:pt x="18" y="169"/>
                  </a:lnTo>
                  <a:lnTo>
                    <a:pt x="21" y="169"/>
                  </a:lnTo>
                  <a:lnTo>
                    <a:pt x="39" y="172"/>
                  </a:lnTo>
                  <a:lnTo>
                    <a:pt x="49" y="169"/>
                  </a:lnTo>
                  <a:lnTo>
                    <a:pt x="53" y="169"/>
                  </a:lnTo>
                  <a:lnTo>
                    <a:pt x="53" y="169"/>
                  </a:lnTo>
                  <a:lnTo>
                    <a:pt x="53" y="172"/>
                  </a:lnTo>
                  <a:lnTo>
                    <a:pt x="46" y="176"/>
                  </a:lnTo>
                  <a:lnTo>
                    <a:pt x="21" y="186"/>
                  </a:lnTo>
                  <a:lnTo>
                    <a:pt x="0" y="207"/>
                  </a:lnTo>
                  <a:lnTo>
                    <a:pt x="11" y="211"/>
                  </a:lnTo>
                  <a:lnTo>
                    <a:pt x="28" y="200"/>
                  </a:lnTo>
                  <a:lnTo>
                    <a:pt x="39" y="200"/>
                  </a:lnTo>
                  <a:lnTo>
                    <a:pt x="60" y="200"/>
                  </a:lnTo>
                  <a:lnTo>
                    <a:pt x="88" y="190"/>
                  </a:lnTo>
                  <a:lnTo>
                    <a:pt x="113" y="183"/>
                  </a:lnTo>
                  <a:lnTo>
                    <a:pt x="102" y="176"/>
                  </a:lnTo>
                  <a:lnTo>
                    <a:pt x="102" y="172"/>
                  </a:lnTo>
                  <a:lnTo>
                    <a:pt x="106" y="169"/>
                  </a:lnTo>
                  <a:lnTo>
                    <a:pt x="106" y="165"/>
                  </a:lnTo>
                  <a:lnTo>
                    <a:pt x="106" y="158"/>
                  </a:lnTo>
                  <a:lnTo>
                    <a:pt x="106" y="158"/>
                  </a:lnTo>
                  <a:lnTo>
                    <a:pt x="102" y="155"/>
                  </a:lnTo>
                  <a:lnTo>
                    <a:pt x="99" y="148"/>
                  </a:lnTo>
                  <a:lnTo>
                    <a:pt x="95" y="144"/>
                  </a:lnTo>
                  <a:lnTo>
                    <a:pt x="92" y="144"/>
                  </a:lnTo>
                  <a:lnTo>
                    <a:pt x="92" y="140"/>
                  </a:lnTo>
                  <a:lnTo>
                    <a:pt x="88" y="137"/>
                  </a:lnTo>
                  <a:lnTo>
                    <a:pt x="88" y="126"/>
                  </a:lnTo>
                  <a:lnTo>
                    <a:pt x="85" y="119"/>
                  </a:lnTo>
                  <a:lnTo>
                    <a:pt x="78" y="112"/>
                  </a:lnTo>
                  <a:lnTo>
                    <a:pt x="71" y="105"/>
                  </a:lnTo>
                  <a:lnTo>
                    <a:pt x="71" y="102"/>
                  </a:lnTo>
                  <a:lnTo>
                    <a:pt x="67" y="95"/>
                  </a:lnTo>
                  <a:lnTo>
                    <a:pt x="67" y="88"/>
                  </a:lnTo>
                  <a:lnTo>
                    <a:pt x="63" y="81"/>
                  </a:lnTo>
                  <a:lnTo>
                    <a:pt x="60" y="74"/>
                  </a:lnTo>
                  <a:lnTo>
                    <a:pt x="60" y="70"/>
                  </a:lnTo>
                  <a:lnTo>
                    <a:pt x="49" y="66"/>
                  </a:lnTo>
                  <a:lnTo>
                    <a:pt x="60" y="45"/>
                  </a:lnTo>
                  <a:lnTo>
                    <a:pt x="56" y="45"/>
                  </a:lnTo>
                  <a:lnTo>
                    <a:pt x="56" y="42"/>
                  </a:lnTo>
                  <a:lnTo>
                    <a:pt x="56" y="38"/>
                  </a:lnTo>
                  <a:lnTo>
                    <a:pt x="53" y="35"/>
                  </a:lnTo>
                  <a:lnTo>
                    <a:pt x="49" y="35"/>
                  </a:lnTo>
                  <a:lnTo>
                    <a:pt x="46" y="35"/>
                  </a:lnTo>
                  <a:lnTo>
                    <a:pt x="46" y="31"/>
                  </a:lnTo>
                  <a:lnTo>
                    <a:pt x="35" y="31"/>
                  </a:lnTo>
                  <a:lnTo>
                    <a:pt x="35" y="28"/>
                  </a:lnTo>
                  <a:lnTo>
                    <a:pt x="35" y="24"/>
                  </a:lnTo>
                  <a:lnTo>
                    <a:pt x="35" y="21"/>
                  </a:lnTo>
                  <a:lnTo>
                    <a:pt x="35" y="17"/>
                  </a:lnTo>
                  <a:lnTo>
                    <a:pt x="39" y="14"/>
                  </a:lnTo>
                  <a:lnTo>
                    <a:pt x="42" y="10"/>
                  </a:lnTo>
                  <a:lnTo>
                    <a:pt x="42" y="7"/>
                  </a:lnTo>
                  <a:lnTo>
                    <a:pt x="42" y="3"/>
                  </a:lnTo>
                  <a:lnTo>
                    <a:pt x="42" y="3"/>
                  </a:lnTo>
                  <a:lnTo>
                    <a:pt x="39" y="3"/>
                  </a:lnTo>
                  <a:lnTo>
                    <a:pt x="35" y="0"/>
                  </a:lnTo>
                  <a:lnTo>
                    <a:pt x="28" y="0"/>
                  </a:lnTo>
                  <a:lnTo>
                    <a:pt x="25" y="3"/>
                  </a:lnTo>
                  <a:lnTo>
                    <a:pt x="14" y="17"/>
                  </a:lnTo>
                  <a:lnTo>
                    <a:pt x="14" y="17"/>
                  </a:lnTo>
                  <a:lnTo>
                    <a:pt x="18" y="21"/>
                  </a:lnTo>
                  <a:lnTo>
                    <a:pt x="18" y="28"/>
                  </a:lnTo>
                  <a:lnTo>
                    <a:pt x="14" y="35"/>
                  </a:lnTo>
                  <a:lnTo>
                    <a:pt x="14" y="35"/>
                  </a:lnTo>
                  <a:lnTo>
                    <a:pt x="11" y="38"/>
                  </a:lnTo>
                  <a:lnTo>
                    <a:pt x="7" y="42"/>
                  </a:lnTo>
                  <a:lnTo>
                    <a:pt x="4" y="49"/>
                  </a:lnTo>
                  <a:lnTo>
                    <a:pt x="4" y="52"/>
                  </a:lnTo>
                  <a:lnTo>
                    <a:pt x="7" y="59"/>
                  </a:lnTo>
                  <a:lnTo>
                    <a:pt x="14" y="5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8" name="Freeform 314"/>
            <p:cNvSpPr>
              <a:spLocks/>
            </p:cNvSpPr>
            <p:nvPr userDrawn="1"/>
          </p:nvSpPr>
          <p:spPr bwMode="gray">
            <a:xfrm>
              <a:off x="1059" y="1769"/>
              <a:ext cx="52" cy="92"/>
            </a:xfrm>
            <a:custGeom>
              <a:avLst/>
              <a:gdLst>
                <a:gd name="T0" fmla="*/ 50 w 50"/>
                <a:gd name="T1" fmla="*/ 36 h 85"/>
                <a:gd name="T2" fmla="*/ 50 w 50"/>
                <a:gd name="T3" fmla="*/ 36 h 85"/>
                <a:gd name="T4" fmla="*/ 50 w 50"/>
                <a:gd name="T5" fmla="*/ 29 h 85"/>
                <a:gd name="T6" fmla="*/ 50 w 50"/>
                <a:gd name="T7" fmla="*/ 18 h 85"/>
                <a:gd name="T8" fmla="*/ 50 w 50"/>
                <a:gd name="T9" fmla="*/ 11 h 85"/>
                <a:gd name="T10" fmla="*/ 50 w 50"/>
                <a:gd name="T11" fmla="*/ 0 h 85"/>
                <a:gd name="T12" fmla="*/ 43 w 50"/>
                <a:gd name="T13" fmla="*/ 4 h 85"/>
                <a:gd name="T14" fmla="*/ 43 w 50"/>
                <a:gd name="T15" fmla="*/ 4 h 85"/>
                <a:gd name="T16" fmla="*/ 43 w 50"/>
                <a:gd name="T17" fmla="*/ 11 h 85"/>
                <a:gd name="T18" fmla="*/ 43 w 50"/>
                <a:gd name="T19" fmla="*/ 15 h 85"/>
                <a:gd name="T20" fmla="*/ 39 w 50"/>
                <a:gd name="T21" fmla="*/ 18 h 85"/>
                <a:gd name="T22" fmla="*/ 39 w 50"/>
                <a:gd name="T23" fmla="*/ 18 h 85"/>
                <a:gd name="T24" fmla="*/ 39 w 50"/>
                <a:gd name="T25" fmla="*/ 22 h 85"/>
                <a:gd name="T26" fmla="*/ 36 w 50"/>
                <a:gd name="T27" fmla="*/ 25 h 85"/>
                <a:gd name="T28" fmla="*/ 25 w 50"/>
                <a:gd name="T29" fmla="*/ 32 h 85"/>
                <a:gd name="T30" fmla="*/ 25 w 50"/>
                <a:gd name="T31" fmla="*/ 32 h 85"/>
                <a:gd name="T32" fmla="*/ 18 w 50"/>
                <a:gd name="T33" fmla="*/ 36 h 85"/>
                <a:gd name="T34" fmla="*/ 11 w 50"/>
                <a:gd name="T35" fmla="*/ 36 h 85"/>
                <a:gd name="T36" fmla="*/ 7 w 50"/>
                <a:gd name="T37" fmla="*/ 36 h 85"/>
                <a:gd name="T38" fmla="*/ 0 w 50"/>
                <a:gd name="T39" fmla="*/ 36 h 85"/>
                <a:gd name="T40" fmla="*/ 0 w 50"/>
                <a:gd name="T41" fmla="*/ 43 h 85"/>
                <a:gd name="T42" fmla="*/ 4 w 50"/>
                <a:gd name="T43" fmla="*/ 46 h 85"/>
                <a:gd name="T44" fmla="*/ 4 w 50"/>
                <a:gd name="T45" fmla="*/ 50 h 85"/>
                <a:gd name="T46" fmla="*/ 7 w 50"/>
                <a:gd name="T47" fmla="*/ 57 h 85"/>
                <a:gd name="T48" fmla="*/ 11 w 50"/>
                <a:gd name="T49" fmla="*/ 60 h 85"/>
                <a:gd name="T50" fmla="*/ 11 w 50"/>
                <a:gd name="T51" fmla="*/ 64 h 85"/>
                <a:gd name="T52" fmla="*/ 18 w 50"/>
                <a:gd name="T53" fmla="*/ 71 h 85"/>
                <a:gd name="T54" fmla="*/ 18 w 50"/>
                <a:gd name="T55" fmla="*/ 74 h 85"/>
                <a:gd name="T56" fmla="*/ 25 w 50"/>
                <a:gd name="T57" fmla="*/ 78 h 85"/>
                <a:gd name="T58" fmla="*/ 29 w 50"/>
                <a:gd name="T59" fmla="*/ 82 h 85"/>
                <a:gd name="T60" fmla="*/ 32 w 50"/>
                <a:gd name="T61" fmla="*/ 85 h 85"/>
                <a:gd name="T62" fmla="*/ 36 w 50"/>
                <a:gd name="T63" fmla="*/ 85 h 85"/>
                <a:gd name="T64" fmla="*/ 36 w 50"/>
                <a:gd name="T65" fmla="*/ 85 h 85"/>
                <a:gd name="T66" fmla="*/ 39 w 50"/>
                <a:gd name="T67" fmla="*/ 85 h 85"/>
                <a:gd name="T68" fmla="*/ 39 w 50"/>
                <a:gd name="T69" fmla="*/ 85 h 85"/>
                <a:gd name="T70" fmla="*/ 43 w 50"/>
                <a:gd name="T71" fmla="*/ 82 h 85"/>
                <a:gd name="T72" fmla="*/ 43 w 50"/>
                <a:gd name="T73" fmla="*/ 67 h 85"/>
                <a:gd name="T74" fmla="*/ 43 w 50"/>
                <a:gd name="T75" fmla="*/ 67 h 85"/>
                <a:gd name="T76" fmla="*/ 43 w 50"/>
                <a:gd name="T77" fmla="*/ 64 h 85"/>
                <a:gd name="T78" fmla="*/ 39 w 50"/>
                <a:gd name="T79" fmla="*/ 57 h 85"/>
                <a:gd name="T80" fmla="*/ 36 w 50"/>
                <a:gd name="T81" fmla="*/ 50 h 85"/>
                <a:gd name="T82" fmla="*/ 32 w 50"/>
                <a:gd name="T83" fmla="*/ 46 h 85"/>
                <a:gd name="T84" fmla="*/ 29 w 50"/>
                <a:gd name="T85" fmla="*/ 39 h 85"/>
                <a:gd name="T86" fmla="*/ 29 w 50"/>
                <a:gd name="T87" fmla="*/ 43 h 85"/>
                <a:gd name="T88" fmla="*/ 32 w 50"/>
                <a:gd name="T89" fmla="*/ 50 h 85"/>
                <a:gd name="T90" fmla="*/ 39 w 50"/>
                <a:gd name="T91" fmla="*/ 57 h 85"/>
                <a:gd name="T92" fmla="*/ 43 w 50"/>
                <a:gd name="T93" fmla="*/ 67 h 85"/>
                <a:gd name="T94" fmla="*/ 43 w 50"/>
                <a:gd name="T95" fmla="*/ 64 h 85"/>
                <a:gd name="T96" fmla="*/ 43 w 50"/>
                <a:gd name="T97" fmla="*/ 60 h 85"/>
                <a:gd name="T98" fmla="*/ 46 w 50"/>
                <a:gd name="T99" fmla="*/ 53 h 85"/>
                <a:gd name="T100" fmla="*/ 46 w 50"/>
                <a:gd name="T101" fmla="*/ 46 h 85"/>
                <a:gd name="T102" fmla="*/ 46 w 50"/>
                <a:gd name="T103" fmla="*/ 39 h 85"/>
                <a:gd name="T104" fmla="*/ 50 w 50"/>
                <a:gd name="T105" fmla="*/ 3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 h="85">
                  <a:moveTo>
                    <a:pt x="50" y="36"/>
                  </a:moveTo>
                  <a:lnTo>
                    <a:pt x="50" y="36"/>
                  </a:lnTo>
                  <a:lnTo>
                    <a:pt x="50" y="29"/>
                  </a:lnTo>
                  <a:lnTo>
                    <a:pt x="50" y="18"/>
                  </a:lnTo>
                  <a:lnTo>
                    <a:pt x="50" y="11"/>
                  </a:lnTo>
                  <a:lnTo>
                    <a:pt x="50" y="0"/>
                  </a:lnTo>
                  <a:lnTo>
                    <a:pt x="43" y="4"/>
                  </a:lnTo>
                  <a:lnTo>
                    <a:pt x="43" y="4"/>
                  </a:lnTo>
                  <a:lnTo>
                    <a:pt x="43" y="11"/>
                  </a:lnTo>
                  <a:lnTo>
                    <a:pt x="43" y="15"/>
                  </a:lnTo>
                  <a:lnTo>
                    <a:pt x="39" y="18"/>
                  </a:lnTo>
                  <a:lnTo>
                    <a:pt x="39" y="18"/>
                  </a:lnTo>
                  <a:lnTo>
                    <a:pt x="39" y="22"/>
                  </a:lnTo>
                  <a:lnTo>
                    <a:pt x="36" y="25"/>
                  </a:lnTo>
                  <a:lnTo>
                    <a:pt x="25" y="32"/>
                  </a:lnTo>
                  <a:lnTo>
                    <a:pt x="25" y="32"/>
                  </a:lnTo>
                  <a:lnTo>
                    <a:pt x="18" y="36"/>
                  </a:lnTo>
                  <a:lnTo>
                    <a:pt x="11" y="36"/>
                  </a:lnTo>
                  <a:lnTo>
                    <a:pt x="7" y="36"/>
                  </a:lnTo>
                  <a:lnTo>
                    <a:pt x="0" y="36"/>
                  </a:lnTo>
                  <a:lnTo>
                    <a:pt x="0" y="43"/>
                  </a:lnTo>
                  <a:lnTo>
                    <a:pt x="4" y="46"/>
                  </a:lnTo>
                  <a:lnTo>
                    <a:pt x="4" y="50"/>
                  </a:lnTo>
                  <a:lnTo>
                    <a:pt x="7" y="57"/>
                  </a:lnTo>
                  <a:lnTo>
                    <a:pt x="11" y="60"/>
                  </a:lnTo>
                  <a:lnTo>
                    <a:pt x="11" y="64"/>
                  </a:lnTo>
                  <a:lnTo>
                    <a:pt x="18" y="71"/>
                  </a:lnTo>
                  <a:lnTo>
                    <a:pt x="18" y="74"/>
                  </a:lnTo>
                  <a:lnTo>
                    <a:pt x="25" y="78"/>
                  </a:lnTo>
                  <a:lnTo>
                    <a:pt x="29" y="82"/>
                  </a:lnTo>
                  <a:lnTo>
                    <a:pt x="32" y="85"/>
                  </a:lnTo>
                  <a:lnTo>
                    <a:pt x="36" y="85"/>
                  </a:lnTo>
                  <a:lnTo>
                    <a:pt x="36" y="85"/>
                  </a:lnTo>
                  <a:lnTo>
                    <a:pt x="39" y="85"/>
                  </a:lnTo>
                  <a:lnTo>
                    <a:pt x="39" y="85"/>
                  </a:lnTo>
                  <a:lnTo>
                    <a:pt x="43" y="82"/>
                  </a:lnTo>
                  <a:lnTo>
                    <a:pt x="43" y="67"/>
                  </a:lnTo>
                  <a:lnTo>
                    <a:pt x="43" y="67"/>
                  </a:lnTo>
                  <a:lnTo>
                    <a:pt x="43" y="64"/>
                  </a:lnTo>
                  <a:lnTo>
                    <a:pt x="39" y="57"/>
                  </a:lnTo>
                  <a:lnTo>
                    <a:pt x="36" y="50"/>
                  </a:lnTo>
                  <a:lnTo>
                    <a:pt x="32" y="46"/>
                  </a:lnTo>
                  <a:lnTo>
                    <a:pt x="29" y="39"/>
                  </a:lnTo>
                  <a:lnTo>
                    <a:pt x="29" y="43"/>
                  </a:lnTo>
                  <a:lnTo>
                    <a:pt x="32" y="50"/>
                  </a:lnTo>
                  <a:lnTo>
                    <a:pt x="39" y="57"/>
                  </a:lnTo>
                  <a:lnTo>
                    <a:pt x="43" y="67"/>
                  </a:lnTo>
                  <a:lnTo>
                    <a:pt x="43" y="64"/>
                  </a:lnTo>
                  <a:lnTo>
                    <a:pt x="43" y="60"/>
                  </a:lnTo>
                  <a:lnTo>
                    <a:pt x="46" y="53"/>
                  </a:lnTo>
                  <a:lnTo>
                    <a:pt x="46" y="46"/>
                  </a:lnTo>
                  <a:lnTo>
                    <a:pt x="46" y="39"/>
                  </a:lnTo>
                  <a:lnTo>
                    <a:pt x="50" y="3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9" name="Freeform 315"/>
            <p:cNvSpPr>
              <a:spLocks/>
            </p:cNvSpPr>
            <p:nvPr userDrawn="1"/>
          </p:nvSpPr>
          <p:spPr bwMode="gray">
            <a:xfrm>
              <a:off x="1212" y="2461"/>
              <a:ext cx="94" cy="205"/>
            </a:xfrm>
            <a:custGeom>
              <a:avLst/>
              <a:gdLst>
                <a:gd name="T0" fmla="*/ 81 w 92"/>
                <a:gd name="T1" fmla="*/ 0 h 190"/>
                <a:gd name="T2" fmla="*/ 74 w 92"/>
                <a:gd name="T3" fmla="*/ 3 h 190"/>
                <a:gd name="T4" fmla="*/ 64 w 92"/>
                <a:gd name="T5" fmla="*/ 21 h 190"/>
                <a:gd name="T6" fmla="*/ 60 w 92"/>
                <a:gd name="T7" fmla="*/ 24 h 190"/>
                <a:gd name="T8" fmla="*/ 50 w 92"/>
                <a:gd name="T9" fmla="*/ 35 h 190"/>
                <a:gd name="T10" fmla="*/ 39 w 92"/>
                <a:gd name="T11" fmla="*/ 49 h 190"/>
                <a:gd name="T12" fmla="*/ 28 w 92"/>
                <a:gd name="T13" fmla="*/ 56 h 190"/>
                <a:gd name="T14" fmla="*/ 25 w 92"/>
                <a:gd name="T15" fmla="*/ 56 h 190"/>
                <a:gd name="T16" fmla="*/ 18 w 92"/>
                <a:gd name="T17" fmla="*/ 56 h 190"/>
                <a:gd name="T18" fmla="*/ 11 w 92"/>
                <a:gd name="T19" fmla="*/ 63 h 190"/>
                <a:gd name="T20" fmla="*/ 7 w 92"/>
                <a:gd name="T21" fmla="*/ 77 h 190"/>
                <a:gd name="T22" fmla="*/ 4 w 92"/>
                <a:gd name="T23" fmla="*/ 91 h 190"/>
                <a:gd name="T24" fmla="*/ 7 w 92"/>
                <a:gd name="T25" fmla="*/ 95 h 190"/>
                <a:gd name="T26" fmla="*/ 7 w 92"/>
                <a:gd name="T27" fmla="*/ 95 h 190"/>
                <a:gd name="T28" fmla="*/ 14 w 92"/>
                <a:gd name="T29" fmla="*/ 105 h 190"/>
                <a:gd name="T30" fmla="*/ 11 w 92"/>
                <a:gd name="T31" fmla="*/ 112 h 190"/>
                <a:gd name="T32" fmla="*/ 7 w 92"/>
                <a:gd name="T33" fmla="*/ 119 h 190"/>
                <a:gd name="T34" fmla="*/ 0 w 92"/>
                <a:gd name="T35" fmla="*/ 155 h 190"/>
                <a:gd name="T36" fmla="*/ 7 w 92"/>
                <a:gd name="T37" fmla="*/ 179 h 190"/>
                <a:gd name="T38" fmla="*/ 18 w 92"/>
                <a:gd name="T39" fmla="*/ 179 h 190"/>
                <a:gd name="T40" fmla="*/ 21 w 92"/>
                <a:gd name="T41" fmla="*/ 179 h 190"/>
                <a:gd name="T42" fmla="*/ 21 w 92"/>
                <a:gd name="T43" fmla="*/ 183 h 190"/>
                <a:gd name="T44" fmla="*/ 28 w 92"/>
                <a:gd name="T45" fmla="*/ 190 h 190"/>
                <a:gd name="T46" fmla="*/ 39 w 92"/>
                <a:gd name="T47" fmla="*/ 190 h 190"/>
                <a:gd name="T48" fmla="*/ 50 w 92"/>
                <a:gd name="T49" fmla="*/ 183 h 190"/>
                <a:gd name="T50" fmla="*/ 60 w 92"/>
                <a:gd name="T51" fmla="*/ 158 h 190"/>
                <a:gd name="T52" fmla="*/ 64 w 92"/>
                <a:gd name="T53" fmla="*/ 137 h 190"/>
                <a:gd name="T54" fmla="*/ 64 w 92"/>
                <a:gd name="T55" fmla="*/ 130 h 190"/>
                <a:gd name="T56" fmla="*/ 64 w 92"/>
                <a:gd name="T57" fmla="*/ 119 h 190"/>
                <a:gd name="T58" fmla="*/ 74 w 92"/>
                <a:gd name="T59" fmla="*/ 98 h 190"/>
                <a:gd name="T60" fmla="*/ 81 w 92"/>
                <a:gd name="T61" fmla="*/ 56 h 190"/>
                <a:gd name="T62" fmla="*/ 85 w 92"/>
                <a:gd name="T63" fmla="*/ 49 h 190"/>
                <a:gd name="T64" fmla="*/ 88 w 92"/>
                <a:gd name="T65" fmla="*/ 35 h 190"/>
                <a:gd name="T66" fmla="*/ 88 w 92"/>
                <a:gd name="T67" fmla="*/ 21 h 190"/>
                <a:gd name="T68" fmla="*/ 92 w 92"/>
                <a:gd name="T69" fmla="*/ 10 h 190"/>
                <a:gd name="T70" fmla="*/ 88 w 92"/>
                <a:gd name="T7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2" h="190">
                  <a:moveTo>
                    <a:pt x="85" y="0"/>
                  </a:moveTo>
                  <a:lnTo>
                    <a:pt x="81" y="0"/>
                  </a:lnTo>
                  <a:lnTo>
                    <a:pt x="78" y="0"/>
                  </a:lnTo>
                  <a:lnTo>
                    <a:pt x="74" y="3"/>
                  </a:lnTo>
                  <a:lnTo>
                    <a:pt x="67" y="10"/>
                  </a:lnTo>
                  <a:lnTo>
                    <a:pt x="64" y="21"/>
                  </a:lnTo>
                  <a:lnTo>
                    <a:pt x="64" y="21"/>
                  </a:lnTo>
                  <a:lnTo>
                    <a:pt x="60" y="24"/>
                  </a:lnTo>
                  <a:lnTo>
                    <a:pt x="53" y="28"/>
                  </a:lnTo>
                  <a:lnTo>
                    <a:pt x="50" y="35"/>
                  </a:lnTo>
                  <a:lnTo>
                    <a:pt x="43" y="42"/>
                  </a:lnTo>
                  <a:lnTo>
                    <a:pt x="39" y="49"/>
                  </a:lnTo>
                  <a:lnTo>
                    <a:pt x="32" y="53"/>
                  </a:lnTo>
                  <a:lnTo>
                    <a:pt x="28" y="56"/>
                  </a:lnTo>
                  <a:lnTo>
                    <a:pt x="25" y="56"/>
                  </a:lnTo>
                  <a:lnTo>
                    <a:pt x="25" y="56"/>
                  </a:lnTo>
                  <a:lnTo>
                    <a:pt x="21" y="56"/>
                  </a:lnTo>
                  <a:lnTo>
                    <a:pt x="18" y="56"/>
                  </a:lnTo>
                  <a:lnTo>
                    <a:pt x="14" y="60"/>
                  </a:lnTo>
                  <a:lnTo>
                    <a:pt x="11" y="63"/>
                  </a:lnTo>
                  <a:lnTo>
                    <a:pt x="7" y="70"/>
                  </a:lnTo>
                  <a:lnTo>
                    <a:pt x="7" y="77"/>
                  </a:lnTo>
                  <a:lnTo>
                    <a:pt x="4" y="88"/>
                  </a:lnTo>
                  <a:lnTo>
                    <a:pt x="4" y="91"/>
                  </a:lnTo>
                  <a:lnTo>
                    <a:pt x="4" y="95"/>
                  </a:lnTo>
                  <a:lnTo>
                    <a:pt x="7" y="95"/>
                  </a:lnTo>
                  <a:lnTo>
                    <a:pt x="7" y="95"/>
                  </a:lnTo>
                  <a:lnTo>
                    <a:pt x="7" y="95"/>
                  </a:lnTo>
                  <a:lnTo>
                    <a:pt x="11" y="98"/>
                  </a:lnTo>
                  <a:lnTo>
                    <a:pt x="14" y="105"/>
                  </a:lnTo>
                  <a:lnTo>
                    <a:pt x="14" y="109"/>
                  </a:lnTo>
                  <a:lnTo>
                    <a:pt x="11" y="112"/>
                  </a:lnTo>
                  <a:lnTo>
                    <a:pt x="7" y="116"/>
                  </a:lnTo>
                  <a:lnTo>
                    <a:pt x="7" y="119"/>
                  </a:lnTo>
                  <a:lnTo>
                    <a:pt x="0" y="134"/>
                  </a:lnTo>
                  <a:lnTo>
                    <a:pt x="0" y="155"/>
                  </a:lnTo>
                  <a:lnTo>
                    <a:pt x="7" y="179"/>
                  </a:lnTo>
                  <a:lnTo>
                    <a:pt x="7" y="179"/>
                  </a:lnTo>
                  <a:lnTo>
                    <a:pt x="11" y="179"/>
                  </a:lnTo>
                  <a:lnTo>
                    <a:pt x="18" y="179"/>
                  </a:lnTo>
                  <a:lnTo>
                    <a:pt x="21" y="179"/>
                  </a:lnTo>
                  <a:lnTo>
                    <a:pt x="21" y="179"/>
                  </a:lnTo>
                  <a:lnTo>
                    <a:pt x="21" y="183"/>
                  </a:lnTo>
                  <a:lnTo>
                    <a:pt x="21" y="183"/>
                  </a:lnTo>
                  <a:lnTo>
                    <a:pt x="25" y="186"/>
                  </a:lnTo>
                  <a:lnTo>
                    <a:pt x="28" y="190"/>
                  </a:lnTo>
                  <a:lnTo>
                    <a:pt x="32" y="190"/>
                  </a:lnTo>
                  <a:lnTo>
                    <a:pt x="39" y="190"/>
                  </a:lnTo>
                  <a:lnTo>
                    <a:pt x="43" y="190"/>
                  </a:lnTo>
                  <a:lnTo>
                    <a:pt x="50" y="183"/>
                  </a:lnTo>
                  <a:lnTo>
                    <a:pt x="53" y="172"/>
                  </a:lnTo>
                  <a:lnTo>
                    <a:pt x="60" y="158"/>
                  </a:lnTo>
                  <a:lnTo>
                    <a:pt x="60" y="144"/>
                  </a:lnTo>
                  <a:lnTo>
                    <a:pt x="64" y="137"/>
                  </a:lnTo>
                  <a:lnTo>
                    <a:pt x="64" y="134"/>
                  </a:lnTo>
                  <a:lnTo>
                    <a:pt x="64" y="130"/>
                  </a:lnTo>
                  <a:lnTo>
                    <a:pt x="64" y="126"/>
                  </a:lnTo>
                  <a:lnTo>
                    <a:pt x="64" y="119"/>
                  </a:lnTo>
                  <a:lnTo>
                    <a:pt x="67" y="112"/>
                  </a:lnTo>
                  <a:lnTo>
                    <a:pt x="74" y="98"/>
                  </a:lnTo>
                  <a:lnTo>
                    <a:pt x="78" y="74"/>
                  </a:lnTo>
                  <a:lnTo>
                    <a:pt x="81" y="56"/>
                  </a:lnTo>
                  <a:lnTo>
                    <a:pt x="81" y="53"/>
                  </a:lnTo>
                  <a:lnTo>
                    <a:pt x="85" y="49"/>
                  </a:lnTo>
                  <a:lnTo>
                    <a:pt x="85" y="42"/>
                  </a:lnTo>
                  <a:lnTo>
                    <a:pt x="88" y="35"/>
                  </a:lnTo>
                  <a:lnTo>
                    <a:pt x="88" y="28"/>
                  </a:lnTo>
                  <a:lnTo>
                    <a:pt x="88" y="21"/>
                  </a:lnTo>
                  <a:lnTo>
                    <a:pt x="88" y="17"/>
                  </a:lnTo>
                  <a:lnTo>
                    <a:pt x="92" y="10"/>
                  </a:lnTo>
                  <a:lnTo>
                    <a:pt x="92" y="7"/>
                  </a:lnTo>
                  <a:lnTo>
                    <a:pt x="88" y="0"/>
                  </a:lnTo>
                  <a:lnTo>
                    <a:pt x="8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0" name="Freeform 316"/>
            <p:cNvSpPr>
              <a:spLocks/>
            </p:cNvSpPr>
            <p:nvPr userDrawn="1"/>
          </p:nvSpPr>
          <p:spPr bwMode="gray">
            <a:xfrm>
              <a:off x="2607" y="2981"/>
              <a:ext cx="62" cy="65"/>
            </a:xfrm>
            <a:custGeom>
              <a:avLst/>
              <a:gdLst>
                <a:gd name="T0" fmla="*/ 42 w 60"/>
                <a:gd name="T1" fmla="*/ 4 h 60"/>
                <a:gd name="T2" fmla="*/ 38 w 60"/>
                <a:gd name="T3" fmla="*/ 4 h 60"/>
                <a:gd name="T4" fmla="*/ 38 w 60"/>
                <a:gd name="T5" fmla="*/ 11 h 60"/>
                <a:gd name="T6" fmla="*/ 35 w 60"/>
                <a:gd name="T7" fmla="*/ 11 h 60"/>
                <a:gd name="T8" fmla="*/ 35 w 60"/>
                <a:gd name="T9" fmla="*/ 14 h 60"/>
                <a:gd name="T10" fmla="*/ 17 w 60"/>
                <a:gd name="T11" fmla="*/ 4 h 60"/>
                <a:gd name="T12" fmla="*/ 10 w 60"/>
                <a:gd name="T13" fmla="*/ 4 h 60"/>
                <a:gd name="T14" fmla="*/ 10 w 60"/>
                <a:gd name="T15" fmla="*/ 4 h 60"/>
                <a:gd name="T16" fmla="*/ 7 w 60"/>
                <a:gd name="T17" fmla="*/ 4 h 60"/>
                <a:gd name="T18" fmla="*/ 3 w 60"/>
                <a:gd name="T19" fmla="*/ 7 h 60"/>
                <a:gd name="T20" fmla="*/ 0 w 60"/>
                <a:gd name="T21" fmla="*/ 11 h 60"/>
                <a:gd name="T22" fmla="*/ 0 w 60"/>
                <a:gd name="T23" fmla="*/ 18 h 60"/>
                <a:gd name="T24" fmla="*/ 7 w 60"/>
                <a:gd name="T25" fmla="*/ 36 h 60"/>
                <a:gd name="T26" fmla="*/ 7 w 60"/>
                <a:gd name="T27" fmla="*/ 36 h 60"/>
                <a:gd name="T28" fmla="*/ 10 w 60"/>
                <a:gd name="T29" fmla="*/ 39 h 60"/>
                <a:gd name="T30" fmla="*/ 14 w 60"/>
                <a:gd name="T31" fmla="*/ 43 h 60"/>
                <a:gd name="T32" fmla="*/ 17 w 60"/>
                <a:gd name="T33" fmla="*/ 50 h 60"/>
                <a:gd name="T34" fmla="*/ 17 w 60"/>
                <a:gd name="T35" fmla="*/ 53 h 60"/>
                <a:gd name="T36" fmla="*/ 24 w 60"/>
                <a:gd name="T37" fmla="*/ 57 h 60"/>
                <a:gd name="T38" fmla="*/ 31 w 60"/>
                <a:gd name="T39" fmla="*/ 60 h 60"/>
                <a:gd name="T40" fmla="*/ 38 w 60"/>
                <a:gd name="T41" fmla="*/ 60 h 60"/>
                <a:gd name="T42" fmla="*/ 42 w 60"/>
                <a:gd name="T43" fmla="*/ 60 h 60"/>
                <a:gd name="T44" fmla="*/ 45 w 60"/>
                <a:gd name="T45" fmla="*/ 57 h 60"/>
                <a:gd name="T46" fmla="*/ 52 w 60"/>
                <a:gd name="T47" fmla="*/ 53 h 60"/>
                <a:gd name="T48" fmla="*/ 56 w 60"/>
                <a:gd name="T49" fmla="*/ 46 h 60"/>
                <a:gd name="T50" fmla="*/ 60 w 60"/>
                <a:gd name="T51" fmla="*/ 39 h 60"/>
                <a:gd name="T52" fmla="*/ 60 w 60"/>
                <a:gd name="T53" fmla="*/ 36 h 60"/>
                <a:gd name="T54" fmla="*/ 60 w 60"/>
                <a:gd name="T55" fmla="*/ 25 h 60"/>
                <a:gd name="T56" fmla="*/ 60 w 60"/>
                <a:gd name="T57" fmla="*/ 18 h 60"/>
                <a:gd name="T58" fmla="*/ 60 w 60"/>
                <a:gd name="T59" fmla="*/ 11 h 60"/>
                <a:gd name="T60" fmla="*/ 60 w 60"/>
                <a:gd name="T61" fmla="*/ 7 h 60"/>
                <a:gd name="T62" fmla="*/ 56 w 60"/>
                <a:gd name="T63" fmla="*/ 7 h 60"/>
                <a:gd name="T64" fmla="*/ 52 w 60"/>
                <a:gd name="T65" fmla="*/ 7 h 60"/>
                <a:gd name="T66" fmla="*/ 49 w 60"/>
                <a:gd name="T67" fmla="*/ 4 h 60"/>
                <a:gd name="T68" fmla="*/ 45 w 60"/>
                <a:gd name="T69" fmla="*/ 0 h 60"/>
                <a:gd name="T70" fmla="*/ 42 w 60"/>
                <a:gd name="T71"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60">
                  <a:moveTo>
                    <a:pt x="42" y="4"/>
                  </a:moveTo>
                  <a:lnTo>
                    <a:pt x="38" y="4"/>
                  </a:lnTo>
                  <a:lnTo>
                    <a:pt x="38" y="11"/>
                  </a:lnTo>
                  <a:lnTo>
                    <a:pt x="35" y="11"/>
                  </a:lnTo>
                  <a:lnTo>
                    <a:pt x="35" y="14"/>
                  </a:lnTo>
                  <a:lnTo>
                    <a:pt x="17" y="4"/>
                  </a:lnTo>
                  <a:lnTo>
                    <a:pt x="10" y="4"/>
                  </a:lnTo>
                  <a:lnTo>
                    <a:pt x="10" y="4"/>
                  </a:lnTo>
                  <a:lnTo>
                    <a:pt x="7" y="4"/>
                  </a:lnTo>
                  <a:lnTo>
                    <a:pt x="3" y="7"/>
                  </a:lnTo>
                  <a:lnTo>
                    <a:pt x="0" y="11"/>
                  </a:lnTo>
                  <a:lnTo>
                    <a:pt x="0" y="18"/>
                  </a:lnTo>
                  <a:lnTo>
                    <a:pt x="7" y="36"/>
                  </a:lnTo>
                  <a:lnTo>
                    <a:pt x="7" y="36"/>
                  </a:lnTo>
                  <a:lnTo>
                    <a:pt x="10" y="39"/>
                  </a:lnTo>
                  <a:lnTo>
                    <a:pt x="14" y="43"/>
                  </a:lnTo>
                  <a:lnTo>
                    <a:pt x="17" y="50"/>
                  </a:lnTo>
                  <a:lnTo>
                    <a:pt x="17" y="53"/>
                  </a:lnTo>
                  <a:lnTo>
                    <a:pt x="24" y="57"/>
                  </a:lnTo>
                  <a:lnTo>
                    <a:pt x="31" y="60"/>
                  </a:lnTo>
                  <a:lnTo>
                    <a:pt x="38" y="60"/>
                  </a:lnTo>
                  <a:lnTo>
                    <a:pt x="42" y="60"/>
                  </a:lnTo>
                  <a:lnTo>
                    <a:pt x="45" y="57"/>
                  </a:lnTo>
                  <a:lnTo>
                    <a:pt x="52" y="53"/>
                  </a:lnTo>
                  <a:lnTo>
                    <a:pt x="56" y="46"/>
                  </a:lnTo>
                  <a:lnTo>
                    <a:pt x="60" y="39"/>
                  </a:lnTo>
                  <a:lnTo>
                    <a:pt x="60" y="36"/>
                  </a:lnTo>
                  <a:lnTo>
                    <a:pt x="60" y="25"/>
                  </a:lnTo>
                  <a:lnTo>
                    <a:pt x="60" y="18"/>
                  </a:lnTo>
                  <a:lnTo>
                    <a:pt x="60" y="11"/>
                  </a:lnTo>
                  <a:lnTo>
                    <a:pt x="60" y="7"/>
                  </a:lnTo>
                  <a:lnTo>
                    <a:pt x="56" y="7"/>
                  </a:lnTo>
                  <a:lnTo>
                    <a:pt x="52" y="7"/>
                  </a:lnTo>
                  <a:lnTo>
                    <a:pt x="49" y="4"/>
                  </a:lnTo>
                  <a:lnTo>
                    <a:pt x="45" y="0"/>
                  </a:lnTo>
                  <a:lnTo>
                    <a:pt x="42"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1" name="Freeform 317"/>
            <p:cNvSpPr>
              <a:spLocks/>
            </p:cNvSpPr>
            <p:nvPr userDrawn="1"/>
          </p:nvSpPr>
          <p:spPr bwMode="gray">
            <a:xfrm>
              <a:off x="2306" y="2138"/>
              <a:ext cx="11" cy="19"/>
            </a:xfrm>
            <a:custGeom>
              <a:avLst/>
              <a:gdLst>
                <a:gd name="T0" fmla="*/ 7 w 11"/>
                <a:gd name="T1" fmla="*/ 0 h 18"/>
                <a:gd name="T2" fmla="*/ 0 w 11"/>
                <a:gd name="T3" fmla="*/ 4 h 18"/>
                <a:gd name="T4" fmla="*/ 0 w 11"/>
                <a:gd name="T5" fmla="*/ 11 h 18"/>
                <a:gd name="T6" fmla="*/ 0 w 11"/>
                <a:gd name="T7" fmla="*/ 14 h 18"/>
                <a:gd name="T8" fmla="*/ 7 w 11"/>
                <a:gd name="T9" fmla="*/ 18 h 18"/>
                <a:gd name="T10" fmla="*/ 11 w 11"/>
                <a:gd name="T11" fmla="*/ 14 h 18"/>
                <a:gd name="T12" fmla="*/ 11 w 11"/>
                <a:gd name="T13" fmla="*/ 11 h 18"/>
                <a:gd name="T14" fmla="*/ 11 w 11"/>
                <a:gd name="T15" fmla="*/ 4 h 18"/>
                <a:gd name="T16" fmla="*/ 7 w 11"/>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8">
                  <a:moveTo>
                    <a:pt x="7" y="0"/>
                  </a:moveTo>
                  <a:lnTo>
                    <a:pt x="0" y="4"/>
                  </a:lnTo>
                  <a:lnTo>
                    <a:pt x="0" y="11"/>
                  </a:lnTo>
                  <a:lnTo>
                    <a:pt x="0" y="14"/>
                  </a:lnTo>
                  <a:lnTo>
                    <a:pt x="7" y="18"/>
                  </a:lnTo>
                  <a:lnTo>
                    <a:pt x="11" y="14"/>
                  </a:lnTo>
                  <a:lnTo>
                    <a:pt x="11" y="11"/>
                  </a:lnTo>
                  <a:lnTo>
                    <a:pt x="11"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2" name="Freeform 318"/>
            <p:cNvSpPr>
              <a:spLocks/>
            </p:cNvSpPr>
            <p:nvPr userDrawn="1"/>
          </p:nvSpPr>
          <p:spPr bwMode="gray">
            <a:xfrm>
              <a:off x="2266" y="2005"/>
              <a:ext cx="40" cy="110"/>
            </a:xfrm>
            <a:custGeom>
              <a:avLst/>
              <a:gdLst>
                <a:gd name="T0" fmla="*/ 22 w 39"/>
                <a:gd name="T1" fmla="*/ 0 h 102"/>
                <a:gd name="T2" fmla="*/ 22 w 39"/>
                <a:gd name="T3" fmla="*/ 0 h 102"/>
                <a:gd name="T4" fmla="*/ 15 w 39"/>
                <a:gd name="T5" fmla="*/ 0 h 102"/>
                <a:gd name="T6" fmla="*/ 11 w 39"/>
                <a:gd name="T7" fmla="*/ 3 h 102"/>
                <a:gd name="T8" fmla="*/ 8 w 39"/>
                <a:gd name="T9" fmla="*/ 3 h 102"/>
                <a:gd name="T10" fmla="*/ 4 w 39"/>
                <a:gd name="T11" fmla="*/ 10 h 102"/>
                <a:gd name="T12" fmla="*/ 4 w 39"/>
                <a:gd name="T13" fmla="*/ 10 h 102"/>
                <a:gd name="T14" fmla="*/ 0 w 39"/>
                <a:gd name="T15" fmla="*/ 18 h 102"/>
                <a:gd name="T16" fmla="*/ 0 w 39"/>
                <a:gd name="T17" fmla="*/ 28 h 102"/>
                <a:gd name="T18" fmla="*/ 0 w 39"/>
                <a:gd name="T19" fmla="*/ 39 h 102"/>
                <a:gd name="T20" fmla="*/ 0 w 39"/>
                <a:gd name="T21" fmla="*/ 46 h 102"/>
                <a:gd name="T22" fmla="*/ 0 w 39"/>
                <a:gd name="T23" fmla="*/ 53 h 102"/>
                <a:gd name="T24" fmla="*/ 4 w 39"/>
                <a:gd name="T25" fmla="*/ 56 h 102"/>
                <a:gd name="T26" fmla="*/ 4 w 39"/>
                <a:gd name="T27" fmla="*/ 56 h 102"/>
                <a:gd name="T28" fmla="*/ 4 w 39"/>
                <a:gd name="T29" fmla="*/ 60 h 102"/>
                <a:gd name="T30" fmla="*/ 4 w 39"/>
                <a:gd name="T31" fmla="*/ 60 h 102"/>
                <a:gd name="T32" fmla="*/ 4 w 39"/>
                <a:gd name="T33" fmla="*/ 63 h 102"/>
                <a:gd name="T34" fmla="*/ 0 w 39"/>
                <a:gd name="T35" fmla="*/ 67 h 102"/>
                <a:gd name="T36" fmla="*/ 0 w 39"/>
                <a:gd name="T37" fmla="*/ 70 h 102"/>
                <a:gd name="T38" fmla="*/ 4 w 39"/>
                <a:gd name="T39" fmla="*/ 77 h 102"/>
                <a:gd name="T40" fmla="*/ 4 w 39"/>
                <a:gd name="T41" fmla="*/ 84 h 102"/>
                <a:gd name="T42" fmla="*/ 8 w 39"/>
                <a:gd name="T43" fmla="*/ 91 h 102"/>
                <a:gd name="T44" fmla="*/ 15 w 39"/>
                <a:gd name="T45" fmla="*/ 99 h 102"/>
                <a:gd name="T46" fmla="*/ 15 w 39"/>
                <a:gd name="T47" fmla="*/ 102 h 102"/>
                <a:gd name="T48" fmla="*/ 18 w 39"/>
                <a:gd name="T49" fmla="*/ 102 h 102"/>
                <a:gd name="T50" fmla="*/ 22 w 39"/>
                <a:gd name="T51" fmla="*/ 99 h 102"/>
                <a:gd name="T52" fmla="*/ 25 w 39"/>
                <a:gd name="T53" fmla="*/ 91 h 102"/>
                <a:gd name="T54" fmla="*/ 25 w 39"/>
                <a:gd name="T55" fmla="*/ 88 h 102"/>
                <a:gd name="T56" fmla="*/ 25 w 39"/>
                <a:gd name="T57" fmla="*/ 77 h 102"/>
                <a:gd name="T58" fmla="*/ 25 w 39"/>
                <a:gd name="T59" fmla="*/ 70 h 102"/>
                <a:gd name="T60" fmla="*/ 25 w 39"/>
                <a:gd name="T61" fmla="*/ 63 h 102"/>
                <a:gd name="T62" fmla="*/ 25 w 39"/>
                <a:gd name="T63" fmla="*/ 60 h 102"/>
                <a:gd name="T64" fmla="*/ 32 w 39"/>
                <a:gd name="T65" fmla="*/ 46 h 102"/>
                <a:gd name="T66" fmla="*/ 32 w 39"/>
                <a:gd name="T67" fmla="*/ 42 h 102"/>
                <a:gd name="T68" fmla="*/ 32 w 39"/>
                <a:gd name="T69" fmla="*/ 39 h 102"/>
                <a:gd name="T70" fmla="*/ 32 w 39"/>
                <a:gd name="T71" fmla="*/ 32 h 102"/>
                <a:gd name="T72" fmla="*/ 32 w 39"/>
                <a:gd name="T73" fmla="*/ 28 h 102"/>
                <a:gd name="T74" fmla="*/ 36 w 39"/>
                <a:gd name="T75" fmla="*/ 25 h 102"/>
                <a:gd name="T76" fmla="*/ 36 w 39"/>
                <a:gd name="T77" fmla="*/ 25 h 102"/>
                <a:gd name="T78" fmla="*/ 36 w 39"/>
                <a:gd name="T79" fmla="*/ 18 h 102"/>
                <a:gd name="T80" fmla="*/ 36 w 39"/>
                <a:gd name="T81" fmla="*/ 10 h 102"/>
                <a:gd name="T82" fmla="*/ 36 w 39"/>
                <a:gd name="T83" fmla="*/ 3 h 102"/>
                <a:gd name="T84" fmla="*/ 39 w 39"/>
                <a:gd name="T85" fmla="*/ 0 h 102"/>
                <a:gd name="T86" fmla="*/ 36 w 39"/>
                <a:gd name="T87" fmla="*/ 0 h 102"/>
                <a:gd name="T88" fmla="*/ 32 w 39"/>
                <a:gd name="T89" fmla="*/ 3 h 102"/>
                <a:gd name="T90" fmla="*/ 25 w 39"/>
                <a:gd name="T91" fmla="*/ 3 h 102"/>
                <a:gd name="T92" fmla="*/ 22 w 39"/>
                <a:gd name="T9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9" h="102">
                  <a:moveTo>
                    <a:pt x="22" y="0"/>
                  </a:moveTo>
                  <a:lnTo>
                    <a:pt x="22" y="0"/>
                  </a:lnTo>
                  <a:lnTo>
                    <a:pt x="15" y="0"/>
                  </a:lnTo>
                  <a:lnTo>
                    <a:pt x="11" y="3"/>
                  </a:lnTo>
                  <a:lnTo>
                    <a:pt x="8" y="3"/>
                  </a:lnTo>
                  <a:lnTo>
                    <a:pt x="4" y="10"/>
                  </a:lnTo>
                  <a:lnTo>
                    <a:pt x="4" y="10"/>
                  </a:lnTo>
                  <a:lnTo>
                    <a:pt x="0" y="18"/>
                  </a:lnTo>
                  <a:lnTo>
                    <a:pt x="0" y="28"/>
                  </a:lnTo>
                  <a:lnTo>
                    <a:pt x="0" y="39"/>
                  </a:lnTo>
                  <a:lnTo>
                    <a:pt x="0" y="46"/>
                  </a:lnTo>
                  <a:lnTo>
                    <a:pt x="0" y="53"/>
                  </a:lnTo>
                  <a:lnTo>
                    <a:pt x="4" y="56"/>
                  </a:lnTo>
                  <a:lnTo>
                    <a:pt x="4" y="56"/>
                  </a:lnTo>
                  <a:lnTo>
                    <a:pt x="4" y="60"/>
                  </a:lnTo>
                  <a:lnTo>
                    <a:pt x="4" y="60"/>
                  </a:lnTo>
                  <a:lnTo>
                    <a:pt x="4" y="63"/>
                  </a:lnTo>
                  <a:lnTo>
                    <a:pt x="0" y="67"/>
                  </a:lnTo>
                  <a:lnTo>
                    <a:pt x="0" y="70"/>
                  </a:lnTo>
                  <a:lnTo>
                    <a:pt x="4" y="77"/>
                  </a:lnTo>
                  <a:lnTo>
                    <a:pt x="4" y="84"/>
                  </a:lnTo>
                  <a:lnTo>
                    <a:pt x="8" y="91"/>
                  </a:lnTo>
                  <a:lnTo>
                    <a:pt x="15" y="99"/>
                  </a:lnTo>
                  <a:lnTo>
                    <a:pt x="15" y="102"/>
                  </a:lnTo>
                  <a:lnTo>
                    <a:pt x="18" y="102"/>
                  </a:lnTo>
                  <a:lnTo>
                    <a:pt x="22" y="99"/>
                  </a:lnTo>
                  <a:lnTo>
                    <a:pt x="25" y="91"/>
                  </a:lnTo>
                  <a:lnTo>
                    <a:pt x="25" y="88"/>
                  </a:lnTo>
                  <a:lnTo>
                    <a:pt x="25" y="77"/>
                  </a:lnTo>
                  <a:lnTo>
                    <a:pt x="25" y="70"/>
                  </a:lnTo>
                  <a:lnTo>
                    <a:pt x="25" y="63"/>
                  </a:lnTo>
                  <a:lnTo>
                    <a:pt x="25" y="60"/>
                  </a:lnTo>
                  <a:lnTo>
                    <a:pt x="32" y="46"/>
                  </a:lnTo>
                  <a:lnTo>
                    <a:pt x="32" y="42"/>
                  </a:lnTo>
                  <a:lnTo>
                    <a:pt x="32" y="39"/>
                  </a:lnTo>
                  <a:lnTo>
                    <a:pt x="32" y="32"/>
                  </a:lnTo>
                  <a:lnTo>
                    <a:pt x="32" y="28"/>
                  </a:lnTo>
                  <a:lnTo>
                    <a:pt x="36" y="25"/>
                  </a:lnTo>
                  <a:lnTo>
                    <a:pt x="36" y="25"/>
                  </a:lnTo>
                  <a:lnTo>
                    <a:pt x="36" y="18"/>
                  </a:lnTo>
                  <a:lnTo>
                    <a:pt x="36" y="10"/>
                  </a:lnTo>
                  <a:lnTo>
                    <a:pt x="36" y="3"/>
                  </a:lnTo>
                  <a:lnTo>
                    <a:pt x="39" y="0"/>
                  </a:lnTo>
                  <a:lnTo>
                    <a:pt x="36" y="0"/>
                  </a:lnTo>
                  <a:lnTo>
                    <a:pt x="32" y="3"/>
                  </a:lnTo>
                  <a:lnTo>
                    <a:pt x="25" y="3"/>
                  </a:lnTo>
                  <a:lnTo>
                    <a:pt x="22"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3" name="Freeform 319"/>
            <p:cNvSpPr>
              <a:spLocks/>
            </p:cNvSpPr>
            <p:nvPr userDrawn="1"/>
          </p:nvSpPr>
          <p:spPr bwMode="gray">
            <a:xfrm>
              <a:off x="2234" y="2120"/>
              <a:ext cx="32" cy="37"/>
            </a:xfrm>
            <a:custGeom>
              <a:avLst/>
              <a:gdLst>
                <a:gd name="T0" fmla="*/ 24 w 31"/>
                <a:gd name="T1" fmla="*/ 0 h 35"/>
                <a:gd name="T2" fmla="*/ 21 w 31"/>
                <a:gd name="T3" fmla="*/ 3 h 35"/>
                <a:gd name="T4" fmla="*/ 17 w 31"/>
                <a:gd name="T5" fmla="*/ 7 h 35"/>
                <a:gd name="T6" fmla="*/ 10 w 31"/>
                <a:gd name="T7" fmla="*/ 14 h 35"/>
                <a:gd name="T8" fmla="*/ 7 w 31"/>
                <a:gd name="T9" fmla="*/ 17 h 35"/>
                <a:gd name="T10" fmla="*/ 3 w 31"/>
                <a:gd name="T11" fmla="*/ 24 h 35"/>
                <a:gd name="T12" fmla="*/ 0 w 31"/>
                <a:gd name="T13" fmla="*/ 28 h 35"/>
                <a:gd name="T14" fmla="*/ 0 w 31"/>
                <a:gd name="T15" fmla="*/ 28 h 35"/>
                <a:gd name="T16" fmla="*/ 0 w 31"/>
                <a:gd name="T17" fmla="*/ 31 h 35"/>
                <a:gd name="T18" fmla="*/ 0 w 31"/>
                <a:gd name="T19" fmla="*/ 31 h 35"/>
                <a:gd name="T20" fmla="*/ 0 w 31"/>
                <a:gd name="T21" fmla="*/ 35 h 35"/>
                <a:gd name="T22" fmla="*/ 0 w 31"/>
                <a:gd name="T23" fmla="*/ 35 h 35"/>
                <a:gd name="T24" fmla="*/ 3 w 31"/>
                <a:gd name="T25" fmla="*/ 35 h 35"/>
                <a:gd name="T26" fmla="*/ 10 w 31"/>
                <a:gd name="T27" fmla="*/ 31 h 35"/>
                <a:gd name="T28" fmla="*/ 14 w 31"/>
                <a:gd name="T29" fmla="*/ 28 h 35"/>
                <a:gd name="T30" fmla="*/ 21 w 31"/>
                <a:gd name="T31" fmla="*/ 24 h 35"/>
                <a:gd name="T32" fmla="*/ 21 w 31"/>
                <a:gd name="T33" fmla="*/ 24 h 35"/>
                <a:gd name="T34" fmla="*/ 21 w 31"/>
                <a:gd name="T35" fmla="*/ 21 h 35"/>
                <a:gd name="T36" fmla="*/ 24 w 31"/>
                <a:gd name="T37" fmla="*/ 17 h 35"/>
                <a:gd name="T38" fmla="*/ 28 w 31"/>
                <a:gd name="T39" fmla="*/ 14 h 35"/>
                <a:gd name="T40" fmla="*/ 31 w 31"/>
                <a:gd name="T41" fmla="*/ 10 h 35"/>
                <a:gd name="T42" fmla="*/ 31 w 31"/>
                <a:gd name="T43" fmla="*/ 7 h 35"/>
                <a:gd name="T44" fmla="*/ 31 w 31"/>
                <a:gd name="T45" fmla="*/ 3 h 35"/>
                <a:gd name="T46" fmla="*/ 31 w 31"/>
                <a:gd name="T47" fmla="*/ 3 h 35"/>
                <a:gd name="T48" fmla="*/ 28 w 31"/>
                <a:gd name="T49" fmla="*/ 0 h 35"/>
                <a:gd name="T50" fmla="*/ 24 w 31"/>
                <a:gd name="T5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5">
                  <a:moveTo>
                    <a:pt x="24" y="0"/>
                  </a:moveTo>
                  <a:lnTo>
                    <a:pt x="21" y="3"/>
                  </a:lnTo>
                  <a:lnTo>
                    <a:pt x="17" y="7"/>
                  </a:lnTo>
                  <a:lnTo>
                    <a:pt x="10" y="14"/>
                  </a:lnTo>
                  <a:lnTo>
                    <a:pt x="7" y="17"/>
                  </a:lnTo>
                  <a:lnTo>
                    <a:pt x="3" y="24"/>
                  </a:lnTo>
                  <a:lnTo>
                    <a:pt x="0" y="28"/>
                  </a:lnTo>
                  <a:lnTo>
                    <a:pt x="0" y="28"/>
                  </a:lnTo>
                  <a:lnTo>
                    <a:pt x="0" y="31"/>
                  </a:lnTo>
                  <a:lnTo>
                    <a:pt x="0" y="31"/>
                  </a:lnTo>
                  <a:lnTo>
                    <a:pt x="0" y="35"/>
                  </a:lnTo>
                  <a:lnTo>
                    <a:pt x="0" y="35"/>
                  </a:lnTo>
                  <a:lnTo>
                    <a:pt x="3" y="35"/>
                  </a:lnTo>
                  <a:lnTo>
                    <a:pt x="10" y="31"/>
                  </a:lnTo>
                  <a:lnTo>
                    <a:pt x="14" y="28"/>
                  </a:lnTo>
                  <a:lnTo>
                    <a:pt x="21" y="24"/>
                  </a:lnTo>
                  <a:lnTo>
                    <a:pt x="21" y="24"/>
                  </a:lnTo>
                  <a:lnTo>
                    <a:pt x="21" y="21"/>
                  </a:lnTo>
                  <a:lnTo>
                    <a:pt x="24" y="17"/>
                  </a:lnTo>
                  <a:lnTo>
                    <a:pt x="28" y="14"/>
                  </a:lnTo>
                  <a:lnTo>
                    <a:pt x="31" y="10"/>
                  </a:lnTo>
                  <a:lnTo>
                    <a:pt x="31" y="7"/>
                  </a:lnTo>
                  <a:lnTo>
                    <a:pt x="31" y="3"/>
                  </a:lnTo>
                  <a:lnTo>
                    <a:pt x="31" y="3"/>
                  </a:lnTo>
                  <a:lnTo>
                    <a:pt x="28" y="0"/>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4" name="Freeform 320"/>
            <p:cNvSpPr>
              <a:spLocks/>
            </p:cNvSpPr>
            <p:nvPr userDrawn="1"/>
          </p:nvSpPr>
          <p:spPr bwMode="gray">
            <a:xfrm>
              <a:off x="2292" y="2112"/>
              <a:ext cx="18" cy="30"/>
            </a:xfrm>
            <a:custGeom>
              <a:avLst/>
              <a:gdLst>
                <a:gd name="T0" fmla="*/ 11 w 18"/>
                <a:gd name="T1" fmla="*/ 0 h 28"/>
                <a:gd name="T2" fmla="*/ 7 w 18"/>
                <a:gd name="T3" fmla="*/ 0 h 28"/>
                <a:gd name="T4" fmla="*/ 4 w 18"/>
                <a:gd name="T5" fmla="*/ 3 h 28"/>
                <a:gd name="T6" fmla="*/ 0 w 18"/>
                <a:gd name="T7" fmla="*/ 3 h 28"/>
                <a:gd name="T8" fmla="*/ 0 w 18"/>
                <a:gd name="T9" fmla="*/ 7 h 28"/>
                <a:gd name="T10" fmla="*/ 0 w 18"/>
                <a:gd name="T11" fmla="*/ 14 h 28"/>
                <a:gd name="T12" fmla="*/ 0 w 18"/>
                <a:gd name="T13" fmla="*/ 17 h 28"/>
                <a:gd name="T14" fmla="*/ 0 w 18"/>
                <a:gd name="T15" fmla="*/ 24 h 28"/>
                <a:gd name="T16" fmla="*/ 4 w 18"/>
                <a:gd name="T17" fmla="*/ 28 h 28"/>
                <a:gd name="T18" fmla="*/ 11 w 18"/>
                <a:gd name="T19" fmla="*/ 28 h 28"/>
                <a:gd name="T20" fmla="*/ 14 w 18"/>
                <a:gd name="T21" fmla="*/ 24 h 28"/>
                <a:gd name="T22" fmla="*/ 18 w 18"/>
                <a:gd name="T23" fmla="*/ 21 h 28"/>
                <a:gd name="T24" fmla="*/ 18 w 18"/>
                <a:gd name="T25" fmla="*/ 17 h 28"/>
                <a:gd name="T26" fmla="*/ 18 w 18"/>
                <a:gd name="T27" fmla="*/ 14 h 28"/>
                <a:gd name="T28" fmla="*/ 14 w 18"/>
                <a:gd name="T29" fmla="*/ 10 h 28"/>
                <a:gd name="T30" fmla="*/ 14 w 18"/>
                <a:gd name="T31" fmla="*/ 3 h 28"/>
                <a:gd name="T32" fmla="*/ 11 w 18"/>
                <a:gd name="T3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28">
                  <a:moveTo>
                    <a:pt x="11" y="0"/>
                  </a:moveTo>
                  <a:lnTo>
                    <a:pt x="7" y="0"/>
                  </a:lnTo>
                  <a:lnTo>
                    <a:pt x="4" y="3"/>
                  </a:lnTo>
                  <a:lnTo>
                    <a:pt x="0" y="3"/>
                  </a:lnTo>
                  <a:lnTo>
                    <a:pt x="0" y="7"/>
                  </a:lnTo>
                  <a:lnTo>
                    <a:pt x="0" y="14"/>
                  </a:lnTo>
                  <a:lnTo>
                    <a:pt x="0" y="17"/>
                  </a:lnTo>
                  <a:lnTo>
                    <a:pt x="0" y="24"/>
                  </a:lnTo>
                  <a:lnTo>
                    <a:pt x="4" y="28"/>
                  </a:lnTo>
                  <a:lnTo>
                    <a:pt x="11" y="28"/>
                  </a:lnTo>
                  <a:lnTo>
                    <a:pt x="14" y="24"/>
                  </a:lnTo>
                  <a:lnTo>
                    <a:pt x="18" y="21"/>
                  </a:lnTo>
                  <a:lnTo>
                    <a:pt x="18" y="17"/>
                  </a:lnTo>
                  <a:lnTo>
                    <a:pt x="18" y="14"/>
                  </a:lnTo>
                  <a:lnTo>
                    <a:pt x="14" y="10"/>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5" name="Freeform 321"/>
            <p:cNvSpPr>
              <a:spLocks/>
            </p:cNvSpPr>
            <p:nvPr userDrawn="1"/>
          </p:nvSpPr>
          <p:spPr bwMode="gray">
            <a:xfrm>
              <a:off x="2296" y="2150"/>
              <a:ext cx="69" cy="53"/>
            </a:xfrm>
            <a:custGeom>
              <a:avLst/>
              <a:gdLst>
                <a:gd name="T0" fmla="*/ 45 w 67"/>
                <a:gd name="T1" fmla="*/ 0 h 49"/>
                <a:gd name="T2" fmla="*/ 31 w 67"/>
                <a:gd name="T3" fmla="*/ 7 h 49"/>
                <a:gd name="T4" fmla="*/ 21 w 67"/>
                <a:gd name="T5" fmla="*/ 7 h 49"/>
                <a:gd name="T6" fmla="*/ 7 w 67"/>
                <a:gd name="T7" fmla="*/ 14 h 49"/>
                <a:gd name="T8" fmla="*/ 7 w 67"/>
                <a:gd name="T9" fmla="*/ 17 h 49"/>
                <a:gd name="T10" fmla="*/ 3 w 67"/>
                <a:gd name="T11" fmla="*/ 21 h 49"/>
                <a:gd name="T12" fmla="*/ 3 w 67"/>
                <a:gd name="T13" fmla="*/ 24 h 49"/>
                <a:gd name="T14" fmla="*/ 0 w 67"/>
                <a:gd name="T15" fmla="*/ 31 h 49"/>
                <a:gd name="T16" fmla="*/ 0 w 67"/>
                <a:gd name="T17" fmla="*/ 35 h 49"/>
                <a:gd name="T18" fmla="*/ 3 w 67"/>
                <a:gd name="T19" fmla="*/ 35 h 49"/>
                <a:gd name="T20" fmla="*/ 10 w 67"/>
                <a:gd name="T21" fmla="*/ 35 h 49"/>
                <a:gd name="T22" fmla="*/ 17 w 67"/>
                <a:gd name="T23" fmla="*/ 31 h 49"/>
                <a:gd name="T24" fmla="*/ 21 w 67"/>
                <a:gd name="T25" fmla="*/ 31 h 49"/>
                <a:gd name="T26" fmla="*/ 21 w 67"/>
                <a:gd name="T27" fmla="*/ 31 h 49"/>
                <a:gd name="T28" fmla="*/ 21 w 67"/>
                <a:gd name="T29" fmla="*/ 31 h 49"/>
                <a:gd name="T30" fmla="*/ 24 w 67"/>
                <a:gd name="T31" fmla="*/ 39 h 49"/>
                <a:gd name="T32" fmla="*/ 24 w 67"/>
                <a:gd name="T33" fmla="*/ 42 h 49"/>
                <a:gd name="T34" fmla="*/ 28 w 67"/>
                <a:gd name="T35" fmla="*/ 46 h 49"/>
                <a:gd name="T36" fmla="*/ 31 w 67"/>
                <a:gd name="T37" fmla="*/ 46 h 49"/>
                <a:gd name="T38" fmla="*/ 38 w 67"/>
                <a:gd name="T39" fmla="*/ 46 h 49"/>
                <a:gd name="T40" fmla="*/ 42 w 67"/>
                <a:gd name="T41" fmla="*/ 49 h 49"/>
                <a:gd name="T42" fmla="*/ 45 w 67"/>
                <a:gd name="T43" fmla="*/ 46 h 49"/>
                <a:gd name="T44" fmla="*/ 49 w 67"/>
                <a:gd name="T45" fmla="*/ 42 h 49"/>
                <a:gd name="T46" fmla="*/ 49 w 67"/>
                <a:gd name="T47" fmla="*/ 35 h 49"/>
                <a:gd name="T48" fmla="*/ 45 w 67"/>
                <a:gd name="T49" fmla="*/ 31 h 49"/>
                <a:gd name="T50" fmla="*/ 45 w 67"/>
                <a:gd name="T51" fmla="*/ 28 h 49"/>
                <a:gd name="T52" fmla="*/ 49 w 67"/>
                <a:gd name="T53" fmla="*/ 28 h 49"/>
                <a:gd name="T54" fmla="*/ 49 w 67"/>
                <a:gd name="T55" fmla="*/ 28 h 49"/>
                <a:gd name="T56" fmla="*/ 53 w 67"/>
                <a:gd name="T57" fmla="*/ 31 h 49"/>
                <a:gd name="T58" fmla="*/ 56 w 67"/>
                <a:gd name="T59" fmla="*/ 35 h 49"/>
                <a:gd name="T60" fmla="*/ 56 w 67"/>
                <a:gd name="T61" fmla="*/ 35 h 49"/>
                <a:gd name="T62" fmla="*/ 60 w 67"/>
                <a:gd name="T63" fmla="*/ 31 h 49"/>
                <a:gd name="T64" fmla="*/ 63 w 67"/>
                <a:gd name="T65" fmla="*/ 28 h 49"/>
                <a:gd name="T66" fmla="*/ 67 w 67"/>
                <a:gd name="T67" fmla="*/ 21 h 49"/>
                <a:gd name="T68" fmla="*/ 67 w 67"/>
                <a:gd name="T69" fmla="*/ 14 h 49"/>
                <a:gd name="T70" fmla="*/ 63 w 67"/>
                <a:gd name="T71" fmla="*/ 10 h 49"/>
                <a:gd name="T72" fmla="*/ 60 w 67"/>
                <a:gd name="T73" fmla="*/ 3 h 49"/>
                <a:gd name="T74" fmla="*/ 53 w 67"/>
                <a:gd name="T75" fmla="*/ 0 h 49"/>
                <a:gd name="T76" fmla="*/ 49 w 67"/>
                <a:gd name="T77" fmla="*/ 0 h 49"/>
                <a:gd name="T78" fmla="*/ 45 w 67"/>
                <a:gd name="T7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 h="49">
                  <a:moveTo>
                    <a:pt x="45" y="0"/>
                  </a:moveTo>
                  <a:lnTo>
                    <a:pt x="31" y="7"/>
                  </a:lnTo>
                  <a:lnTo>
                    <a:pt x="21" y="7"/>
                  </a:lnTo>
                  <a:lnTo>
                    <a:pt x="7" y="14"/>
                  </a:lnTo>
                  <a:lnTo>
                    <a:pt x="7" y="17"/>
                  </a:lnTo>
                  <a:lnTo>
                    <a:pt x="3" y="21"/>
                  </a:lnTo>
                  <a:lnTo>
                    <a:pt x="3" y="24"/>
                  </a:lnTo>
                  <a:lnTo>
                    <a:pt x="0" y="31"/>
                  </a:lnTo>
                  <a:lnTo>
                    <a:pt x="0" y="35"/>
                  </a:lnTo>
                  <a:lnTo>
                    <a:pt x="3" y="35"/>
                  </a:lnTo>
                  <a:lnTo>
                    <a:pt x="10" y="35"/>
                  </a:lnTo>
                  <a:lnTo>
                    <a:pt x="17" y="31"/>
                  </a:lnTo>
                  <a:lnTo>
                    <a:pt x="21" y="31"/>
                  </a:lnTo>
                  <a:lnTo>
                    <a:pt x="21" y="31"/>
                  </a:lnTo>
                  <a:lnTo>
                    <a:pt x="21" y="31"/>
                  </a:lnTo>
                  <a:lnTo>
                    <a:pt x="24" y="39"/>
                  </a:lnTo>
                  <a:lnTo>
                    <a:pt x="24" y="42"/>
                  </a:lnTo>
                  <a:lnTo>
                    <a:pt x="28" y="46"/>
                  </a:lnTo>
                  <a:lnTo>
                    <a:pt x="31" y="46"/>
                  </a:lnTo>
                  <a:lnTo>
                    <a:pt x="38" y="46"/>
                  </a:lnTo>
                  <a:lnTo>
                    <a:pt x="42" y="49"/>
                  </a:lnTo>
                  <a:lnTo>
                    <a:pt x="45" y="46"/>
                  </a:lnTo>
                  <a:lnTo>
                    <a:pt x="49" y="42"/>
                  </a:lnTo>
                  <a:lnTo>
                    <a:pt x="49" y="35"/>
                  </a:lnTo>
                  <a:lnTo>
                    <a:pt x="45" y="31"/>
                  </a:lnTo>
                  <a:lnTo>
                    <a:pt x="45" y="28"/>
                  </a:lnTo>
                  <a:lnTo>
                    <a:pt x="49" y="28"/>
                  </a:lnTo>
                  <a:lnTo>
                    <a:pt x="49" y="28"/>
                  </a:lnTo>
                  <a:lnTo>
                    <a:pt x="53" y="31"/>
                  </a:lnTo>
                  <a:lnTo>
                    <a:pt x="56" y="35"/>
                  </a:lnTo>
                  <a:lnTo>
                    <a:pt x="56" y="35"/>
                  </a:lnTo>
                  <a:lnTo>
                    <a:pt x="60" y="31"/>
                  </a:lnTo>
                  <a:lnTo>
                    <a:pt x="63" y="28"/>
                  </a:lnTo>
                  <a:lnTo>
                    <a:pt x="67" y="21"/>
                  </a:lnTo>
                  <a:lnTo>
                    <a:pt x="67" y="14"/>
                  </a:lnTo>
                  <a:lnTo>
                    <a:pt x="63" y="10"/>
                  </a:lnTo>
                  <a:lnTo>
                    <a:pt x="60" y="3"/>
                  </a:lnTo>
                  <a:lnTo>
                    <a:pt x="53" y="0"/>
                  </a:lnTo>
                  <a:lnTo>
                    <a:pt x="49" y="0"/>
                  </a:lnTo>
                  <a:lnTo>
                    <a:pt x="4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6" name="Freeform 322"/>
            <p:cNvSpPr>
              <a:spLocks noEditPoints="1"/>
            </p:cNvSpPr>
            <p:nvPr userDrawn="1"/>
          </p:nvSpPr>
          <p:spPr bwMode="gray">
            <a:xfrm>
              <a:off x="2122" y="2180"/>
              <a:ext cx="137" cy="170"/>
            </a:xfrm>
            <a:custGeom>
              <a:avLst/>
              <a:gdLst>
                <a:gd name="T0" fmla="*/ 14 w 133"/>
                <a:gd name="T1" fmla="*/ 134 h 158"/>
                <a:gd name="T2" fmla="*/ 24 w 133"/>
                <a:gd name="T3" fmla="*/ 141 h 158"/>
                <a:gd name="T4" fmla="*/ 42 w 133"/>
                <a:gd name="T5" fmla="*/ 144 h 158"/>
                <a:gd name="T6" fmla="*/ 52 w 133"/>
                <a:gd name="T7" fmla="*/ 148 h 158"/>
                <a:gd name="T8" fmla="*/ 66 w 133"/>
                <a:gd name="T9" fmla="*/ 158 h 158"/>
                <a:gd name="T10" fmla="*/ 77 w 133"/>
                <a:gd name="T11" fmla="*/ 155 h 158"/>
                <a:gd name="T12" fmla="*/ 84 w 133"/>
                <a:gd name="T13" fmla="*/ 141 h 158"/>
                <a:gd name="T14" fmla="*/ 88 w 133"/>
                <a:gd name="T15" fmla="*/ 127 h 158"/>
                <a:gd name="T16" fmla="*/ 98 w 133"/>
                <a:gd name="T17" fmla="*/ 120 h 158"/>
                <a:gd name="T18" fmla="*/ 105 w 133"/>
                <a:gd name="T19" fmla="*/ 102 h 158"/>
                <a:gd name="T20" fmla="*/ 119 w 133"/>
                <a:gd name="T21" fmla="*/ 95 h 158"/>
                <a:gd name="T22" fmla="*/ 123 w 133"/>
                <a:gd name="T23" fmla="*/ 88 h 158"/>
                <a:gd name="T24" fmla="*/ 112 w 133"/>
                <a:gd name="T25" fmla="*/ 81 h 158"/>
                <a:gd name="T26" fmla="*/ 105 w 133"/>
                <a:gd name="T27" fmla="*/ 77 h 158"/>
                <a:gd name="T28" fmla="*/ 116 w 133"/>
                <a:gd name="T29" fmla="*/ 56 h 158"/>
                <a:gd name="T30" fmla="*/ 126 w 133"/>
                <a:gd name="T31" fmla="*/ 46 h 158"/>
                <a:gd name="T32" fmla="*/ 112 w 133"/>
                <a:gd name="T33" fmla="*/ 39 h 158"/>
                <a:gd name="T34" fmla="*/ 133 w 133"/>
                <a:gd name="T35" fmla="*/ 28 h 158"/>
                <a:gd name="T36" fmla="*/ 126 w 133"/>
                <a:gd name="T37" fmla="*/ 18 h 158"/>
                <a:gd name="T38" fmla="*/ 116 w 133"/>
                <a:gd name="T39" fmla="*/ 7 h 158"/>
                <a:gd name="T40" fmla="*/ 112 w 133"/>
                <a:gd name="T41" fmla="*/ 0 h 158"/>
                <a:gd name="T42" fmla="*/ 98 w 133"/>
                <a:gd name="T43" fmla="*/ 3 h 158"/>
                <a:gd name="T44" fmla="*/ 88 w 133"/>
                <a:gd name="T45" fmla="*/ 11 h 158"/>
                <a:gd name="T46" fmla="*/ 70 w 133"/>
                <a:gd name="T47" fmla="*/ 39 h 158"/>
                <a:gd name="T48" fmla="*/ 59 w 133"/>
                <a:gd name="T49" fmla="*/ 46 h 158"/>
                <a:gd name="T50" fmla="*/ 45 w 133"/>
                <a:gd name="T51" fmla="*/ 56 h 158"/>
                <a:gd name="T52" fmla="*/ 38 w 133"/>
                <a:gd name="T53" fmla="*/ 67 h 158"/>
                <a:gd name="T54" fmla="*/ 7 w 133"/>
                <a:gd name="T55" fmla="*/ 88 h 158"/>
                <a:gd name="T56" fmla="*/ 0 w 133"/>
                <a:gd name="T57" fmla="*/ 99 h 158"/>
                <a:gd name="T58" fmla="*/ 3 w 133"/>
                <a:gd name="T59" fmla="*/ 120 h 158"/>
                <a:gd name="T60" fmla="*/ 0 w 133"/>
                <a:gd name="T61" fmla="*/ 127 h 158"/>
                <a:gd name="T62" fmla="*/ 38 w 133"/>
                <a:gd name="T63" fmla="*/ 99 h 158"/>
                <a:gd name="T64" fmla="*/ 38 w 133"/>
                <a:gd name="T65" fmla="*/ 99 h 158"/>
                <a:gd name="T66" fmla="*/ 63 w 133"/>
                <a:gd name="T67" fmla="*/ 81 h 158"/>
                <a:gd name="T68" fmla="*/ 95 w 133"/>
                <a:gd name="T69" fmla="*/ 49 h 158"/>
                <a:gd name="T70" fmla="*/ 74 w 133"/>
                <a:gd name="T71" fmla="*/ 74 h 158"/>
                <a:gd name="T72" fmla="*/ 74 w 133"/>
                <a:gd name="T73" fmla="*/ 74 h 158"/>
                <a:gd name="T74" fmla="*/ 59 w 133"/>
                <a:gd name="T75" fmla="*/ 81 h 158"/>
                <a:gd name="T76" fmla="*/ 52 w 133"/>
                <a:gd name="T77" fmla="*/ 85 h 158"/>
                <a:gd name="T78" fmla="*/ 45 w 133"/>
                <a:gd name="T79" fmla="*/ 92 h 158"/>
                <a:gd name="T80" fmla="*/ 49 w 133"/>
                <a:gd name="T81" fmla="*/ 88 h 158"/>
                <a:gd name="T82" fmla="*/ 28 w 133"/>
                <a:gd name="T83" fmla="*/ 99 h 158"/>
                <a:gd name="T84" fmla="*/ 21 w 133"/>
                <a:gd name="T85" fmla="*/ 92 h 158"/>
                <a:gd name="T86" fmla="*/ 28 w 133"/>
                <a:gd name="T87" fmla="*/ 99 h 158"/>
                <a:gd name="T88" fmla="*/ 28 w 133"/>
                <a:gd name="T89" fmla="*/ 9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3" h="158">
                  <a:moveTo>
                    <a:pt x="0" y="130"/>
                  </a:moveTo>
                  <a:lnTo>
                    <a:pt x="7" y="130"/>
                  </a:lnTo>
                  <a:lnTo>
                    <a:pt x="14" y="134"/>
                  </a:lnTo>
                  <a:lnTo>
                    <a:pt x="21" y="137"/>
                  </a:lnTo>
                  <a:lnTo>
                    <a:pt x="21" y="141"/>
                  </a:lnTo>
                  <a:lnTo>
                    <a:pt x="24" y="141"/>
                  </a:lnTo>
                  <a:lnTo>
                    <a:pt x="31" y="144"/>
                  </a:lnTo>
                  <a:lnTo>
                    <a:pt x="38" y="144"/>
                  </a:lnTo>
                  <a:lnTo>
                    <a:pt x="42" y="144"/>
                  </a:lnTo>
                  <a:lnTo>
                    <a:pt x="45" y="144"/>
                  </a:lnTo>
                  <a:lnTo>
                    <a:pt x="49" y="144"/>
                  </a:lnTo>
                  <a:lnTo>
                    <a:pt x="52" y="148"/>
                  </a:lnTo>
                  <a:lnTo>
                    <a:pt x="52" y="151"/>
                  </a:lnTo>
                  <a:lnTo>
                    <a:pt x="63" y="151"/>
                  </a:lnTo>
                  <a:lnTo>
                    <a:pt x="66" y="158"/>
                  </a:lnTo>
                  <a:lnTo>
                    <a:pt x="70" y="158"/>
                  </a:lnTo>
                  <a:lnTo>
                    <a:pt x="74" y="155"/>
                  </a:lnTo>
                  <a:lnTo>
                    <a:pt x="77" y="155"/>
                  </a:lnTo>
                  <a:lnTo>
                    <a:pt x="81" y="151"/>
                  </a:lnTo>
                  <a:lnTo>
                    <a:pt x="84" y="148"/>
                  </a:lnTo>
                  <a:lnTo>
                    <a:pt x="84" y="141"/>
                  </a:lnTo>
                  <a:lnTo>
                    <a:pt x="88" y="134"/>
                  </a:lnTo>
                  <a:lnTo>
                    <a:pt x="88" y="130"/>
                  </a:lnTo>
                  <a:lnTo>
                    <a:pt x="88" y="127"/>
                  </a:lnTo>
                  <a:lnTo>
                    <a:pt x="91" y="127"/>
                  </a:lnTo>
                  <a:lnTo>
                    <a:pt x="91" y="123"/>
                  </a:lnTo>
                  <a:lnTo>
                    <a:pt x="98" y="120"/>
                  </a:lnTo>
                  <a:lnTo>
                    <a:pt x="102" y="116"/>
                  </a:lnTo>
                  <a:lnTo>
                    <a:pt x="105" y="102"/>
                  </a:lnTo>
                  <a:lnTo>
                    <a:pt x="105" y="102"/>
                  </a:lnTo>
                  <a:lnTo>
                    <a:pt x="109" y="99"/>
                  </a:lnTo>
                  <a:lnTo>
                    <a:pt x="112" y="95"/>
                  </a:lnTo>
                  <a:lnTo>
                    <a:pt x="119" y="95"/>
                  </a:lnTo>
                  <a:lnTo>
                    <a:pt x="119" y="95"/>
                  </a:lnTo>
                  <a:lnTo>
                    <a:pt x="123" y="92"/>
                  </a:lnTo>
                  <a:lnTo>
                    <a:pt x="123" y="88"/>
                  </a:lnTo>
                  <a:lnTo>
                    <a:pt x="123" y="85"/>
                  </a:lnTo>
                  <a:lnTo>
                    <a:pt x="116" y="81"/>
                  </a:lnTo>
                  <a:lnTo>
                    <a:pt x="112" y="81"/>
                  </a:lnTo>
                  <a:lnTo>
                    <a:pt x="109" y="81"/>
                  </a:lnTo>
                  <a:lnTo>
                    <a:pt x="105" y="77"/>
                  </a:lnTo>
                  <a:lnTo>
                    <a:pt x="105" y="77"/>
                  </a:lnTo>
                  <a:lnTo>
                    <a:pt x="109" y="74"/>
                  </a:lnTo>
                  <a:lnTo>
                    <a:pt x="109" y="60"/>
                  </a:lnTo>
                  <a:lnTo>
                    <a:pt x="116" y="56"/>
                  </a:lnTo>
                  <a:lnTo>
                    <a:pt x="119" y="49"/>
                  </a:lnTo>
                  <a:lnTo>
                    <a:pt x="123" y="46"/>
                  </a:lnTo>
                  <a:lnTo>
                    <a:pt x="126" y="46"/>
                  </a:lnTo>
                  <a:lnTo>
                    <a:pt x="126" y="46"/>
                  </a:lnTo>
                  <a:lnTo>
                    <a:pt x="126" y="46"/>
                  </a:lnTo>
                  <a:lnTo>
                    <a:pt x="112" y="39"/>
                  </a:lnTo>
                  <a:lnTo>
                    <a:pt x="133" y="32"/>
                  </a:lnTo>
                  <a:lnTo>
                    <a:pt x="133" y="32"/>
                  </a:lnTo>
                  <a:lnTo>
                    <a:pt x="133" y="28"/>
                  </a:lnTo>
                  <a:lnTo>
                    <a:pt x="130" y="25"/>
                  </a:lnTo>
                  <a:lnTo>
                    <a:pt x="130" y="21"/>
                  </a:lnTo>
                  <a:lnTo>
                    <a:pt x="126" y="18"/>
                  </a:lnTo>
                  <a:lnTo>
                    <a:pt x="123" y="14"/>
                  </a:lnTo>
                  <a:lnTo>
                    <a:pt x="119" y="11"/>
                  </a:lnTo>
                  <a:lnTo>
                    <a:pt x="116" y="7"/>
                  </a:lnTo>
                  <a:lnTo>
                    <a:pt x="112" y="7"/>
                  </a:lnTo>
                  <a:lnTo>
                    <a:pt x="112" y="3"/>
                  </a:lnTo>
                  <a:lnTo>
                    <a:pt x="112" y="0"/>
                  </a:lnTo>
                  <a:lnTo>
                    <a:pt x="109" y="0"/>
                  </a:lnTo>
                  <a:lnTo>
                    <a:pt x="105" y="0"/>
                  </a:lnTo>
                  <a:lnTo>
                    <a:pt x="98" y="3"/>
                  </a:lnTo>
                  <a:lnTo>
                    <a:pt x="95" y="3"/>
                  </a:lnTo>
                  <a:lnTo>
                    <a:pt x="91" y="7"/>
                  </a:lnTo>
                  <a:lnTo>
                    <a:pt x="88" y="11"/>
                  </a:lnTo>
                  <a:lnTo>
                    <a:pt x="81" y="14"/>
                  </a:lnTo>
                  <a:lnTo>
                    <a:pt x="70" y="39"/>
                  </a:lnTo>
                  <a:lnTo>
                    <a:pt x="70" y="39"/>
                  </a:lnTo>
                  <a:lnTo>
                    <a:pt x="66" y="42"/>
                  </a:lnTo>
                  <a:lnTo>
                    <a:pt x="63" y="46"/>
                  </a:lnTo>
                  <a:lnTo>
                    <a:pt x="59" y="46"/>
                  </a:lnTo>
                  <a:lnTo>
                    <a:pt x="52" y="49"/>
                  </a:lnTo>
                  <a:lnTo>
                    <a:pt x="49" y="53"/>
                  </a:lnTo>
                  <a:lnTo>
                    <a:pt x="45" y="56"/>
                  </a:lnTo>
                  <a:lnTo>
                    <a:pt x="42" y="60"/>
                  </a:lnTo>
                  <a:lnTo>
                    <a:pt x="38" y="63"/>
                  </a:lnTo>
                  <a:lnTo>
                    <a:pt x="38" y="67"/>
                  </a:lnTo>
                  <a:lnTo>
                    <a:pt x="28" y="88"/>
                  </a:lnTo>
                  <a:lnTo>
                    <a:pt x="28" y="88"/>
                  </a:lnTo>
                  <a:lnTo>
                    <a:pt x="7" y="88"/>
                  </a:lnTo>
                  <a:lnTo>
                    <a:pt x="7" y="88"/>
                  </a:lnTo>
                  <a:lnTo>
                    <a:pt x="3" y="92"/>
                  </a:lnTo>
                  <a:lnTo>
                    <a:pt x="0" y="99"/>
                  </a:lnTo>
                  <a:lnTo>
                    <a:pt x="0" y="102"/>
                  </a:lnTo>
                  <a:lnTo>
                    <a:pt x="0" y="109"/>
                  </a:lnTo>
                  <a:lnTo>
                    <a:pt x="3" y="120"/>
                  </a:lnTo>
                  <a:lnTo>
                    <a:pt x="3" y="120"/>
                  </a:lnTo>
                  <a:lnTo>
                    <a:pt x="0" y="123"/>
                  </a:lnTo>
                  <a:lnTo>
                    <a:pt x="0" y="127"/>
                  </a:lnTo>
                  <a:lnTo>
                    <a:pt x="0" y="130"/>
                  </a:lnTo>
                  <a:close/>
                  <a:moveTo>
                    <a:pt x="38" y="99"/>
                  </a:moveTo>
                  <a:lnTo>
                    <a:pt x="38" y="99"/>
                  </a:lnTo>
                  <a:lnTo>
                    <a:pt x="38" y="99"/>
                  </a:lnTo>
                  <a:lnTo>
                    <a:pt x="38" y="99"/>
                  </a:lnTo>
                  <a:lnTo>
                    <a:pt x="38" y="99"/>
                  </a:lnTo>
                  <a:close/>
                  <a:moveTo>
                    <a:pt x="63" y="81"/>
                  </a:moveTo>
                  <a:lnTo>
                    <a:pt x="66" y="77"/>
                  </a:lnTo>
                  <a:lnTo>
                    <a:pt x="63" y="81"/>
                  </a:lnTo>
                  <a:lnTo>
                    <a:pt x="63" y="81"/>
                  </a:lnTo>
                  <a:close/>
                  <a:moveTo>
                    <a:pt x="95" y="49"/>
                  </a:moveTo>
                  <a:lnTo>
                    <a:pt x="95" y="49"/>
                  </a:lnTo>
                  <a:lnTo>
                    <a:pt x="91" y="49"/>
                  </a:lnTo>
                  <a:lnTo>
                    <a:pt x="95" y="49"/>
                  </a:lnTo>
                  <a:close/>
                  <a:moveTo>
                    <a:pt x="74" y="74"/>
                  </a:moveTo>
                  <a:lnTo>
                    <a:pt x="77" y="74"/>
                  </a:lnTo>
                  <a:lnTo>
                    <a:pt x="77" y="74"/>
                  </a:lnTo>
                  <a:lnTo>
                    <a:pt x="74" y="74"/>
                  </a:lnTo>
                  <a:close/>
                  <a:moveTo>
                    <a:pt x="49" y="88"/>
                  </a:moveTo>
                  <a:lnTo>
                    <a:pt x="52" y="85"/>
                  </a:lnTo>
                  <a:lnTo>
                    <a:pt x="59" y="81"/>
                  </a:lnTo>
                  <a:lnTo>
                    <a:pt x="59" y="85"/>
                  </a:lnTo>
                  <a:lnTo>
                    <a:pt x="56" y="85"/>
                  </a:lnTo>
                  <a:lnTo>
                    <a:pt x="52" y="85"/>
                  </a:lnTo>
                  <a:lnTo>
                    <a:pt x="49" y="88"/>
                  </a:lnTo>
                  <a:lnTo>
                    <a:pt x="45" y="92"/>
                  </a:lnTo>
                  <a:lnTo>
                    <a:pt x="45" y="92"/>
                  </a:lnTo>
                  <a:lnTo>
                    <a:pt x="45" y="88"/>
                  </a:lnTo>
                  <a:lnTo>
                    <a:pt x="49" y="88"/>
                  </a:lnTo>
                  <a:lnTo>
                    <a:pt x="49" y="88"/>
                  </a:lnTo>
                  <a:close/>
                  <a:moveTo>
                    <a:pt x="21" y="92"/>
                  </a:moveTo>
                  <a:lnTo>
                    <a:pt x="21" y="95"/>
                  </a:lnTo>
                  <a:lnTo>
                    <a:pt x="28" y="99"/>
                  </a:lnTo>
                  <a:lnTo>
                    <a:pt x="24" y="95"/>
                  </a:lnTo>
                  <a:lnTo>
                    <a:pt x="21" y="92"/>
                  </a:lnTo>
                  <a:lnTo>
                    <a:pt x="21" y="92"/>
                  </a:lnTo>
                  <a:lnTo>
                    <a:pt x="21" y="92"/>
                  </a:lnTo>
                  <a:close/>
                  <a:moveTo>
                    <a:pt x="28" y="99"/>
                  </a:moveTo>
                  <a:lnTo>
                    <a:pt x="28" y="99"/>
                  </a:lnTo>
                  <a:lnTo>
                    <a:pt x="28" y="99"/>
                  </a:lnTo>
                  <a:lnTo>
                    <a:pt x="28" y="99"/>
                  </a:lnTo>
                  <a:lnTo>
                    <a:pt x="28" y="9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7" name="Freeform 323"/>
            <p:cNvSpPr>
              <a:spLocks/>
            </p:cNvSpPr>
            <p:nvPr userDrawn="1"/>
          </p:nvSpPr>
          <p:spPr bwMode="gray">
            <a:xfrm>
              <a:off x="2560" y="2325"/>
              <a:ext cx="141" cy="121"/>
            </a:xfrm>
            <a:custGeom>
              <a:avLst/>
              <a:gdLst>
                <a:gd name="T0" fmla="*/ 95 w 137"/>
                <a:gd name="T1" fmla="*/ 46 h 113"/>
                <a:gd name="T2" fmla="*/ 95 w 137"/>
                <a:gd name="T3" fmla="*/ 46 h 113"/>
                <a:gd name="T4" fmla="*/ 91 w 137"/>
                <a:gd name="T5" fmla="*/ 46 h 113"/>
                <a:gd name="T6" fmla="*/ 88 w 137"/>
                <a:gd name="T7" fmla="*/ 46 h 113"/>
                <a:gd name="T8" fmla="*/ 84 w 137"/>
                <a:gd name="T9" fmla="*/ 42 h 113"/>
                <a:gd name="T10" fmla="*/ 81 w 137"/>
                <a:gd name="T11" fmla="*/ 39 h 113"/>
                <a:gd name="T12" fmla="*/ 81 w 137"/>
                <a:gd name="T13" fmla="*/ 39 h 113"/>
                <a:gd name="T14" fmla="*/ 77 w 137"/>
                <a:gd name="T15" fmla="*/ 35 h 113"/>
                <a:gd name="T16" fmla="*/ 74 w 137"/>
                <a:gd name="T17" fmla="*/ 35 h 113"/>
                <a:gd name="T18" fmla="*/ 70 w 137"/>
                <a:gd name="T19" fmla="*/ 32 h 113"/>
                <a:gd name="T20" fmla="*/ 63 w 137"/>
                <a:gd name="T21" fmla="*/ 28 h 113"/>
                <a:gd name="T22" fmla="*/ 60 w 137"/>
                <a:gd name="T23" fmla="*/ 21 h 113"/>
                <a:gd name="T24" fmla="*/ 53 w 137"/>
                <a:gd name="T25" fmla="*/ 17 h 113"/>
                <a:gd name="T26" fmla="*/ 46 w 137"/>
                <a:gd name="T27" fmla="*/ 14 h 113"/>
                <a:gd name="T28" fmla="*/ 42 w 137"/>
                <a:gd name="T29" fmla="*/ 10 h 113"/>
                <a:gd name="T30" fmla="*/ 42 w 137"/>
                <a:gd name="T31" fmla="*/ 10 h 113"/>
                <a:gd name="T32" fmla="*/ 39 w 137"/>
                <a:gd name="T33" fmla="*/ 10 h 113"/>
                <a:gd name="T34" fmla="*/ 32 w 137"/>
                <a:gd name="T35" fmla="*/ 7 h 113"/>
                <a:gd name="T36" fmla="*/ 21 w 137"/>
                <a:gd name="T37" fmla="*/ 3 h 113"/>
                <a:gd name="T38" fmla="*/ 10 w 137"/>
                <a:gd name="T39" fmla="*/ 3 h 113"/>
                <a:gd name="T40" fmla="*/ 3 w 137"/>
                <a:gd name="T41" fmla="*/ 0 h 113"/>
                <a:gd name="T42" fmla="*/ 0 w 137"/>
                <a:gd name="T43" fmla="*/ 81 h 113"/>
                <a:gd name="T44" fmla="*/ 14 w 137"/>
                <a:gd name="T45" fmla="*/ 88 h 113"/>
                <a:gd name="T46" fmla="*/ 28 w 137"/>
                <a:gd name="T47" fmla="*/ 84 h 113"/>
                <a:gd name="T48" fmla="*/ 28 w 137"/>
                <a:gd name="T49" fmla="*/ 81 h 113"/>
                <a:gd name="T50" fmla="*/ 32 w 137"/>
                <a:gd name="T51" fmla="*/ 77 h 113"/>
                <a:gd name="T52" fmla="*/ 35 w 137"/>
                <a:gd name="T53" fmla="*/ 74 h 113"/>
                <a:gd name="T54" fmla="*/ 39 w 137"/>
                <a:gd name="T55" fmla="*/ 70 h 113"/>
                <a:gd name="T56" fmla="*/ 46 w 137"/>
                <a:gd name="T57" fmla="*/ 70 h 113"/>
                <a:gd name="T58" fmla="*/ 56 w 137"/>
                <a:gd name="T59" fmla="*/ 70 h 113"/>
                <a:gd name="T60" fmla="*/ 81 w 137"/>
                <a:gd name="T61" fmla="*/ 84 h 113"/>
                <a:gd name="T62" fmla="*/ 91 w 137"/>
                <a:gd name="T63" fmla="*/ 98 h 113"/>
                <a:gd name="T64" fmla="*/ 109 w 137"/>
                <a:gd name="T65" fmla="*/ 106 h 113"/>
                <a:gd name="T66" fmla="*/ 134 w 137"/>
                <a:gd name="T67" fmla="*/ 113 h 113"/>
                <a:gd name="T68" fmla="*/ 134 w 137"/>
                <a:gd name="T69" fmla="*/ 113 h 113"/>
                <a:gd name="T70" fmla="*/ 137 w 137"/>
                <a:gd name="T71" fmla="*/ 109 h 113"/>
                <a:gd name="T72" fmla="*/ 137 w 137"/>
                <a:gd name="T73" fmla="*/ 106 h 113"/>
                <a:gd name="T74" fmla="*/ 134 w 137"/>
                <a:gd name="T75" fmla="*/ 102 h 113"/>
                <a:gd name="T76" fmla="*/ 130 w 137"/>
                <a:gd name="T77" fmla="*/ 98 h 113"/>
                <a:gd name="T78" fmla="*/ 123 w 137"/>
                <a:gd name="T79" fmla="*/ 91 h 113"/>
                <a:gd name="T80" fmla="*/ 116 w 137"/>
                <a:gd name="T81" fmla="*/ 88 h 113"/>
                <a:gd name="T82" fmla="*/ 113 w 137"/>
                <a:gd name="T83" fmla="*/ 81 h 113"/>
                <a:gd name="T84" fmla="*/ 106 w 137"/>
                <a:gd name="T85" fmla="*/ 77 h 113"/>
                <a:gd name="T86" fmla="*/ 102 w 137"/>
                <a:gd name="T87" fmla="*/ 74 h 113"/>
                <a:gd name="T88" fmla="*/ 102 w 137"/>
                <a:gd name="T89" fmla="*/ 74 h 113"/>
                <a:gd name="T90" fmla="*/ 84 w 137"/>
                <a:gd name="T91" fmla="*/ 63 h 113"/>
                <a:gd name="T92" fmla="*/ 102 w 137"/>
                <a:gd name="T93" fmla="*/ 56 h 113"/>
                <a:gd name="T94" fmla="*/ 95 w 137"/>
                <a:gd name="T95" fmla="*/ 4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7" h="113">
                  <a:moveTo>
                    <a:pt x="95" y="46"/>
                  </a:moveTo>
                  <a:lnTo>
                    <a:pt x="95" y="46"/>
                  </a:lnTo>
                  <a:lnTo>
                    <a:pt x="91" y="46"/>
                  </a:lnTo>
                  <a:lnTo>
                    <a:pt x="88" y="46"/>
                  </a:lnTo>
                  <a:lnTo>
                    <a:pt x="84" y="42"/>
                  </a:lnTo>
                  <a:lnTo>
                    <a:pt x="81" y="39"/>
                  </a:lnTo>
                  <a:lnTo>
                    <a:pt x="81" y="39"/>
                  </a:lnTo>
                  <a:lnTo>
                    <a:pt x="77" y="35"/>
                  </a:lnTo>
                  <a:lnTo>
                    <a:pt x="74" y="35"/>
                  </a:lnTo>
                  <a:lnTo>
                    <a:pt x="70" y="32"/>
                  </a:lnTo>
                  <a:lnTo>
                    <a:pt x="63" y="28"/>
                  </a:lnTo>
                  <a:lnTo>
                    <a:pt x="60" y="21"/>
                  </a:lnTo>
                  <a:lnTo>
                    <a:pt x="53" y="17"/>
                  </a:lnTo>
                  <a:lnTo>
                    <a:pt x="46" y="14"/>
                  </a:lnTo>
                  <a:lnTo>
                    <a:pt x="42" y="10"/>
                  </a:lnTo>
                  <a:lnTo>
                    <a:pt x="42" y="10"/>
                  </a:lnTo>
                  <a:lnTo>
                    <a:pt x="39" y="10"/>
                  </a:lnTo>
                  <a:lnTo>
                    <a:pt x="32" y="7"/>
                  </a:lnTo>
                  <a:lnTo>
                    <a:pt x="21" y="3"/>
                  </a:lnTo>
                  <a:lnTo>
                    <a:pt x="10" y="3"/>
                  </a:lnTo>
                  <a:lnTo>
                    <a:pt x="3" y="0"/>
                  </a:lnTo>
                  <a:lnTo>
                    <a:pt x="0" y="81"/>
                  </a:lnTo>
                  <a:lnTo>
                    <a:pt x="14" y="88"/>
                  </a:lnTo>
                  <a:lnTo>
                    <a:pt x="28" y="84"/>
                  </a:lnTo>
                  <a:lnTo>
                    <a:pt x="28" y="81"/>
                  </a:lnTo>
                  <a:lnTo>
                    <a:pt x="32" y="77"/>
                  </a:lnTo>
                  <a:lnTo>
                    <a:pt x="35" y="74"/>
                  </a:lnTo>
                  <a:lnTo>
                    <a:pt x="39" y="70"/>
                  </a:lnTo>
                  <a:lnTo>
                    <a:pt x="46" y="70"/>
                  </a:lnTo>
                  <a:lnTo>
                    <a:pt x="56" y="70"/>
                  </a:lnTo>
                  <a:lnTo>
                    <a:pt x="81" y="84"/>
                  </a:lnTo>
                  <a:lnTo>
                    <a:pt x="91" y="98"/>
                  </a:lnTo>
                  <a:lnTo>
                    <a:pt x="109" y="106"/>
                  </a:lnTo>
                  <a:lnTo>
                    <a:pt x="134" y="113"/>
                  </a:lnTo>
                  <a:lnTo>
                    <a:pt x="134" y="113"/>
                  </a:lnTo>
                  <a:lnTo>
                    <a:pt x="137" y="109"/>
                  </a:lnTo>
                  <a:lnTo>
                    <a:pt x="137" y="106"/>
                  </a:lnTo>
                  <a:lnTo>
                    <a:pt x="134" y="102"/>
                  </a:lnTo>
                  <a:lnTo>
                    <a:pt x="130" y="98"/>
                  </a:lnTo>
                  <a:lnTo>
                    <a:pt x="123" y="91"/>
                  </a:lnTo>
                  <a:lnTo>
                    <a:pt x="116" y="88"/>
                  </a:lnTo>
                  <a:lnTo>
                    <a:pt x="113" y="81"/>
                  </a:lnTo>
                  <a:lnTo>
                    <a:pt x="106" y="77"/>
                  </a:lnTo>
                  <a:lnTo>
                    <a:pt x="102" y="74"/>
                  </a:lnTo>
                  <a:lnTo>
                    <a:pt x="102" y="74"/>
                  </a:lnTo>
                  <a:lnTo>
                    <a:pt x="84" y="63"/>
                  </a:lnTo>
                  <a:lnTo>
                    <a:pt x="102" y="56"/>
                  </a:lnTo>
                  <a:lnTo>
                    <a:pt x="9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8" name="Freeform 324"/>
            <p:cNvSpPr>
              <a:spLocks/>
            </p:cNvSpPr>
            <p:nvPr userDrawn="1"/>
          </p:nvSpPr>
          <p:spPr bwMode="gray">
            <a:xfrm>
              <a:off x="2429" y="2290"/>
              <a:ext cx="134" cy="122"/>
            </a:xfrm>
            <a:custGeom>
              <a:avLst/>
              <a:gdLst>
                <a:gd name="T0" fmla="*/ 0 w 130"/>
                <a:gd name="T1" fmla="*/ 14 h 113"/>
                <a:gd name="T2" fmla="*/ 7 w 130"/>
                <a:gd name="T3" fmla="*/ 21 h 113"/>
                <a:gd name="T4" fmla="*/ 11 w 130"/>
                <a:gd name="T5" fmla="*/ 28 h 113"/>
                <a:gd name="T6" fmla="*/ 14 w 130"/>
                <a:gd name="T7" fmla="*/ 35 h 113"/>
                <a:gd name="T8" fmla="*/ 14 w 130"/>
                <a:gd name="T9" fmla="*/ 42 h 113"/>
                <a:gd name="T10" fmla="*/ 18 w 130"/>
                <a:gd name="T11" fmla="*/ 46 h 113"/>
                <a:gd name="T12" fmla="*/ 18 w 130"/>
                <a:gd name="T13" fmla="*/ 49 h 113"/>
                <a:gd name="T14" fmla="*/ 21 w 130"/>
                <a:gd name="T15" fmla="*/ 53 h 113"/>
                <a:gd name="T16" fmla="*/ 25 w 130"/>
                <a:gd name="T17" fmla="*/ 53 h 113"/>
                <a:gd name="T18" fmla="*/ 32 w 130"/>
                <a:gd name="T19" fmla="*/ 53 h 113"/>
                <a:gd name="T20" fmla="*/ 39 w 130"/>
                <a:gd name="T21" fmla="*/ 53 h 113"/>
                <a:gd name="T22" fmla="*/ 46 w 130"/>
                <a:gd name="T23" fmla="*/ 56 h 113"/>
                <a:gd name="T24" fmla="*/ 49 w 130"/>
                <a:gd name="T25" fmla="*/ 56 h 113"/>
                <a:gd name="T26" fmla="*/ 56 w 130"/>
                <a:gd name="T27" fmla="*/ 60 h 113"/>
                <a:gd name="T28" fmla="*/ 67 w 130"/>
                <a:gd name="T29" fmla="*/ 60 h 113"/>
                <a:gd name="T30" fmla="*/ 74 w 130"/>
                <a:gd name="T31" fmla="*/ 60 h 113"/>
                <a:gd name="T32" fmla="*/ 78 w 130"/>
                <a:gd name="T33" fmla="*/ 64 h 113"/>
                <a:gd name="T34" fmla="*/ 92 w 130"/>
                <a:gd name="T35" fmla="*/ 78 h 113"/>
                <a:gd name="T36" fmla="*/ 102 w 130"/>
                <a:gd name="T37" fmla="*/ 95 h 113"/>
                <a:gd name="T38" fmla="*/ 120 w 130"/>
                <a:gd name="T39" fmla="*/ 113 h 113"/>
                <a:gd name="T40" fmla="*/ 123 w 130"/>
                <a:gd name="T41" fmla="*/ 113 h 113"/>
                <a:gd name="T42" fmla="*/ 130 w 130"/>
                <a:gd name="T43" fmla="*/ 32 h 113"/>
                <a:gd name="T44" fmla="*/ 123 w 130"/>
                <a:gd name="T45" fmla="*/ 28 h 113"/>
                <a:gd name="T46" fmla="*/ 116 w 130"/>
                <a:gd name="T47" fmla="*/ 25 h 113"/>
                <a:gd name="T48" fmla="*/ 106 w 130"/>
                <a:gd name="T49" fmla="*/ 18 h 113"/>
                <a:gd name="T50" fmla="*/ 99 w 130"/>
                <a:gd name="T51" fmla="*/ 18 h 113"/>
                <a:gd name="T52" fmla="*/ 92 w 130"/>
                <a:gd name="T53" fmla="*/ 14 h 113"/>
                <a:gd name="T54" fmla="*/ 81 w 130"/>
                <a:gd name="T55" fmla="*/ 18 h 113"/>
                <a:gd name="T56" fmla="*/ 78 w 130"/>
                <a:gd name="T57" fmla="*/ 21 h 113"/>
                <a:gd name="T58" fmla="*/ 78 w 130"/>
                <a:gd name="T59" fmla="*/ 25 h 113"/>
                <a:gd name="T60" fmla="*/ 74 w 130"/>
                <a:gd name="T61" fmla="*/ 28 h 113"/>
                <a:gd name="T62" fmla="*/ 74 w 130"/>
                <a:gd name="T63" fmla="*/ 35 h 113"/>
                <a:gd name="T64" fmla="*/ 70 w 130"/>
                <a:gd name="T65" fmla="*/ 42 h 113"/>
                <a:gd name="T66" fmla="*/ 67 w 130"/>
                <a:gd name="T67" fmla="*/ 46 h 113"/>
                <a:gd name="T68" fmla="*/ 60 w 130"/>
                <a:gd name="T69" fmla="*/ 46 h 113"/>
                <a:gd name="T70" fmla="*/ 53 w 130"/>
                <a:gd name="T71" fmla="*/ 46 h 113"/>
                <a:gd name="T72" fmla="*/ 46 w 130"/>
                <a:gd name="T73" fmla="*/ 42 h 113"/>
                <a:gd name="T74" fmla="*/ 42 w 130"/>
                <a:gd name="T75" fmla="*/ 35 h 113"/>
                <a:gd name="T76" fmla="*/ 39 w 130"/>
                <a:gd name="T77" fmla="*/ 28 h 113"/>
                <a:gd name="T78" fmla="*/ 35 w 130"/>
                <a:gd name="T79" fmla="*/ 21 h 113"/>
                <a:gd name="T80" fmla="*/ 35 w 130"/>
                <a:gd name="T81" fmla="*/ 18 h 113"/>
                <a:gd name="T82" fmla="*/ 32 w 130"/>
                <a:gd name="T83" fmla="*/ 14 h 113"/>
                <a:gd name="T84" fmla="*/ 32 w 130"/>
                <a:gd name="T85" fmla="*/ 14 h 113"/>
                <a:gd name="T86" fmla="*/ 28 w 130"/>
                <a:gd name="T87" fmla="*/ 11 h 113"/>
                <a:gd name="T88" fmla="*/ 25 w 130"/>
                <a:gd name="T89" fmla="*/ 7 h 113"/>
                <a:gd name="T90" fmla="*/ 21 w 130"/>
                <a:gd name="T91" fmla="*/ 4 h 113"/>
                <a:gd name="T92" fmla="*/ 14 w 130"/>
                <a:gd name="T93" fmla="*/ 0 h 113"/>
                <a:gd name="T94" fmla="*/ 7 w 130"/>
                <a:gd name="T95" fmla="*/ 0 h 113"/>
                <a:gd name="T96" fmla="*/ 4 w 130"/>
                <a:gd name="T97" fmla="*/ 7 h 113"/>
                <a:gd name="T98" fmla="*/ 4 w 130"/>
                <a:gd name="T99" fmla="*/ 7 h 113"/>
                <a:gd name="T100" fmla="*/ 0 w 130"/>
                <a:gd name="T101" fmla="*/ 11 h 113"/>
                <a:gd name="T102" fmla="*/ 0 w 130"/>
                <a:gd name="T103" fmla="*/ 11 h 113"/>
                <a:gd name="T104" fmla="*/ 0 w 130"/>
                <a:gd name="T105" fmla="*/ 1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113">
                  <a:moveTo>
                    <a:pt x="0" y="14"/>
                  </a:moveTo>
                  <a:lnTo>
                    <a:pt x="7" y="21"/>
                  </a:lnTo>
                  <a:lnTo>
                    <a:pt x="11" y="28"/>
                  </a:lnTo>
                  <a:lnTo>
                    <a:pt x="14" y="35"/>
                  </a:lnTo>
                  <a:lnTo>
                    <a:pt x="14" y="42"/>
                  </a:lnTo>
                  <a:lnTo>
                    <a:pt x="18" y="46"/>
                  </a:lnTo>
                  <a:lnTo>
                    <a:pt x="18" y="49"/>
                  </a:lnTo>
                  <a:lnTo>
                    <a:pt x="21" y="53"/>
                  </a:lnTo>
                  <a:lnTo>
                    <a:pt x="25" y="53"/>
                  </a:lnTo>
                  <a:lnTo>
                    <a:pt x="32" y="53"/>
                  </a:lnTo>
                  <a:lnTo>
                    <a:pt x="39" y="53"/>
                  </a:lnTo>
                  <a:lnTo>
                    <a:pt x="46" y="56"/>
                  </a:lnTo>
                  <a:lnTo>
                    <a:pt x="49" y="56"/>
                  </a:lnTo>
                  <a:lnTo>
                    <a:pt x="56" y="60"/>
                  </a:lnTo>
                  <a:lnTo>
                    <a:pt x="67" y="60"/>
                  </a:lnTo>
                  <a:lnTo>
                    <a:pt x="74" y="60"/>
                  </a:lnTo>
                  <a:lnTo>
                    <a:pt x="78" y="64"/>
                  </a:lnTo>
                  <a:lnTo>
                    <a:pt x="92" y="78"/>
                  </a:lnTo>
                  <a:lnTo>
                    <a:pt x="102" y="95"/>
                  </a:lnTo>
                  <a:lnTo>
                    <a:pt x="120" y="113"/>
                  </a:lnTo>
                  <a:lnTo>
                    <a:pt x="123" y="113"/>
                  </a:lnTo>
                  <a:lnTo>
                    <a:pt x="130" y="32"/>
                  </a:lnTo>
                  <a:lnTo>
                    <a:pt x="123" y="28"/>
                  </a:lnTo>
                  <a:lnTo>
                    <a:pt x="116" y="25"/>
                  </a:lnTo>
                  <a:lnTo>
                    <a:pt x="106" y="18"/>
                  </a:lnTo>
                  <a:lnTo>
                    <a:pt x="99" y="18"/>
                  </a:lnTo>
                  <a:lnTo>
                    <a:pt x="92" y="14"/>
                  </a:lnTo>
                  <a:lnTo>
                    <a:pt x="81" y="18"/>
                  </a:lnTo>
                  <a:lnTo>
                    <a:pt x="78" y="21"/>
                  </a:lnTo>
                  <a:lnTo>
                    <a:pt x="78" y="25"/>
                  </a:lnTo>
                  <a:lnTo>
                    <a:pt x="74" y="28"/>
                  </a:lnTo>
                  <a:lnTo>
                    <a:pt x="74" y="35"/>
                  </a:lnTo>
                  <a:lnTo>
                    <a:pt x="70" y="42"/>
                  </a:lnTo>
                  <a:lnTo>
                    <a:pt x="67" y="46"/>
                  </a:lnTo>
                  <a:lnTo>
                    <a:pt x="60" y="46"/>
                  </a:lnTo>
                  <a:lnTo>
                    <a:pt x="53" y="46"/>
                  </a:lnTo>
                  <a:lnTo>
                    <a:pt x="46" y="42"/>
                  </a:lnTo>
                  <a:lnTo>
                    <a:pt x="42" y="35"/>
                  </a:lnTo>
                  <a:lnTo>
                    <a:pt x="39" y="28"/>
                  </a:lnTo>
                  <a:lnTo>
                    <a:pt x="35" y="21"/>
                  </a:lnTo>
                  <a:lnTo>
                    <a:pt x="35" y="18"/>
                  </a:lnTo>
                  <a:lnTo>
                    <a:pt x="32" y="14"/>
                  </a:lnTo>
                  <a:lnTo>
                    <a:pt x="32" y="14"/>
                  </a:lnTo>
                  <a:lnTo>
                    <a:pt x="28" y="11"/>
                  </a:lnTo>
                  <a:lnTo>
                    <a:pt x="25" y="7"/>
                  </a:lnTo>
                  <a:lnTo>
                    <a:pt x="21" y="4"/>
                  </a:lnTo>
                  <a:lnTo>
                    <a:pt x="14" y="0"/>
                  </a:lnTo>
                  <a:lnTo>
                    <a:pt x="7" y="0"/>
                  </a:lnTo>
                  <a:lnTo>
                    <a:pt x="4" y="7"/>
                  </a:lnTo>
                  <a:lnTo>
                    <a:pt x="4" y="7"/>
                  </a:lnTo>
                  <a:lnTo>
                    <a:pt x="0" y="11"/>
                  </a:lnTo>
                  <a:lnTo>
                    <a:pt x="0" y="11"/>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9" name="Freeform 325"/>
            <p:cNvSpPr>
              <a:spLocks/>
            </p:cNvSpPr>
            <p:nvPr userDrawn="1"/>
          </p:nvSpPr>
          <p:spPr bwMode="gray">
            <a:xfrm>
              <a:off x="2183" y="2495"/>
              <a:ext cx="551" cy="463"/>
            </a:xfrm>
            <a:custGeom>
              <a:avLst/>
              <a:gdLst>
                <a:gd name="T0" fmla="*/ 458 w 536"/>
                <a:gd name="T1" fmla="*/ 117 h 430"/>
                <a:gd name="T2" fmla="*/ 437 w 536"/>
                <a:gd name="T3" fmla="*/ 95 h 430"/>
                <a:gd name="T4" fmla="*/ 430 w 536"/>
                <a:gd name="T5" fmla="*/ 71 h 430"/>
                <a:gd name="T6" fmla="*/ 416 w 536"/>
                <a:gd name="T7" fmla="*/ 46 h 430"/>
                <a:gd name="T8" fmla="*/ 399 w 536"/>
                <a:gd name="T9" fmla="*/ 43 h 430"/>
                <a:gd name="T10" fmla="*/ 399 w 536"/>
                <a:gd name="T11" fmla="*/ 25 h 430"/>
                <a:gd name="T12" fmla="*/ 391 w 536"/>
                <a:gd name="T13" fmla="*/ 4 h 430"/>
                <a:gd name="T14" fmla="*/ 377 w 536"/>
                <a:gd name="T15" fmla="*/ 7 h 430"/>
                <a:gd name="T16" fmla="*/ 374 w 536"/>
                <a:gd name="T17" fmla="*/ 53 h 430"/>
                <a:gd name="T18" fmla="*/ 356 w 536"/>
                <a:gd name="T19" fmla="*/ 88 h 430"/>
                <a:gd name="T20" fmla="*/ 342 w 536"/>
                <a:gd name="T21" fmla="*/ 81 h 430"/>
                <a:gd name="T22" fmla="*/ 303 w 536"/>
                <a:gd name="T23" fmla="*/ 57 h 430"/>
                <a:gd name="T24" fmla="*/ 310 w 536"/>
                <a:gd name="T25" fmla="*/ 36 h 430"/>
                <a:gd name="T26" fmla="*/ 318 w 536"/>
                <a:gd name="T27" fmla="*/ 22 h 430"/>
                <a:gd name="T28" fmla="*/ 296 w 536"/>
                <a:gd name="T29" fmla="*/ 14 h 430"/>
                <a:gd name="T30" fmla="*/ 272 w 536"/>
                <a:gd name="T31" fmla="*/ 4 h 430"/>
                <a:gd name="T32" fmla="*/ 265 w 536"/>
                <a:gd name="T33" fmla="*/ 11 h 430"/>
                <a:gd name="T34" fmla="*/ 258 w 536"/>
                <a:gd name="T35" fmla="*/ 7 h 430"/>
                <a:gd name="T36" fmla="*/ 247 w 536"/>
                <a:gd name="T37" fmla="*/ 0 h 430"/>
                <a:gd name="T38" fmla="*/ 233 w 536"/>
                <a:gd name="T39" fmla="*/ 11 h 430"/>
                <a:gd name="T40" fmla="*/ 240 w 536"/>
                <a:gd name="T41" fmla="*/ 18 h 430"/>
                <a:gd name="T42" fmla="*/ 212 w 536"/>
                <a:gd name="T43" fmla="*/ 29 h 430"/>
                <a:gd name="T44" fmla="*/ 205 w 536"/>
                <a:gd name="T45" fmla="*/ 46 h 430"/>
                <a:gd name="T46" fmla="*/ 212 w 536"/>
                <a:gd name="T47" fmla="*/ 60 h 430"/>
                <a:gd name="T48" fmla="*/ 198 w 536"/>
                <a:gd name="T49" fmla="*/ 60 h 430"/>
                <a:gd name="T50" fmla="*/ 177 w 536"/>
                <a:gd name="T51" fmla="*/ 50 h 430"/>
                <a:gd name="T52" fmla="*/ 145 w 536"/>
                <a:gd name="T53" fmla="*/ 67 h 430"/>
                <a:gd name="T54" fmla="*/ 134 w 536"/>
                <a:gd name="T55" fmla="*/ 85 h 430"/>
                <a:gd name="T56" fmla="*/ 120 w 536"/>
                <a:gd name="T57" fmla="*/ 95 h 430"/>
                <a:gd name="T58" fmla="*/ 110 w 536"/>
                <a:gd name="T59" fmla="*/ 120 h 430"/>
                <a:gd name="T60" fmla="*/ 64 w 536"/>
                <a:gd name="T61" fmla="*/ 141 h 430"/>
                <a:gd name="T62" fmla="*/ 15 w 536"/>
                <a:gd name="T63" fmla="*/ 159 h 430"/>
                <a:gd name="T64" fmla="*/ 0 w 536"/>
                <a:gd name="T65" fmla="*/ 187 h 430"/>
                <a:gd name="T66" fmla="*/ 7 w 536"/>
                <a:gd name="T67" fmla="*/ 215 h 430"/>
                <a:gd name="T68" fmla="*/ 18 w 536"/>
                <a:gd name="T69" fmla="*/ 282 h 430"/>
                <a:gd name="T70" fmla="*/ 29 w 536"/>
                <a:gd name="T71" fmla="*/ 314 h 430"/>
                <a:gd name="T72" fmla="*/ 18 w 536"/>
                <a:gd name="T73" fmla="*/ 356 h 430"/>
                <a:gd name="T74" fmla="*/ 29 w 536"/>
                <a:gd name="T75" fmla="*/ 360 h 430"/>
                <a:gd name="T76" fmla="*/ 36 w 536"/>
                <a:gd name="T77" fmla="*/ 370 h 430"/>
                <a:gd name="T78" fmla="*/ 67 w 536"/>
                <a:gd name="T79" fmla="*/ 370 h 430"/>
                <a:gd name="T80" fmla="*/ 81 w 536"/>
                <a:gd name="T81" fmla="*/ 356 h 430"/>
                <a:gd name="T82" fmla="*/ 131 w 536"/>
                <a:gd name="T83" fmla="*/ 360 h 430"/>
                <a:gd name="T84" fmla="*/ 148 w 536"/>
                <a:gd name="T85" fmla="*/ 342 h 430"/>
                <a:gd name="T86" fmla="*/ 222 w 536"/>
                <a:gd name="T87" fmla="*/ 310 h 430"/>
                <a:gd name="T88" fmla="*/ 286 w 536"/>
                <a:gd name="T89" fmla="*/ 332 h 430"/>
                <a:gd name="T90" fmla="*/ 349 w 536"/>
                <a:gd name="T91" fmla="*/ 381 h 430"/>
                <a:gd name="T92" fmla="*/ 363 w 536"/>
                <a:gd name="T93" fmla="*/ 413 h 430"/>
                <a:gd name="T94" fmla="*/ 399 w 536"/>
                <a:gd name="T95" fmla="*/ 420 h 430"/>
                <a:gd name="T96" fmla="*/ 420 w 536"/>
                <a:gd name="T97" fmla="*/ 416 h 430"/>
                <a:gd name="T98" fmla="*/ 441 w 536"/>
                <a:gd name="T99" fmla="*/ 430 h 430"/>
                <a:gd name="T100" fmla="*/ 480 w 536"/>
                <a:gd name="T101" fmla="*/ 409 h 430"/>
                <a:gd name="T102" fmla="*/ 487 w 536"/>
                <a:gd name="T103" fmla="*/ 377 h 430"/>
                <a:gd name="T104" fmla="*/ 494 w 536"/>
                <a:gd name="T105" fmla="*/ 353 h 430"/>
                <a:gd name="T106" fmla="*/ 508 w 536"/>
                <a:gd name="T107" fmla="*/ 328 h 430"/>
                <a:gd name="T108" fmla="*/ 536 w 536"/>
                <a:gd name="T109" fmla="*/ 289 h 430"/>
                <a:gd name="T110" fmla="*/ 532 w 536"/>
                <a:gd name="T111" fmla="*/ 222 h 430"/>
                <a:gd name="T112" fmla="*/ 515 w 536"/>
                <a:gd name="T113" fmla="*/ 18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6" h="430">
                  <a:moveTo>
                    <a:pt x="515" y="180"/>
                  </a:moveTo>
                  <a:lnTo>
                    <a:pt x="480" y="152"/>
                  </a:lnTo>
                  <a:lnTo>
                    <a:pt x="480" y="141"/>
                  </a:lnTo>
                  <a:lnTo>
                    <a:pt x="458" y="120"/>
                  </a:lnTo>
                  <a:lnTo>
                    <a:pt x="458" y="117"/>
                  </a:lnTo>
                  <a:lnTo>
                    <a:pt x="455" y="113"/>
                  </a:lnTo>
                  <a:lnTo>
                    <a:pt x="451" y="110"/>
                  </a:lnTo>
                  <a:lnTo>
                    <a:pt x="444" y="106"/>
                  </a:lnTo>
                  <a:lnTo>
                    <a:pt x="441" y="99"/>
                  </a:lnTo>
                  <a:lnTo>
                    <a:pt x="437" y="95"/>
                  </a:lnTo>
                  <a:lnTo>
                    <a:pt x="437" y="92"/>
                  </a:lnTo>
                  <a:lnTo>
                    <a:pt x="434" y="85"/>
                  </a:lnTo>
                  <a:lnTo>
                    <a:pt x="434" y="78"/>
                  </a:lnTo>
                  <a:lnTo>
                    <a:pt x="430" y="74"/>
                  </a:lnTo>
                  <a:lnTo>
                    <a:pt x="430" y="71"/>
                  </a:lnTo>
                  <a:lnTo>
                    <a:pt x="427" y="71"/>
                  </a:lnTo>
                  <a:lnTo>
                    <a:pt x="423" y="67"/>
                  </a:lnTo>
                  <a:lnTo>
                    <a:pt x="420" y="60"/>
                  </a:lnTo>
                  <a:lnTo>
                    <a:pt x="416" y="53"/>
                  </a:lnTo>
                  <a:lnTo>
                    <a:pt x="416" y="46"/>
                  </a:lnTo>
                  <a:lnTo>
                    <a:pt x="413" y="46"/>
                  </a:lnTo>
                  <a:lnTo>
                    <a:pt x="409" y="43"/>
                  </a:lnTo>
                  <a:lnTo>
                    <a:pt x="406" y="43"/>
                  </a:lnTo>
                  <a:lnTo>
                    <a:pt x="402" y="43"/>
                  </a:lnTo>
                  <a:lnTo>
                    <a:pt x="399" y="43"/>
                  </a:lnTo>
                  <a:lnTo>
                    <a:pt x="399" y="39"/>
                  </a:lnTo>
                  <a:lnTo>
                    <a:pt x="395" y="36"/>
                  </a:lnTo>
                  <a:lnTo>
                    <a:pt x="395" y="29"/>
                  </a:lnTo>
                  <a:lnTo>
                    <a:pt x="399" y="25"/>
                  </a:lnTo>
                  <a:lnTo>
                    <a:pt x="399" y="25"/>
                  </a:lnTo>
                  <a:lnTo>
                    <a:pt x="399" y="22"/>
                  </a:lnTo>
                  <a:lnTo>
                    <a:pt x="399" y="18"/>
                  </a:lnTo>
                  <a:lnTo>
                    <a:pt x="399" y="14"/>
                  </a:lnTo>
                  <a:lnTo>
                    <a:pt x="395" y="7"/>
                  </a:lnTo>
                  <a:lnTo>
                    <a:pt x="391" y="4"/>
                  </a:lnTo>
                  <a:lnTo>
                    <a:pt x="388" y="0"/>
                  </a:lnTo>
                  <a:lnTo>
                    <a:pt x="381" y="0"/>
                  </a:lnTo>
                  <a:lnTo>
                    <a:pt x="377" y="0"/>
                  </a:lnTo>
                  <a:lnTo>
                    <a:pt x="377" y="4"/>
                  </a:lnTo>
                  <a:lnTo>
                    <a:pt x="377" y="7"/>
                  </a:lnTo>
                  <a:lnTo>
                    <a:pt x="377" y="11"/>
                  </a:lnTo>
                  <a:lnTo>
                    <a:pt x="377" y="11"/>
                  </a:lnTo>
                  <a:lnTo>
                    <a:pt x="374" y="43"/>
                  </a:lnTo>
                  <a:lnTo>
                    <a:pt x="374" y="46"/>
                  </a:lnTo>
                  <a:lnTo>
                    <a:pt x="374" y="53"/>
                  </a:lnTo>
                  <a:lnTo>
                    <a:pt x="370" y="60"/>
                  </a:lnTo>
                  <a:lnTo>
                    <a:pt x="367" y="67"/>
                  </a:lnTo>
                  <a:lnTo>
                    <a:pt x="367" y="78"/>
                  </a:lnTo>
                  <a:lnTo>
                    <a:pt x="363" y="81"/>
                  </a:lnTo>
                  <a:lnTo>
                    <a:pt x="356" y="88"/>
                  </a:lnTo>
                  <a:lnTo>
                    <a:pt x="353" y="88"/>
                  </a:lnTo>
                  <a:lnTo>
                    <a:pt x="349" y="88"/>
                  </a:lnTo>
                  <a:lnTo>
                    <a:pt x="346" y="88"/>
                  </a:lnTo>
                  <a:lnTo>
                    <a:pt x="346" y="85"/>
                  </a:lnTo>
                  <a:lnTo>
                    <a:pt x="342" y="81"/>
                  </a:lnTo>
                  <a:lnTo>
                    <a:pt x="332" y="78"/>
                  </a:lnTo>
                  <a:lnTo>
                    <a:pt x="325" y="74"/>
                  </a:lnTo>
                  <a:lnTo>
                    <a:pt x="318" y="67"/>
                  </a:lnTo>
                  <a:lnTo>
                    <a:pt x="310" y="64"/>
                  </a:lnTo>
                  <a:lnTo>
                    <a:pt x="303" y="57"/>
                  </a:lnTo>
                  <a:lnTo>
                    <a:pt x="300" y="57"/>
                  </a:lnTo>
                  <a:lnTo>
                    <a:pt x="300" y="53"/>
                  </a:lnTo>
                  <a:lnTo>
                    <a:pt x="303" y="46"/>
                  </a:lnTo>
                  <a:lnTo>
                    <a:pt x="307" y="43"/>
                  </a:lnTo>
                  <a:lnTo>
                    <a:pt x="310" y="36"/>
                  </a:lnTo>
                  <a:lnTo>
                    <a:pt x="314" y="36"/>
                  </a:lnTo>
                  <a:lnTo>
                    <a:pt x="318" y="32"/>
                  </a:lnTo>
                  <a:lnTo>
                    <a:pt x="318" y="29"/>
                  </a:lnTo>
                  <a:lnTo>
                    <a:pt x="318" y="25"/>
                  </a:lnTo>
                  <a:lnTo>
                    <a:pt x="318" y="22"/>
                  </a:lnTo>
                  <a:lnTo>
                    <a:pt x="314" y="18"/>
                  </a:lnTo>
                  <a:lnTo>
                    <a:pt x="307" y="14"/>
                  </a:lnTo>
                  <a:lnTo>
                    <a:pt x="300" y="14"/>
                  </a:lnTo>
                  <a:lnTo>
                    <a:pt x="296" y="14"/>
                  </a:lnTo>
                  <a:lnTo>
                    <a:pt x="296" y="14"/>
                  </a:lnTo>
                  <a:lnTo>
                    <a:pt x="282" y="18"/>
                  </a:lnTo>
                  <a:lnTo>
                    <a:pt x="282" y="18"/>
                  </a:lnTo>
                  <a:lnTo>
                    <a:pt x="279" y="11"/>
                  </a:lnTo>
                  <a:lnTo>
                    <a:pt x="275" y="7"/>
                  </a:lnTo>
                  <a:lnTo>
                    <a:pt x="272" y="4"/>
                  </a:lnTo>
                  <a:lnTo>
                    <a:pt x="268" y="4"/>
                  </a:lnTo>
                  <a:lnTo>
                    <a:pt x="268" y="4"/>
                  </a:lnTo>
                  <a:lnTo>
                    <a:pt x="268" y="7"/>
                  </a:lnTo>
                  <a:lnTo>
                    <a:pt x="268" y="11"/>
                  </a:lnTo>
                  <a:lnTo>
                    <a:pt x="265" y="11"/>
                  </a:lnTo>
                  <a:lnTo>
                    <a:pt x="265" y="11"/>
                  </a:lnTo>
                  <a:lnTo>
                    <a:pt x="258" y="11"/>
                  </a:lnTo>
                  <a:lnTo>
                    <a:pt x="258" y="11"/>
                  </a:lnTo>
                  <a:lnTo>
                    <a:pt x="258" y="7"/>
                  </a:lnTo>
                  <a:lnTo>
                    <a:pt x="258" y="7"/>
                  </a:lnTo>
                  <a:lnTo>
                    <a:pt x="261" y="4"/>
                  </a:lnTo>
                  <a:lnTo>
                    <a:pt x="258" y="0"/>
                  </a:lnTo>
                  <a:lnTo>
                    <a:pt x="258" y="0"/>
                  </a:lnTo>
                  <a:lnTo>
                    <a:pt x="254" y="0"/>
                  </a:lnTo>
                  <a:lnTo>
                    <a:pt x="247" y="0"/>
                  </a:lnTo>
                  <a:lnTo>
                    <a:pt x="244" y="0"/>
                  </a:lnTo>
                  <a:lnTo>
                    <a:pt x="240" y="0"/>
                  </a:lnTo>
                  <a:lnTo>
                    <a:pt x="236" y="4"/>
                  </a:lnTo>
                  <a:lnTo>
                    <a:pt x="233" y="7"/>
                  </a:lnTo>
                  <a:lnTo>
                    <a:pt x="233" y="11"/>
                  </a:lnTo>
                  <a:lnTo>
                    <a:pt x="233" y="11"/>
                  </a:lnTo>
                  <a:lnTo>
                    <a:pt x="244" y="11"/>
                  </a:lnTo>
                  <a:lnTo>
                    <a:pt x="244" y="14"/>
                  </a:lnTo>
                  <a:lnTo>
                    <a:pt x="244" y="18"/>
                  </a:lnTo>
                  <a:lnTo>
                    <a:pt x="240" y="18"/>
                  </a:lnTo>
                  <a:lnTo>
                    <a:pt x="240" y="18"/>
                  </a:lnTo>
                  <a:lnTo>
                    <a:pt x="222" y="22"/>
                  </a:lnTo>
                  <a:lnTo>
                    <a:pt x="219" y="22"/>
                  </a:lnTo>
                  <a:lnTo>
                    <a:pt x="215" y="25"/>
                  </a:lnTo>
                  <a:lnTo>
                    <a:pt x="212" y="29"/>
                  </a:lnTo>
                  <a:lnTo>
                    <a:pt x="212" y="32"/>
                  </a:lnTo>
                  <a:lnTo>
                    <a:pt x="212" y="36"/>
                  </a:lnTo>
                  <a:lnTo>
                    <a:pt x="212" y="43"/>
                  </a:lnTo>
                  <a:lnTo>
                    <a:pt x="208" y="43"/>
                  </a:lnTo>
                  <a:lnTo>
                    <a:pt x="205" y="46"/>
                  </a:lnTo>
                  <a:lnTo>
                    <a:pt x="208" y="50"/>
                  </a:lnTo>
                  <a:lnTo>
                    <a:pt x="208" y="50"/>
                  </a:lnTo>
                  <a:lnTo>
                    <a:pt x="212" y="53"/>
                  </a:lnTo>
                  <a:lnTo>
                    <a:pt x="212" y="57"/>
                  </a:lnTo>
                  <a:lnTo>
                    <a:pt x="212" y="60"/>
                  </a:lnTo>
                  <a:lnTo>
                    <a:pt x="208" y="64"/>
                  </a:lnTo>
                  <a:lnTo>
                    <a:pt x="208" y="64"/>
                  </a:lnTo>
                  <a:lnTo>
                    <a:pt x="205" y="64"/>
                  </a:lnTo>
                  <a:lnTo>
                    <a:pt x="201" y="64"/>
                  </a:lnTo>
                  <a:lnTo>
                    <a:pt x="198" y="60"/>
                  </a:lnTo>
                  <a:lnTo>
                    <a:pt x="191" y="57"/>
                  </a:lnTo>
                  <a:lnTo>
                    <a:pt x="187" y="57"/>
                  </a:lnTo>
                  <a:lnTo>
                    <a:pt x="184" y="53"/>
                  </a:lnTo>
                  <a:lnTo>
                    <a:pt x="180" y="50"/>
                  </a:lnTo>
                  <a:lnTo>
                    <a:pt x="177" y="50"/>
                  </a:lnTo>
                  <a:lnTo>
                    <a:pt x="170" y="50"/>
                  </a:lnTo>
                  <a:lnTo>
                    <a:pt x="163" y="53"/>
                  </a:lnTo>
                  <a:lnTo>
                    <a:pt x="155" y="57"/>
                  </a:lnTo>
                  <a:lnTo>
                    <a:pt x="152" y="60"/>
                  </a:lnTo>
                  <a:lnTo>
                    <a:pt x="145" y="67"/>
                  </a:lnTo>
                  <a:lnTo>
                    <a:pt x="145" y="71"/>
                  </a:lnTo>
                  <a:lnTo>
                    <a:pt x="145" y="74"/>
                  </a:lnTo>
                  <a:lnTo>
                    <a:pt x="138" y="74"/>
                  </a:lnTo>
                  <a:lnTo>
                    <a:pt x="134" y="78"/>
                  </a:lnTo>
                  <a:lnTo>
                    <a:pt x="134" y="85"/>
                  </a:lnTo>
                  <a:lnTo>
                    <a:pt x="134" y="88"/>
                  </a:lnTo>
                  <a:lnTo>
                    <a:pt x="134" y="88"/>
                  </a:lnTo>
                  <a:lnTo>
                    <a:pt x="127" y="88"/>
                  </a:lnTo>
                  <a:lnTo>
                    <a:pt x="124" y="92"/>
                  </a:lnTo>
                  <a:lnTo>
                    <a:pt x="120" y="95"/>
                  </a:lnTo>
                  <a:lnTo>
                    <a:pt x="117" y="99"/>
                  </a:lnTo>
                  <a:lnTo>
                    <a:pt x="113" y="106"/>
                  </a:lnTo>
                  <a:lnTo>
                    <a:pt x="113" y="110"/>
                  </a:lnTo>
                  <a:lnTo>
                    <a:pt x="113" y="113"/>
                  </a:lnTo>
                  <a:lnTo>
                    <a:pt x="110" y="120"/>
                  </a:lnTo>
                  <a:lnTo>
                    <a:pt x="106" y="127"/>
                  </a:lnTo>
                  <a:lnTo>
                    <a:pt x="99" y="131"/>
                  </a:lnTo>
                  <a:lnTo>
                    <a:pt x="96" y="134"/>
                  </a:lnTo>
                  <a:lnTo>
                    <a:pt x="96" y="138"/>
                  </a:lnTo>
                  <a:lnTo>
                    <a:pt x="64" y="141"/>
                  </a:lnTo>
                  <a:lnTo>
                    <a:pt x="32" y="145"/>
                  </a:lnTo>
                  <a:lnTo>
                    <a:pt x="29" y="145"/>
                  </a:lnTo>
                  <a:lnTo>
                    <a:pt x="25" y="148"/>
                  </a:lnTo>
                  <a:lnTo>
                    <a:pt x="22" y="155"/>
                  </a:lnTo>
                  <a:lnTo>
                    <a:pt x="15" y="159"/>
                  </a:lnTo>
                  <a:lnTo>
                    <a:pt x="7" y="166"/>
                  </a:lnTo>
                  <a:lnTo>
                    <a:pt x="4" y="169"/>
                  </a:lnTo>
                  <a:lnTo>
                    <a:pt x="0" y="173"/>
                  </a:lnTo>
                  <a:lnTo>
                    <a:pt x="0" y="180"/>
                  </a:lnTo>
                  <a:lnTo>
                    <a:pt x="0" y="187"/>
                  </a:lnTo>
                  <a:lnTo>
                    <a:pt x="0" y="194"/>
                  </a:lnTo>
                  <a:lnTo>
                    <a:pt x="4" y="201"/>
                  </a:lnTo>
                  <a:lnTo>
                    <a:pt x="4" y="205"/>
                  </a:lnTo>
                  <a:lnTo>
                    <a:pt x="7" y="208"/>
                  </a:lnTo>
                  <a:lnTo>
                    <a:pt x="7" y="215"/>
                  </a:lnTo>
                  <a:lnTo>
                    <a:pt x="7" y="222"/>
                  </a:lnTo>
                  <a:lnTo>
                    <a:pt x="4" y="229"/>
                  </a:lnTo>
                  <a:lnTo>
                    <a:pt x="4" y="243"/>
                  </a:lnTo>
                  <a:lnTo>
                    <a:pt x="11" y="265"/>
                  </a:lnTo>
                  <a:lnTo>
                    <a:pt x="18" y="282"/>
                  </a:lnTo>
                  <a:lnTo>
                    <a:pt x="22" y="293"/>
                  </a:lnTo>
                  <a:lnTo>
                    <a:pt x="22" y="296"/>
                  </a:lnTo>
                  <a:lnTo>
                    <a:pt x="25" y="303"/>
                  </a:lnTo>
                  <a:lnTo>
                    <a:pt x="29" y="310"/>
                  </a:lnTo>
                  <a:lnTo>
                    <a:pt x="29" y="314"/>
                  </a:lnTo>
                  <a:lnTo>
                    <a:pt x="32" y="317"/>
                  </a:lnTo>
                  <a:lnTo>
                    <a:pt x="25" y="342"/>
                  </a:lnTo>
                  <a:lnTo>
                    <a:pt x="18" y="349"/>
                  </a:lnTo>
                  <a:lnTo>
                    <a:pt x="15" y="353"/>
                  </a:lnTo>
                  <a:lnTo>
                    <a:pt x="18" y="356"/>
                  </a:lnTo>
                  <a:lnTo>
                    <a:pt x="18" y="360"/>
                  </a:lnTo>
                  <a:lnTo>
                    <a:pt x="22" y="363"/>
                  </a:lnTo>
                  <a:lnTo>
                    <a:pt x="25" y="363"/>
                  </a:lnTo>
                  <a:lnTo>
                    <a:pt x="25" y="360"/>
                  </a:lnTo>
                  <a:lnTo>
                    <a:pt x="29" y="360"/>
                  </a:lnTo>
                  <a:lnTo>
                    <a:pt x="32" y="360"/>
                  </a:lnTo>
                  <a:lnTo>
                    <a:pt x="32" y="360"/>
                  </a:lnTo>
                  <a:lnTo>
                    <a:pt x="32" y="363"/>
                  </a:lnTo>
                  <a:lnTo>
                    <a:pt x="32" y="367"/>
                  </a:lnTo>
                  <a:lnTo>
                    <a:pt x="36" y="370"/>
                  </a:lnTo>
                  <a:lnTo>
                    <a:pt x="43" y="370"/>
                  </a:lnTo>
                  <a:lnTo>
                    <a:pt x="50" y="370"/>
                  </a:lnTo>
                  <a:lnTo>
                    <a:pt x="53" y="370"/>
                  </a:lnTo>
                  <a:lnTo>
                    <a:pt x="60" y="374"/>
                  </a:lnTo>
                  <a:lnTo>
                    <a:pt x="67" y="370"/>
                  </a:lnTo>
                  <a:lnTo>
                    <a:pt x="71" y="367"/>
                  </a:lnTo>
                  <a:lnTo>
                    <a:pt x="74" y="363"/>
                  </a:lnTo>
                  <a:lnTo>
                    <a:pt x="78" y="360"/>
                  </a:lnTo>
                  <a:lnTo>
                    <a:pt x="81" y="356"/>
                  </a:lnTo>
                  <a:lnTo>
                    <a:pt x="81" y="356"/>
                  </a:lnTo>
                  <a:lnTo>
                    <a:pt x="106" y="356"/>
                  </a:lnTo>
                  <a:lnTo>
                    <a:pt x="110" y="356"/>
                  </a:lnTo>
                  <a:lnTo>
                    <a:pt x="117" y="360"/>
                  </a:lnTo>
                  <a:lnTo>
                    <a:pt x="124" y="360"/>
                  </a:lnTo>
                  <a:lnTo>
                    <a:pt x="131" y="360"/>
                  </a:lnTo>
                  <a:lnTo>
                    <a:pt x="134" y="356"/>
                  </a:lnTo>
                  <a:lnTo>
                    <a:pt x="138" y="349"/>
                  </a:lnTo>
                  <a:lnTo>
                    <a:pt x="141" y="346"/>
                  </a:lnTo>
                  <a:lnTo>
                    <a:pt x="141" y="342"/>
                  </a:lnTo>
                  <a:lnTo>
                    <a:pt x="148" y="342"/>
                  </a:lnTo>
                  <a:lnTo>
                    <a:pt x="187" y="321"/>
                  </a:lnTo>
                  <a:lnTo>
                    <a:pt x="194" y="317"/>
                  </a:lnTo>
                  <a:lnTo>
                    <a:pt x="205" y="314"/>
                  </a:lnTo>
                  <a:lnTo>
                    <a:pt x="212" y="310"/>
                  </a:lnTo>
                  <a:lnTo>
                    <a:pt x="222" y="310"/>
                  </a:lnTo>
                  <a:lnTo>
                    <a:pt x="229" y="310"/>
                  </a:lnTo>
                  <a:lnTo>
                    <a:pt x="229" y="307"/>
                  </a:lnTo>
                  <a:lnTo>
                    <a:pt x="258" y="314"/>
                  </a:lnTo>
                  <a:lnTo>
                    <a:pt x="275" y="324"/>
                  </a:lnTo>
                  <a:lnTo>
                    <a:pt x="286" y="332"/>
                  </a:lnTo>
                  <a:lnTo>
                    <a:pt x="289" y="335"/>
                  </a:lnTo>
                  <a:lnTo>
                    <a:pt x="307" y="353"/>
                  </a:lnTo>
                  <a:lnTo>
                    <a:pt x="335" y="353"/>
                  </a:lnTo>
                  <a:lnTo>
                    <a:pt x="349" y="374"/>
                  </a:lnTo>
                  <a:lnTo>
                    <a:pt x="349" y="381"/>
                  </a:lnTo>
                  <a:lnTo>
                    <a:pt x="353" y="391"/>
                  </a:lnTo>
                  <a:lnTo>
                    <a:pt x="356" y="398"/>
                  </a:lnTo>
                  <a:lnTo>
                    <a:pt x="360" y="406"/>
                  </a:lnTo>
                  <a:lnTo>
                    <a:pt x="363" y="413"/>
                  </a:lnTo>
                  <a:lnTo>
                    <a:pt x="363" y="413"/>
                  </a:lnTo>
                  <a:lnTo>
                    <a:pt x="384" y="416"/>
                  </a:lnTo>
                  <a:lnTo>
                    <a:pt x="384" y="416"/>
                  </a:lnTo>
                  <a:lnTo>
                    <a:pt x="388" y="416"/>
                  </a:lnTo>
                  <a:lnTo>
                    <a:pt x="395" y="420"/>
                  </a:lnTo>
                  <a:lnTo>
                    <a:pt x="399" y="420"/>
                  </a:lnTo>
                  <a:lnTo>
                    <a:pt x="406" y="416"/>
                  </a:lnTo>
                  <a:lnTo>
                    <a:pt x="409" y="416"/>
                  </a:lnTo>
                  <a:lnTo>
                    <a:pt x="413" y="413"/>
                  </a:lnTo>
                  <a:lnTo>
                    <a:pt x="416" y="413"/>
                  </a:lnTo>
                  <a:lnTo>
                    <a:pt x="420" y="416"/>
                  </a:lnTo>
                  <a:lnTo>
                    <a:pt x="427" y="423"/>
                  </a:lnTo>
                  <a:lnTo>
                    <a:pt x="430" y="427"/>
                  </a:lnTo>
                  <a:lnTo>
                    <a:pt x="437" y="430"/>
                  </a:lnTo>
                  <a:lnTo>
                    <a:pt x="437" y="430"/>
                  </a:lnTo>
                  <a:lnTo>
                    <a:pt x="441" y="430"/>
                  </a:lnTo>
                  <a:lnTo>
                    <a:pt x="448" y="427"/>
                  </a:lnTo>
                  <a:lnTo>
                    <a:pt x="455" y="423"/>
                  </a:lnTo>
                  <a:lnTo>
                    <a:pt x="462" y="416"/>
                  </a:lnTo>
                  <a:lnTo>
                    <a:pt x="473" y="413"/>
                  </a:lnTo>
                  <a:lnTo>
                    <a:pt x="480" y="409"/>
                  </a:lnTo>
                  <a:lnTo>
                    <a:pt x="487" y="406"/>
                  </a:lnTo>
                  <a:lnTo>
                    <a:pt x="490" y="398"/>
                  </a:lnTo>
                  <a:lnTo>
                    <a:pt x="490" y="395"/>
                  </a:lnTo>
                  <a:lnTo>
                    <a:pt x="490" y="384"/>
                  </a:lnTo>
                  <a:lnTo>
                    <a:pt x="487" y="377"/>
                  </a:lnTo>
                  <a:lnTo>
                    <a:pt x="483" y="370"/>
                  </a:lnTo>
                  <a:lnTo>
                    <a:pt x="483" y="363"/>
                  </a:lnTo>
                  <a:lnTo>
                    <a:pt x="487" y="360"/>
                  </a:lnTo>
                  <a:lnTo>
                    <a:pt x="490" y="356"/>
                  </a:lnTo>
                  <a:lnTo>
                    <a:pt x="494" y="353"/>
                  </a:lnTo>
                  <a:lnTo>
                    <a:pt x="497" y="349"/>
                  </a:lnTo>
                  <a:lnTo>
                    <a:pt x="501" y="342"/>
                  </a:lnTo>
                  <a:lnTo>
                    <a:pt x="504" y="335"/>
                  </a:lnTo>
                  <a:lnTo>
                    <a:pt x="504" y="332"/>
                  </a:lnTo>
                  <a:lnTo>
                    <a:pt x="508" y="328"/>
                  </a:lnTo>
                  <a:lnTo>
                    <a:pt x="515" y="310"/>
                  </a:lnTo>
                  <a:lnTo>
                    <a:pt x="522" y="307"/>
                  </a:lnTo>
                  <a:lnTo>
                    <a:pt x="529" y="300"/>
                  </a:lnTo>
                  <a:lnTo>
                    <a:pt x="532" y="293"/>
                  </a:lnTo>
                  <a:lnTo>
                    <a:pt x="536" y="289"/>
                  </a:lnTo>
                  <a:lnTo>
                    <a:pt x="536" y="286"/>
                  </a:lnTo>
                  <a:lnTo>
                    <a:pt x="536" y="279"/>
                  </a:lnTo>
                  <a:lnTo>
                    <a:pt x="536" y="261"/>
                  </a:lnTo>
                  <a:lnTo>
                    <a:pt x="536" y="240"/>
                  </a:lnTo>
                  <a:lnTo>
                    <a:pt x="532" y="222"/>
                  </a:lnTo>
                  <a:lnTo>
                    <a:pt x="532" y="212"/>
                  </a:lnTo>
                  <a:lnTo>
                    <a:pt x="529" y="201"/>
                  </a:lnTo>
                  <a:lnTo>
                    <a:pt x="522" y="191"/>
                  </a:lnTo>
                  <a:lnTo>
                    <a:pt x="518" y="184"/>
                  </a:lnTo>
                  <a:lnTo>
                    <a:pt x="515" y="180"/>
                  </a:lnTo>
                  <a:lnTo>
                    <a:pt x="515" y="18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0" name="Freeform 326"/>
            <p:cNvSpPr>
              <a:spLocks/>
            </p:cNvSpPr>
            <p:nvPr userDrawn="1"/>
          </p:nvSpPr>
          <p:spPr bwMode="gray">
            <a:xfrm>
              <a:off x="2201" y="2404"/>
              <a:ext cx="22" cy="11"/>
            </a:xfrm>
            <a:custGeom>
              <a:avLst/>
              <a:gdLst>
                <a:gd name="T0" fmla="*/ 0 w 21"/>
                <a:gd name="T1" fmla="*/ 3 h 10"/>
                <a:gd name="T2" fmla="*/ 0 w 21"/>
                <a:gd name="T3" fmla="*/ 7 h 10"/>
                <a:gd name="T4" fmla="*/ 4 w 21"/>
                <a:gd name="T5" fmla="*/ 10 h 10"/>
                <a:gd name="T6" fmla="*/ 11 w 21"/>
                <a:gd name="T7" fmla="*/ 10 h 10"/>
                <a:gd name="T8" fmla="*/ 14 w 21"/>
                <a:gd name="T9" fmla="*/ 10 h 10"/>
                <a:gd name="T10" fmla="*/ 18 w 21"/>
                <a:gd name="T11" fmla="*/ 7 h 10"/>
                <a:gd name="T12" fmla="*/ 21 w 21"/>
                <a:gd name="T13" fmla="*/ 3 h 10"/>
                <a:gd name="T14" fmla="*/ 18 w 21"/>
                <a:gd name="T15" fmla="*/ 3 h 10"/>
                <a:gd name="T16" fmla="*/ 14 w 21"/>
                <a:gd name="T17" fmla="*/ 0 h 10"/>
                <a:gd name="T18" fmla="*/ 11 w 21"/>
                <a:gd name="T19" fmla="*/ 0 h 10"/>
                <a:gd name="T20" fmla="*/ 4 w 21"/>
                <a:gd name="T21" fmla="*/ 0 h 10"/>
                <a:gd name="T22" fmla="*/ 0 w 21"/>
                <a:gd name="T23" fmla="*/ 3 h 10"/>
                <a:gd name="T24" fmla="*/ 0 w 21"/>
                <a:gd name="T25"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0">
                  <a:moveTo>
                    <a:pt x="0" y="3"/>
                  </a:moveTo>
                  <a:lnTo>
                    <a:pt x="0" y="7"/>
                  </a:lnTo>
                  <a:lnTo>
                    <a:pt x="4" y="10"/>
                  </a:lnTo>
                  <a:lnTo>
                    <a:pt x="11" y="10"/>
                  </a:lnTo>
                  <a:lnTo>
                    <a:pt x="14" y="10"/>
                  </a:lnTo>
                  <a:lnTo>
                    <a:pt x="18" y="7"/>
                  </a:lnTo>
                  <a:lnTo>
                    <a:pt x="21" y="3"/>
                  </a:lnTo>
                  <a:lnTo>
                    <a:pt x="18" y="3"/>
                  </a:lnTo>
                  <a:lnTo>
                    <a:pt x="14" y="0"/>
                  </a:lnTo>
                  <a:lnTo>
                    <a:pt x="11"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1" name="Freeform 327"/>
            <p:cNvSpPr>
              <a:spLocks/>
            </p:cNvSpPr>
            <p:nvPr userDrawn="1"/>
          </p:nvSpPr>
          <p:spPr bwMode="gray">
            <a:xfrm>
              <a:off x="2237" y="2408"/>
              <a:ext cx="22" cy="7"/>
            </a:xfrm>
            <a:custGeom>
              <a:avLst/>
              <a:gdLst>
                <a:gd name="T0" fmla="*/ 0 w 21"/>
                <a:gd name="T1" fmla="*/ 4 h 7"/>
                <a:gd name="T2" fmla="*/ 4 w 21"/>
                <a:gd name="T3" fmla="*/ 7 h 7"/>
                <a:gd name="T4" fmla="*/ 7 w 21"/>
                <a:gd name="T5" fmla="*/ 7 h 7"/>
                <a:gd name="T6" fmla="*/ 11 w 21"/>
                <a:gd name="T7" fmla="*/ 7 h 7"/>
                <a:gd name="T8" fmla="*/ 14 w 21"/>
                <a:gd name="T9" fmla="*/ 7 h 7"/>
                <a:gd name="T10" fmla="*/ 18 w 21"/>
                <a:gd name="T11" fmla="*/ 7 h 7"/>
                <a:gd name="T12" fmla="*/ 21 w 21"/>
                <a:gd name="T13" fmla="*/ 4 h 7"/>
                <a:gd name="T14" fmla="*/ 18 w 21"/>
                <a:gd name="T15" fmla="*/ 0 h 7"/>
                <a:gd name="T16" fmla="*/ 11 w 21"/>
                <a:gd name="T17" fmla="*/ 0 h 7"/>
                <a:gd name="T18" fmla="*/ 7 w 21"/>
                <a:gd name="T19" fmla="*/ 0 h 7"/>
                <a:gd name="T20" fmla="*/ 4 w 21"/>
                <a:gd name="T21" fmla="*/ 0 h 7"/>
                <a:gd name="T22" fmla="*/ 0 w 21"/>
                <a:gd name="T23"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7">
                  <a:moveTo>
                    <a:pt x="0" y="4"/>
                  </a:moveTo>
                  <a:lnTo>
                    <a:pt x="4" y="7"/>
                  </a:lnTo>
                  <a:lnTo>
                    <a:pt x="7" y="7"/>
                  </a:lnTo>
                  <a:lnTo>
                    <a:pt x="11" y="7"/>
                  </a:lnTo>
                  <a:lnTo>
                    <a:pt x="14" y="7"/>
                  </a:lnTo>
                  <a:lnTo>
                    <a:pt x="18" y="7"/>
                  </a:lnTo>
                  <a:lnTo>
                    <a:pt x="21" y="4"/>
                  </a:lnTo>
                  <a:lnTo>
                    <a:pt x="18" y="0"/>
                  </a:lnTo>
                  <a:lnTo>
                    <a:pt x="11" y="0"/>
                  </a:lnTo>
                  <a:lnTo>
                    <a:pt x="7"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2" name="Freeform 328"/>
            <p:cNvSpPr>
              <a:spLocks/>
            </p:cNvSpPr>
            <p:nvPr userDrawn="1"/>
          </p:nvSpPr>
          <p:spPr bwMode="gray">
            <a:xfrm>
              <a:off x="2259" y="2419"/>
              <a:ext cx="15" cy="27"/>
            </a:xfrm>
            <a:custGeom>
              <a:avLst/>
              <a:gdLst>
                <a:gd name="T0" fmla="*/ 0 w 15"/>
                <a:gd name="T1" fmla="*/ 14 h 25"/>
                <a:gd name="T2" fmla="*/ 0 w 15"/>
                <a:gd name="T3" fmla="*/ 18 h 25"/>
                <a:gd name="T4" fmla="*/ 4 w 15"/>
                <a:gd name="T5" fmla="*/ 21 h 25"/>
                <a:gd name="T6" fmla="*/ 7 w 15"/>
                <a:gd name="T7" fmla="*/ 25 h 25"/>
                <a:gd name="T8" fmla="*/ 11 w 15"/>
                <a:gd name="T9" fmla="*/ 21 h 25"/>
                <a:gd name="T10" fmla="*/ 15 w 15"/>
                <a:gd name="T11" fmla="*/ 18 h 25"/>
                <a:gd name="T12" fmla="*/ 15 w 15"/>
                <a:gd name="T13" fmla="*/ 14 h 25"/>
                <a:gd name="T14" fmla="*/ 15 w 15"/>
                <a:gd name="T15" fmla="*/ 7 h 25"/>
                <a:gd name="T16" fmla="*/ 11 w 15"/>
                <a:gd name="T17" fmla="*/ 3 h 25"/>
                <a:gd name="T18" fmla="*/ 7 w 15"/>
                <a:gd name="T19" fmla="*/ 0 h 25"/>
                <a:gd name="T20" fmla="*/ 4 w 15"/>
                <a:gd name="T21" fmla="*/ 3 h 25"/>
                <a:gd name="T22" fmla="*/ 0 w 15"/>
                <a:gd name="T23" fmla="*/ 7 h 25"/>
                <a:gd name="T24" fmla="*/ 0 w 15"/>
                <a:gd name="T25"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25">
                  <a:moveTo>
                    <a:pt x="0" y="14"/>
                  </a:moveTo>
                  <a:lnTo>
                    <a:pt x="0" y="18"/>
                  </a:lnTo>
                  <a:lnTo>
                    <a:pt x="4" y="21"/>
                  </a:lnTo>
                  <a:lnTo>
                    <a:pt x="7" y="25"/>
                  </a:lnTo>
                  <a:lnTo>
                    <a:pt x="11" y="21"/>
                  </a:lnTo>
                  <a:lnTo>
                    <a:pt x="15" y="18"/>
                  </a:lnTo>
                  <a:lnTo>
                    <a:pt x="15" y="14"/>
                  </a:lnTo>
                  <a:lnTo>
                    <a:pt x="15" y="7"/>
                  </a:lnTo>
                  <a:lnTo>
                    <a:pt x="11" y="3"/>
                  </a:lnTo>
                  <a:lnTo>
                    <a:pt x="7" y="0"/>
                  </a:lnTo>
                  <a:lnTo>
                    <a:pt x="4"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3" name="Freeform 329"/>
            <p:cNvSpPr>
              <a:spLocks/>
            </p:cNvSpPr>
            <p:nvPr userDrawn="1"/>
          </p:nvSpPr>
          <p:spPr bwMode="gray">
            <a:xfrm>
              <a:off x="2266" y="2400"/>
              <a:ext cx="44" cy="19"/>
            </a:xfrm>
            <a:custGeom>
              <a:avLst/>
              <a:gdLst>
                <a:gd name="T0" fmla="*/ 43 w 43"/>
                <a:gd name="T1" fmla="*/ 7 h 18"/>
                <a:gd name="T2" fmla="*/ 39 w 43"/>
                <a:gd name="T3" fmla="*/ 4 h 18"/>
                <a:gd name="T4" fmla="*/ 32 w 43"/>
                <a:gd name="T5" fmla="*/ 0 h 18"/>
                <a:gd name="T6" fmla="*/ 22 w 43"/>
                <a:gd name="T7" fmla="*/ 0 h 18"/>
                <a:gd name="T8" fmla="*/ 11 w 43"/>
                <a:gd name="T9" fmla="*/ 0 h 18"/>
                <a:gd name="T10" fmla="*/ 4 w 43"/>
                <a:gd name="T11" fmla="*/ 4 h 18"/>
                <a:gd name="T12" fmla="*/ 0 w 43"/>
                <a:gd name="T13" fmla="*/ 7 h 18"/>
                <a:gd name="T14" fmla="*/ 4 w 43"/>
                <a:gd name="T15" fmla="*/ 14 h 18"/>
                <a:gd name="T16" fmla="*/ 11 w 43"/>
                <a:gd name="T17" fmla="*/ 18 h 18"/>
                <a:gd name="T18" fmla="*/ 22 w 43"/>
                <a:gd name="T19" fmla="*/ 18 h 18"/>
                <a:gd name="T20" fmla="*/ 32 w 43"/>
                <a:gd name="T21" fmla="*/ 18 h 18"/>
                <a:gd name="T22" fmla="*/ 39 w 43"/>
                <a:gd name="T23" fmla="*/ 14 h 18"/>
                <a:gd name="T24" fmla="*/ 43 w 43"/>
                <a:gd name="T25"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8">
                  <a:moveTo>
                    <a:pt x="43" y="7"/>
                  </a:moveTo>
                  <a:lnTo>
                    <a:pt x="39" y="4"/>
                  </a:lnTo>
                  <a:lnTo>
                    <a:pt x="32" y="0"/>
                  </a:lnTo>
                  <a:lnTo>
                    <a:pt x="22" y="0"/>
                  </a:lnTo>
                  <a:lnTo>
                    <a:pt x="11" y="0"/>
                  </a:lnTo>
                  <a:lnTo>
                    <a:pt x="4" y="4"/>
                  </a:lnTo>
                  <a:lnTo>
                    <a:pt x="0" y="7"/>
                  </a:lnTo>
                  <a:lnTo>
                    <a:pt x="4" y="14"/>
                  </a:lnTo>
                  <a:lnTo>
                    <a:pt x="11" y="18"/>
                  </a:lnTo>
                  <a:lnTo>
                    <a:pt x="22" y="18"/>
                  </a:lnTo>
                  <a:lnTo>
                    <a:pt x="32" y="18"/>
                  </a:lnTo>
                  <a:lnTo>
                    <a:pt x="39" y="14"/>
                  </a:lnTo>
                  <a:lnTo>
                    <a:pt x="4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4" name="Freeform 330"/>
            <p:cNvSpPr>
              <a:spLocks/>
            </p:cNvSpPr>
            <p:nvPr userDrawn="1"/>
          </p:nvSpPr>
          <p:spPr bwMode="gray">
            <a:xfrm>
              <a:off x="1922" y="2207"/>
              <a:ext cx="148" cy="167"/>
            </a:xfrm>
            <a:custGeom>
              <a:avLst/>
              <a:gdLst>
                <a:gd name="T0" fmla="*/ 141 w 144"/>
                <a:gd name="T1" fmla="*/ 126 h 155"/>
                <a:gd name="T2" fmla="*/ 144 w 144"/>
                <a:gd name="T3" fmla="*/ 119 h 155"/>
                <a:gd name="T4" fmla="*/ 141 w 144"/>
                <a:gd name="T5" fmla="*/ 116 h 155"/>
                <a:gd name="T6" fmla="*/ 134 w 144"/>
                <a:gd name="T7" fmla="*/ 105 h 155"/>
                <a:gd name="T8" fmla="*/ 120 w 144"/>
                <a:gd name="T9" fmla="*/ 102 h 155"/>
                <a:gd name="T10" fmla="*/ 113 w 144"/>
                <a:gd name="T11" fmla="*/ 84 h 155"/>
                <a:gd name="T12" fmla="*/ 109 w 144"/>
                <a:gd name="T13" fmla="*/ 77 h 155"/>
                <a:gd name="T14" fmla="*/ 116 w 144"/>
                <a:gd name="T15" fmla="*/ 77 h 155"/>
                <a:gd name="T16" fmla="*/ 113 w 144"/>
                <a:gd name="T17" fmla="*/ 74 h 155"/>
                <a:gd name="T18" fmla="*/ 98 w 144"/>
                <a:gd name="T19" fmla="*/ 63 h 155"/>
                <a:gd name="T20" fmla="*/ 84 w 144"/>
                <a:gd name="T21" fmla="*/ 49 h 155"/>
                <a:gd name="T22" fmla="*/ 74 w 144"/>
                <a:gd name="T23" fmla="*/ 42 h 155"/>
                <a:gd name="T24" fmla="*/ 70 w 144"/>
                <a:gd name="T25" fmla="*/ 42 h 155"/>
                <a:gd name="T26" fmla="*/ 46 w 144"/>
                <a:gd name="T27" fmla="*/ 21 h 155"/>
                <a:gd name="T28" fmla="*/ 42 w 144"/>
                <a:gd name="T29" fmla="*/ 17 h 155"/>
                <a:gd name="T30" fmla="*/ 39 w 144"/>
                <a:gd name="T31" fmla="*/ 7 h 155"/>
                <a:gd name="T32" fmla="*/ 28 w 144"/>
                <a:gd name="T33" fmla="*/ 0 h 155"/>
                <a:gd name="T34" fmla="*/ 17 w 144"/>
                <a:gd name="T35" fmla="*/ 0 h 155"/>
                <a:gd name="T36" fmla="*/ 7 w 144"/>
                <a:gd name="T37" fmla="*/ 0 h 155"/>
                <a:gd name="T38" fmla="*/ 0 w 144"/>
                <a:gd name="T39" fmla="*/ 0 h 155"/>
                <a:gd name="T40" fmla="*/ 3 w 144"/>
                <a:gd name="T41" fmla="*/ 7 h 155"/>
                <a:gd name="T42" fmla="*/ 10 w 144"/>
                <a:gd name="T43" fmla="*/ 14 h 155"/>
                <a:gd name="T44" fmla="*/ 17 w 144"/>
                <a:gd name="T45" fmla="*/ 17 h 155"/>
                <a:gd name="T46" fmla="*/ 39 w 144"/>
                <a:gd name="T47" fmla="*/ 45 h 155"/>
                <a:gd name="T48" fmla="*/ 46 w 144"/>
                <a:gd name="T49" fmla="*/ 56 h 155"/>
                <a:gd name="T50" fmla="*/ 46 w 144"/>
                <a:gd name="T51" fmla="*/ 63 h 155"/>
                <a:gd name="T52" fmla="*/ 60 w 144"/>
                <a:gd name="T53" fmla="*/ 81 h 155"/>
                <a:gd name="T54" fmla="*/ 81 w 144"/>
                <a:gd name="T55" fmla="*/ 112 h 155"/>
                <a:gd name="T56" fmla="*/ 105 w 144"/>
                <a:gd name="T57" fmla="*/ 141 h 155"/>
                <a:gd name="T58" fmla="*/ 130 w 144"/>
                <a:gd name="T59" fmla="*/ 155 h 155"/>
                <a:gd name="T60" fmla="*/ 134 w 144"/>
                <a:gd name="T61" fmla="*/ 155 h 155"/>
                <a:gd name="T62" fmla="*/ 141 w 144"/>
                <a:gd name="T63" fmla="*/ 151 h 155"/>
                <a:gd name="T64" fmla="*/ 144 w 144"/>
                <a:gd name="T65" fmla="*/ 141 h 155"/>
                <a:gd name="T66" fmla="*/ 144 w 144"/>
                <a:gd name="T67" fmla="*/ 13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4" h="155">
                  <a:moveTo>
                    <a:pt x="144" y="133"/>
                  </a:moveTo>
                  <a:lnTo>
                    <a:pt x="141" y="126"/>
                  </a:lnTo>
                  <a:lnTo>
                    <a:pt x="141" y="123"/>
                  </a:lnTo>
                  <a:lnTo>
                    <a:pt x="144" y="119"/>
                  </a:lnTo>
                  <a:lnTo>
                    <a:pt x="144" y="119"/>
                  </a:lnTo>
                  <a:lnTo>
                    <a:pt x="141" y="116"/>
                  </a:lnTo>
                  <a:lnTo>
                    <a:pt x="137" y="109"/>
                  </a:lnTo>
                  <a:lnTo>
                    <a:pt x="134" y="105"/>
                  </a:lnTo>
                  <a:lnTo>
                    <a:pt x="134" y="102"/>
                  </a:lnTo>
                  <a:lnTo>
                    <a:pt x="120" y="102"/>
                  </a:lnTo>
                  <a:lnTo>
                    <a:pt x="120" y="91"/>
                  </a:lnTo>
                  <a:lnTo>
                    <a:pt x="113" y="84"/>
                  </a:lnTo>
                  <a:lnTo>
                    <a:pt x="109" y="81"/>
                  </a:lnTo>
                  <a:lnTo>
                    <a:pt x="109" y="77"/>
                  </a:lnTo>
                  <a:lnTo>
                    <a:pt x="113" y="77"/>
                  </a:lnTo>
                  <a:lnTo>
                    <a:pt x="116" y="77"/>
                  </a:lnTo>
                  <a:lnTo>
                    <a:pt x="116" y="77"/>
                  </a:lnTo>
                  <a:lnTo>
                    <a:pt x="113" y="74"/>
                  </a:lnTo>
                  <a:lnTo>
                    <a:pt x="105" y="67"/>
                  </a:lnTo>
                  <a:lnTo>
                    <a:pt x="98" y="63"/>
                  </a:lnTo>
                  <a:lnTo>
                    <a:pt x="91" y="56"/>
                  </a:lnTo>
                  <a:lnTo>
                    <a:pt x="84" y="49"/>
                  </a:lnTo>
                  <a:lnTo>
                    <a:pt x="77" y="45"/>
                  </a:lnTo>
                  <a:lnTo>
                    <a:pt x="74" y="42"/>
                  </a:lnTo>
                  <a:lnTo>
                    <a:pt x="74" y="38"/>
                  </a:lnTo>
                  <a:lnTo>
                    <a:pt x="70" y="42"/>
                  </a:lnTo>
                  <a:lnTo>
                    <a:pt x="46" y="21"/>
                  </a:lnTo>
                  <a:lnTo>
                    <a:pt x="46" y="21"/>
                  </a:lnTo>
                  <a:lnTo>
                    <a:pt x="46" y="17"/>
                  </a:lnTo>
                  <a:lnTo>
                    <a:pt x="42" y="17"/>
                  </a:lnTo>
                  <a:lnTo>
                    <a:pt x="42" y="14"/>
                  </a:lnTo>
                  <a:lnTo>
                    <a:pt x="39" y="7"/>
                  </a:lnTo>
                  <a:lnTo>
                    <a:pt x="32" y="0"/>
                  </a:lnTo>
                  <a:lnTo>
                    <a:pt x="28" y="0"/>
                  </a:lnTo>
                  <a:lnTo>
                    <a:pt x="24" y="0"/>
                  </a:lnTo>
                  <a:lnTo>
                    <a:pt x="17" y="0"/>
                  </a:lnTo>
                  <a:lnTo>
                    <a:pt x="14" y="3"/>
                  </a:lnTo>
                  <a:lnTo>
                    <a:pt x="7" y="0"/>
                  </a:lnTo>
                  <a:lnTo>
                    <a:pt x="3" y="0"/>
                  </a:lnTo>
                  <a:lnTo>
                    <a:pt x="0" y="0"/>
                  </a:lnTo>
                  <a:lnTo>
                    <a:pt x="0" y="3"/>
                  </a:lnTo>
                  <a:lnTo>
                    <a:pt x="3" y="7"/>
                  </a:lnTo>
                  <a:lnTo>
                    <a:pt x="7" y="10"/>
                  </a:lnTo>
                  <a:lnTo>
                    <a:pt x="10" y="14"/>
                  </a:lnTo>
                  <a:lnTo>
                    <a:pt x="14" y="17"/>
                  </a:lnTo>
                  <a:lnTo>
                    <a:pt x="17" y="17"/>
                  </a:lnTo>
                  <a:lnTo>
                    <a:pt x="35" y="42"/>
                  </a:lnTo>
                  <a:lnTo>
                    <a:pt x="39" y="45"/>
                  </a:lnTo>
                  <a:lnTo>
                    <a:pt x="42" y="52"/>
                  </a:lnTo>
                  <a:lnTo>
                    <a:pt x="46" y="56"/>
                  </a:lnTo>
                  <a:lnTo>
                    <a:pt x="46" y="60"/>
                  </a:lnTo>
                  <a:lnTo>
                    <a:pt x="46" y="63"/>
                  </a:lnTo>
                  <a:lnTo>
                    <a:pt x="56" y="70"/>
                  </a:lnTo>
                  <a:lnTo>
                    <a:pt x="60" y="81"/>
                  </a:lnTo>
                  <a:lnTo>
                    <a:pt x="67" y="95"/>
                  </a:lnTo>
                  <a:lnTo>
                    <a:pt x="81" y="112"/>
                  </a:lnTo>
                  <a:lnTo>
                    <a:pt x="95" y="130"/>
                  </a:lnTo>
                  <a:lnTo>
                    <a:pt x="105" y="141"/>
                  </a:lnTo>
                  <a:lnTo>
                    <a:pt x="109" y="148"/>
                  </a:lnTo>
                  <a:lnTo>
                    <a:pt x="130" y="155"/>
                  </a:lnTo>
                  <a:lnTo>
                    <a:pt x="130" y="155"/>
                  </a:lnTo>
                  <a:lnTo>
                    <a:pt x="134" y="155"/>
                  </a:lnTo>
                  <a:lnTo>
                    <a:pt x="137" y="151"/>
                  </a:lnTo>
                  <a:lnTo>
                    <a:pt x="141" y="151"/>
                  </a:lnTo>
                  <a:lnTo>
                    <a:pt x="144" y="144"/>
                  </a:lnTo>
                  <a:lnTo>
                    <a:pt x="144" y="141"/>
                  </a:lnTo>
                  <a:lnTo>
                    <a:pt x="144" y="133"/>
                  </a:lnTo>
                  <a:lnTo>
                    <a:pt x="144" y="13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5" name="Freeform 331"/>
            <p:cNvSpPr>
              <a:spLocks/>
            </p:cNvSpPr>
            <p:nvPr userDrawn="1"/>
          </p:nvSpPr>
          <p:spPr bwMode="gray">
            <a:xfrm>
              <a:off x="2067" y="2377"/>
              <a:ext cx="123" cy="38"/>
            </a:xfrm>
            <a:custGeom>
              <a:avLst/>
              <a:gdLst>
                <a:gd name="T0" fmla="*/ 116 w 119"/>
                <a:gd name="T1" fmla="*/ 21 h 35"/>
                <a:gd name="T2" fmla="*/ 116 w 119"/>
                <a:gd name="T3" fmla="*/ 21 h 35"/>
                <a:gd name="T4" fmla="*/ 109 w 119"/>
                <a:gd name="T5" fmla="*/ 18 h 35"/>
                <a:gd name="T6" fmla="*/ 105 w 119"/>
                <a:gd name="T7" fmla="*/ 14 h 35"/>
                <a:gd name="T8" fmla="*/ 95 w 119"/>
                <a:gd name="T9" fmla="*/ 14 h 35"/>
                <a:gd name="T10" fmla="*/ 88 w 119"/>
                <a:gd name="T11" fmla="*/ 11 h 35"/>
                <a:gd name="T12" fmla="*/ 81 w 119"/>
                <a:gd name="T13" fmla="*/ 7 h 35"/>
                <a:gd name="T14" fmla="*/ 74 w 119"/>
                <a:gd name="T15" fmla="*/ 7 h 35"/>
                <a:gd name="T16" fmla="*/ 67 w 119"/>
                <a:gd name="T17" fmla="*/ 7 h 35"/>
                <a:gd name="T18" fmla="*/ 60 w 119"/>
                <a:gd name="T19" fmla="*/ 7 h 35"/>
                <a:gd name="T20" fmla="*/ 60 w 119"/>
                <a:gd name="T21" fmla="*/ 7 h 35"/>
                <a:gd name="T22" fmla="*/ 24 w 119"/>
                <a:gd name="T23" fmla="*/ 0 h 35"/>
                <a:gd name="T24" fmla="*/ 17 w 119"/>
                <a:gd name="T25" fmla="*/ 0 h 35"/>
                <a:gd name="T26" fmla="*/ 10 w 119"/>
                <a:gd name="T27" fmla="*/ 0 h 35"/>
                <a:gd name="T28" fmla="*/ 7 w 119"/>
                <a:gd name="T29" fmla="*/ 0 h 35"/>
                <a:gd name="T30" fmla="*/ 3 w 119"/>
                <a:gd name="T31" fmla="*/ 4 h 35"/>
                <a:gd name="T32" fmla="*/ 0 w 119"/>
                <a:gd name="T33" fmla="*/ 4 h 35"/>
                <a:gd name="T34" fmla="*/ 0 w 119"/>
                <a:gd name="T35" fmla="*/ 11 h 35"/>
                <a:gd name="T36" fmla="*/ 21 w 119"/>
                <a:gd name="T37" fmla="*/ 25 h 35"/>
                <a:gd name="T38" fmla="*/ 53 w 119"/>
                <a:gd name="T39" fmla="*/ 25 h 35"/>
                <a:gd name="T40" fmla="*/ 74 w 119"/>
                <a:gd name="T41" fmla="*/ 32 h 35"/>
                <a:gd name="T42" fmla="*/ 77 w 119"/>
                <a:gd name="T43" fmla="*/ 32 h 35"/>
                <a:gd name="T44" fmla="*/ 84 w 119"/>
                <a:gd name="T45" fmla="*/ 32 h 35"/>
                <a:gd name="T46" fmla="*/ 91 w 119"/>
                <a:gd name="T47" fmla="*/ 32 h 35"/>
                <a:gd name="T48" fmla="*/ 98 w 119"/>
                <a:gd name="T49" fmla="*/ 35 h 35"/>
                <a:gd name="T50" fmla="*/ 109 w 119"/>
                <a:gd name="T51" fmla="*/ 35 h 35"/>
                <a:gd name="T52" fmla="*/ 116 w 119"/>
                <a:gd name="T53" fmla="*/ 35 h 35"/>
                <a:gd name="T54" fmla="*/ 119 w 119"/>
                <a:gd name="T55" fmla="*/ 35 h 35"/>
                <a:gd name="T56" fmla="*/ 119 w 119"/>
                <a:gd name="T57" fmla="*/ 32 h 35"/>
                <a:gd name="T58" fmla="*/ 119 w 119"/>
                <a:gd name="T59" fmla="*/ 28 h 35"/>
                <a:gd name="T60" fmla="*/ 119 w 119"/>
                <a:gd name="T61" fmla="*/ 25 h 35"/>
                <a:gd name="T62" fmla="*/ 119 w 119"/>
                <a:gd name="T63" fmla="*/ 21 h 35"/>
                <a:gd name="T64" fmla="*/ 116 w 119"/>
                <a:gd name="T65" fmla="*/ 2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9" h="35">
                  <a:moveTo>
                    <a:pt x="116" y="21"/>
                  </a:moveTo>
                  <a:lnTo>
                    <a:pt x="116" y="21"/>
                  </a:lnTo>
                  <a:lnTo>
                    <a:pt x="109" y="18"/>
                  </a:lnTo>
                  <a:lnTo>
                    <a:pt x="105" y="14"/>
                  </a:lnTo>
                  <a:lnTo>
                    <a:pt x="95" y="14"/>
                  </a:lnTo>
                  <a:lnTo>
                    <a:pt x="88" y="11"/>
                  </a:lnTo>
                  <a:lnTo>
                    <a:pt x="81" y="7"/>
                  </a:lnTo>
                  <a:lnTo>
                    <a:pt x="74" y="7"/>
                  </a:lnTo>
                  <a:lnTo>
                    <a:pt x="67" y="7"/>
                  </a:lnTo>
                  <a:lnTo>
                    <a:pt x="60" y="7"/>
                  </a:lnTo>
                  <a:lnTo>
                    <a:pt x="60" y="7"/>
                  </a:lnTo>
                  <a:lnTo>
                    <a:pt x="24" y="0"/>
                  </a:lnTo>
                  <a:lnTo>
                    <a:pt x="17" y="0"/>
                  </a:lnTo>
                  <a:lnTo>
                    <a:pt x="10" y="0"/>
                  </a:lnTo>
                  <a:lnTo>
                    <a:pt x="7" y="0"/>
                  </a:lnTo>
                  <a:lnTo>
                    <a:pt x="3" y="4"/>
                  </a:lnTo>
                  <a:lnTo>
                    <a:pt x="0" y="4"/>
                  </a:lnTo>
                  <a:lnTo>
                    <a:pt x="0" y="11"/>
                  </a:lnTo>
                  <a:lnTo>
                    <a:pt x="21" y="25"/>
                  </a:lnTo>
                  <a:lnTo>
                    <a:pt x="53" y="25"/>
                  </a:lnTo>
                  <a:lnTo>
                    <a:pt x="74" y="32"/>
                  </a:lnTo>
                  <a:lnTo>
                    <a:pt x="77" y="32"/>
                  </a:lnTo>
                  <a:lnTo>
                    <a:pt x="84" y="32"/>
                  </a:lnTo>
                  <a:lnTo>
                    <a:pt x="91" y="32"/>
                  </a:lnTo>
                  <a:lnTo>
                    <a:pt x="98" y="35"/>
                  </a:lnTo>
                  <a:lnTo>
                    <a:pt x="109" y="35"/>
                  </a:lnTo>
                  <a:lnTo>
                    <a:pt x="116" y="35"/>
                  </a:lnTo>
                  <a:lnTo>
                    <a:pt x="119" y="35"/>
                  </a:lnTo>
                  <a:lnTo>
                    <a:pt x="119" y="32"/>
                  </a:lnTo>
                  <a:lnTo>
                    <a:pt x="119" y="28"/>
                  </a:lnTo>
                  <a:lnTo>
                    <a:pt x="119" y="25"/>
                  </a:lnTo>
                  <a:lnTo>
                    <a:pt x="119" y="21"/>
                  </a:lnTo>
                  <a:lnTo>
                    <a:pt x="116"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6" name="Freeform 332"/>
            <p:cNvSpPr>
              <a:spLocks/>
            </p:cNvSpPr>
            <p:nvPr userDrawn="1"/>
          </p:nvSpPr>
          <p:spPr bwMode="gray">
            <a:xfrm>
              <a:off x="2313" y="2404"/>
              <a:ext cx="66" cy="31"/>
            </a:xfrm>
            <a:custGeom>
              <a:avLst/>
              <a:gdLst>
                <a:gd name="T0" fmla="*/ 28 w 64"/>
                <a:gd name="T1" fmla="*/ 3 h 28"/>
                <a:gd name="T2" fmla="*/ 25 w 64"/>
                <a:gd name="T3" fmla="*/ 3 h 28"/>
                <a:gd name="T4" fmla="*/ 18 w 64"/>
                <a:gd name="T5" fmla="*/ 7 h 28"/>
                <a:gd name="T6" fmla="*/ 11 w 64"/>
                <a:gd name="T7" fmla="*/ 10 h 28"/>
                <a:gd name="T8" fmla="*/ 7 w 64"/>
                <a:gd name="T9" fmla="*/ 14 h 28"/>
                <a:gd name="T10" fmla="*/ 4 w 64"/>
                <a:gd name="T11" fmla="*/ 17 h 28"/>
                <a:gd name="T12" fmla="*/ 0 w 64"/>
                <a:gd name="T13" fmla="*/ 17 h 28"/>
                <a:gd name="T14" fmla="*/ 0 w 64"/>
                <a:gd name="T15" fmla="*/ 28 h 28"/>
                <a:gd name="T16" fmla="*/ 18 w 64"/>
                <a:gd name="T17" fmla="*/ 24 h 28"/>
                <a:gd name="T18" fmla="*/ 46 w 64"/>
                <a:gd name="T19" fmla="*/ 14 h 28"/>
                <a:gd name="T20" fmla="*/ 46 w 64"/>
                <a:gd name="T21" fmla="*/ 14 h 28"/>
                <a:gd name="T22" fmla="*/ 50 w 64"/>
                <a:gd name="T23" fmla="*/ 10 h 28"/>
                <a:gd name="T24" fmla="*/ 57 w 64"/>
                <a:gd name="T25" fmla="*/ 7 h 28"/>
                <a:gd name="T26" fmla="*/ 60 w 64"/>
                <a:gd name="T27" fmla="*/ 7 h 28"/>
                <a:gd name="T28" fmla="*/ 64 w 64"/>
                <a:gd name="T29" fmla="*/ 3 h 28"/>
                <a:gd name="T30" fmla="*/ 64 w 64"/>
                <a:gd name="T31" fmla="*/ 0 h 28"/>
                <a:gd name="T32" fmla="*/ 60 w 64"/>
                <a:gd name="T33" fmla="*/ 0 h 28"/>
                <a:gd name="T34" fmla="*/ 57 w 64"/>
                <a:gd name="T35" fmla="*/ 0 h 28"/>
                <a:gd name="T36" fmla="*/ 53 w 64"/>
                <a:gd name="T37" fmla="*/ 0 h 28"/>
                <a:gd name="T38" fmla="*/ 53 w 64"/>
                <a:gd name="T39" fmla="*/ 0 h 28"/>
                <a:gd name="T40" fmla="*/ 53 w 64"/>
                <a:gd name="T41" fmla="*/ 0 h 28"/>
                <a:gd name="T42" fmla="*/ 46 w 64"/>
                <a:gd name="T43" fmla="*/ 3 h 28"/>
                <a:gd name="T44" fmla="*/ 39 w 64"/>
                <a:gd name="T45" fmla="*/ 3 h 28"/>
                <a:gd name="T46" fmla="*/ 36 w 64"/>
                <a:gd name="T47" fmla="*/ 3 h 28"/>
                <a:gd name="T48" fmla="*/ 28 w 64"/>
                <a:gd name="T4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28">
                  <a:moveTo>
                    <a:pt x="28" y="3"/>
                  </a:moveTo>
                  <a:lnTo>
                    <a:pt x="25" y="3"/>
                  </a:lnTo>
                  <a:lnTo>
                    <a:pt x="18" y="7"/>
                  </a:lnTo>
                  <a:lnTo>
                    <a:pt x="11" y="10"/>
                  </a:lnTo>
                  <a:lnTo>
                    <a:pt x="7" y="14"/>
                  </a:lnTo>
                  <a:lnTo>
                    <a:pt x="4" y="17"/>
                  </a:lnTo>
                  <a:lnTo>
                    <a:pt x="0" y="17"/>
                  </a:lnTo>
                  <a:lnTo>
                    <a:pt x="0" y="28"/>
                  </a:lnTo>
                  <a:lnTo>
                    <a:pt x="18" y="24"/>
                  </a:lnTo>
                  <a:lnTo>
                    <a:pt x="46" y="14"/>
                  </a:lnTo>
                  <a:lnTo>
                    <a:pt x="46" y="14"/>
                  </a:lnTo>
                  <a:lnTo>
                    <a:pt x="50" y="10"/>
                  </a:lnTo>
                  <a:lnTo>
                    <a:pt x="57" y="7"/>
                  </a:lnTo>
                  <a:lnTo>
                    <a:pt x="60" y="7"/>
                  </a:lnTo>
                  <a:lnTo>
                    <a:pt x="64" y="3"/>
                  </a:lnTo>
                  <a:lnTo>
                    <a:pt x="64" y="0"/>
                  </a:lnTo>
                  <a:lnTo>
                    <a:pt x="60" y="0"/>
                  </a:lnTo>
                  <a:lnTo>
                    <a:pt x="57" y="0"/>
                  </a:lnTo>
                  <a:lnTo>
                    <a:pt x="53" y="0"/>
                  </a:lnTo>
                  <a:lnTo>
                    <a:pt x="53" y="0"/>
                  </a:lnTo>
                  <a:lnTo>
                    <a:pt x="53" y="0"/>
                  </a:lnTo>
                  <a:lnTo>
                    <a:pt x="46" y="3"/>
                  </a:lnTo>
                  <a:lnTo>
                    <a:pt x="39" y="3"/>
                  </a:lnTo>
                  <a:lnTo>
                    <a:pt x="36" y="3"/>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7" name="Freeform 333"/>
            <p:cNvSpPr>
              <a:spLocks/>
            </p:cNvSpPr>
            <p:nvPr userDrawn="1"/>
          </p:nvSpPr>
          <p:spPr bwMode="gray">
            <a:xfrm>
              <a:off x="4614" y="1986"/>
              <a:ext cx="22" cy="12"/>
            </a:xfrm>
            <a:custGeom>
              <a:avLst/>
              <a:gdLst>
                <a:gd name="T0" fmla="*/ 21 w 21"/>
                <a:gd name="T1" fmla="*/ 7 h 11"/>
                <a:gd name="T2" fmla="*/ 14 w 21"/>
                <a:gd name="T3" fmla="*/ 4 h 11"/>
                <a:gd name="T4" fmla="*/ 11 w 21"/>
                <a:gd name="T5" fmla="*/ 0 h 11"/>
                <a:gd name="T6" fmla="*/ 4 w 21"/>
                <a:gd name="T7" fmla="*/ 0 h 11"/>
                <a:gd name="T8" fmla="*/ 0 w 21"/>
                <a:gd name="T9" fmla="*/ 4 h 11"/>
                <a:gd name="T10" fmla="*/ 11 w 21"/>
                <a:gd name="T11" fmla="*/ 11 h 11"/>
                <a:gd name="T12" fmla="*/ 21 w 21"/>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21" h="11">
                  <a:moveTo>
                    <a:pt x="21" y="7"/>
                  </a:moveTo>
                  <a:lnTo>
                    <a:pt x="14" y="4"/>
                  </a:lnTo>
                  <a:lnTo>
                    <a:pt x="11" y="0"/>
                  </a:lnTo>
                  <a:lnTo>
                    <a:pt x="4" y="0"/>
                  </a:lnTo>
                  <a:lnTo>
                    <a:pt x="0" y="4"/>
                  </a:lnTo>
                  <a:lnTo>
                    <a:pt x="11" y="11"/>
                  </a:lnTo>
                  <a:lnTo>
                    <a:pt x="21"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8" name="Freeform 334"/>
            <p:cNvSpPr>
              <a:spLocks noEditPoints="1"/>
            </p:cNvSpPr>
            <p:nvPr userDrawn="1"/>
          </p:nvSpPr>
          <p:spPr bwMode="gray">
            <a:xfrm>
              <a:off x="4597" y="2005"/>
              <a:ext cx="83" cy="43"/>
            </a:xfrm>
            <a:custGeom>
              <a:avLst/>
              <a:gdLst>
                <a:gd name="T0" fmla="*/ 17 w 81"/>
                <a:gd name="T1" fmla="*/ 28 h 39"/>
                <a:gd name="T2" fmla="*/ 21 w 81"/>
                <a:gd name="T3" fmla="*/ 32 h 39"/>
                <a:gd name="T4" fmla="*/ 24 w 81"/>
                <a:gd name="T5" fmla="*/ 32 h 39"/>
                <a:gd name="T6" fmla="*/ 28 w 81"/>
                <a:gd name="T7" fmla="*/ 35 h 39"/>
                <a:gd name="T8" fmla="*/ 31 w 81"/>
                <a:gd name="T9" fmla="*/ 39 h 39"/>
                <a:gd name="T10" fmla="*/ 38 w 81"/>
                <a:gd name="T11" fmla="*/ 39 h 39"/>
                <a:gd name="T12" fmla="*/ 42 w 81"/>
                <a:gd name="T13" fmla="*/ 35 h 39"/>
                <a:gd name="T14" fmla="*/ 42 w 81"/>
                <a:gd name="T15" fmla="*/ 35 h 39"/>
                <a:gd name="T16" fmla="*/ 42 w 81"/>
                <a:gd name="T17" fmla="*/ 35 h 39"/>
                <a:gd name="T18" fmla="*/ 42 w 81"/>
                <a:gd name="T19" fmla="*/ 35 h 39"/>
                <a:gd name="T20" fmla="*/ 46 w 81"/>
                <a:gd name="T21" fmla="*/ 35 h 39"/>
                <a:gd name="T22" fmla="*/ 49 w 81"/>
                <a:gd name="T23" fmla="*/ 35 h 39"/>
                <a:gd name="T24" fmla="*/ 53 w 81"/>
                <a:gd name="T25" fmla="*/ 32 h 39"/>
                <a:gd name="T26" fmla="*/ 56 w 81"/>
                <a:gd name="T27" fmla="*/ 28 h 39"/>
                <a:gd name="T28" fmla="*/ 60 w 81"/>
                <a:gd name="T29" fmla="*/ 28 h 39"/>
                <a:gd name="T30" fmla="*/ 60 w 81"/>
                <a:gd name="T31" fmla="*/ 28 h 39"/>
                <a:gd name="T32" fmla="*/ 63 w 81"/>
                <a:gd name="T33" fmla="*/ 32 h 39"/>
                <a:gd name="T34" fmla="*/ 74 w 81"/>
                <a:gd name="T35" fmla="*/ 28 h 39"/>
                <a:gd name="T36" fmla="*/ 81 w 81"/>
                <a:gd name="T37" fmla="*/ 25 h 39"/>
                <a:gd name="T38" fmla="*/ 77 w 81"/>
                <a:gd name="T39" fmla="*/ 18 h 39"/>
                <a:gd name="T40" fmla="*/ 74 w 81"/>
                <a:gd name="T41" fmla="*/ 14 h 39"/>
                <a:gd name="T42" fmla="*/ 63 w 81"/>
                <a:gd name="T43" fmla="*/ 14 h 39"/>
                <a:gd name="T44" fmla="*/ 70 w 81"/>
                <a:gd name="T45" fmla="*/ 10 h 39"/>
                <a:gd name="T46" fmla="*/ 60 w 81"/>
                <a:gd name="T47" fmla="*/ 10 h 39"/>
                <a:gd name="T48" fmla="*/ 53 w 81"/>
                <a:gd name="T49" fmla="*/ 7 h 39"/>
                <a:gd name="T50" fmla="*/ 46 w 81"/>
                <a:gd name="T51" fmla="*/ 3 h 39"/>
                <a:gd name="T52" fmla="*/ 42 w 81"/>
                <a:gd name="T53" fmla="*/ 3 h 39"/>
                <a:gd name="T54" fmla="*/ 42 w 81"/>
                <a:gd name="T55" fmla="*/ 3 h 39"/>
                <a:gd name="T56" fmla="*/ 28 w 81"/>
                <a:gd name="T57" fmla="*/ 0 h 39"/>
                <a:gd name="T58" fmla="*/ 17 w 81"/>
                <a:gd name="T59" fmla="*/ 0 h 39"/>
                <a:gd name="T60" fmla="*/ 10 w 81"/>
                <a:gd name="T61" fmla="*/ 0 h 39"/>
                <a:gd name="T62" fmla="*/ 7 w 81"/>
                <a:gd name="T63" fmla="*/ 7 h 39"/>
                <a:gd name="T64" fmla="*/ 10 w 81"/>
                <a:gd name="T65" fmla="*/ 7 h 39"/>
                <a:gd name="T66" fmla="*/ 14 w 81"/>
                <a:gd name="T67" fmla="*/ 7 h 39"/>
                <a:gd name="T68" fmla="*/ 17 w 81"/>
                <a:gd name="T69" fmla="*/ 7 h 39"/>
                <a:gd name="T70" fmla="*/ 21 w 81"/>
                <a:gd name="T71" fmla="*/ 7 h 39"/>
                <a:gd name="T72" fmla="*/ 24 w 81"/>
                <a:gd name="T73" fmla="*/ 10 h 39"/>
                <a:gd name="T74" fmla="*/ 24 w 81"/>
                <a:gd name="T75" fmla="*/ 14 h 39"/>
                <a:gd name="T76" fmla="*/ 24 w 81"/>
                <a:gd name="T77" fmla="*/ 14 h 39"/>
                <a:gd name="T78" fmla="*/ 24 w 81"/>
                <a:gd name="T79" fmla="*/ 18 h 39"/>
                <a:gd name="T80" fmla="*/ 24 w 81"/>
                <a:gd name="T81" fmla="*/ 18 h 39"/>
                <a:gd name="T82" fmla="*/ 24 w 81"/>
                <a:gd name="T83" fmla="*/ 21 h 39"/>
                <a:gd name="T84" fmla="*/ 17 w 81"/>
                <a:gd name="T85" fmla="*/ 21 h 39"/>
                <a:gd name="T86" fmla="*/ 7 w 81"/>
                <a:gd name="T87" fmla="*/ 18 h 39"/>
                <a:gd name="T88" fmla="*/ 0 w 81"/>
                <a:gd name="T89" fmla="*/ 18 h 39"/>
                <a:gd name="T90" fmla="*/ 0 w 81"/>
                <a:gd name="T91" fmla="*/ 21 h 39"/>
                <a:gd name="T92" fmla="*/ 3 w 81"/>
                <a:gd name="T93" fmla="*/ 25 h 39"/>
                <a:gd name="T94" fmla="*/ 7 w 81"/>
                <a:gd name="T95" fmla="*/ 25 h 39"/>
                <a:gd name="T96" fmla="*/ 10 w 81"/>
                <a:gd name="T97" fmla="*/ 25 h 39"/>
                <a:gd name="T98" fmla="*/ 14 w 81"/>
                <a:gd name="T99" fmla="*/ 28 h 39"/>
                <a:gd name="T100" fmla="*/ 17 w 81"/>
                <a:gd name="T101" fmla="*/ 28 h 39"/>
                <a:gd name="T102" fmla="*/ 38 w 81"/>
                <a:gd name="T103" fmla="*/ 18 h 39"/>
                <a:gd name="T104" fmla="*/ 42 w 81"/>
                <a:gd name="T105" fmla="*/ 18 h 39"/>
                <a:gd name="T106" fmla="*/ 42 w 81"/>
                <a:gd name="T107" fmla="*/ 14 h 39"/>
                <a:gd name="T108" fmla="*/ 46 w 81"/>
                <a:gd name="T109" fmla="*/ 10 h 39"/>
                <a:gd name="T110" fmla="*/ 46 w 81"/>
                <a:gd name="T111" fmla="*/ 14 h 39"/>
                <a:gd name="T112" fmla="*/ 42 w 81"/>
                <a:gd name="T113" fmla="*/ 18 h 39"/>
                <a:gd name="T114" fmla="*/ 38 w 81"/>
                <a:gd name="T115" fmla="*/ 18 h 39"/>
                <a:gd name="T116" fmla="*/ 38 w 81"/>
                <a:gd name="T117" fmla="*/ 21 h 39"/>
                <a:gd name="T118" fmla="*/ 38 w 81"/>
                <a:gd name="T119" fmla="*/ 21 h 39"/>
                <a:gd name="T120" fmla="*/ 38 w 81"/>
                <a:gd name="T121" fmla="*/ 21 h 39"/>
                <a:gd name="T122" fmla="*/ 38 w 81"/>
                <a:gd name="T123" fmla="*/ 21 h 39"/>
                <a:gd name="T124" fmla="*/ 38 w 81"/>
                <a:gd name="T125"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 h="39">
                  <a:moveTo>
                    <a:pt x="17" y="28"/>
                  </a:moveTo>
                  <a:lnTo>
                    <a:pt x="21" y="32"/>
                  </a:lnTo>
                  <a:lnTo>
                    <a:pt x="24" y="32"/>
                  </a:lnTo>
                  <a:lnTo>
                    <a:pt x="28" y="35"/>
                  </a:lnTo>
                  <a:lnTo>
                    <a:pt x="31" y="39"/>
                  </a:lnTo>
                  <a:lnTo>
                    <a:pt x="38" y="39"/>
                  </a:lnTo>
                  <a:lnTo>
                    <a:pt x="42" y="35"/>
                  </a:lnTo>
                  <a:lnTo>
                    <a:pt x="42" y="35"/>
                  </a:lnTo>
                  <a:lnTo>
                    <a:pt x="42" y="35"/>
                  </a:lnTo>
                  <a:lnTo>
                    <a:pt x="42" y="35"/>
                  </a:lnTo>
                  <a:lnTo>
                    <a:pt x="46" y="35"/>
                  </a:lnTo>
                  <a:lnTo>
                    <a:pt x="49" y="35"/>
                  </a:lnTo>
                  <a:lnTo>
                    <a:pt x="53" y="32"/>
                  </a:lnTo>
                  <a:lnTo>
                    <a:pt x="56" y="28"/>
                  </a:lnTo>
                  <a:lnTo>
                    <a:pt x="60" y="28"/>
                  </a:lnTo>
                  <a:lnTo>
                    <a:pt x="60" y="28"/>
                  </a:lnTo>
                  <a:lnTo>
                    <a:pt x="63" y="32"/>
                  </a:lnTo>
                  <a:lnTo>
                    <a:pt x="74" y="28"/>
                  </a:lnTo>
                  <a:lnTo>
                    <a:pt x="81" y="25"/>
                  </a:lnTo>
                  <a:lnTo>
                    <a:pt x="77" y="18"/>
                  </a:lnTo>
                  <a:lnTo>
                    <a:pt x="74" y="14"/>
                  </a:lnTo>
                  <a:lnTo>
                    <a:pt x="63" y="14"/>
                  </a:lnTo>
                  <a:lnTo>
                    <a:pt x="70" y="10"/>
                  </a:lnTo>
                  <a:lnTo>
                    <a:pt x="60" y="10"/>
                  </a:lnTo>
                  <a:lnTo>
                    <a:pt x="53" y="7"/>
                  </a:lnTo>
                  <a:lnTo>
                    <a:pt x="46" y="3"/>
                  </a:lnTo>
                  <a:lnTo>
                    <a:pt x="42" y="3"/>
                  </a:lnTo>
                  <a:lnTo>
                    <a:pt x="42" y="3"/>
                  </a:lnTo>
                  <a:lnTo>
                    <a:pt x="28" y="0"/>
                  </a:lnTo>
                  <a:lnTo>
                    <a:pt x="17" y="0"/>
                  </a:lnTo>
                  <a:lnTo>
                    <a:pt x="10" y="0"/>
                  </a:lnTo>
                  <a:lnTo>
                    <a:pt x="7" y="7"/>
                  </a:lnTo>
                  <a:lnTo>
                    <a:pt x="10" y="7"/>
                  </a:lnTo>
                  <a:lnTo>
                    <a:pt x="14" y="7"/>
                  </a:lnTo>
                  <a:lnTo>
                    <a:pt x="17" y="7"/>
                  </a:lnTo>
                  <a:lnTo>
                    <a:pt x="21" y="7"/>
                  </a:lnTo>
                  <a:lnTo>
                    <a:pt x="24" y="10"/>
                  </a:lnTo>
                  <a:lnTo>
                    <a:pt x="24" y="14"/>
                  </a:lnTo>
                  <a:lnTo>
                    <a:pt x="24" y="14"/>
                  </a:lnTo>
                  <a:lnTo>
                    <a:pt x="24" y="18"/>
                  </a:lnTo>
                  <a:lnTo>
                    <a:pt x="24" y="18"/>
                  </a:lnTo>
                  <a:lnTo>
                    <a:pt x="24" y="21"/>
                  </a:lnTo>
                  <a:lnTo>
                    <a:pt x="17" y="21"/>
                  </a:lnTo>
                  <a:lnTo>
                    <a:pt x="7" y="18"/>
                  </a:lnTo>
                  <a:lnTo>
                    <a:pt x="0" y="18"/>
                  </a:lnTo>
                  <a:lnTo>
                    <a:pt x="0" y="21"/>
                  </a:lnTo>
                  <a:lnTo>
                    <a:pt x="3" y="25"/>
                  </a:lnTo>
                  <a:lnTo>
                    <a:pt x="7" y="25"/>
                  </a:lnTo>
                  <a:lnTo>
                    <a:pt x="10" y="25"/>
                  </a:lnTo>
                  <a:lnTo>
                    <a:pt x="14" y="28"/>
                  </a:lnTo>
                  <a:lnTo>
                    <a:pt x="17" y="28"/>
                  </a:lnTo>
                  <a:close/>
                  <a:moveTo>
                    <a:pt x="38" y="18"/>
                  </a:moveTo>
                  <a:lnTo>
                    <a:pt x="42" y="18"/>
                  </a:lnTo>
                  <a:lnTo>
                    <a:pt x="42" y="14"/>
                  </a:lnTo>
                  <a:lnTo>
                    <a:pt x="46" y="10"/>
                  </a:lnTo>
                  <a:lnTo>
                    <a:pt x="46" y="14"/>
                  </a:lnTo>
                  <a:lnTo>
                    <a:pt x="42" y="18"/>
                  </a:lnTo>
                  <a:lnTo>
                    <a:pt x="38" y="18"/>
                  </a:lnTo>
                  <a:lnTo>
                    <a:pt x="38" y="21"/>
                  </a:lnTo>
                  <a:lnTo>
                    <a:pt x="38" y="21"/>
                  </a:lnTo>
                  <a:lnTo>
                    <a:pt x="38" y="21"/>
                  </a:lnTo>
                  <a:lnTo>
                    <a:pt x="38" y="21"/>
                  </a:lnTo>
                  <a:lnTo>
                    <a:pt x="38"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9" name="Freeform 335"/>
            <p:cNvSpPr>
              <a:spLocks/>
            </p:cNvSpPr>
            <p:nvPr userDrawn="1"/>
          </p:nvSpPr>
          <p:spPr bwMode="gray">
            <a:xfrm>
              <a:off x="4445" y="1953"/>
              <a:ext cx="155" cy="60"/>
            </a:xfrm>
            <a:custGeom>
              <a:avLst/>
              <a:gdLst>
                <a:gd name="T0" fmla="*/ 98 w 151"/>
                <a:gd name="T1" fmla="*/ 52 h 56"/>
                <a:gd name="T2" fmla="*/ 98 w 151"/>
                <a:gd name="T3" fmla="*/ 56 h 56"/>
                <a:gd name="T4" fmla="*/ 102 w 151"/>
                <a:gd name="T5" fmla="*/ 56 h 56"/>
                <a:gd name="T6" fmla="*/ 105 w 151"/>
                <a:gd name="T7" fmla="*/ 56 h 56"/>
                <a:gd name="T8" fmla="*/ 112 w 151"/>
                <a:gd name="T9" fmla="*/ 56 h 56"/>
                <a:gd name="T10" fmla="*/ 120 w 151"/>
                <a:gd name="T11" fmla="*/ 56 h 56"/>
                <a:gd name="T12" fmla="*/ 127 w 151"/>
                <a:gd name="T13" fmla="*/ 56 h 56"/>
                <a:gd name="T14" fmla="*/ 134 w 151"/>
                <a:gd name="T15" fmla="*/ 56 h 56"/>
                <a:gd name="T16" fmla="*/ 148 w 151"/>
                <a:gd name="T17" fmla="*/ 56 h 56"/>
                <a:gd name="T18" fmla="*/ 148 w 151"/>
                <a:gd name="T19" fmla="*/ 52 h 56"/>
                <a:gd name="T20" fmla="*/ 151 w 151"/>
                <a:gd name="T21" fmla="*/ 52 h 56"/>
                <a:gd name="T22" fmla="*/ 151 w 151"/>
                <a:gd name="T23" fmla="*/ 49 h 56"/>
                <a:gd name="T24" fmla="*/ 148 w 151"/>
                <a:gd name="T25" fmla="*/ 45 h 56"/>
                <a:gd name="T26" fmla="*/ 130 w 151"/>
                <a:gd name="T27" fmla="*/ 35 h 56"/>
                <a:gd name="T28" fmla="*/ 127 w 151"/>
                <a:gd name="T29" fmla="*/ 31 h 56"/>
                <a:gd name="T30" fmla="*/ 95 w 151"/>
                <a:gd name="T31" fmla="*/ 21 h 56"/>
                <a:gd name="T32" fmla="*/ 81 w 151"/>
                <a:gd name="T33" fmla="*/ 21 h 56"/>
                <a:gd name="T34" fmla="*/ 81 w 151"/>
                <a:gd name="T35" fmla="*/ 21 h 56"/>
                <a:gd name="T36" fmla="*/ 77 w 151"/>
                <a:gd name="T37" fmla="*/ 17 h 56"/>
                <a:gd name="T38" fmla="*/ 70 w 151"/>
                <a:gd name="T39" fmla="*/ 14 h 56"/>
                <a:gd name="T40" fmla="*/ 63 w 151"/>
                <a:gd name="T41" fmla="*/ 7 h 56"/>
                <a:gd name="T42" fmla="*/ 35 w 151"/>
                <a:gd name="T43" fmla="*/ 0 h 56"/>
                <a:gd name="T44" fmla="*/ 21 w 151"/>
                <a:gd name="T45" fmla="*/ 3 h 56"/>
                <a:gd name="T46" fmla="*/ 21 w 151"/>
                <a:gd name="T47" fmla="*/ 3 h 56"/>
                <a:gd name="T48" fmla="*/ 14 w 151"/>
                <a:gd name="T49" fmla="*/ 3 h 56"/>
                <a:gd name="T50" fmla="*/ 7 w 151"/>
                <a:gd name="T51" fmla="*/ 7 h 56"/>
                <a:gd name="T52" fmla="*/ 3 w 151"/>
                <a:gd name="T53" fmla="*/ 14 h 56"/>
                <a:gd name="T54" fmla="*/ 0 w 151"/>
                <a:gd name="T55" fmla="*/ 17 h 56"/>
                <a:gd name="T56" fmla="*/ 3 w 151"/>
                <a:gd name="T57" fmla="*/ 21 h 56"/>
                <a:gd name="T58" fmla="*/ 7 w 151"/>
                <a:gd name="T59" fmla="*/ 21 h 56"/>
                <a:gd name="T60" fmla="*/ 10 w 151"/>
                <a:gd name="T61" fmla="*/ 21 h 56"/>
                <a:gd name="T62" fmla="*/ 14 w 151"/>
                <a:gd name="T63" fmla="*/ 21 h 56"/>
                <a:gd name="T64" fmla="*/ 21 w 151"/>
                <a:gd name="T65" fmla="*/ 21 h 56"/>
                <a:gd name="T66" fmla="*/ 24 w 151"/>
                <a:gd name="T67" fmla="*/ 17 h 56"/>
                <a:gd name="T68" fmla="*/ 31 w 151"/>
                <a:gd name="T69" fmla="*/ 17 h 56"/>
                <a:gd name="T70" fmla="*/ 35 w 151"/>
                <a:gd name="T71" fmla="*/ 17 h 56"/>
                <a:gd name="T72" fmla="*/ 39 w 151"/>
                <a:gd name="T73" fmla="*/ 17 h 56"/>
                <a:gd name="T74" fmla="*/ 42 w 151"/>
                <a:gd name="T75" fmla="*/ 21 h 56"/>
                <a:gd name="T76" fmla="*/ 49 w 151"/>
                <a:gd name="T77" fmla="*/ 21 h 56"/>
                <a:gd name="T78" fmla="*/ 56 w 151"/>
                <a:gd name="T79" fmla="*/ 24 h 56"/>
                <a:gd name="T80" fmla="*/ 60 w 151"/>
                <a:gd name="T81" fmla="*/ 24 h 56"/>
                <a:gd name="T82" fmla="*/ 74 w 151"/>
                <a:gd name="T83" fmla="*/ 31 h 56"/>
                <a:gd name="T84" fmla="*/ 74 w 151"/>
                <a:gd name="T85" fmla="*/ 35 h 56"/>
                <a:gd name="T86" fmla="*/ 77 w 151"/>
                <a:gd name="T87" fmla="*/ 38 h 56"/>
                <a:gd name="T88" fmla="*/ 84 w 151"/>
                <a:gd name="T89" fmla="*/ 38 h 56"/>
                <a:gd name="T90" fmla="*/ 95 w 151"/>
                <a:gd name="T91" fmla="*/ 42 h 56"/>
                <a:gd name="T92" fmla="*/ 105 w 151"/>
                <a:gd name="T93" fmla="*/ 42 h 56"/>
                <a:gd name="T94" fmla="*/ 105 w 151"/>
                <a:gd name="T95" fmla="*/ 45 h 56"/>
                <a:gd name="T96" fmla="*/ 98 w 151"/>
                <a:gd name="T97"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1" h="56">
                  <a:moveTo>
                    <a:pt x="98" y="52"/>
                  </a:moveTo>
                  <a:lnTo>
                    <a:pt x="98" y="56"/>
                  </a:lnTo>
                  <a:lnTo>
                    <a:pt x="102" y="56"/>
                  </a:lnTo>
                  <a:lnTo>
                    <a:pt x="105" y="56"/>
                  </a:lnTo>
                  <a:lnTo>
                    <a:pt x="112" y="56"/>
                  </a:lnTo>
                  <a:lnTo>
                    <a:pt x="120" y="56"/>
                  </a:lnTo>
                  <a:lnTo>
                    <a:pt x="127" y="56"/>
                  </a:lnTo>
                  <a:lnTo>
                    <a:pt x="134" y="56"/>
                  </a:lnTo>
                  <a:lnTo>
                    <a:pt x="148" y="56"/>
                  </a:lnTo>
                  <a:lnTo>
                    <a:pt x="148" y="52"/>
                  </a:lnTo>
                  <a:lnTo>
                    <a:pt x="151" y="52"/>
                  </a:lnTo>
                  <a:lnTo>
                    <a:pt x="151" y="49"/>
                  </a:lnTo>
                  <a:lnTo>
                    <a:pt x="148" y="45"/>
                  </a:lnTo>
                  <a:lnTo>
                    <a:pt x="130" y="35"/>
                  </a:lnTo>
                  <a:lnTo>
                    <a:pt x="127" y="31"/>
                  </a:lnTo>
                  <a:lnTo>
                    <a:pt x="95" y="21"/>
                  </a:lnTo>
                  <a:lnTo>
                    <a:pt x="81" y="21"/>
                  </a:lnTo>
                  <a:lnTo>
                    <a:pt x="81" y="21"/>
                  </a:lnTo>
                  <a:lnTo>
                    <a:pt x="77" y="17"/>
                  </a:lnTo>
                  <a:lnTo>
                    <a:pt x="70" y="14"/>
                  </a:lnTo>
                  <a:lnTo>
                    <a:pt x="63" y="7"/>
                  </a:lnTo>
                  <a:lnTo>
                    <a:pt x="35" y="0"/>
                  </a:lnTo>
                  <a:lnTo>
                    <a:pt x="21" y="3"/>
                  </a:lnTo>
                  <a:lnTo>
                    <a:pt x="21" y="3"/>
                  </a:lnTo>
                  <a:lnTo>
                    <a:pt x="14" y="3"/>
                  </a:lnTo>
                  <a:lnTo>
                    <a:pt x="7" y="7"/>
                  </a:lnTo>
                  <a:lnTo>
                    <a:pt x="3" y="14"/>
                  </a:lnTo>
                  <a:lnTo>
                    <a:pt x="0" y="17"/>
                  </a:lnTo>
                  <a:lnTo>
                    <a:pt x="3" y="21"/>
                  </a:lnTo>
                  <a:lnTo>
                    <a:pt x="7" y="21"/>
                  </a:lnTo>
                  <a:lnTo>
                    <a:pt x="10" y="21"/>
                  </a:lnTo>
                  <a:lnTo>
                    <a:pt x="14" y="21"/>
                  </a:lnTo>
                  <a:lnTo>
                    <a:pt x="21" y="21"/>
                  </a:lnTo>
                  <a:lnTo>
                    <a:pt x="24" y="17"/>
                  </a:lnTo>
                  <a:lnTo>
                    <a:pt x="31" y="17"/>
                  </a:lnTo>
                  <a:lnTo>
                    <a:pt x="35" y="17"/>
                  </a:lnTo>
                  <a:lnTo>
                    <a:pt x="39" y="17"/>
                  </a:lnTo>
                  <a:lnTo>
                    <a:pt x="42" y="21"/>
                  </a:lnTo>
                  <a:lnTo>
                    <a:pt x="49" y="21"/>
                  </a:lnTo>
                  <a:lnTo>
                    <a:pt x="56" y="24"/>
                  </a:lnTo>
                  <a:lnTo>
                    <a:pt x="60" y="24"/>
                  </a:lnTo>
                  <a:lnTo>
                    <a:pt x="74" y="31"/>
                  </a:lnTo>
                  <a:lnTo>
                    <a:pt x="74" y="35"/>
                  </a:lnTo>
                  <a:lnTo>
                    <a:pt x="77" y="38"/>
                  </a:lnTo>
                  <a:lnTo>
                    <a:pt x="84" y="38"/>
                  </a:lnTo>
                  <a:lnTo>
                    <a:pt x="95" y="42"/>
                  </a:lnTo>
                  <a:lnTo>
                    <a:pt x="105" y="42"/>
                  </a:lnTo>
                  <a:lnTo>
                    <a:pt x="105" y="45"/>
                  </a:lnTo>
                  <a:lnTo>
                    <a:pt x="98" y="5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0" name="Freeform 336"/>
            <p:cNvSpPr>
              <a:spLocks/>
            </p:cNvSpPr>
            <p:nvPr userDrawn="1"/>
          </p:nvSpPr>
          <p:spPr bwMode="gray">
            <a:xfrm>
              <a:off x="4690" y="2028"/>
              <a:ext cx="33" cy="15"/>
            </a:xfrm>
            <a:custGeom>
              <a:avLst/>
              <a:gdLst>
                <a:gd name="T0" fmla="*/ 11 w 32"/>
                <a:gd name="T1" fmla="*/ 0 h 14"/>
                <a:gd name="T2" fmla="*/ 4 w 32"/>
                <a:gd name="T3" fmla="*/ 4 h 14"/>
                <a:gd name="T4" fmla="*/ 0 w 32"/>
                <a:gd name="T5" fmla="*/ 7 h 14"/>
                <a:gd name="T6" fmla="*/ 0 w 32"/>
                <a:gd name="T7" fmla="*/ 11 h 14"/>
                <a:gd name="T8" fmla="*/ 7 w 32"/>
                <a:gd name="T9" fmla="*/ 14 h 14"/>
                <a:gd name="T10" fmla="*/ 14 w 32"/>
                <a:gd name="T11" fmla="*/ 11 h 14"/>
                <a:gd name="T12" fmla="*/ 25 w 32"/>
                <a:gd name="T13" fmla="*/ 14 h 14"/>
                <a:gd name="T14" fmla="*/ 25 w 32"/>
                <a:gd name="T15" fmla="*/ 11 h 14"/>
                <a:gd name="T16" fmla="*/ 32 w 32"/>
                <a:gd name="T17" fmla="*/ 4 h 14"/>
                <a:gd name="T18" fmla="*/ 21 w 32"/>
                <a:gd name="T19" fmla="*/ 0 h 14"/>
                <a:gd name="T20" fmla="*/ 11 w 32"/>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4">
                  <a:moveTo>
                    <a:pt x="11" y="0"/>
                  </a:moveTo>
                  <a:lnTo>
                    <a:pt x="4" y="4"/>
                  </a:lnTo>
                  <a:lnTo>
                    <a:pt x="0" y="7"/>
                  </a:lnTo>
                  <a:lnTo>
                    <a:pt x="0" y="11"/>
                  </a:lnTo>
                  <a:lnTo>
                    <a:pt x="7" y="14"/>
                  </a:lnTo>
                  <a:lnTo>
                    <a:pt x="14" y="11"/>
                  </a:lnTo>
                  <a:lnTo>
                    <a:pt x="25" y="14"/>
                  </a:lnTo>
                  <a:lnTo>
                    <a:pt x="25" y="11"/>
                  </a:lnTo>
                  <a:lnTo>
                    <a:pt x="32" y="4"/>
                  </a:lnTo>
                  <a:lnTo>
                    <a:pt x="21"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1" name="Freeform 337"/>
            <p:cNvSpPr>
              <a:spLocks/>
            </p:cNvSpPr>
            <p:nvPr userDrawn="1"/>
          </p:nvSpPr>
          <p:spPr bwMode="gray">
            <a:xfrm>
              <a:off x="3752" y="1253"/>
              <a:ext cx="11" cy="19"/>
            </a:xfrm>
            <a:custGeom>
              <a:avLst/>
              <a:gdLst>
                <a:gd name="T0" fmla="*/ 0 w 10"/>
                <a:gd name="T1" fmla="*/ 14 h 18"/>
                <a:gd name="T2" fmla="*/ 0 w 10"/>
                <a:gd name="T3" fmla="*/ 14 h 18"/>
                <a:gd name="T4" fmla="*/ 3 w 10"/>
                <a:gd name="T5" fmla="*/ 14 h 18"/>
                <a:gd name="T6" fmla="*/ 3 w 10"/>
                <a:gd name="T7" fmla="*/ 18 h 18"/>
                <a:gd name="T8" fmla="*/ 7 w 10"/>
                <a:gd name="T9" fmla="*/ 18 h 18"/>
                <a:gd name="T10" fmla="*/ 7 w 10"/>
                <a:gd name="T11" fmla="*/ 18 h 18"/>
                <a:gd name="T12" fmla="*/ 10 w 10"/>
                <a:gd name="T13" fmla="*/ 14 h 18"/>
                <a:gd name="T14" fmla="*/ 10 w 10"/>
                <a:gd name="T15" fmla="*/ 7 h 18"/>
                <a:gd name="T16" fmla="*/ 7 w 10"/>
                <a:gd name="T17" fmla="*/ 0 h 18"/>
                <a:gd name="T18" fmla="*/ 7 w 10"/>
                <a:gd name="T19" fmla="*/ 0 h 18"/>
                <a:gd name="T20" fmla="*/ 3 w 10"/>
                <a:gd name="T21" fmla="*/ 0 h 18"/>
                <a:gd name="T22" fmla="*/ 3 w 10"/>
                <a:gd name="T23" fmla="*/ 0 h 18"/>
                <a:gd name="T24" fmla="*/ 0 w 10"/>
                <a:gd name="T25" fmla="*/ 0 h 18"/>
                <a:gd name="T26" fmla="*/ 0 w 10"/>
                <a:gd name="T27" fmla="*/ 4 h 18"/>
                <a:gd name="T28" fmla="*/ 0 w 10"/>
                <a:gd name="T29" fmla="*/ 7 h 18"/>
                <a:gd name="T30" fmla="*/ 0 w 10"/>
                <a:gd name="T31"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8">
                  <a:moveTo>
                    <a:pt x="0" y="14"/>
                  </a:moveTo>
                  <a:lnTo>
                    <a:pt x="0" y="14"/>
                  </a:lnTo>
                  <a:lnTo>
                    <a:pt x="3" y="14"/>
                  </a:lnTo>
                  <a:lnTo>
                    <a:pt x="3" y="18"/>
                  </a:lnTo>
                  <a:lnTo>
                    <a:pt x="7" y="18"/>
                  </a:lnTo>
                  <a:lnTo>
                    <a:pt x="7" y="18"/>
                  </a:lnTo>
                  <a:lnTo>
                    <a:pt x="10" y="14"/>
                  </a:lnTo>
                  <a:lnTo>
                    <a:pt x="10" y="7"/>
                  </a:lnTo>
                  <a:lnTo>
                    <a:pt x="7" y="0"/>
                  </a:lnTo>
                  <a:lnTo>
                    <a:pt x="7" y="0"/>
                  </a:lnTo>
                  <a:lnTo>
                    <a:pt x="3" y="0"/>
                  </a:lnTo>
                  <a:lnTo>
                    <a:pt x="3" y="0"/>
                  </a:lnTo>
                  <a:lnTo>
                    <a:pt x="0" y="0"/>
                  </a:lnTo>
                  <a:lnTo>
                    <a:pt x="0" y="4"/>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2" name="Freeform 338"/>
            <p:cNvSpPr>
              <a:spLocks/>
            </p:cNvSpPr>
            <p:nvPr userDrawn="1"/>
          </p:nvSpPr>
          <p:spPr bwMode="gray">
            <a:xfrm>
              <a:off x="3484" y="1257"/>
              <a:ext cx="18" cy="27"/>
            </a:xfrm>
            <a:custGeom>
              <a:avLst/>
              <a:gdLst>
                <a:gd name="T0" fmla="*/ 11 w 18"/>
                <a:gd name="T1" fmla="*/ 0 h 25"/>
                <a:gd name="T2" fmla="*/ 7 w 18"/>
                <a:gd name="T3" fmla="*/ 0 h 25"/>
                <a:gd name="T4" fmla="*/ 7 w 18"/>
                <a:gd name="T5" fmla="*/ 0 h 25"/>
                <a:gd name="T6" fmla="*/ 4 w 18"/>
                <a:gd name="T7" fmla="*/ 0 h 25"/>
                <a:gd name="T8" fmla="*/ 4 w 18"/>
                <a:gd name="T9" fmla="*/ 3 h 25"/>
                <a:gd name="T10" fmla="*/ 0 w 18"/>
                <a:gd name="T11" fmla="*/ 7 h 25"/>
                <a:gd name="T12" fmla="*/ 0 w 18"/>
                <a:gd name="T13" fmla="*/ 14 h 25"/>
                <a:gd name="T14" fmla="*/ 0 w 18"/>
                <a:gd name="T15" fmla="*/ 14 h 25"/>
                <a:gd name="T16" fmla="*/ 0 w 18"/>
                <a:gd name="T17" fmla="*/ 17 h 25"/>
                <a:gd name="T18" fmla="*/ 0 w 18"/>
                <a:gd name="T19" fmla="*/ 21 h 25"/>
                <a:gd name="T20" fmla="*/ 0 w 18"/>
                <a:gd name="T21" fmla="*/ 21 h 25"/>
                <a:gd name="T22" fmla="*/ 4 w 18"/>
                <a:gd name="T23" fmla="*/ 25 h 25"/>
                <a:gd name="T24" fmla="*/ 7 w 18"/>
                <a:gd name="T25" fmla="*/ 21 h 25"/>
                <a:gd name="T26" fmla="*/ 14 w 18"/>
                <a:gd name="T27" fmla="*/ 17 h 25"/>
                <a:gd name="T28" fmla="*/ 14 w 18"/>
                <a:gd name="T29" fmla="*/ 17 h 25"/>
                <a:gd name="T30" fmla="*/ 18 w 18"/>
                <a:gd name="T31" fmla="*/ 14 h 25"/>
                <a:gd name="T32" fmla="*/ 14 w 18"/>
                <a:gd name="T33" fmla="*/ 7 h 25"/>
                <a:gd name="T34" fmla="*/ 14 w 18"/>
                <a:gd name="T35" fmla="*/ 3 h 25"/>
                <a:gd name="T36" fmla="*/ 11 w 18"/>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5">
                  <a:moveTo>
                    <a:pt x="11" y="0"/>
                  </a:moveTo>
                  <a:lnTo>
                    <a:pt x="7" y="0"/>
                  </a:lnTo>
                  <a:lnTo>
                    <a:pt x="7" y="0"/>
                  </a:lnTo>
                  <a:lnTo>
                    <a:pt x="4" y="0"/>
                  </a:lnTo>
                  <a:lnTo>
                    <a:pt x="4" y="3"/>
                  </a:lnTo>
                  <a:lnTo>
                    <a:pt x="0" y="7"/>
                  </a:lnTo>
                  <a:lnTo>
                    <a:pt x="0" y="14"/>
                  </a:lnTo>
                  <a:lnTo>
                    <a:pt x="0" y="14"/>
                  </a:lnTo>
                  <a:lnTo>
                    <a:pt x="0" y="17"/>
                  </a:lnTo>
                  <a:lnTo>
                    <a:pt x="0" y="21"/>
                  </a:lnTo>
                  <a:lnTo>
                    <a:pt x="0" y="21"/>
                  </a:lnTo>
                  <a:lnTo>
                    <a:pt x="4" y="25"/>
                  </a:lnTo>
                  <a:lnTo>
                    <a:pt x="7" y="21"/>
                  </a:lnTo>
                  <a:lnTo>
                    <a:pt x="14" y="17"/>
                  </a:lnTo>
                  <a:lnTo>
                    <a:pt x="14" y="17"/>
                  </a:lnTo>
                  <a:lnTo>
                    <a:pt x="18" y="14"/>
                  </a:lnTo>
                  <a:lnTo>
                    <a:pt x="14" y="7"/>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3" name="Freeform 339"/>
            <p:cNvSpPr>
              <a:spLocks/>
            </p:cNvSpPr>
            <p:nvPr userDrawn="1"/>
          </p:nvSpPr>
          <p:spPr bwMode="gray">
            <a:xfrm>
              <a:off x="575" y="454"/>
              <a:ext cx="2567" cy="1699"/>
            </a:xfrm>
            <a:custGeom>
              <a:avLst/>
              <a:gdLst>
                <a:gd name="T0" fmla="*/ 2269 w 2660"/>
                <a:gd name="T1" fmla="*/ 395 h 1723"/>
                <a:gd name="T2" fmla="*/ 2093 w 2660"/>
                <a:gd name="T3" fmla="*/ 303 h 1723"/>
                <a:gd name="T4" fmla="*/ 1889 w 2660"/>
                <a:gd name="T5" fmla="*/ 342 h 1723"/>
                <a:gd name="T6" fmla="*/ 1638 w 2660"/>
                <a:gd name="T7" fmla="*/ 194 h 1723"/>
                <a:gd name="T8" fmla="*/ 1603 w 2660"/>
                <a:gd name="T9" fmla="*/ 53 h 1723"/>
                <a:gd name="T10" fmla="*/ 1455 w 2660"/>
                <a:gd name="T11" fmla="*/ 81 h 1723"/>
                <a:gd name="T12" fmla="*/ 1300 w 2660"/>
                <a:gd name="T13" fmla="*/ 166 h 1723"/>
                <a:gd name="T14" fmla="*/ 1247 w 2660"/>
                <a:gd name="T15" fmla="*/ 395 h 1723"/>
                <a:gd name="T16" fmla="*/ 1156 w 2660"/>
                <a:gd name="T17" fmla="*/ 261 h 1723"/>
                <a:gd name="T18" fmla="*/ 1145 w 2660"/>
                <a:gd name="T19" fmla="*/ 412 h 1723"/>
                <a:gd name="T20" fmla="*/ 1202 w 2660"/>
                <a:gd name="T21" fmla="*/ 543 h 1723"/>
                <a:gd name="T22" fmla="*/ 1121 w 2660"/>
                <a:gd name="T23" fmla="*/ 451 h 1723"/>
                <a:gd name="T24" fmla="*/ 1110 w 2660"/>
                <a:gd name="T25" fmla="*/ 451 h 1723"/>
                <a:gd name="T26" fmla="*/ 1043 w 2660"/>
                <a:gd name="T27" fmla="*/ 310 h 1723"/>
                <a:gd name="T28" fmla="*/ 853 w 2660"/>
                <a:gd name="T29" fmla="*/ 423 h 1723"/>
                <a:gd name="T30" fmla="*/ 712 w 2660"/>
                <a:gd name="T31" fmla="*/ 430 h 1723"/>
                <a:gd name="T32" fmla="*/ 599 w 2660"/>
                <a:gd name="T33" fmla="*/ 571 h 1723"/>
                <a:gd name="T34" fmla="*/ 578 w 2660"/>
                <a:gd name="T35" fmla="*/ 402 h 1723"/>
                <a:gd name="T36" fmla="*/ 434 w 2660"/>
                <a:gd name="T37" fmla="*/ 342 h 1723"/>
                <a:gd name="T38" fmla="*/ 293 w 2660"/>
                <a:gd name="T39" fmla="*/ 546 h 1723"/>
                <a:gd name="T40" fmla="*/ 240 w 2660"/>
                <a:gd name="T41" fmla="*/ 754 h 1723"/>
                <a:gd name="T42" fmla="*/ 356 w 2660"/>
                <a:gd name="T43" fmla="*/ 779 h 1723"/>
                <a:gd name="T44" fmla="*/ 441 w 2660"/>
                <a:gd name="T45" fmla="*/ 532 h 1723"/>
                <a:gd name="T46" fmla="*/ 518 w 2660"/>
                <a:gd name="T47" fmla="*/ 694 h 1723"/>
                <a:gd name="T48" fmla="*/ 412 w 2660"/>
                <a:gd name="T49" fmla="*/ 779 h 1723"/>
                <a:gd name="T50" fmla="*/ 268 w 2660"/>
                <a:gd name="T51" fmla="*/ 811 h 1723"/>
                <a:gd name="T52" fmla="*/ 191 w 2660"/>
                <a:gd name="T53" fmla="*/ 885 h 1723"/>
                <a:gd name="T54" fmla="*/ 191 w 2660"/>
                <a:gd name="T55" fmla="*/ 948 h 1723"/>
                <a:gd name="T56" fmla="*/ 102 w 2660"/>
                <a:gd name="T57" fmla="*/ 1001 h 1723"/>
                <a:gd name="T58" fmla="*/ 18 w 2660"/>
                <a:gd name="T59" fmla="*/ 1184 h 1723"/>
                <a:gd name="T60" fmla="*/ 127 w 2660"/>
                <a:gd name="T61" fmla="*/ 1138 h 1723"/>
                <a:gd name="T62" fmla="*/ 346 w 2660"/>
                <a:gd name="T63" fmla="*/ 1156 h 1723"/>
                <a:gd name="T64" fmla="*/ 314 w 2660"/>
                <a:gd name="T65" fmla="*/ 1040 h 1723"/>
                <a:gd name="T66" fmla="*/ 423 w 2660"/>
                <a:gd name="T67" fmla="*/ 1198 h 1723"/>
                <a:gd name="T68" fmla="*/ 508 w 2660"/>
                <a:gd name="T69" fmla="*/ 1096 h 1723"/>
                <a:gd name="T70" fmla="*/ 571 w 2660"/>
                <a:gd name="T71" fmla="*/ 1025 h 1723"/>
                <a:gd name="T72" fmla="*/ 624 w 2660"/>
                <a:gd name="T73" fmla="*/ 1029 h 1723"/>
                <a:gd name="T74" fmla="*/ 606 w 2660"/>
                <a:gd name="T75" fmla="*/ 1107 h 1723"/>
                <a:gd name="T76" fmla="*/ 483 w 2660"/>
                <a:gd name="T77" fmla="*/ 1149 h 1723"/>
                <a:gd name="T78" fmla="*/ 603 w 2660"/>
                <a:gd name="T79" fmla="*/ 1205 h 1723"/>
                <a:gd name="T80" fmla="*/ 599 w 2660"/>
                <a:gd name="T81" fmla="*/ 1343 h 1723"/>
                <a:gd name="T82" fmla="*/ 708 w 2660"/>
                <a:gd name="T83" fmla="*/ 1561 h 1723"/>
                <a:gd name="T84" fmla="*/ 877 w 2660"/>
                <a:gd name="T85" fmla="*/ 1473 h 1723"/>
                <a:gd name="T86" fmla="*/ 832 w 2660"/>
                <a:gd name="T87" fmla="*/ 1406 h 1723"/>
                <a:gd name="T88" fmla="*/ 849 w 2660"/>
                <a:gd name="T89" fmla="*/ 1357 h 1723"/>
                <a:gd name="T90" fmla="*/ 983 w 2660"/>
                <a:gd name="T91" fmla="*/ 1385 h 1723"/>
                <a:gd name="T92" fmla="*/ 1075 w 2660"/>
                <a:gd name="T93" fmla="*/ 1441 h 1723"/>
                <a:gd name="T94" fmla="*/ 1184 w 2660"/>
                <a:gd name="T95" fmla="*/ 1554 h 1723"/>
                <a:gd name="T96" fmla="*/ 1346 w 2660"/>
                <a:gd name="T97" fmla="*/ 1431 h 1723"/>
                <a:gd name="T98" fmla="*/ 1455 w 2660"/>
                <a:gd name="T99" fmla="*/ 1660 h 1723"/>
                <a:gd name="T100" fmla="*/ 1455 w 2660"/>
                <a:gd name="T101" fmla="*/ 1540 h 1723"/>
                <a:gd name="T102" fmla="*/ 1533 w 2660"/>
                <a:gd name="T103" fmla="*/ 1455 h 1723"/>
                <a:gd name="T104" fmla="*/ 1628 w 2660"/>
                <a:gd name="T105" fmla="*/ 1420 h 1723"/>
                <a:gd name="T106" fmla="*/ 1755 w 2660"/>
                <a:gd name="T107" fmla="*/ 1188 h 1723"/>
                <a:gd name="T108" fmla="*/ 1741 w 2660"/>
                <a:gd name="T109" fmla="*/ 1159 h 1723"/>
                <a:gd name="T110" fmla="*/ 1825 w 2660"/>
                <a:gd name="T111" fmla="*/ 1159 h 1723"/>
                <a:gd name="T112" fmla="*/ 1882 w 2660"/>
                <a:gd name="T113" fmla="*/ 1064 h 1723"/>
                <a:gd name="T114" fmla="*/ 1934 w 2660"/>
                <a:gd name="T115" fmla="*/ 839 h 1723"/>
                <a:gd name="T116" fmla="*/ 2283 w 2660"/>
                <a:gd name="T117" fmla="*/ 680 h 1723"/>
                <a:gd name="T118" fmla="*/ 2297 w 2660"/>
                <a:gd name="T119" fmla="*/ 768 h 1723"/>
                <a:gd name="T120" fmla="*/ 2505 w 2660"/>
                <a:gd name="T121" fmla="*/ 645 h 1723"/>
                <a:gd name="T122" fmla="*/ 2621 w 2660"/>
                <a:gd name="T123" fmla="*/ 578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60" h="1723">
                  <a:moveTo>
                    <a:pt x="2618" y="501"/>
                  </a:moveTo>
                  <a:lnTo>
                    <a:pt x="2611" y="497"/>
                  </a:lnTo>
                  <a:lnTo>
                    <a:pt x="2607" y="497"/>
                  </a:lnTo>
                  <a:lnTo>
                    <a:pt x="2600" y="501"/>
                  </a:lnTo>
                  <a:lnTo>
                    <a:pt x="2600" y="504"/>
                  </a:lnTo>
                  <a:lnTo>
                    <a:pt x="2597" y="504"/>
                  </a:lnTo>
                  <a:lnTo>
                    <a:pt x="2590" y="490"/>
                  </a:lnTo>
                  <a:lnTo>
                    <a:pt x="2576" y="465"/>
                  </a:lnTo>
                  <a:lnTo>
                    <a:pt x="2554" y="451"/>
                  </a:lnTo>
                  <a:lnTo>
                    <a:pt x="2537" y="437"/>
                  </a:lnTo>
                  <a:lnTo>
                    <a:pt x="2519" y="430"/>
                  </a:lnTo>
                  <a:lnTo>
                    <a:pt x="2516" y="427"/>
                  </a:lnTo>
                  <a:lnTo>
                    <a:pt x="2477" y="395"/>
                  </a:lnTo>
                  <a:lnTo>
                    <a:pt x="2473" y="395"/>
                  </a:lnTo>
                  <a:lnTo>
                    <a:pt x="2470" y="395"/>
                  </a:lnTo>
                  <a:lnTo>
                    <a:pt x="2459" y="395"/>
                  </a:lnTo>
                  <a:lnTo>
                    <a:pt x="2452" y="395"/>
                  </a:lnTo>
                  <a:lnTo>
                    <a:pt x="2442" y="395"/>
                  </a:lnTo>
                  <a:lnTo>
                    <a:pt x="2438" y="391"/>
                  </a:lnTo>
                  <a:lnTo>
                    <a:pt x="2435" y="388"/>
                  </a:lnTo>
                  <a:lnTo>
                    <a:pt x="2428" y="384"/>
                  </a:lnTo>
                  <a:lnTo>
                    <a:pt x="2424" y="384"/>
                  </a:lnTo>
                  <a:lnTo>
                    <a:pt x="2417" y="384"/>
                  </a:lnTo>
                  <a:lnTo>
                    <a:pt x="2417" y="384"/>
                  </a:lnTo>
                  <a:lnTo>
                    <a:pt x="2413" y="409"/>
                  </a:lnTo>
                  <a:lnTo>
                    <a:pt x="2413" y="427"/>
                  </a:lnTo>
                  <a:lnTo>
                    <a:pt x="2410" y="437"/>
                  </a:lnTo>
                  <a:lnTo>
                    <a:pt x="2396" y="437"/>
                  </a:lnTo>
                  <a:lnTo>
                    <a:pt x="2396" y="430"/>
                  </a:lnTo>
                  <a:lnTo>
                    <a:pt x="2378" y="405"/>
                  </a:lnTo>
                  <a:lnTo>
                    <a:pt x="2396" y="395"/>
                  </a:lnTo>
                  <a:lnTo>
                    <a:pt x="2392" y="388"/>
                  </a:lnTo>
                  <a:lnTo>
                    <a:pt x="2354" y="405"/>
                  </a:lnTo>
                  <a:lnTo>
                    <a:pt x="2347" y="402"/>
                  </a:lnTo>
                  <a:lnTo>
                    <a:pt x="2301" y="398"/>
                  </a:lnTo>
                  <a:lnTo>
                    <a:pt x="2283" y="420"/>
                  </a:lnTo>
                  <a:lnTo>
                    <a:pt x="2269" y="398"/>
                  </a:lnTo>
                  <a:lnTo>
                    <a:pt x="2269" y="398"/>
                  </a:lnTo>
                  <a:lnTo>
                    <a:pt x="2269" y="395"/>
                  </a:lnTo>
                  <a:lnTo>
                    <a:pt x="2269" y="388"/>
                  </a:lnTo>
                  <a:lnTo>
                    <a:pt x="2269" y="381"/>
                  </a:lnTo>
                  <a:lnTo>
                    <a:pt x="2269" y="370"/>
                  </a:lnTo>
                  <a:lnTo>
                    <a:pt x="2262" y="360"/>
                  </a:lnTo>
                  <a:lnTo>
                    <a:pt x="2258" y="353"/>
                  </a:lnTo>
                  <a:lnTo>
                    <a:pt x="2251" y="346"/>
                  </a:lnTo>
                  <a:lnTo>
                    <a:pt x="2241" y="342"/>
                  </a:lnTo>
                  <a:lnTo>
                    <a:pt x="2234" y="342"/>
                  </a:lnTo>
                  <a:lnTo>
                    <a:pt x="2227" y="342"/>
                  </a:lnTo>
                  <a:lnTo>
                    <a:pt x="2220" y="342"/>
                  </a:lnTo>
                  <a:lnTo>
                    <a:pt x="2216" y="346"/>
                  </a:lnTo>
                  <a:lnTo>
                    <a:pt x="2213" y="346"/>
                  </a:lnTo>
                  <a:lnTo>
                    <a:pt x="2213" y="346"/>
                  </a:lnTo>
                  <a:lnTo>
                    <a:pt x="2206" y="346"/>
                  </a:lnTo>
                  <a:lnTo>
                    <a:pt x="2199" y="346"/>
                  </a:lnTo>
                  <a:lnTo>
                    <a:pt x="2188" y="349"/>
                  </a:lnTo>
                  <a:lnTo>
                    <a:pt x="2181" y="349"/>
                  </a:lnTo>
                  <a:lnTo>
                    <a:pt x="2174" y="346"/>
                  </a:lnTo>
                  <a:lnTo>
                    <a:pt x="2167" y="346"/>
                  </a:lnTo>
                  <a:lnTo>
                    <a:pt x="2160" y="342"/>
                  </a:lnTo>
                  <a:lnTo>
                    <a:pt x="2153" y="338"/>
                  </a:lnTo>
                  <a:lnTo>
                    <a:pt x="2149" y="338"/>
                  </a:lnTo>
                  <a:lnTo>
                    <a:pt x="2146" y="342"/>
                  </a:lnTo>
                  <a:lnTo>
                    <a:pt x="2146" y="331"/>
                  </a:lnTo>
                  <a:lnTo>
                    <a:pt x="2139" y="324"/>
                  </a:lnTo>
                  <a:lnTo>
                    <a:pt x="2139" y="324"/>
                  </a:lnTo>
                  <a:lnTo>
                    <a:pt x="2139" y="317"/>
                  </a:lnTo>
                  <a:lnTo>
                    <a:pt x="2139" y="307"/>
                  </a:lnTo>
                  <a:lnTo>
                    <a:pt x="2132" y="296"/>
                  </a:lnTo>
                  <a:lnTo>
                    <a:pt x="2128" y="293"/>
                  </a:lnTo>
                  <a:lnTo>
                    <a:pt x="2121" y="289"/>
                  </a:lnTo>
                  <a:lnTo>
                    <a:pt x="2118" y="293"/>
                  </a:lnTo>
                  <a:lnTo>
                    <a:pt x="2111" y="296"/>
                  </a:lnTo>
                  <a:lnTo>
                    <a:pt x="2107" y="300"/>
                  </a:lnTo>
                  <a:lnTo>
                    <a:pt x="2103" y="300"/>
                  </a:lnTo>
                  <a:lnTo>
                    <a:pt x="2100" y="303"/>
                  </a:lnTo>
                  <a:lnTo>
                    <a:pt x="2100" y="303"/>
                  </a:lnTo>
                  <a:lnTo>
                    <a:pt x="2096" y="303"/>
                  </a:lnTo>
                  <a:lnTo>
                    <a:pt x="2093" y="303"/>
                  </a:lnTo>
                  <a:lnTo>
                    <a:pt x="2093" y="303"/>
                  </a:lnTo>
                  <a:lnTo>
                    <a:pt x="2089" y="300"/>
                  </a:lnTo>
                  <a:lnTo>
                    <a:pt x="2089" y="296"/>
                  </a:lnTo>
                  <a:lnTo>
                    <a:pt x="2089" y="289"/>
                  </a:lnTo>
                  <a:lnTo>
                    <a:pt x="2086" y="286"/>
                  </a:lnTo>
                  <a:lnTo>
                    <a:pt x="2082" y="282"/>
                  </a:lnTo>
                  <a:lnTo>
                    <a:pt x="2075" y="282"/>
                  </a:lnTo>
                  <a:lnTo>
                    <a:pt x="2065" y="282"/>
                  </a:lnTo>
                  <a:lnTo>
                    <a:pt x="2054" y="279"/>
                  </a:lnTo>
                  <a:lnTo>
                    <a:pt x="2044" y="275"/>
                  </a:lnTo>
                  <a:lnTo>
                    <a:pt x="2033" y="275"/>
                  </a:lnTo>
                  <a:lnTo>
                    <a:pt x="2026" y="272"/>
                  </a:lnTo>
                  <a:lnTo>
                    <a:pt x="2019" y="268"/>
                  </a:lnTo>
                  <a:lnTo>
                    <a:pt x="2019" y="268"/>
                  </a:lnTo>
                  <a:lnTo>
                    <a:pt x="2022" y="275"/>
                  </a:lnTo>
                  <a:lnTo>
                    <a:pt x="2019" y="279"/>
                  </a:lnTo>
                  <a:lnTo>
                    <a:pt x="2012" y="286"/>
                  </a:lnTo>
                  <a:lnTo>
                    <a:pt x="2005" y="286"/>
                  </a:lnTo>
                  <a:lnTo>
                    <a:pt x="1998" y="286"/>
                  </a:lnTo>
                  <a:lnTo>
                    <a:pt x="1998" y="293"/>
                  </a:lnTo>
                  <a:lnTo>
                    <a:pt x="1994" y="300"/>
                  </a:lnTo>
                  <a:lnTo>
                    <a:pt x="1994" y="307"/>
                  </a:lnTo>
                  <a:lnTo>
                    <a:pt x="1994" y="314"/>
                  </a:lnTo>
                  <a:lnTo>
                    <a:pt x="1994" y="321"/>
                  </a:lnTo>
                  <a:lnTo>
                    <a:pt x="1994" y="324"/>
                  </a:lnTo>
                  <a:lnTo>
                    <a:pt x="1994" y="324"/>
                  </a:lnTo>
                  <a:lnTo>
                    <a:pt x="1984" y="328"/>
                  </a:lnTo>
                  <a:lnTo>
                    <a:pt x="1973" y="335"/>
                  </a:lnTo>
                  <a:lnTo>
                    <a:pt x="1948" y="321"/>
                  </a:lnTo>
                  <a:lnTo>
                    <a:pt x="1941" y="324"/>
                  </a:lnTo>
                  <a:lnTo>
                    <a:pt x="1927" y="324"/>
                  </a:lnTo>
                  <a:lnTo>
                    <a:pt x="1910" y="310"/>
                  </a:lnTo>
                  <a:lnTo>
                    <a:pt x="1910" y="310"/>
                  </a:lnTo>
                  <a:lnTo>
                    <a:pt x="1906" y="314"/>
                  </a:lnTo>
                  <a:lnTo>
                    <a:pt x="1903" y="321"/>
                  </a:lnTo>
                  <a:lnTo>
                    <a:pt x="1899" y="328"/>
                  </a:lnTo>
                  <a:lnTo>
                    <a:pt x="1896" y="331"/>
                  </a:lnTo>
                  <a:lnTo>
                    <a:pt x="1892" y="338"/>
                  </a:lnTo>
                  <a:lnTo>
                    <a:pt x="1889" y="342"/>
                  </a:lnTo>
                  <a:lnTo>
                    <a:pt x="1885" y="346"/>
                  </a:lnTo>
                  <a:lnTo>
                    <a:pt x="1882" y="349"/>
                  </a:lnTo>
                  <a:lnTo>
                    <a:pt x="1882" y="353"/>
                  </a:lnTo>
                  <a:lnTo>
                    <a:pt x="1878" y="335"/>
                  </a:lnTo>
                  <a:lnTo>
                    <a:pt x="1867" y="321"/>
                  </a:lnTo>
                  <a:lnTo>
                    <a:pt x="1867" y="289"/>
                  </a:lnTo>
                  <a:lnTo>
                    <a:pt x="1871" y="268"/>
                  </a:lnTo>
                  <a:lnTo>
                    <a:pt x="1871" y="261"/>
                  </a:lnTo>
                  <a:lnTo>
                    <a:pt x="1867" y="257"/>
                  </a:lnTo>
                  <a:lnTo>
                    <a:pt x="1864" y="254"/>
                  </a:lnTo>
                  <a:lnTo>
                    <a:pt x="1860" y="254"/>
                  </a:lnTo>
                  <a:lnTo>
                    <a:pt x="1857" y="254"/>
                  </a:lnTo>
                  <a:lnTo>
                    <a:pt x="1853" y="257"/>
                  </a:lnTo>
                  <a:lnTo>
                    <a:pt x="1853" y="257"/>
                  </a:lnTo>
                  <a:lnTo>
                    <a:pt x="1853" y="254"/>
                  </a:lnTo>
                  <a:lnTo>
                    <a:pt x="1850" y="250"/>
                  </a:lnTo>
                  <a:lnTo>
                    <a:pt x="1843" y="247"/>
                  </a:lnTo>
                  <a:lnTo>
                    <a:pt x="1832" y="243"/>
                  </a:lnTo>
                  <a:lnTo>
                    <a:pt x="1822" y="240"/>
                  </a:lnTo>
                  <a:lnTo>
                    <a:pt x="1811" y="240"/>
                  </a:lnTo>
                  <a:lnTo>
                    <a:pt x="1804" y="240"/>
                  </a:lnTo>
                  <a:lnTo>
                    <a:pt x="1801" y="243"/>
                  </a:lnTo>
                  <a:lnTo>
                    <a:pt x="1793" y="243"/>
                  </a:lnTo>
                  <a:lnTo>
                    <a:pt x="1786" y="250"/>
                  </a:lnTo>
                  <a:lnTo>
                    <a:pt x="1779" y="254"/>
                  </a:lnTo>
                  <a:lnTo>
                    <a:pt x="1772" y="254"/>
                  </a:lnTo>
                  <a:lnTo>
                    <a:pt x="1762" y="254"/>
                  </a:lnTo>
                  <a:lnTo>
                    <a:pt x="1751" y="250"/>
                  </a:lnTo>
                  <a:lnTo>
                    <a:pt x="1744" y="247"/>
                  </a:lnTo>
                  <a:lnTo>
                    <a:pt x="1741" y="247"/>
                  </a:lnTo>
                  <a:lnTo>
                    <a:pt x="1737" y="247"/>
                  </a:lnTo>
                  <a:lnTo>
                    <a:pt x="1702" y="226"/>
                  </a:lnTo>
                  <a:lnTo>
                    <a:pt x="1681" y="226"/>
                  </a:lnTo>
                  <a:lnTo>
                    <a:pt x="1663" y="222"/>
                  </a:lnTo>
                  <a:lnTo>
                    <a:pt x="1649" y="215"/>
                  </a:lnTo>
                  <a:lnTo>
                    <a:pt x="1642" y="212"/>
                  </a:lnTo>
                  <a:lnTo>
                    <a:pt x="1631" y="205"/>
                  </a:lnTo>
                  <a:lnTo>
                    <a:pt x="1628" y="198"/>
                  </a:lnTo>
                  <a:lnTo>
                    <a:pt x="1638" y="194"/>
                  </a:lnTo>
                  <a:lnTo>
                    <a:pt x="1638" y="194"/>
                  </a:lnTo>
                  <a:lnTo>
                    <a:pt x="1638" y="187"/>
                  </a:lnTo>
                  <a:lnTo>
                    <a:pt x="1635" y="180"/>
                  </a:lnTo>
                  <a:lnTo>
                    <a:pt x="1631" y="176"/>
                  </a:lnTo>
                  <a:lnTo>
                    <a:pt x="1628" y="176"/>
                  </a:lnTo>
                  <a:lnTo>
                    <a:pt x="1624" y="176"/>
                  </a:lnTo>
                  <a:lnTo>
                    <a:pt x="1621" y="180"/>
                  </a:lnTo>
                  <a:lnTo>
                    <a:pt x="1617" y="180"/>
                  </a:lnTo>
                  <a:lnTo>
                    <a:pt x="1617" y="183"/>
                  </a:lnTo>
                  <a:lnTo>
                    <a:pt x="1614" y="187"/>
                  </a:lnTo>
                  <a:lnTo>
                    <a:pt x="1610" y="194"/>
                  </a:lnTo>
                  <a:lnTo>
                    <a:pt x="1607" y="201"/>
                  </a:lnTo>
                  <a:lnTo>
                    <a:pt x="1600" y="205"/>
                  </a:lnTo>
                  <a:lnTo>
                    <a:pt x="1596" y="208"/>
                  </a:lnTo>
                  <a:lnTo>
                    <a:pt x="1589" y="212"/>
                  </a:lnTo>
                  <a:lnTo>
                    <a:pt x="1586" y="219"/>
                  </a:lnTo>
                  <a:lnTo>
                    <a:pt x="1582" y="222"/>
                  </a:lnTo>
                  <a:lnTo>
                    <a:pt x="1579" y="229"/>
                  </a:lnTo>
                  <a:lnTo>
                    <a:pt x="1575" y="233"/>
                  </a:lnTo>
                  <a:lnTo>
                    <a:pt x="1575" y="236"/>
                  </a:lnTo>
                  <a:lnTo>
                    <a:pt x="1564" y="236"/>
                  </a:lnTo>
                  <a:lnTo>
                    <a:pt x="1561" y="215"/>
                  </a:lnTo>
                  <a:lnTo>
                    <a:pt x="1554" y="205"/>
                  </a:lnTo>
                  <a:lnTo>
                    <a:pt x="1579" y="201"/>
                  </a:lnTo>
                  <a:lnTo>
                    <a:pt x="1607" y="166"/>
                  </a:lnTo>
                  <a:lnTo>
                    <a:pt x="1617" y="155"/>
                  </a:lnTo>
                  <a:lnTo>
                    <a:pt x="1624" y="145"/>
                  </a:lnTo>
                  <a:lnTo>
                    <a:pt x="1631" y="138"/>
                  </a:lnTo>
                  <a:lnTo>
                    <a:pt x="1635" y="131"/>
                  </a:lnTo>
                  <a:lnTo>
                    <a:pt x="1635" y="127"/>
                  </a:lnTo>
                  <a:lnTo>
                    <a:pt x="1635" y="124"/>
                  </a:lnTo>
                  <a:lnTo>
                    <a:pt x="1638" y="99"/>
                  </a:lnTo>
                  <a:lnTo>
                    <a:pt x="1638" y="88"/>
                  </a:lnTo>
                  <a:lnTo>
                    <a:pt x="1638" y="78"/>
                  </a:lnTo>
                  <a:lnTo>
                    <a:pt x="1635" y="67"/>
                  </a:lnTo>
                  <a:lnTo>
                    <a:pt x="1628" y="60"/>
                  </a:lnTo>
                  <a:lnTo>
                    <a:pt x="1617" y="57"/>
                  </a:lnTo>
                  <a:lnTo>
                    <a:pt x="1610" y="53"/>
                  </a:lnTo>
                  <a:lnTo>
                    <a:pt x="1603" y="53"/>
                  </a:lnTo>
                  <a:lnTo>
                    <a:pt x="1596" y="57"/>
                  </a:lnTo>
                  <a:lnTo>
                    <a:pt x="1586" y="60"/>
                  </a:lnTo>
                  <a:lnTo>
                    <a:pt x="1579" y="67"/>
                  </a:lnTo>
                  <a:lnTo>
                    <a:pt x="1564" y="71"/>
                  </a:lnTo>
                  <a:lnTo>
                    <a:pt x="1554" y="71"/>
                  </a:lnTo>
                  <a:lnTo>
                    <a:pt x="1550" y="71"/>
                  </a:lnTo>
                  <a:lnTo>
                    <a:pt x="1547" y="71"/>
                  </a:lnTo>
                  <a:lnTo>
                    <a:pt x="1547" y="53"/>
                  </a:lnTo>
                  <a:lnTo>
                    <a:pt x="1540" y="46"/>
                  </a:lnTo>
                  <a:lnTo>
                    <a:pt x="1550" y="18"/>
                  </a:lnTo>
                  <a:lnTo>
                    <a:pt x="1550" y="18"/>
                  </a:lnTo>
                  <a:lnTo>
                    <a:pt x="1554" y="18"/>
                  </a:lnTo>
                  <a:lnTo>
                    <a:pt x="1554" y="14"/>
                  </a:lnTo>
                  <a:lnTo>
                    <a:pt x="1557" y="14"/>
                  </a:lnTo>
                  <a:lnTo>
                    <a:pt x="1557" y="11"/>
                  </a:lnTo>
                  <a:lnTo>
                    <a:pt x="1554" y="7"/>
                  </a:lnTo>
                  <a:lnTo>
                    <a:pt x="1550" y="4"/>
                  </a:lnTo>
                  <a:lnTo>
                    <a:pt x="1536" y="0"/>
                  </a:lnTo>
                  <a:lnTo>
                    <a:pt x="1529" y="0"/>
                  </a:lnTo>
                  <a:lnTo>
                    <a:pt x="1519" y="4"/>
                  </a:lnTo>
                  <a:lnTo>
                    <a:pt x="1512" y="11"/>
                  </a:lnTo>
                  <a:lnTo>
                    <a:pt x="1508" y="14"/>
                  </a:lnTo>
                  <a:lnTo>
                    <a:pt x="1505" y="18"/>
                  </a:lnTo>
                  <a:lnTo>
                    <a:pt x="1501" y="25"/>
                  </a:lnTo>
                  <a:lnTo>
                    <a:pt x="1498" y="32"/>
                  </a:lnTo>
                  <a:lnTo>
                    <a:pt x="1490" y="39"/>
                  </a:lnTo>
                  <a:lnTo>
                    <a:pt x="1487" y="46"/>
                  </a:lnTo>
                  <a:lnTo>
                    <a:pt x="1480" y="50"/>
                  </a:lnTo>
                  <a:lnTo>
                    <a:pt x="1480" y="53"/>
                  </a:lnTo>
                  <a:lnTo>
                    <a:pt x="1476" y="57"/>
                  </a:lnTo>
                  <a:lnTo>
                    <a:pt x="1480" y="64"/>
                  </a:lnTo>
                  <a:lnTo>
                    <a:pt x="1473" y="78"/>
                  </a:lnTo>
                  <a:lnTo>
                    <a:pt x="1455" y="71"/>
                  </a:lnTo>
                  <a:lnTo>
                    <a:pt x="1452" y="71"/>
                  </a:lnTo>
                  <a:lnTo>
                    <a:pt x="1448" y="71"/>
                  </a:lnTo>
                  <a:lnTo>
                    <a:pt x="1448" y="71"/>
                  </a:lnTo>
                  <a:lnTo>
                    <a:pt x="1452" y="74"/>
                  </a:lnTo>
                  <a:lnTo>
                    <a:pt x="1455" y="78"/>
                  </a:lnTo>
                  <a:lnTo>
                    <a:pt x="1455" y="81"/>
                  </a:lnTo>
                  <a:lnTo>
                    <a:pt x="1455" y="81"/>
                  </a:lnTo>
                  <a:lnTo>
                    <a:pt x="1483" y="102"/>
                  </a:lnTo>
                  <a:lnTo>
                    <a:pt x="1483" y="102"/>
                  </a:lnTo>
                  <a:lnTo>
                    <a:pt x="1483" y="109"/>
                  </a:lnTo>
                  <a:lnTo>
                    <a:pt x="1483" y="117"/>
                  </a:lnTo>
                  <a:lnTo>
                    <a:pt x="1483" y="127"/>
                  </a:lnTo>
                  <a:lnTo>
                    <a:pt x="1480" y="134"/>
                  </a:lnTo>
                  <a:lnTo>
                    <a:pt x="1476" y="134"/>
                  </a:lnTo>
                  <a:lnTo>
                    <a:pt x="1473" y="134"/>
                  </a:lnTo>
                  <a:lnTo>
                    <a:pt x="1466" y="127"/>
                  </a:lnTo>
                  <a:lnTo>
                    <a:pt x="1462" y="117"/>
                  </a:lnTo>
                  <a:lnTo>
                    <a:pt x="1459" y="106"/>
                  </a:lnTo>
                  <a:lnTo>
                    <a:pt x="1452" y="102"/>
                  </a:lnTo>
                  <a:lnTo>
                    <a:pt x="1441" y="95"/>
                  </a:lnTo>
                  <a:lnTo>
                    <a:pt x="1434" y="95"/>
                  </a:lnTo>
                  <a:lnTo>
                    <a:pt x="1424" y="95"/>
                  </a:lnTo>
                  <a:lnTo>
                    <a:pt x="1413" y="95"/>
                  </a:lnTo>
                  <a:lnTo>
                    <a:pt x="1402" y="95"/>
                  </a:lnTo>
                  <a:lnTo>
                    <a:pt x="1395" y="95"/>
                  </a:lnTo>
                  <a:lnTo>
                    <a:pt x="1392" y="92"/>
                  </a:lnTo>
                  <a:lnTo>
                    <a:pt x="1388" y="92"/>
                  </a:lnTo>
                  <a:lnTo>
                    <a:pt x="1388" y="88"/>
                  </a:lnTo>
                  <a:lnTo>
                    <a:pt x="1388" y="88"/>
                  </a:lnTo>
                  <a:lnTo>
                    <a:pt x="1388" y="88"/>
                  </a:lnTo>
                  <a:lnTo>
                    <a:pt x="1381" y="88"/>
                  </a:lnTo>
                  <a:lnTo>
                    <a:pt x="1378" y="92"/>
                  </a:lnTo>
                  <a:lnTo>
                    <a:pt x="1371" y="95"/>
                  </a:lnTo>
                  <a:lnTo>
                    <a:pt x="1364" y="99"/>
                  </a:lnTo>
                  <a:lnTo>
                    <a:pt x="1360" y="102"/>
                  </a:lnTo>
                  <a:lnTo>
                    <a:pt x="1353" y="109"/>
                  </a:lnTo>
                  <a:lnTo>
                    <a:pt x="1343" y="117"/>
                  </a:lnTo>
                  <a:lnTo>
                    <a:pt x="1328" y="120"/>
                  </a:lnTo>
                  <a:lnTo>
                    <a:pt x="1325" y="124"/>
                  </a:lnTo>
                  <a:lnTo>
                    <a:pt x="1318" y="131"/>
                  </a:lnTo>
                  <a:lnTo>
                    <a:pt x="1314" y="138"/>
                  </a:lnTo>
                  <a:lnTo>
                    <a:pt x="1307" y="145"/>
                  </a:lnTo>
                  <a:lnTo>
                    <a:pt x="1304" y="155"/>
                  </a:lnTo>
                  <a:lnTo>
                    <a:pt x="1300" y="162"/>
                  </a:lnTo>
                  <a:lnTo>
                    <a:pt x="1300" y="166"/>
                  </a:lnTo>
                  <a:lnTo>
                    <a:pt x="1300" y="169"/>
                  </a:lnTo>
                  <a:lnTo>
                    <a:pt x="1293" y="176"/>
                  </a:lnTo>
                  <a:lnTo>
                    <a:pt x="1286" y="183"/>
                  </a:lnTo>
                  <a:lnTo>
                    <a:pt x="1279" y="187"/>
                  </a:lnTo>
                  <a:lnTo>
                    <a:pt x="1276" y="191"/>
                  </a:lnTo>
                  <a:lnTo>
                    <a:pt x="1272" y="194"/>
                  </a:lnTo>
                  <a:lnTo>
                    <a:pt x="1272" y="198"/>
                  </a:lnTo>
                  <a:lnTo>
                    <a:pt x="1276" y="201"/>
                  </a:lnTo>
                  <a:lnTo>
                    <a:pt x="1276" y="208"/>
                  </a:lnTo>
                  <a:lnTo>
                    <a:pt x="1272" y="212"/>
                  </a:lnTo>
                  <a:lnTo>
                    <a:pt x="1265" y="215"/>
                  </a:lnTo>
                  <a:lnTo>
                    <a:pt x="1251" y="219"/>
                  </a:lnTo>
                  <a:lnTo>
                    <a:pt x="1233" y="226"/>
                  </a:lnTo>
                  <a:lnTo>
                    <a:pt x="1223" y="233"/>
                  </a:lnTo>
                  <a:lnTo>
                    <a:pt x="1216" y="247"/>
                  </a:lnTo>
                  <a:lnTo>
                    <a:pt x="1216" y="264"/>
                  </a:lnTo>
                  <a:lnTo>
                    <a:pt x="1216" y="279"/>
                  </a:lnTo>
                  <a:lnTo>
                    <a:pt x="1216" y="286"/>
                  </a:lnTo>
                  <a:lnTo>
                    <a:pt x="1219" y="289"/>
                  </a:lnTo>
                  <a:lnTo>
                    <a:pt x="1226" y="293"/>
                  </a:lnTo>
                  <a:lnTo>
                    <a:pt x="1230" y="293"/>
                  </a:lnTo>
                  <a:lnTo>
                    <a:pt x="1237" y="293"/>
                  </a:lnTo>
                  <a:lnTo>
                    <a:pt x="1237" y="293"/>
                  </a:lnTo>
                  <a:lnTo>
                    <a:pt x="1237" y="296"/>
                  </a:lnTo>
                  <a:lnTo>
                    <a:pt x="1240" y="300"/>
                  </a:lnTo>
                  <a:lnTo>
                    <a:pt x="1244" y="307"/>
                  </a:lnTo>
                  <a:lnTo>
                    <a:pt x="1251" y="310"/>
                  </a:lnTo>
                  <a:lnTo>
                    <a:pt x="1254" y="310"/>
                  </a:lnTo>
                  <a:lnTo>
                    <a:pt x="1254" y="314"/>
                  </a:lnTo>
                  <a:lnTo>
                    <a:pt x="1254" y="363"/>
                  </a:lnTo>
                  <a:lnTo>
                    <a:pt x="1251" y="374"/>
                  </a:lnTo>
                  <a:lnTo>
                    <a:pt x="1251" y="381"/>
                  </a:lnTo>
                  <a:lnTo>
                    <a:pt x="1254" y="388"/>
                  </a:lnTo>
                  <a:lnTo>
                    <a:pt x="1258" y="391"/>
                  </a:lnTo>
                  <a:lnTo>
                    <a:pt x="1261" y="395"/>
                  </a:lnTo>
                  <a:lnTo>
                    <a:pt x="1265" y="395"/>
                  </a:lnTo>
                  <a:lnTo>
                    <a:pt x="1265" y="402"/>
                  </a:lnTo>
                  <a:lnTo>
                    <a:pt x="1254" y="402"/>
                  </a:lnTo>
                  <a:lnTo>
                    <a:pt x="1247" y="395"/>
                  </a:lnTo>
                  <a:lnTo>
                    <a:pt x="1240" y="391"/>
                  </a:lnTo>
                  <a:lnTo>
                    <a:pt x="1233" y="381"/>
                  </a:lnTo>
                  <a:lnTo>
                    <a:pt x="1233" y="377"/>
                  </a:lnTo>
                  <a:lnTo>
                    <a:pt x="1233" y="370"/>
                  </a:lnTo>
                  <a:lnTo>
                    <a:pt x="1233" y="363"/>
                  </a:lnTo>
                  <a:lnTo>
                    <a:pt x="1233" y="360"/>
                  </a:lnTo>
                  <a:lnTo>
                    <a:pt x="1230" y="356"/>
                  </a:lnTo>
                  <a:lnTo>
                    <a:pt x="1226" y="353"/>
                  </a:lnTo>
                  <a:lnTo>
                    <a:pt x="1226" y="353"/>
                  </a:lnTo>
                  <a:lnTo>
                    <a:pt x="1230" y="349"/>
                  </a:lnTo>
                  <a:lnTo>
                    <a:pt x="1233" y="342"/>
                  </a:lnTo>
                  <a:lnTo>
                    <a:pt x="1237" y="338"/>
                  </a:lnTo>
                  <a:lnTo>
                    <a:pt x="1240" y="331"/>
                  </a:lnTo>
                  <a:lnTo>
                    <a:pt x="1240" y="324"/>
                  </a:lnTo>
                  <a:lnTo>
                    <a:pt x="1240" y="317"/>
                  </a:lnTo>
                  <a:lnTo>
                    <a:pt x="1240" y="314"/>
                  </a:lnTo>
                  <a:lnTo>
                    <a:pt x="1237" y="314"/>
                  </a:lnTo>
                  <a:lnTo>
                    <a:pt x="1230" y="314"/>
                  </a:lnTo>
                  <a:lnTo>
                    <a:pt x="1223" y="314"/>
                  </a:lnTo>
                  <a:lnTo>
                    <a:pt x="1219" y="310"/>
                  </a:lnTo>
                  <a:lnTo>
                    <a:pt x="1216" y="307"/>
                  </a:lnTo>
                  <a:lnTo>
                    <a:pt x="1212" y="307"/>
                  </a:lnTo>
                  <a:lnTo>
                    <a:pt x="1212" y="303"/>
                  </a:lnTo>
                  <a:lnTo>
                    <a:pt x="1209" y="303"/>
                  </a:lnTo>
                  <a:lnTo>
                    <a:pt x="1205" y="303"/>
                  </a:lnTo>
                  <a:lnTo>
                    <a:pt x="1195" y="303"/>
                  </a:lnTo>
                  <a:lnTo>
                    <a:pt x="1188" y="300"/>
                  </a:lnTo>
                  <a:lnTo>
                    <a:pt x="1180" y="296"/>
                  </a:lnTo>
                  <a:lnTo>
                    <a:pt x="1177" y="293"/>
                  </a:lnTo>
                  <a:lnTo>
                    <a:pt x="1173" y="289"/>
                  </a:lnTo>
                  <a:lnTo>
                    <a:pt x="1170" y="289"/>
                  </a:lnTo>
                  <a:lnTo>
                    <a:pt x="1166" y="293"/>
                  </a:lnTo>
                  <a:lnTo>
                    <a:pt x="1166" y="296"/>
                  </a:lnTo>
                  <a:lnTo>
                    <a:pt x="1163" y="296"/>
                  </a:lnTo>
                  <a:lnTo>
                    <a:pt x="1159" y="293"/>
                  </a:lnTo>
                  <a:lnTo>
                    <a:pt x="1159" y="286"/>
                  </a:lnTo>
                  <a:lnTo>
                    <a:pt x="1159" y="279"/>
                  </a:lnTo>
                  <a:lnTo>
                    <a:pt x="1156" y="272"/>
                  </a:lnTo>
                  <a:lnTo>
                    <a:pt x="1156" y="261"/>
                  </a:lnTo>
                  <a:lnTo>
                    <a:pt x="1156" y="257"/>
                  </a:lnTo>
                  <a:lnTo>
                    <a:pt x="1152" y="254"/>
                  </a:lnTo>
                  <a:lnTo>
                    <a:pt x="1145" y="254"/>
                  </a:lnTo>
                  <a:lnTo>
                    <a:pt x="1142" y="254"/>
                  </a:lnTo>
                  <a:lnTo>
                    <a:pt x="1138" y="257"/>
                  </a:lnTo>
                  <a:lnTo>
                    <a:pt x="1138" y="257"/>
                  </a:lnTo>
                  <a:lnTo>
                    <a:pt x="1131" y="257"/>
                  </a:lnTo>
                  <a:lnTo>
                    <a:pt x="1131" y="261"/>
                  </a:lnTo>
                  <a:lnTo>
                    <a:pt x="1131" y="264"/>
                  </a:lnTo>
                  <a:lnTo>
                    <a:pt x="1131" y="272"/>
                  </a:lnTo>
                  <a:lnTo>
                    <a:pt x="1131" y="275"/>
                  </a:lnTo>
                  <a:lnTo>
                    <a:pt x="1131" y="279"/>
                  </a:lnTo>
                  <a:lnTo>
                    <a:pt x="1135" y="286"/>
                  </a:lnTo>
                  <a:lnTo>
                    <a:pt x="1135" y="289"/>
                  </a:lnTo>
                  <a:lnTo>
                    <a:pt x="1135" y="296"/>
                  </a:lnTo>
                  <a:lnTo>
                    <a:pt x="1135" y="300"/>
                  </a:lnTo>
                  <a:lnTo>
                    <a:pt x="1128" y="303"/>
                  </a:lnTo>
                  <a:lnTo>
                    <a:pt x="1121" y="310"/>
                  </a:lnTo>
                  <a:lnTo>
                    <a:pt x="1117" y="314"/>
                  </a:lnTo>
                  <a:lnTo>
                    <a:pt x="1114" y="321"/>
                  </a:lnTo>
                  <a:lnTo>
                    <a:pt x="1114" y="328"/>
                  </a:lnTo>
                  <a:lnTo>
                    <a:pt x="1114" y="335"/>
                  </a:lnTo>
                  <a:lnTo>
                    <a:pt x="1117" y="338"/>
                  </a:lnTo>
                  <a:lnTo>
                    <a:pt x="1121" y="342"/>
                  </a:lnTo>
                  <a:lnTo>
                    <a:pt x="1124" y="342"/>
                  </a:lnTo>
                  <a:lnTo>
                    <a:pt x="1128" y="346"/>
                  </a:lnTo>
                  <a:lnTo>
                    <a:pt x="1128" y="349"/>
                  </a:lnTo>
                  <a:lnTo>
                    <a:pt x="1124" y="360"/>
                  </a:lnTo>
                  <a:lnTo>
                    <a:pt x="1124" y="367"/>
                  </a:lnTo>
                  <a:lnTo>
                    <a:pt x="1121" y="374"/>
                  </a:lnTo>
                  <a:lnTo>
                    <a:pt x="1117" y="377"/>
                  </a:lnTo>
                  <a:lnTo>
                    <a:pt x="1114" y="384"/>
                  </a:lnTo>
                  <a:lnTo>
                    <a:pt x="1114" y="395"/>
                  </a:lnTo>
                  <a:lnTo>
                    <a:pt x="1114" y="402"/>
                  </a:lnTo>
                  <a:lnTo>
                    <a:pt x="1114" y="412"/>
                  </a:lnTo>
                  <a:lnTo>
                    <a:pt x="1114" y="416"/>
                  </a:lnTo>
                  <a:lnTo>
                    <a:pt x="1114" y="420"/>
                  </a:lnTo>
                  <a:lnTo>
                    <a:pt x="1131" y="420"/>
                  </a:lnTo>
                  <a:lnTo>
                    <a:pt x="1145" y="412"/>
                  </a:lnTo>
                  <a:lnTo>
                    <a:pt x="1152" y="409"/>
                  </a:lnTo>
                  <a:lnTo>
                    <a:pt x="1159" y="412"/>
                  </a:lnTo>
                  <a:lnTo>
                    <a:pt x="1163" y="416"/>
                  </a:lnTo>
                  <a:lnTo>
                    <a:pt x="1166" y="420"/>
                  </a:lnTo>
                  <a:lnTo>
                    <a:pt x="1170" y="423"/>
                  </a:lnTo>
                  <a:lnTo>
                    <a:pt x="1170" y="423"/>
                  </a:lnTo>
                  <a:lnTo>
                    <a:pt x="1170" y="427"/>
                  </a:lnTo>
                  <a:lnTo>
                    <a:pt x="1173" y="430"/>
                  </a:lnTo>
                  <a:lnTo>
                    <a:pt x="1173" y="437"/>
                  </a:lnTo>
                  <a:lnTo>
                    <a:pt x="1177" y="448"/>
                  </a:lnTo>
                  <a:lnTo>
                    <a:pt x="1177" y="455"/>
                  </a:lnTo>
                  <a:lnTo>
                    <a:pt x="1180" y="462"/>
                  </a:lnTo>
                  <a:lnTo>
                    <a:pt x="1180" y="469"/>
                  </a:lnTo>
                  <a:lnTo>
                    <a:pt x="1184" y="472"/>
                  </a:lnTo>
                  <a:lnTo>
                    <a:pt x="1188" y="472"/>
                  </a:lnTo>
                  <a:lnTo>
                    <a:pt x="1191" y="472"/>
                  </a:lnTo>
                  <a:lnTo>
                    <a:pt x="1191" y="472"/>
                  </a:lnTo>
                  <a:lnTo>
                    <a:pt x="1191" y="472"/>
                  </a:lnTo>
                  <a:lnTo>
                    <a:pt x="1198" y="472"/>
                  </a:lnTo>
                  <a:lnTo>
                    <a:pt x="1202" y="472"/>
                  </a:lnTo>
                  <a:lnTo>
                    <a:pt x="1205" y="476"/>
                  </a:lnTo>
                  <a:lnTo>
                    <a:pt x="1212" y="479"/>
                  </a:lnTo>
                  <a:lnTo>
                    <a:pt x="1219" y="483"/>
                  </a:lnTo>
                  <a:lnTo>
                    <a:pt x="1223" y="483"/>
                  </a:lnTo>
                  <a:lnTo>
                    <a:pt x="1226" y="483"/>
                  </a:lnTo>
                  <a:lnTo>
                    <a:pt x="1223" y="486"/>
                  </a:lnTo>
                  <a:lnTo>
                    <a:pt x="1216" y="490"/>
                  </a:lnTo>
                  <a:lnTo>
                    <a:pt x="1212" y="493"/>
                  </a:lnTo>
                  <a:lnTo>
                    <a:pt x="1209" y="493"/>
                  </a:lnTo>
                  <a:lnTo>
                    <a:pt x="1205" y="493"/>
                  </a:lnTo>
                  <a:lnTo>
                    <a:pt x="1202" y="497"/>
                  </a:lnTo>
                  <a:lnTo>
                    <a:pt x="1198" y="501"/>
                  </a:lnTo>
                  <a:lnTo>
                    <a:pt x="1195" y="504"/>
                  </a:lnTo>
                  <a:lnTo>
                    <a:pt x="1195" y="508"/>
                  </a:lnTo>
                  <a:lnTo>
                    <a:pt x="1198" y="511"/>
                  </a:lnTo>
                  <a:lnTo>
                    <a:pt x="1198" y="518"/>
                  </a:lnTo>
                  <a:lnTo>
                    <a:pt x="1202" y="525"/>
                  </a:lnTo>
                  <a:lnTo>
                    <a:pt x="1202" y="532"/>
                  </a:lnTo>
                  <a:lnTo>
                    <a:pt x="1202" y="543"/>
                  </a:lnTo>
                  <a:lnTo>
                    <a:pt x="1202" y="546"/>
                  </a:lnTo>
                  <a:lnTo>
                    <a:pt x="1198" y="550"/>
                  </a:lnTo>
                  <a:lnTo>
                    <a:pt x="1195" y="550"/>
                  </a:lnTo>
                  <a:lnTo>
                    <a:pt x="1191" y="550"/>
                  </a:lnTo>
                  <a:lnTo>
                    <a:pt x="1188" y="543"/>
                  </a:lnTo>
                  <a:lnTo>
                    <a:pt x="1188" y="539"/>
                  </a:lnTo>
                  <a:lnTo>
                    <a:pt x="1184" y="529"/>
                  </a:lnTo>
                  <a:lnTo>
                    <a:pt x="1184" y="522"/>
                  </a:lnTo>
                  <a:lnTo>
                    <a:pt x="1180" y="515"/>
                  </a:lnTo>
                  <a:lnTo>
                    <a:pt x="1177" y="508"/>
                  </a:lnTo>
                  <a:lnTo>
                    <a:pt x="1173" y="501"/>
                  </a:lnTo>
                  <a:lnTo>
                    <a:pt x="1170" y="501"/>
                  </a:lnTo>
                  <a:lnTo>
                    <a:pt x="1166" y="501"/>
                  </a:lnTo>
                  <a:lnTo>
                    <a:pt x="1166" y="504"/>
                  </a:lnTo>
                  <a:lnTo>
                    <a:pt x="1163" y="508"/>
                  </a:lnTo>
                  <a:lnTo>
                    <a:pt x="1163" y="511"/>
                  </a:lnTo>
                  <a:lnTo>
                    <a:pt x="1159" y="515"/>
                  </a:lnTo>
                  <a:lnTo>
                    <a:pt x="1156" y="518"/>
                  </a:lnTo>
                  <a:lnTo>
                    <a:pt x="1152" y="522"/>
                  </a:lnTo>
                  <a:lnTo>
                    <a:pt x="1149" y="522"/>
                  </a:lnTo>
                  <a:lnTo>
                    <a:pt x="1149" y="518"/>
                  </a:lnTo>
                  <a:lnTo>
                    <a:pt x="1152" y="515"/>
                  </a:lnTo>
                  <a:lnTo>
                    <a:pt x="1152" y="515"/>
                  </a:lnTo>
                  <a:lnTo>
                    <a:pt x="1152" y="511"/>
                  </a:lnTo>
                  <a:lnTo>
                    <a:pt x="1156" y="493"/>
                  </a:lnTo>
                  <a:lnTo>
                    <a:pt x="1159" y="465"/>
                  </a:lnTo>
                  <a:lnTo>
                    <a:pt x="1159" y="441"/>
                  </a:lnTo>
                  <a:lnTo>
                    <a:pt x="1159" y="430"/>
                  </a:lnTo>
                  <a:lnTo>
                    <a:pt x="1152" y="420"/>
                  </a:lnTo>
                  <a:lnTo>
                    <a:pt x="1145" y="430"/>
                  </a:lnTo>
                  <a:lnTo>
                    <a:pt x="1145" y="430"/>
                  </a:lnTo>
                  <a:lnTo>
                    <a:pt x="1138" y="430"/>
                  </a:lnTo>
                  <a:lnTo>
                    <a:pt x="1131" y="434"/>
                  </a:lnTo>
                  <a:lnTo>
                    <a:pt x="1128" y="434"/>
                  </a:lnTo>
                  <a:lnTo>
                    <a:pt x="1124" y="437"/>
                  </a:lnTo>
                  <a:lnTo>
                    <a:pt x="1124" y="441"/>
                  </a:lnTo>
                  <a:lnTo>
                    <a:pt x="1121" y="441"/>
                  </a:lnTo>
                  <a:lnTo>
                    <a:pt x="1121" y="444"/>
                  </a:lnTo>
                  <a:lnTo>
                    <a:pt x="1121" y="451"/>
                  </a:lnTo>
                  <a:lnTo>
                    <a:pt x="1121" y="462"/>
                  </a:lnTo>
                  <a:lnTo>
                    <a:pt x="1121" y="476"/>
                  </a:lnTo>
                  <a:lnTo>
                    <a:pt x="1121" y="486"/>
                  </a:lnTo>
                  <a:lnTo>
                    <a:pt x="1121" y="493"/>
                  </a:lnTo>
                  <a:lnTo>
                    <a:pt x="1121" y="501"/>
                  </a:lnTo>
                  <a:lnTo>
                    <a:pt x="1117" y="508"/>
                  </a:lnTo>
                  <a:lnTo>
                    <a:pt x="1114" y="511"/>
                  </a:lnTo>
                  <a:lnTo>
                    <a:pt x="1106" y="511"/>
                  </a:lnTo>
                  <a:lnTo>
                    <a:pt x="1099" y="515"/>
                  </a:lnTo>
                  <a:lnTo>
                    <a:pt x="1096" y="515"/>
                  </a:lnTo>
                  <a:lnTo>
                    <a:pt x="1089" y="518"/>
                  </a:lnTo>
                  <a:lnTo>
                    <a:pt x="1089" y="518"/>
                  </a:lnTo>
                  <a:lnTo>
                    <a:pt x="1078" y="522"/>
                  </a:lnTo>
                  <a:lnTo>
                    <a:pt x="1068" y="518"/>
                  </a:lnTo>
                  <a:lnTo>
                    <a:pt x="1061" y="518"/>
                  </a:lnTo>
                  <a:lnTo>
                    <a:pt x="1050" y="515"/>
                  </a:lnTo>
                  <a:lnTo>
                    <a:pt x="1047" y="511"/>
                  </a:lnTo>
                  <a:lnTo>
                    <a:pt x="1043" y="511"/>
                  </a:lnTo>
                  <a:lnTo>
                    <a:pt x="1047" y="508"/>
                  </a:lnTo>
                  <a:lnTo>
                    <a:pt x="1054" y="508"/>
                  </a:lnTo>
                  <a:lnTo>
                    <a:pt x="1061" y="504"/>
                  </a:lnTo>
                  <a:lnTo>
                    <a:pt x="1068" y="504"/>
                  </a:lnTo>
                  <a:lnTo>
                    <a:pt x="1078" y="501"/>
                  </a:lnTo>
                  <a:lnTo>
                    <a:pt x="1082" y="501"/>
                  </a:lnTo>
                  <a:lnTo>
                    <a:pt x="1085" y="501"/>
                  </a:lnTo>
                  <a:lnTo>
                    <a:pt x="1089" y="497"/>
                  </a:lnTo>
                  <a:lnTo>
                    <a:pt x="1092" y="493"/>
                  </a:lnTo>
                  <a:lnTo>
                    <a:pt x="1092" y="493"/>
                  </a:lnTo>
                  <a:lnTo>
                    <a:pt x="1092" y="490"/>
                  </a:lnTo>
                  <a:lnTo>
                    <a:pt x="1089" y="486"/>
                  </a:lnTo>
                  <a:lnTo>
                    <a:pt x="1089" y="483"/>
                  </a:lnTo>
                  <a:lnTo>
                    <a:pt x="1089" y="479"/>
                  </a:lnTo>
                  <a:lnTo>
                    <a:pt x="1089" y="479"/>
                  </a:lnTo>
                  <a:lnTo>
                    <a:pt x="1092" y="476"/>
                  </a:lnTo>
                  <a:lnTo>
                    <a:pt x="1096" y="472"/>
                  </a:lnTo>
                  <a:lnTo>
                    <a:pt x="1099" y="465"/>
                  </a:lnTo>
                  <a:lnTo>
                    <a:pt x="1103" y="458"/>
                  </a:lnTo>
                  <a:lnTo>
                    <a:pt x="1106" y="455"/>
                  </a:lnTo>
                  <a:lnTo>
                    <a:pt x="1110" y="451"/>
                  </a:lnTo>
                  <a:lnTo>
                    <a:pt x="1110" y="448"/>
                  </a:lnTo>
                  <a:lnTo>
                    <a:pt x="1114" y="444"/>
                  </a:lnTo>
                  <a:lnTo>
                    <a:pt x="1114" y="441"/>
                  </a:lnTo>
                  <a:lnTo>
                    <a:pt x="1110" y="437"/>
                  </a:lnTo>
                  <a:lnTo>
                    <a:pt x="1110" y="437"/>
                  </a:lnTo>
                  <a:lnTo>
                    <a:pt x="1110" y="437"/>
                  </a:lnTo>
                  <a:lnTo>
                    <a:pt x="1106" y="437"/>
                  </a:lnTo>
                  <a:lnTo>
                    <a:pt x="1103" y="434"/>
                  </a:lnTo>
                  <a:lnTo>
                    <a:pt x="1099" y="430"/>
                  </a:lnTo>
                  <a:lnTo>
                    <a:pt x="1099" y="430"/>
                  </a:lnTo>
                  <a:lnTo>
                    <a:pt x="1099" y="416"/>
                  </a:lnTo>
                  <a:lnTo>
                    <a:pt x="1099" y="395"/>
                  </a:lnTo>
                  <a:lnTo>
                    <a:pt x="1099" y="377"/>
                  </a:lnTo>
                  <a:lnTo>
                    <a:pt x="1099" y="367"/>
                  </a:lnTo>
                  <a:lnTo>
                    <a:pt x="1103" y="356"/>
                  </a:lnTo>
                  <a:lnTo>
                    <a:pt x="1099" y="349"/>
                  </a:lnTo>
                  <a:lnTo>
                    <a:pt x="1096" y="342"/>
                  </a:lnTo>
                  <a:lnTo>
                    <a:pt x="1096" y="335"/>
                  </a:lnTo>
                  <a:lnTo>
                    <a:pt x="1092" y="335"/>
                  </a:lnTo>
                  <a:lnTo>
                    <a:pt x="1092" y="307"/>
                  </a:lnTo>
                  <a:lnTo>
                    <a:pt x="1099" y="300"/>
                  </a:lnTo>
                  <a:lnTo>
                    <a:pt x="1103" y="289"/>
                  </a:lnTo>
                  <a:lnTo>
                    <a:pt x="1114" y="275"/>
                  </a:lnTo>
                  <a:lnTo>
                    <a:pt x="1117" y="272"/>
                  </a:lnTo>
                  <a:lnTo>
                    <a:pt x="1114" y="268"/>
                  </a:lnTo>
                  <a:lnTo>
                    <a:pt x="1110" y="264"/>
                  </a:lnTo>
                  <a:lnTo>
                    <a:pt x="1106" y="261"/>
                  </a:lnTo>
                  <a:lnTo>
                    <a:pt x="1103" y="261"/>
                  </a:lnTo>
                  <a:lnTo>
                    <a:pt x="1075" y="264"/>
                  </a:lnTo>
                  <a:lnTo>
                    <a:pt x="1071" y="257"/>
                  </a:lnTo>
                  <a:lnTo>
                    <a:pt x="1064" y="261"/>
                  </a:lnTo>
                  <a:lnTo>
                    <a:pt x="1057" y="264"/>
                  </a:lnTo>
                  <a:lnTo>
                    <a:pt x="1054" y="272"/>
                  </a:lnTo>
                  <a:lnTo>
                    <a:pt x="1054" y="282"/>
                  </a:lnTo>
                  <a:lnTo>
                    <a:pt x="1050" y="289"/>
                  </a:lnTo>
                  <a:lnTo>
                    <a:pt x="1050" y="293"/>
                  </a:lnTo>
                  <a:lnTo>
                    <a:pt x="1050" y="296"/>
                  </a:lnTo>
                  <a:lnTo>
                    <a:pt x="1047" y="303"/>
                  </a:lnTo>
                  <a:lnTo>
                    <a:pt x="1043" y="310"/>
                  </a:lnTo>
                  <a:lnTo>
                    <a:pt x="1036" y="314"/>
                  </a:lnTo>
                  <a:lnTo>
                    <a:pt x="1033" y="317"/>
                  </a:lnTo>
                  <a:lnTo>
                    <a:pt x="1033" y="321"/>
                  </a:lnTo>
                  <a:lnTo>
                    <a:pt x="1022" y="335"/>
                  </a:lnTo>
                  <a:lnTo>
                    <a:pt x="1018" y="360"/>
                  </a:lnTo>
                  <a:lnTo>
                    <a:pt x="1022" y="381"/>
                  </a:lnTo>
                  <a:lnTo>
                    <a:pt x="1022" y="388"/>
                  </a:lnTo>
                  <a:lnTo>
                    <a:pt x="1022" y="391"/>
                  </a:lnTo>
                  <a:lnTo>
                    <a:pt x="1025" y="395"/>
                  </a:lnTo>
                  <a:lnTo>
                    <a:pt x="1025" y="402"/>
                  </a:lnTo>
                  <a:lnTo>
                    <a:pt x="1029" y="409"/>
                  </a:lnTo>
                  <a:lnTo>
                    <a:pt x="1029" y="416"/>
                  </a:lnTo>
                  <a:lnTo>
                    <a:pt x="1029" y="423"/>
                  </a:lnTo>
                  <a:lnTo>
                    <a:pt x="1029" y="423"/>
                  </a:lnTo>
                  <a:lnTo>
                    <a:pt x="1025" y="427"/>
                  </a:lnTo>
                  <a:lnTo>
                    <a:pt x="1022" y="427"/>
                  </a:lnTo>
                  <a:lnTo>
                    <a:pt x="1022" y="427"/>
                  </a:lnTo>
                  <a:lnTo>
                    <a:pt x="990" y="391"/>
                  </a:lnTo>
                  <a:lnTo>
                    <a:pt x="951" y="388"/>
                  </a:lnTo>
                  <a:lnTo>
                    <a:pt x="948" y="402"/>
                  </a:lnTo>
                  <a:lnTo>
                    <a:pt x="951" y="409"/>
                  </a:lnTo>
                  <a:lnTo>
                    <a:pt x="951" y="423"/>
                  </a:lnTo>
                  <a:lnTo>
                    <a:pt x="930" y="441"/>
                  </a:lnTo>
                  <a:lnTo>
                    <a:pt x="930" y="430"/>
                  </a:lnTo>
                  <a:lnTo>
                    <a:pt x="930" y="423"/>
                  </a:lnTo>
                  <a:lnTo>
                    <a:pt x="934" y="420"/>
                  </a:lnTo>
                  <a:lnTo>
                    <a:pt x="934" y="416"/>
                  </a:lnTo>
                  <a:lnTo>
                    <a:pt x="923" y="416"/>
                  </a:lnTo>
                  <a:lnTo>
                    <a:pt x="916" y="427"/>
                  </a:lnTo>
                  <a:lnTo>
                    <a:pt x="913" y="437"/>
                  </a:lnTo>
                  <a:lnTo>
                    <a:pt x="888" y="434"/>
                  </a:lnTo>
                  <a:lnTo>
                    <a:pt x="881" y="434"/>
                  </a:lnTo>
                  <a:lnTo>
                    <a:pt x="870" y="437"/>
                  </a:lnTo>
                  <a:lnTo>
                    <a:pt x="867" y="441"/>
                  </a:lnTo>
                  <a:lnTo>
                    <a:pt x="863" y="441"/>
                  </a:lnTo>
                  <a:lnTo>
                    <a:pt x="863" y="441"/>
                  </a:lnTo>
                  <a:lnTo>
                    <a:pt x="863" y="420"/>
                  </a:lnTo>
                  <a:lnTo>
                    <a:pt x="856" y="420"/>
                  </a:lnTo>
                  <a:lnTo>
                    <a:pt x="853" y="423"/>
                  </a:lnTo>
                  <a:lnTo>
                    <a:pt x="846" y="427"/>
                  </a:lnTo>
                  <a:lnTo>
                    <a:pt x="839" y="430"/>
                  </a:lnTo>
                  <a:lnTo>
                    <a:pt x="832" y="437"/>
                  </a:lnTo>
                  <a:lnTo>
                    <a:pt x="825" y="441"/>
                  </a:lnTo>
                  <a:lnTo>
                    <a:pt x="821" y="444"/>
                  </a:lnTo>
                  <a:lnTo>
                    <a:pt x="818" y="444"/>
                  </a:lnTo>
                  <a:lnTo>
                    <a:pt x="804" y="448"/>
                  </a:lnTo>
                  <a:lnTo>
                    <a:pt x="796" y="451"/>
                  </a:lnTo>
                  <a:lnTo>
                    <a:pt x="789" y="458"/>
                  </a:lnTo>
                  <a:lnTo>
                    <a:pt x="782" y="465"/>
                  </a:lnTo>
                  <a:lnTo>
                    <a:pt x="779" y="472"/>
                  </a:lnTo>
                  <a:lnTo>
                    <a:pt x="775" y="479"/>
                  </a:lnTo>
                  <a:lnTo>
                    <a:pt x="775" y="483"/>
                  </a:lnTo>
                  <a:lnTo>
                    <a:pt x="775" y="483"/>
                  </a:lnTo>
                  <a:lnTo>
                    <a:pt x="775" y="490"/>
                  </a:lnTo>
                  <a:lnTo>
                    <a:pt x="772" y="497"/>
                  </a:lnTo>
                  <a:lnTo>
                    <a:pt x="772" y="497"/>
                  </a:lnTo>
                  <a:lnTo>
                    <a:pt x="768" y="497"/>
                  </a:lnTo>
                  <a:lnTo>
                    <a:pt x="765" y="493"/>
                  </a:lnTo>
                  <a:lnTo>
                    <a:pt x="765" y="490"/>
                  </a:lnTo>
                  <a:lnTo>
                    <a:pt x="765" y="490"/>
                  </a:lnTo>
                  <a:lnTo>
                    <a:pt x="747" y="483"/>
                  </a:lnTo>
                  <a:lnTo>
                    <a:pt x="747" y="469"/>
                  </a:lnTo>
                  <a:lnTo>
                    <a:pt x="758" y="462"/>
                  </a:lnTo>
                  <a:lnTo>
                    <a:pt x="761" y="455"/>
                  </a:lnTo>
                  <a:lnTo>
                    <a:pt x="761" y="451"/>
                  </a:lnTo>
                  <a:lnTo>
                    <a:pt x="761" y="448"/>
                  </a:lnTo>
                  <a:lnTo>
                    <a:pt x="761" y="448"/>
                  </a:lnTo>
                  <a:lnTo>
                    <a:pt x="758" y="441"/>
                  </a:lnTo>
                  <a:lnTo>
                    <a:pt x="754" y="434"/>
                  </a:lnTo>
                  <a:lnTo>
                    <a:pt x="747" y="430"/>
                  </a:lnTo>
                  <a:lnTo>
                    <a:pt x="740" y="427"/>
                  </a:lnTo>
                  <a:lnTo>
                    <a:pt x="737" y="427"/>
                  </a:lnTo>
                  <a:lnTo>
                    <a:pt x="733" y="427"/>
                  </a:lnTo>
                  <a:lnTo>
                    <a:pt x="730" y="427"/>
                  </a:lnTo>
                  <a:lnTo>
                    <a:pt x="726" y="427"/>
                  </a:lnTo>
                  <a:lnTo>
                    <a:pt x="722" y="430"/>
                  </a:lnTo>
                  <a:lnTo>
                    <a:pt x="719" y="430"/>
                  </a:lnTo>
                  <a:lnTo>
                    <a:pt x="712" y="430"/>
                  </a:lnTo>
                  <a:lnTo>
                    <a:pt x="712" y="430"/>
                  </a:lnTo>
                  <a:lnTo>
                    <a:pt x="726" y="437"/>
                  </a:lnTo>
                  <a:lnTo>
                    <a:pt x="722" y="462"/>
                  </a:lnTo>
                  <a:lnTo>
                    <a:pt x="726" y="479"/>
                  </a:lnTo>
                  <a:lnTo>
                    <a:pt x="726" y="479"/>
                  </a:lnTo>
                  <a:lnTo>
                    <a:pt x="730" y="483"/>
                  </a:lnTo>
                  <a:lnTo>
                    <a:pt x="730" y="490"/>
                  </a:lnTo>
                  <a:lnTo>
                    <a:pt x="730" y="493"/>
                  </a:lnTo>
                  <a:lnTo>
                    <a:pt x="730" y="504"/>
                  </a:lnTo>
                  <a:lnTo>
                    <a:pt x="730" y="511"/>
                  </a:lnTo>
                  <a:lnTo>
                    <a:pt x="726" y="515"/>
                  </a:lnTo>
                  <a:lnTo>
                    <a:pt x="726" y="515"/>
                  </a:lnTo>
                  <a:lnTo>
                    <a:pt x="715" y="511"/>
                  </a:lnTo>
                  <a:lnTo>
                    <a:pt x="708" y="508"/>
                  </a:lnTo>
                  <a:lnTo>
                    <a:pt x="701" y="508"/>
                  </a:lnTo>
                  <a:lnTo>
                    <a:pt x="684" y="525"/>
                  </a:lnTo>
                  <a:lnTo>
                    <a:pt x="666" y="536"/>
                  </a:lnTo>
                  <a:lnTo>
                    <a:pt x="666" y="543"/>
                  </a:lnTo>
                  <a:lnTo>
                    <a:pt x="666" y="546"/>
                  </a:lnTo>
                  <a:lnTo>
                    <a:pt x="670" y="550"/>
                  </a:lnTo>
                  <a:lnTo>
                    <a:pt x="673" y="553"/>
                  </a:lnTo>
                  <a:lnTo>
                    <a:pt x="677" y="557"/>
                  </a:lnTo>
                  <a:lnTo>
                    <a:pt x="677" y="557"/>
                  </a:lnTo>
                  <a:lnTo>
                    <a:pt x="677" y="567"/>
                  </a:lnTo>
                  <a:lnTo>
                    <a:pt x="652" y="567"/>
                  </a:lnTo>
                  <a:lnTo>
                    <a:pt x="641" y="553"/>
                  </a:lnTo>
                  <a:lnTo>
                    <a:pt x="634" y="539"/>
                  </a:lnTo>
                  <a:lnTo>
                    <a:pt x="624" y="536"/>
                  </a:lnTo>
                  <a:lnTo>
                    <a:pt x="620" y="546"/>
                  </a:lnTo>
                  <a:lnTo>
                    <a:pt x="627" y="564"/>
                  </a:lnTo>
                  <a:lnTo>
                    <a:pt x="638" y="585"/>
                  </a:lnTo>
                  <a:lnTo>
                    <a:pt x="638" y="589"/>
                  </a:lnTo>
                  <a:lnTo>
                    <a:pt x="634" y="592"/>
                  </a:lnTo>
                  <a:lnTo>
                    <a:pt x="634" y="592"/>
                  </a:lnTo>
                  <a:lnTo>
                    <a:pt x="631" y="592"/>
                  </a:lnTo>
                  <a:lnTo>
                    <a:pt x="627" y="589"/>
                  </a:lnTo>
                  <a:lnTo>
                    <a:pt x="627" y="589"/>
                  </a:lnTo>
                  <a:lnTo>
                    <a:pt x="617" y="578"/>
                  </a:lnTo>
                  <a:lnTo>
                    <a:pt x="599" y="571"/>
                  </a:lnTo>
                  <a:lnTo>
                    <a:pt x="599" y="567"/>
                  </a:lnTo>
                  <a:lnTo>
                    <a:pt x="599" y="564"/>
                  </a:lnTo>
                  <a:lnTo>
                    <a:pt x="599" y="557"/>
                  </a:lnTo>
                  <a:lnTo>
                    <a:pt x="599" y="553"/>
                  </a:lnTo>
                  <a:lnTo>
                    <a:pt x="603" y="550"/>
                  </a:lnTo>
                  <a:lnTo>
                    <a:pt x="603" y="543"/>
                  </a:lnTo>
                  <a:lnTo>
                    <a:pt x="603" y="539"/>
                  </a:lnTo>
                  <a:lnTo>
                    <a:pt x="603" y="532"/>
                  </a:lnTo>
                  <a:lnTo>
                    <a:pt x="603" y="532"/>
                  </a:lnTo>
                  <a:lnTo>
                    <a:pt x="578" y="511"/>
                  </a:lnTo>
                  <a:lnTo>
                    <a:pt x="571" y="493"/>
                  </a:lnTo>
                  <a:lnTo>
                    <a:pt x="592" y="501"/>
                  </a:lnTo>
                  <a:lnTo>
                    <a:pt x="599" y="508"/>
                  </a:lnTo>
                  <a:lnTo>
                    <a:pt x="613" y="515"/>
                  </a:lnTo>
                  <a:lnTo>
                    <a:pt x="627" y="525"/>
                  </a:lnTo>
                  <a:lnTo>
                    <a:pt x="634" y="529"/>
                  </a:lnTo>
                  <a:lnTo>
                    <a:pt x="645" y="529"/>
                  </a:lnTo>
                  <a:lnTo>
                    <a:pt x="652" y="525"/>
                  </a:lnTo>
                  <a:lnTo>
                    <a:pt x="659" y="525"/>
                  </a:lnTo>
                  <a:lnTo>
                    <a:pt x="666" y="522"/>
                  </a:lnTo>
                  <a:lnTo>
                    <a:pt x="666" y="522"/>
                  </a:lnTo>
                  <a:lnTo>
                    <a:pt x="680" y="508"/>
                  </a:lnTo>
                  <a:lnTo>
                    <a:pt x="684" y="497"/>
                  </a:lnTo>
                  <a:lnTo>
                    <a:pt x="687" y="486"/>
                  </a:lnTo>
                  <a:lnTo>
                    <a:pt x="691" y="479"/>
                  </a:lnTo>
                  <a:lnTo>
                    <a:pt x="691" y="472"/>
                  </a:lnTo>
                  <a:lnTo>
                    <a:pt x="691" y="469"/>
                  </a:lnTo>
                  <a:lnTo>
                    <a:pt x="687" y="465"/>
                  </a:lnTo>
                  <a:lnTo>
                    <a:pt x="680" y="458"/>
                  </a:lnTo>
                  <a:lnTo>
                    <a:pt x="673" y="455"/>
                  </a:lnTo>
                  <a:lnTo>
                    <a:pt x="666" y="455"/>
                  </a:lnTo>
                  <a:lnTo>
                    <a:pt x="659" y="451"/>
                  </a:lnTo>
                  <a:lnTo>
                    <a:pt x="656" y="451"/>
                  </a:lnTo>
                  <a:lnTo>
                    <a:pt x="649" y="434"/>
                  </a:lnTo>
                  <a:lnTo>
                    <a:pt x="634" y="416"/>
                  </a:lnTo>
                  <a:lnTo>
                    <a:pt x="617" y="405"/>
                  </a:lnTo>
                  <a:lnTo>
                    <a:pt x="599" y="402"/>
                  </a:lnTo>
                  <a:lnTo>
                    <a:pt x="585" y="402"/>
                  </a:lnTo>
                  <a:lnTo>
                    <a:pt x="578" y="402"/>
                  </a:lnTo>
                  <a:lnTo>
                    <a:pt x="578" y="398"/>
                  </a:lnTo>
                  <a:lnTo>
                    <a:pt x="575" y="395"/>
                  </a:lnTo>
                  <a:lnTo>
                    <a:pt x="571" y="391"/>
                  </a:lnTo>
                  <a:lnTo>
                    <a:pt x="567" y="391"/>
                  </a:lnTo>
                  <a:lnTo>
                    <a:pt x="564" y="391"/>
                  </a:lnTo>
                  <a:lnTo>
                    <a:pt x="567" y="384"/>
                  </a:lnTo>
                  <a:lnTo>
                    <a:pt x="578" y="388"/>
                  </a:lnTo>
                  <a:lnTo>
                    <a:pt x="585" y="384"/>
                  </a:lnTo>
                  <a:lnTo>
                    <a:pt x="560" y="374"/>
                  </a:lnTo>
                  <a:lnTo>
                    <a:pt x="553" y="384"/>
                  </a:lnTo>
                  <a:lnTo>
                    <a:pt x="543" y="381"/>
                  </a:lnTo>
                  <a:lnTo>
                    <a:pt x="532" y="377"/>
                  </a:lnTo>
                  <a:lnTo>
                    <a:pt x="525" y="374"/>
                  </a:lnTo>
                  <a:lnTo>
                    <a:pt x="518" y="370"/>
                  </a:lnTo>
                  <a:lnTo>
                    <a:pt x="515" y="370"/>
                  </a:lnTo>
                  <a:lnTo>
                    <a:pt x="515" y="370"/>
                  </a:lnTo>
                  <a:lnTo>
                    <a:pt x="532" y="367"/>
                  </a:lnTo>
                  <a:lnTo>
                    <a:pt x="532" y="370"/>
                  </a:lnTo>
                  <a:lnTo>
                    <a:pt x="529" y="370"/>
                  </a:lnTo>
                  <a:lnTo>
                    <a:pt x="529" y="370"/>
                  </a:lnTo>
                  <a:lnTo>
                    <a:pt x="532" y="370"/>
                  </a:lnTo>
                  <a:lnTo>
                    <a:pt x="536" y="367"/>
                  </a:lnTo>
                  <a:lnTo>
                    <a:pt x="543" y="367"/>
                  </a:lnTo>
                  <a:lnTo>
                    <a:pt x="546" y="360"/>
                  </a:lnTo>
                  <a:lnTo>
                    <a:pt x="546" y="353"/>
                  </a:lnTo>
                  <a:lnTo>
                    <a:pt x="546" y="349"/>
                  </a:lnTo>
                  <a:lnTo>
                    <a:pt x="546" y="346"/>
                  </a:lnTo>
                  <a:lnTo>
                    <a:pt x="532" y="346"/>
                  </a:lnTo>
                  <a:lnTo>
                    <a:pt x="529" y="335"/>
                  </a:lnTo>
                  <a:lnTo>
                    <a:pt x="518" y="328"/>
                  </a:lnTo>
                  <a:lnTo>
                    <a:pt x="497" y="331"/>
                  </a:lnTo>
                  <a:lnTo>
                    <a:pt x="472" y="324"/>
                  </a:lnTo>
                  <a:lnTo>
                    <a:pt x="469" y="331"/>
                  </a:lnTo>
                  <a:lnTo>
                    <a:pt x="462" y="335"/>
                  </a:lnTo>
                  <a:lnTo>
                    <a:pt x="455" y="335"/>
                  </a:lnTo>
                  <a:lnTo>
                    <a:pt x="448" y="338"/>
                  </a:lnTo>
                  <a:lnTo>
                    <a:pt x="444" y="338"/>
                  </a:lnTo>
                  <a:lnTo>
                    <a:pt x="441" y="338"/>
                  </a:lnTo>
                  <a:lnTo>
                    <a:pt x="434" y="342"/>
                  </a:lnTo>
                  <a:lnTo>
                    <a:pt x="430" y="342"/>
                  </a:lnTo>
                  <a:lnTo>
                    <a:pt x="427" y="346"/>
                  </a:lnTo>
                  <a:lnTo>
                    <a:pt x="427" y="346"/>
                  </a:lnTo>
                  <a:lnTo>
                    <a:pt x="427" y="349"/>
                  </a:lnTo>
                  <a:lnTo>
                    <a:pt x="427" y="353"/>
                  </a:lnTo>
                  <a:lnTo>
                    <a:pt x="423" y="356"/>
                  </a:lnTo>
                  <a:lnTo>
                    <a:pt x="420" y="360"/>
                  </a:lnTo>
                  <a:lnTo>
                    <a:pt x="416" y="363"/>
                  </a:lnTo>
                  <a:lnTo>
                    <a:pt x="409" y="363"/>
                  </a:lnTo>
                  <a:lnTo>
                    <a:pt x="405" y="363"/>
                  </a:lnTo>
                  <a:lnTo>
                    <a:pt x="405" y="360"/>
                  </a:lnTo>
                  <a:lnTo>
                    <a:pt x="405" y="360"/>
                  </a:lnTo>
                  <a:lnTo>
                    <a:pt x="405" y="356"/>
                  </a:lnTo>
                  <a:lnTo>
                    <a:pt x="398" y="360"/>
                  </a:lnTo>
                  <a:lnTo>
                    <a:pt x="391" y="363"/>
                  </a:lnTo>
                  <a:lnTo>
                    <a:pt x="388" y="370"/>
                  </a:lnTo>
                  <a:lnTo>
                    <a:pt x="384" y="374"/>
                  </a:lnTo>
                  <a:lnTo>
                    <a:pt x="384" y="377"/>
                  </a:lnTo>
                  <a:lnTo>
                    <a:pt x="377" y="381"/>
                  </a:lnTo>
                  <a:lnTo>
                    <a:pt x="370" y="384"/>
                  </a:lnTo>
                  <a:lnTo>
                    <a:pt x="363" y="388"/>
                  </a:lnTo>
                  <a:lnTo>
                    <a:pt x="360" y="391"/>
                  </a:lnTo>
                  <a:lnTo>
                    <a:pt x="356" y="398"/>
                  </a:lnTo>
                  <a:lnTo>
                    <a:pt x="356" y="405"/>
                  </a:lnTo>
                  <a:lnTo>
                    <a:pt x="356" y="409"/>
                  </a:lnTo>
                  <a:lnTo>
                    <a:pt x="356" y="412"/>
                  </a:lnTo>
                  <a:lnTo>
                    <a:pt x="342" y="444"/>
                  </a:lnTo>
                  <a:lnTo>
                    <a:pt x="321" y="483"/>
                  </a:lnTo>
                  <a:lnTo>
                    <a:pt x="321" y="483"/>
                  </a:lnTo>
                  <a:lnTo>
                    <a:pt x="317" y="490"/>
                  </a:lnTo>
                  <a:lnTo>
                    <a:pt x="317" y="497"/>
                  </a:lnTo>
                  <a:lnTo>
                    <a:pt x="314" y="504"/>
                  </a:lnTo>
                  <a:lnTo>
                    <a:pt x="310" y="511"/>
                  </a:lnTo>
                  <a:lnTo>
                    <a:pt x="307" y="515"/>
                  </a:lnTo>
                  <a:lnTo>
                    <a:pt x="307" y="518"/>
                  </a:lnTo>
                  <a:lnTo>
                    <a:pt x="303" y="522"/>
                  </a:lnTo>
                  <a:lnTo>
                    <a:pt x="300" y="529"/>
                  </a:lnTo>
                  <a:lnTo>
                    <a:pt x="296" y="536"/>
                  </a:lnTo>
                  <a:lnTo>
                    <a:pt x="293" y="546"/>
                  </a:lnTo>
                  <a:lnTo>
                    <a:pt x="289" y="553"/>
                  </a:lnTo>
                  <a:lnTo>
                    <a:pt x="286" y="557"/>
                  </a:lnTo>
                  <a:lnTo>
                    <a:pt x="286" y="560"/>
                  </a:lnTo>
                  <a:lnTo>
                    <a:pt x="275" y="567"/>
                  </a:lnTo>
                  <a:lnTo>
                    <a:pt x="257" y="592"/>
                  </a:lnTo>
                  <a:lnTo>
                    <a:pt x="233" y="610"/>
                  </a:lnTo>
                  <a:lnTo>
                    <a:pt x="229" y="617"/>
                  </a:lnTo>
                  <a:lnTo>
                    <a:pt x="222" y="620"/>
                  </a:lnTo>
                  <a:lnTo>
                    <a:pt x="219" y="624"/>
                  </a:lnTo>
                  <a:lnTo>
                    <a:pt x="215" y="624"/>
                  </a:lnTo>
                  <a:lnTo>
                    <a:pt x="215" y="631"/>
                  </a:lnTo>
                  <a:lnTo>
                    <a:pt x="212" y="638"/>
                  </a:lnTo>
                  <a:lnTo>
                    <a:pt x="208" y="641"/>
                  </a:lnTo>
                  <a:lnTo>
                    <a:pt x="208" y="641"/>
                  </a:lnTo>
                  <a:lnTo>
                    <a:pt x="201" y="652"/>
                  </a:lnTo>
                  <a:lnTo>
                    <a:pt x="201" y="663"/>
                  </a:lnTo>
                  <a:lnTo>
                    <a:pt x="201" y="670"/>
                  </a:lnTo>
                  <a:lnTo>
                    <a:pt x="205" y="677"/>
                  </a:lnTo>
                  <a:lnTo>
                    <a:pt x="208" y="680"/>
                  </a:lnTo>
                  <a:lnTo>
                    <a:pt x="208" y="684"/>
                  </a:lnTo>
                  <a:lnTo>
                    <a:pt x="208" y="687"/>
                  </a:lnTo>
                  <a:lnTo>
                    <a:pt x="208" y="687"/>
                  </a:lnTo>
                  <a:lnTo>
                    <a:pt x="208" y="691"/>
                  </a:lnTo>
                  <a:lnTo>
                    <a:pt x="205" y="694"/>
                  </a:lnTo>
                  <a:lnTo>
                    <a:pt x="205" y="698"/>
                  </a:lnTo>
                  <a:lnTo>
                    <a:pt x="205" y="701"/>
                  </a:lnTo>
                  <a:lnTo>
                    <a:pt x="205" y="705"/>
                  </a:lnTo>
                  <a:lnTo>
                    <a:pt x="201" y="712"/>
                  </a:lnTo>
                  <a:lnTo>
                    <a:pt x="201" y="719"/>
                  </a:lnTo>
                  <a:lnTo>
                    <a:pt x="201" y="726"/>
                  </a:lnTo>
                  <a:lnTo>
                    <a:pt x="205" y="733"/>
                  </a:lnTo>
                  <a:lnTo>
                    <a:pt x="205" y="733"/>
                  </a:lnTo>
                  <a:lnTo>
                    <a:pt x="208" y="744"/>
                  </a:lnTo>
                  <a:lnTo>
                    <a:pt x="212" y="747"/>
                  </a:lnTo>
                  <a:lnTo>
                    <a:pt x="219" y="754"/>
                  </a:lnTo>
                  <a:lnTo>
                    <a:pt x="226" y="758"/>
                  </a:lnTo>
                  <a:lnTo>
                    <a:pt x="229" y="758"/>
                  </a:lnTo>
                  <a:lnTo>
                    <a:pt x="229" y="758"/>
                  </a:lnTo>
                  <a:lnTo>
                    <a:pt x="240" y="754"/>
                  </a:lnTo>
                  <a:lnTo>
                    <a:pt x="247" y="751"/>
                  </a:lnTo>
                  <a:lnTo>
                    <a:pt x="250" y="744"/>
                  </a:lnTo>
                  <a:lnTo>
                    <a:pt x="254" y="740"/>
                  </a:lnTo>
                  <a:lnTo>
                    <a:pt x="257" y="737"/>
                  </a:lnTo>
                  <a:lnTo>
                    <a:pt x="257" y="730"/>
                  </a:lnTo>
                  <a:lnTo>
                    <a:pt x="257" y="722"/>
                  </a:lnTo>
                  <a:lnTo>
                    <a:pt x="261" y="722"/>
                  </a:lnTo>
                  <a:lnTo>
                    <a:pt x="261" y="719"/>
                  </a:lnTo>
                  <a:lnTo>
                    <a:pt x="265" y="719"/>
                  </a:lnTo>
                  <a:lnTo>
                    <a:pt x="272" y="715"/>
                  </a:lnTo>
                  <a:lnTo>
                    <a:pt x="275" y="712"/>
                  </a:lnTo>
                  <a:lnTo>
                    <a:pt x="275" y="708"/>
                  </a:lnTo>
                  <a:lnTo>
                    <a:pt x="282" y="701"/>
                  </a:lnTo>
                  <a:lnTo>
                    <a:pt x="282" y="694"/>
                  </a:lnTo>
                  <a:lnTo>
                    <a:pt x="286" y="687"/>
                  </a:lnTo>
                  <a:lnTo>
                    <a:pt x="286" y="684"/>
                  </a:lnTo>
                  <a:lnTo>
                    <a:pt x="282" y="684"/>
                  </a:lnTo>
                  <a:lnTo>
                    <a:pt x="289" y="701"/>
                  </a:lnTo>
                  <a:lnTo>
                    <a:pt x="289" y="705"/>
                  </a:lnTo>
                  <a:lnTo>
                    <a:pt x="289" y="708"/>
                  </a:lnTo>
                  <a:lnTo>
                    <a:pt x="293" y="715"/>
                  </a:lnTo>
                  <a:lnTo>
                    <a:pt x="293" y="722"/>
                  </a:lnTo>
                  <a:lnTo>
                    <a:pt x="293" y="726"/>
                  </a:lnTo>
                  <a:lnTo>
                    <a:pt x="289" y="730"/>
                  </a:lnTo>
                  <a:lnTo>
                    <a:pt x="289" y="737"/>
                  </a:lnTo>
                  <a:lnTo>
                    <a:pt x="289" y="744"/>
                  </a:lnTo>
                  <a:lnTo>
                    <a:pt x="289" y="744"/>
                  </a:lnTo>
                  <a:lnTo>
                    <a:pt x="289" y="775"/>
                  </a:lnTo>
                  <a:lnTo>
                    <a:pt x="303" y="793"/>
                  </a:lnTo>
                  <a:lnTo>
                    <a:pt x="307" y="814"/>
                  </a:lnTo>
                  <a:lnTo>
                    <a:pt x="317" y="818"/>
                  </a:lnTo>
                  <a:lnTo>
                    <a:pt x="328" y="811"/>
                  </a:lnTo>
                  <a:lnTo>
                    <a:pt x="331" y="807"/>
                  </a:lnTo>
                  <a:lnTo>
                    <a:pt x="335" y="800"/>
                  </a:lnTo>
                  <a:lnTo>
                    <a:pt x="342" y="800"/>
                  </a:lnTo>
                  <a:lnTo>
                    <a:pt x="346" y="796"/>
                  </a:lnTo>
                  <a:lnTo>
                    <a:pt x="349" y="796"/>
                  </a:lnTo>
                  <a:lnTo>
                    <a:pt x="353" y="789"/>
                  </a:lnTo>
                  <a:lnTo>
                    <a:pt x="356" y="779"/>
                  </a:lnTo>
                  <a:lnTo>
                    <a:pt x="356" y="768"/>
                  </a:lnTo>
                  <a:lnTo>
                    <a:pt x="360" y="761"/>
                  </a:lnTo>
                  <a:lnTo>
                    <a:pt x="360" y="754"/>
                  </a:lnTo>
                  <a:lnTo>
                    <a:pt x="360" y="751"/>
                  </a:lnTo>
                  <a:lnTo>
                    <a:pt x="360" y="744"/>
                  </a:lnTo>
                  <a:lnTo>
                    <a:pt x="377" y="722"/>
                  </a:lnTo>
                  <a:lnTo>
                    <a:pt x="384" y="715"/>
                  </a:lnTo>
                  <a:lnTo>
                    <a:pt x="388" y="708"/>
                  </a:lnTo>
                  <a:lnTo>
                    <a:pt x="388" y="705"/>
                  </a:lnTo>
                  <a:lnTo>
                    <a:pt x="388" y="698"/>
                  </a:lnTo>
                  <a:lnTo>
                    <a:pt x="388" y="698"/>
                  </a:lnTo>
                  <a:lnTo>
                    <a:pt x="388" y="691"/>
                  </a:lnTo>
                  <a:lnTo>
                    <a:pt x="381" y="687"/>
                  </a:lnTo>
                  <a:lnTo>
                    <a:pt x="377" y="684"/>
                  </a:lnTo>
                  <a:lnTo>
                    <a:pt x="374" y="684"/>
                  </a:lnTo>
                  <a:lnTo>
                    <a:pt x="370" y="680"/>
                  </a:lnTo>
                  <a:lnTo>
                    <a:pt x="374" y="645"/>
                  </a:lnTo>
                  <a:lnTo>
                    <a:pt x="374" y="649"/>
                  </a:lnTo>
                  <a:lnTo>
                    <a:pt x="374" y="649"/>
                  </a:lnTo>
                  <a:lnTo>
                    <a:pt x="374" y="649"/>
                  </a:lnTo>
                  <a:lnTo>
                    <a:pt x="374" y="649"/>
                  </a:lnTo>
                  <a:lnTo>
                    <a:pt x="374" y="641"/>
                  </a:lnTo>
                  <a:lnTo>
                    <a:pt x="374" y="634"/>
                  </a:lnTo>
                  <a:lnTo>
                    <a:pt x="377" y="627"/>
                  </a:lnTo>
                  <a:lnTo>
                    <a:pt x="381" y="620"/>
                  </a:lnTo>
                  <a:lnTo>
                    <a:pt x="384" y="617"/>
                  </a:lnTo>
                  <a:lnTo>
                    <a:pt x="388" y="613"/>
                  </a:lnTo>
                  <a:lnTo>
                    <a:pt x="391" y="606"/>
                  </a:lnTo>
                  <a:lnTo>
                    <a:pt x="398" y="603"/>
                  </a:lnTo>
                  <a:lnTo>
                    <a:pt x="402" y="599"/>
                  </a:lnTo>
                  <a:lnTo>
                    <a:pt x="405" y="599"/>
                  </a:lnTo>
                  <a:lnTo>
                    <a:pt x="409" y="596"/>
                  </a:lnTo>
                  <a:lnTo>
                    <a:pt x="416" y="589"/>
                  </a:lnTo>
                  <a:lnTo>
                    <a:pt x="420" y="578"/>
                  </a:lnTo>
                  <a:lnTo>
                    <a:pt x="420" y="571"/>
                  </a:lnTo>
                  <a:lnTo>
                    <a:pt x="420" y="567"/>
                  </a:lnTo>
                  <a:lnTo>
                    <a:pt x="420" y="553"/>
                  </a:lnTo>
                  <a:lnTo>
                    <a:pt x="430" y="539"/>
                  </a:lnTo>
                  <a:lnTo>
                    <a:pt x="441" y="532"/>
                  </a:lnTo>
                  <a:lnTo>
                    <a:pt x="448" y="529"/>
                  </a:lnTo>
                  <a:lnTo>
                    <a:pt x="458" y="529"/>
                  </a:lnTo>
                  <a:lnTo>
                    <a:pt x="465" y="532"/>
                  </a:lnTo>
                  <a:lnTo>
                    <a:pt x="472" y="539"/>
                  </a:lnTo>
                  <a:lnTo>
                    <a:pt x="476" y="546"/>
                  </a:lnTo>
                  <a:lnTo>
                    <a:pt x="472" y="553"/>
                  </a:lnTo>
                  <a:lnTo>
                    <a:pt x="469" y="560"/>
                  </a:lnTo>
                  <a:lnTo>
                    <a:pt x="465" y="567"/>
                  </a:lnTo>
                  <a:lnTo>
                    <a:pt x="462" y="571"/>
                  </a:lnTo>
                  <a:lnTo>
                    <a:pt x="458" y="571"/>
                  </a:lnTo>
                  <a:lnTo>
                    <a:pt x="437" y="592"/>
                  </a:lnTo>
                  <a:lnTo>
                    <a:pt x="427" y="599"/>
                  </a:lnTo>
                  <a:lnTo>
                    <a:pt x="423" y="610"/>
                  </a:lnTo>
                  <a:lnTo>
                    <a:pt x="420" y="613"/>
                  </a:lnTo>
                  <a:lnTo>
                    <a:pt x="420" y="617"/>
                  </a:lnTo>
                  <a:lnTo>
                    <a:pt x="420" y="652"/>
                  </a:lnTo>
                  <a:lnTo>
                    <a:pt x="420" y="659"/>
                  </a:lnTo>
                  <a:lnTo>
                    <a:pt x="420" y="666"/>
                  </a:lnTo>
                  <a:lnTo>
                    <a:pt x="420" y="673"/>
                  </a:lnTo>
                  <a:lnTo>
                    <a:pt x="420" y="677"/>
                  </a:lnTo>
                  <a:lnTo>
                    <a:pt x="420" y="680"/>
                  </a:lnTo>
                  <a:lnTo>
                    <a:pt x="423" y="684"/>
                  </a:lnTo>
                  <a:lnTo>
                    <a:pt x="427" y="687"/>
                  </a:lnTo>
                  <a:lnTo>
                    <a:pt x="434" y="694"/>
                  </a:lnTo>
                  <a:lnTo>
                    <a:pt x="437" y="694"/>
                  </a:lnTo>
                  <a:lnTo>
                    <a:pt x="441" y="698"/>
                  </a:lnTo>
                  <a:lnTo>
                    <a:pt x="451" y="701"/>
                  </a:lnTo>
                  <a:lnTo>
                    <a:pt x="458" y="698"/>
                  </a:lnTo>
                  <a:lnTo>
                    <a:pt x="465" y="694"/>
                  </a:lnTo>
                  <a:lnTo>
                    <a:pt x="469" y="694"/>
                  </a:lnTo>
                  <a:lnTo>
                    <a:pt x="472" y="694"/>
                  </a:lnTo>
                  <a:lnTo>
                    <a:pt x="486" y="691"/>
                  </a:lnTo>
                  <a:lnTo>
                    <a:pt x="493" y="687"/>
                  </a:lnTo>
                  <a:lnTo>
                    <a:pt x="501" y="684"/>
                  </a:lnTo>
                  <a:lnTo>
                    <a:pt x="504" y="684"/>
                  </a:lnTo>
                  <a:lnTo>
                    <a:pt x="508" y="684"/>
                  </a:lnTo>
                  <a:lnTo>
                    <a:pt x="508" y="684"/>
                  </a:lnTo>
                  <a:lnTo>
                    <a:pt x="515" y="691"/>
                  </a:lnTo>
                  <a:lnTo>
                    <a:pt x="518" y="694"/>
                  </a:lnTo>
                  <a:lnTo>
                    <a:pt x="525" y="698"/>
                  </a:lnTo>
                  <a:lnTo>
                    <a:pt x="532" y="698"/>
                  </a:lnTo>
                  <a:lnTo>
                    <a:pt x="536" y="698"/>
                  </a:lnTo>
                  <a:lnTo>
                    <a:pt x="532" y="701"/>
                  </a:lnTo>
                  <a:lnTo>
                    <a:pt x="529" y="701"/>
                  </a:lnTo>
                  <a:lnTo>
                    <a:pt x="525" y="705"/>
                  </a:lnTo>
                  <a:lnTo>
                    <a:pt x="525" y="705"/>
                  </a:lnTo>
                  <a:lnTo>
                    <a:pt x="515" y="705"/>
                  </a:lnTo>
                  <a:lnTo>
                    <a:pt x="508" y="708"/>
                  </a:lnTo>
                  <a:lnTo>
                    <a:pt x="501" y="712"/>
                  </a:lnTo>
                  <a:lnTo>
                    <a:pt x="497" y="715"/>
                  </a:lnTo>
                  <a:lnTo>
                    <a:pt x="493" y="715"/>
                  </a:lnTo>
                  <a:lnTo>
                    <a:pt x="490" y="712"/>
                  </a:lnTo>
                  <a:lnTo>
                    <a:pt x="479" y="708"/>
                  </a:lnTo>
                  <a:lnTo>
                    <a:pt x="469" y="708"/>
                  </a:lnTo>
                  <a:lnTo>
                    <a:pt x="462" y="712"/>
                  </a:lnTo>
                  <a:lnTo>
                    <a:pt x="458" y="715"/>
                  </a:lnTo>
                  <a:lnTo>
                    <a:pt x="455" y="719"/>
                  </a:lnTo>
                  <a:lnTo>
                    <a:pt x="451" y="722"/>
                  </a:lnTo>
                  <a:lnTo>
                    <a:pt x="451" y="722"/>
                  </a:lnTo>
                  <a:lnTo>
                    <a:pt x="451" y="726"/>
                  </a:lnTo>
                  <a:lnTo>
                    <a:pt x="448" y="730"/>
                  </a:lnTo>
                  <a:lnTo>
                    <a:pt x="448" y="737"/>
                  </a:lnTo>
                  <a:lnTo>
                    <a:pt x="448" y="744"/>
                  </a:lnTo>
                  <a:lnTo>
                    <a:pt x="448" y="744"/>
                  </a:lnTo>
                  <a:lnTo>
                    <a:pt x="455" y="747"/>
                  </a:lnTo>
                  <a:lnTo>
                    <a:pt x="458" y="758"/>
                  </a:lnTo>
                  <a:lnTo>
                    <a:pt x="458" y="768"/>
                  </a:lnTo>
                  <a:lnTo>
                    <a:pt x="455" y="772"/>
                  </a:lnTo>
                  <a:lnTo>
                    <a:pt x="455" y="775"/>
                  </a:lnTo>
                  <a:lnTo>
                    <a:pt x="451" y="779"/>
                  </a:lnTo>
                  <a:lnTo>
                    <a:pt x="451" y="779"/>
                  </a:lnTo>
                  <a:lnTo>
                    <a:pt x="444" y="775"/>
                  </a:lnTo>
                  <a:lnTo>
                    <a:pt x="441" y="772"/>
                  </a:lnTo>
                  <a:lnTo>
                    <a:pt x="437" y="772"/>
                  </a:lnTo>
                  <a:lnTo>
                    <a:pt x="437" y="768"/>
                  </a:lnTo>
                  <a:lnTo>
                    <a:pt x="427" y="761"/>
                  </a:lnTo>
                  <a:lnTo>
                    <a:pt x="412" y="775"/>
                  </a:lnTo>
                  <a:lnTo>
                    <a:pt x="412" y="779"/>
                  </a:lnTo>
                  <a:lnTo>
                    <a:pt x="409" y="786"/>
                  </a:lnTo>
                  <a:lnTo>
                    <a:pt x="409" y="796"/>
                  </a:lnTo>
                  <a:lnTo>
                    <a:pt x="409" y="804"/>
                  </a:lnTo>
                  <a:lnTo>
                    <a:pt x="409" y="821"/>
                  </a:lnTo>
                  <a:lnTo>
                    <a:pt x="398" y="818"/>
                  </a:lnTo>
                  <a:lnTo>
                    <a:pt x="398" y="821"/>
                  </a:lnTo>
                  <a:lnTo>
                    <a:pt x="398" y="825"/>
                  </a:lnTo>
                  <a:lnTo>
                    <a:pt x="395" y="828"/>
                  </a:lnTo>
                  <a:lnTo>
                    <a:pt x="395" y="828"/>
                  </a:lnTo>
                  <a:lnTo>
                    <a:pt x="374" y="835"/>
                  </a:lnTo>
                  <a:lnTo>
                    <a:pt x="370" y="835"/>
                  </a:lnTo>
                  <a:lnTo>
                    <a:pt x="367" y="835"/>
                  </a:lnTo>
                  <a:lnTo>
                    <a:pt x="367" y="835"/>
                  </a:lnTo>
                  <a:lnTo>
                    <a:pt x="363" y="832"/>
                  </a:lnTo>
                  <a:lnTo>
                    <a:pt x="356" y="835"/>
                  </a:lnTo>
                  <a:lnTo>
                    <a:pt x="353" y="835"/>
                  </a:lnTo>
                  <a:lnTo>
                    <a:pt x="349" y="842"/>
                  </a:lnTo>
                  <a:lnTo>
                    <a:pt x="342" y="842"/>
                  </a:lnTo>
                  <a:lnTo>
                    <a:pt x="342" y="846"/>
                  </a:lnTo>
                  <a:lnTo>
                    <a:pt x="314" y="849"/>
                  </a:lnTo>
                  <a:lnTo>
                    <a:pt x="307" y="839"/>
                  </a:lnTo>
                  <a:lnTo>
                    <a:pt x="300" y="839"/>
                  </a:lnTo>
                  <a:lnTo>
                    <a:pt x="289" y="849"/>
                  </a:lnTo>
                  <a:lnTo>
                    <a:pt x="286" y="853"/>
                  </a:lnTo>
                  <a:lnTo>
                    <a:pt x="282" y="853"/>
                  </a:lnTo>
                  <a:lnTo>
                    <a:pt x="279" y="853"/>
                  </a:lnTo>
                  <a:lnTo>
                    <a:pt x="279" y="853"/>
                  </a:lnTo>
                  <a:lnTo>
                    <a:pt x="279" y="856"/>
                  </a:lnTo>
                  <a:lnTo>
                    <a:pt x="279" y="853"/>
                  </a:lnTo>
                  <a:lnTo>
                    <a:pt x="279" y="853"/>
                  </a:lnTo>
                  <a:lnTo>
                    <a:pt x="279" y="849"/>
                  </a:lnTo>
                  <a:lnTo>
                    <a:pt x="279" y="846"/>
                  </a:lnTo>
                  <a:lnTo>
                    <a:pt x="282" y="846"/>
                  </a:lnTo>
                  <a:lnTo>
                    <a:pt x="282" y="842"/>
                  </a:lnTo>
                  <a:lnTo>
                    <a:pt x="279" y="839"/>
                  </a:lnTo>
                  <a:lnTo>
                    <a:pt x="272" y="835"/>
                  </a:lnTo>
                  <a:lnTo>
                    <a:pt x="268" y="828"/>
                  </a:lnTo>
                  <a:lnTo>
                    <a:pt x="268" y="825"/>
                  </a:lnTo>
                  <a:lnTo>
                    <a:pt x="268" y="811"/>
                  </a:lnTo>
                  <a:lnTo>
                    <a:pt x="268" y="807"/>
                  </a:lnTo>
                  <a:lnTo>
                    <a:pt x="268" y="804"/>
                  </a:lnTo>
                  <a:lnTo>
                    <a:pt x="268" y="800"/>
                  </a:lnTo>
                  <a:lnTo>
                    <a:pt x="268" y="796"/>
                  </a:lnTo>
                  <a:lnTo>
                    <a:pt x="272" y="793"/>
                  </a:lnTo>
                  <a:lnTo>
                    <a:pt x="275" y="793"/>
                  </a:lnTo>
                  <a:lnTo>
                    <a:pt x="275" y="789"/>
                  </a:lnTo>
                  <a:lnTo>
                    <a:pt x="275" y="786"/>
                  </a:lnTo>
                  <a:lnTo>
                    <a:pt x="275" y="782"/>
                  </a:lnTo>
                  <a:lnTo>
                    <a:pt x="272" y="779"/>
                  </a:lnTo>
                  <a:lnTo>
                    <a:pt x="272" y="779"/>
                  </a:lnTo>
                  <a:lnTo>
                    <a:pt x="268" y="772"/>
                  </a:lnTo>
                  <a:lnTo>
                    <a:pt x="268" y="768"/>
                  </a:lnTo>
                  <a:lnTo>
                    <a:pt x="268" y="761"/>
                  </a:lnTo>
                  <a:lnTo>
                    <a:pt x="268" y="761"/>
                  </a:lnTo>
                  <a:lnTo>
                    <a:pt x="265" y="761"/>
                  </a:lnTo>
                  <a:lnTo>
                    <a:pt x="240" y="782"/>
                  </a:lnTo>
                  <a:lnTo>
                    <a:pt x="240" y="786"/>
                  </a:lnTo>
                  <a:lnTo>
                    <a:pt x="236" y="789"/>
                  </a:lnTo>
                  <a:lnTo>
                    <a:pt x="236" y="796"/>
                  </a:lnTo>
                  <a:lnTo>
                    <a:pt x="240" y="804"/>
                  </a:lnTo>
                  <a:lnTo>
                    <a:pt x="240" y="807"/>
                  </a:lnTo>
                  <a:lnTo>
                    <a:pt x="240" y="811"/>
                  </a:lnTo>
                  <a:lnTo>
                    <a:pt x="247" y="821"/>
                  </a:lnTo>
                  <a:lnTo>
                    <a:pt x="247" y="828"/>
                  </a:lnTo>
                  <a:lnTo>
                    <a:pt x="247" y="849"/>
                  </a:lnTo>
                  <a:lnTo>
                    <a:pt x="243" y="856"/>
                  </a:lnTo>
                  <a:lnTo>
                    <a:pt x="240" y="853"/>
                  </a:lnTo>
                  <a:lnTo>
                    <a:pt x="233" y="856"/>
                  </a:lnTo>
                  <a:lnTo>
                    <a:pt x="229" y="860"/>
                  </a:lnTo>
                  <a:lnTo>
                    <a:pt x="222" y="863"/>
                  </a:lnTo>
                  <a:lnTo>
                    <a:pt x="215" y="860"/>
                  </a:lnTo>
                  <a:lnTo>
                    <a:pt x="212" y="860"/>
                  </a:lnTo>
                  <a:lnTo>
                    <a:pt x="212" y="860"/>
                  </a:lnTo>
                  <a:lnTo>
                    <a:pt x="205" y="863"/>
                  </a:lnTo>
                  <a:lnTo>
                    <a:pt x="198" y="870"/>
                  </a:lnTo>
                  <a:lnTo>
                    <a:pt x="194" y="878"/>
                  </a:lnTo>
                  <a:lnTo>
                    <a:pt x="191" y="885"/>
                  </a:lnTo>
                  <a:lnTo>
                    <a:pt x="191" y="885"/>
                  </a:lnTo>
                  <a:lnTo>
                    <a:pt x="187" y="892"/>
                  </a:lnTo>
                  <a:lnTo>
                    <a:pt x="187" y="895"/>
                  </a:lnTo>
                  <a:lnTo>
                    <a:pt x="183" y="902"/>
                  </a:lnTo>
                  <a:lnTo>
                    <a:pt x="180" y="902"/>
                  </a:lnTo>
                  <a:lnTo>
                    <a:pt x="176" y="909"/>
                  </a:lnTo>
                  <a:lnTo>
                    <a:pt x="173" y="913"/>
                  </a:lnTo>
                  <a:lnTo>
                    <a:pt x="169" y="916"/>
                  </a:lnTo>
                  <a:lnTo>
                    <a:pt x="169" y="916"/>
                  </a:lnTo>
                  <a:lnTo>
                    <a:pt x="183" y="934"/>
                  </a:lnTo>
                  <a:lnTo>
                    <a:pt x="183" y="934"/>
                  </a:lnTo>
                  <a:lnTo>
                    <a:pt x="183" y="937"/>
                  </a:lnTo>
                  <a:lnTo>
                    <a:pt x="183" y="941"/>
                  </a:lnTo>
                  <a:lnTo>
                    <a:pt x="187" y="944"/>
                  </a:lnTo>
                  <a:lnTo>
                    <a:pt x="191" y="948"/>
                  </a:lnTo>
                  <a:lnTo>
                    <a:pt x="191" y="948"/>
                  </a:lnTo>
                  <a:lnTo>
                    <a:pt x="194" y="951"/>
                  </a:lnTo>
                  <a:lnTo>
                    <a:pt x="194" y="951"/>
                  </a:lnTo>
                  <a:lnTo>
                    <a:pt x="198" y="959"/>
                  </a:lnTo>
                  <a:lnTo>
                    <a:pt x="198" y="955"/>
                  </a:lnTo>
                  <a:lnTo>
                    <a:pt x="198" y="955"/>
                  </a:lnTo>
                  <a:lnTo>
                    <a:pt x="198" y="955"/>
                  </a:lnTo>
                  <a:lnTo>
                    <a:pt x="198" y="959"/>
                  </a:lnTo>
                  <a:lnTo>
                    <a:pt x="198" y="959"/>
                  </a:lnTo>
                  <a:lnTo>
                    <a:pt x="198" y="962"/>
                  </a:lnTo>
                  <a:lnTo>
                    <a:pt x="201" y="966"/>
                  </a:lnTo>
                  <a:lnTo>
                    <a:pt x="208" y="969"/>
                  </a:lnTo>
                  <a:lnTo>
                    <a:pt x="212" y="973"/>
                  </a:lnTo>
                  <a:lnTo>
                    <a:pt x="212" y="973"/>
                  </a:lnTo>
                  <a:lnTo>
                    <a:pt x="215" y="973"/>
                  </a:lnTo>
                  <a:lnTo>
                    <a:pt x="212" y="973"/>
                  </a:lnTo>
                  <a:lnTo>
                    <a:pt x="212" y="973"/>
                  </a:lnTo>
                  <a:lnTo>
                    <a:pt x="205" y="969"/>
                  </a:lnTo>
                  <a:lnTo>
                    <a:pt x="201" y="966"/>
                  </a:lnTo>
                  <a:lnTo>
                    <a:pt x="201" y="962"/>
                  </a:lnTo>
                  <a:lnTo>
                    <a:pt x="198" y="962"/>
                  </a:lnTo>
                  <a:lnTo>
                    <a:pt x="198" y="959"/>
                  </a:lnTo>
                  <a:lnTo>
                    <a:pt x="198" y="955"/>
                  </a:lnTo>
                  <a:lnTo>
                    <a:pt x="194" y="951"/>
                  </a:lnTo>
                  <a:lnTo>
                    <a:pt x="191" y="948"/>
                  </a:lnTo>
                  <a:lnTo>
                    <a:pt x="183" y="948"/>
                  </a:lnTo>
                  <a:lnTo>
                    <a:pt x="183" y="941"/>
                  </a:lnTo>
                  <a:lnTo>
                    <a:pt x="183" y="937"/>
                  </a:lnTo>
                  <a:lnTo>
                    <a:pt x="183" y="934"/>
                  </a:lnTo>
                  <a:lnTo>
                    <a:pt x="183" y="934"/>
                  </a:lnTo>
                  <a:lnTo>
                    <a:pt x="183" y="930"/>
                  </a:lnTo>
                  <a:lnTo>
                    <a:pt x="180" y="930"/>
                  </a:lnTo>
                  <a:lnTo>
                    <a:pt x="176" y="923"/>
                  </a:lnTo>
                  <a:lnTo>
                    <a:pt x="173" y="920"/>
                  </a:lnTo>
                  <a:lnTo>
                    <a:pt x="169" y="920"/>
                  </a:lnTo>
                  <a:lnTo>
                    <a:pt x="169" y="916"/>
                  </a:lnTo>
                  <a:lnTo>
                    <a:pt x="162" y="920"/>
                  </a:lnTo>
                  <a:lnTo>
                    <a:pt x="159" y="923"/>
                  </a:lnTo>
                  <a:lnTo>
                    <a:pt x="155" y="927"/>
                  </a:lnTo>
                  <a:lnTo>
                    <a:pt x="152" y="930"/>
                  </a:lnTo>
                  <a:lnTo>
                    <a:pt x="148" y="930"/>
                  </a:lnTo>
                  <a:lnTo>
                    <a:pt x="141" y="934"/>
                  </a:lnTo>
                  <a:lnTo>
                    <a:pt x="134" y="944"/>
                  </a:lnTo>
                  <a:lnTo>
                    <a:pt x="131" y="944"/>
                  </a:lnTo>
                  <a:lnTo>
                    <a:pt x="124" y="944"/>
                  </a:lnTo>
                  <a:lnTo>
                    <a:pt x="120" y="948"/>
                  </a:lnTo>
                  <a:lnTo>
                    <a:pt x="117" y="948"/>
                  </a:lnTo>
                  <a:lnTo>
                    <a:pt x="113" y="948"/>
                  </a:lnTo>
                  <a:lnTo>
                    <a:pt x="106" y="951"/>
                  </a:lnTo>
                  <a:lnTo>
                    <a:pt x="99" y="955"/>
                  </a:lnTo>
                  <a:lnTo>
                    <a:pt x="92" y="955"/>
                  </a:lnTo>
                  <a:lnTo>
                    <a:pt x="92" y="955"/>
                  </a:lnTo>
                  <a:lnTo>
                    <a:pt x="81" y="955"/>
                  </a:lnTo>
                  <a:lnTo>
                    <a:pt x="85" y="969"/>
                  </a:lnTo>
                  <a:lnTo>
                    <a:pt x="74" y="966"/>
                  </a:lnTo>
                  <a:lnTo>
                    <a:pt x="71" y="969"/>
                  </a:lnTo>
                  <a:lnTo>
                    <a:pt x="67" y="973"/>
                  </a:lnTo>
                  <a:lnTo>
                    <a:pt x="71" y="976"/>
                  </a:lnTo>
                  <a:lnTo>
                    <a:pt x="71" y="976"/>
                  </a:lnTo>
                  <a:lnTo>
                    <a:pt x="71" y="980"/>
                  </a:lnTo>
                  <a:lnTo>
                    <a:pt x="92" y="987"/>
                  </a:lnTo>
                  <a:lnTo>
                    <a:pt x="92" y="990"/>
                  </a:lnTo>
                  <a:lnTo>
                    <a:pt x="102" y="997"/>
                  </a:lnTo>
                  <a:lnTo>
                    <a:pt x="102" y="1001"/>
                  </a:lnTo>
                  <a:lnTo>
                    <a:pt x="106" y="1004"/>
                  </a:lnTo>
                  <a:lnTo>
                    <a:pt x="109" y="1008"/>
                  </a:lnTo>
                  <a:lnTo>
                    <a:pt x="109" y="1011"/>
                  </a:lnTo>
                  <a:lnTo>
                    <a:pt x="109" y="1015"/>
                  </a:lnTo>
                  <a:lnTo>
                    <a:pt x="109" y="1064"/>
                  </a:lnTo>
                  <a:lnTo>
                    <a:pt x="106" y="1068"/>
                  </a:lnTo>
                  <a:lnTo>
                    <a:pt x="106" y="1068"/>
                  </a:lnTo>
                  <a:lnTo>
                    <a:pt x="106" y="1068"/>
                  </a:lnTo>
                  <a:lnTo>
                    <a:pt x="92" y="1071"/>
                  </a:lnTo>
                  <a:lnTo>
                    <a:pt x="78" y="1068"/>
                  </a:lnTo>
                  <a:lnTo>
                    <a:pt x="64" y="1068"/>
                  </a:lnTo>
                  <a:lnTo>
                    <a:pt x="60" y="1068"/>
                  </a:lnTo>
                  <a:lnTo>
                    <a:pt x="32" y="1064"/>
                  </a:lnTo>
                  <a:lnTo>
                    <a:pt x="28" y="1061"/>
                  </a:lnTo>
                  <a:lnTo>
                    <a:pt x="25" y="1061"/>
                  </a:lnTo>
                  <a:lnTo>
                    <a:pt x="21" y="1061"/>
                  </a:lnTo>
                  <a:lnTo>
                    <a:pt x="11" y="1071"/>
                  </a:lnTo>
                  <a:lnTo>
                    <a:pt x="7" y="1071"/>
                  </a:lnTo>
                  <a:lnTo>
                    <a:pt x="4" y="1075"/>
                  </a:lnTo>
                  <a:lnTo>
                    <a:pt x="4" y="1075"/>
                  </a:lnTo>
                  <a:lnTo>
                    <a:pt x="4" y="1075"/>
                  </a:lnTo>
                  <a:lnTo>
                    <a:pt x="7" y="1082"/>
                  </a:lnTo>
                  <a:lnTo>
                    <a:pt x="7" y="1085"/>
                  </a:lnTo>
                  <a:lnTo>
                    <a:pt x="7" y="1085"/>
                  </a:lnTo>
                  <a:lnTo>
                    <a:pt x="7" y="1092"/>
                  </a:lnTo>
                  <a:lnTo>
                    <a:pt x="7" y="1124"/>
                  </a:lnTo>
                  <a:lnTo>
                    <a:pt x="7" y="1135"/>
                  </a:lnTo>
                  <a:lnTo>
                    <a:pt x="4" y="1145"/>
                  </a:lnTo>
                  <a:lnTo>
                    <a:pt x="0" y="1149"/>
                  </a:lnTo>
                  <a:lnTo>
                    <a:pt x="0" y="1149"/>
                  </a:lnTo>
                  <a:lnTo>
                    <a:pt x="0" y="1156"/>
                  </a:lnTo>
                  <a:lnTo>
                    <a:pt x="4" y="1159"/>
                  </a:lnTo>
                  <a:lnTo>
                    <a:pt x="4" y="1163"/>
                  </a:lnTo>
                  <a:lnTo>
                    <a:pt x="4" y="1163"/>
                  </a:lnTo>
                  <a:lnTo>
                    <a:pt x="4" y="1180"/>
                  </a:lnTo>
                  <a:lnTo>
                    <a:pt x="11" y="1184"/>
                  </a:lnTo>
                  <a:lnTo>
                    <a:pt x="14" y="1184"/>
                  </a:lnTo>
                  <a:lnTo>
                    <a:pt x="14" y="1184"/>
                  </a:lnTo>
                  <a:lnTo>
                    <a:pt x="18" y="1184"/>
                  </a:lnTo>
                  <a:lnTo>
                    <a:pt x="18" y="1184"/>
                  </a:lnTo>
                  <a:lnTo>
                    <a:pt x="18" y="1188"/>
                  </a:lnTo>
                  <a:lnTo>
                    <a:pt x="21" y="1184"/>
                  </a:lnTo>
                  <a:lnTo>
                    <a:pt x="21" y="1180"/>
                  </a:lnTo>
                  <a:lnTo>
                    <a:pt x="25" y="1173"/>
                  </a:lnTo>
                  <a:lnTo>
                    <a:pt x="21" y="1173"/>
                  </a:lnTo>
                  <a:lnTo>
                    <a:pt x="21" y="1177"/>
                  </a:lnTo>
                  <a:lnTo>
                    <a:pt x="21" y="1180"/>
                  </a:lnTo>
                  <a:lnTo>
                    <a:pt x="21" y="1184"/>
                  </a:lnTo>
                  <a:lnTo>
                    <a:pt x="18" y="1188"/>
                  </a:lnTo>
                  <a:lnTo>
                    <a:pt x="21" y="1191"/>
                  </a:lnTo>
                  <a:lnTo>
                    <a:pt x="21" y="1191"/>
                  </a:lnTo>
                  <a:lnTo>
                    <a:pt x="21" y="1195"/>
                  </a:lnTo>
                  <a:lnTo>
                    <a:pt x="25" y="1198"/>
                  </a:lnTo>
                  <a:lnTo>
                    <a:pt x="28" y="1202"/>
                  </a:lnTo>
                  <a:lnTo>
                    <a:pt x="32" y="1202"/>
                  </a:lnTo>
                  <a:lnTo>
                    <a:pt x="32" y="1202"/>
                  </a:lnTo>
                  <a:lnTo>
                    <a:pt x="36" y="1198"/>
                  </a:lnTo>
                  <a:lnTo>
                    <a:pt x="36" y="1191"/>
                  </a:lnTo>
                  <a:lnTo>
                    <a:pt x="43" y="1188"/>
                  </a:lnTo>
                  <a:lnTo>
                    <a:pt x="46" y="1188"/>
                  </a:lnTo>
                  <a:lnTo>
                    <a:pt x="50" y="1188"/>
                  </a:lnTo>
                  <a:lnTo>
                    <a:pt x="53" y="1191"/>
                  </a:lnTo>
                  <a:lnTo>
                    <a:pt x="57" y="1191"/>
                  </a:lnTo>
                  <a:lnTo>
                    <a:pt x="60" y="1188"/>
                  </a:lnTo>
                  <a:lnTo>
                    <a:pt x="67" y="1184"/>
                  </a:lnTo>
                  <a:lnTo>
                    <a:pt x="74" y="1184"/>
                  </a:lnTo>
                  <a:lnTo>
                    <a:pt x="74" y="1184"/>
                  </a:lnTo>
                  <a:lnTo>
                    <a:pt x="88" y="1184"/>
                  </a:lnTo>
                  <a:lnTo>
                    <a:pt x="95" y="1188"/>
                  </a:lnTo>
                  <a:lnTo>
                    <a:pt x="102" y="1184"/>
                  </a:lnTo>
                  <a:lnTo>
                    <a:pt x="106" y="1184"/>
                  </a:lnTo>
                  <a:lnTo>
                    <a:pt x="117" y="1163"/>
                  </a:lnTo>
                  <a:lnTo>
                    <a:pt x="120" y="1156"/>
                  </a:lnTo>
                  <a:lnTo>
                    <a:pt x="124" y="1152"/>
                  </a:lnTo>
                  <a:lnTo>
                    <a:pt x="127" y="1149"/>
                  </a:lnTo>
                  <a:lnTo>
                    <a:pt x="131" y="1145"/>
                  </a:lnTo>
                  <a:lnTo>
                    <a:pt x="131" y="1145"/>
                  </a:lnTo>
                  <a:lnTo>
                    <a:pt x="127" y="1138"/>
                  </a:lnTo>
                  <a:lnTo>
                    <a:pt x="131" y="1131"/>
                  </a:lnTo>
                  <a:lnTo>
                    <a:pt x="134" y="1128"/>
                  </a:lnTo>
                  <a:lnTo>
                    <a:pt x="138" y="1121"/>
                  </a:lnTo>
                  <a:lnTo>
                    <a:pt x="141" y="1117"/>
                  </a:lnTo>
                  <a:lnTo>
                    <a:pt x="141" y="1117"/>
                  </a:lnTo>
                  <a:lnTo>
                    <a:pt x="148" y="1114"/>
                  </a:lnTo>
                  <a:lnTo>
                    <a:pt x="155" y="1110"/>
                  </a:lnTo>
                  <a:lnTo>
                    <a:pt x="162" y="1110"/>
                  </a:lnTo>
                  <a:lnTo>
                    <a:pt x="166" y="1110"/>
                  </a:lnTo>
                  <a:lnTo>
                    <a:pt x="166" y="1110"/>
                  </a:lnTo>
                  <a:lnTo>
                    <a:pt x="169" y="1107"/>
                  </a:lnTo>
                  <a:lnTo>
                    <a:pt x="176" y="1099"/>
                  </a:lnTo>
                  <a:lnTo>
                    <a:pt x="176" y="1096"/>
                  </a:lnTo>
                  <a:lnTo>
                    <a:pt x="173" y="1092"/>
                  </a:lnTo>
                  <a:lnTo>
                    <a:pt x="173" y="1092"/>
                  </a:lnTo>
                  <a:lnTo>
                    <a:pt x="176" y="1082"/>
                  </a:lnTo>
                  <a:lnTo>
                    <a:pt x="183" y="1078"/>
                  </a:lnTo>
                  <a:lnTo>
                    <a:pt x="191" y="1078"/>
                  </a:lnTo>
                  <a:lnTo>
                    <a:pt x="201" y="1078"/>
                  </a:lnTo>
                  <a:lnTo>
                    <a:pt x="208" y="1078"/>
                  </a:lnTo>
                  <a:lnTo>
                    <a:pt x="215" y="1078"/>
                  </a:lnTo>
                  <a:lnTo>
                    <a:pt x="215" y="1078"/>
                  </a:lnTo>
                  <a:lnTo>
                    <a:pt x="226" y="1075"/>
                  </a:lnTo>
                  <a:lnTo>
                    <a:pt x="226" y="1071"/>
                  </a:lnTo>
                  <a:lnTo>
                    <a:pt x="229" y="1071"/>
                  </a:lnTo>
                  <a:lnTo>
                    <a:pt x="233" y="1071"/>
                  </a:lnTo>
                  <a:lnTo>
                    <a:pt x="254" y="1061"/>
                  </a:lnTo>
                  <a:lnTo>
                    <a:pt x="261" y="1064"/>
                  </a:lnTo>
                  <a:lnTo>
                    <a:pt x="265" y="1068"/>
                  </a:lnTo>
                  <a:lnTo>
                    <a:pt x="268" y="1071"/>
                  </a:lnTo>
                  <a:lnTo>
                    <a:pt x="268" y="1075"/>
                  </a:lnTo>
                  <a:lnTo>
                    <a:pt x="268" y="1078"/>
                  </a:lnTo>
                  <a:lnTo>
                    <a:pt x="293" y="1099"/>
                  </a:lnTo>
                  <a:lnTo>
                    <a:pt x="300" y="1110"/>
                  </a:lnTo>
                  <a:lnTo>
                    <a:pt x="307" y="1121"/>
                  </a:lnTo>
                  <a:lnTo>
                    <a:pt x="331" y="1135"/>
                  </a:lnTo>
                  <a:lnTo>
                    <a:pt x="335" y="1138"/>
                  </a:lnTo>
                  <a:lnTo>
                    <a:pt x="342" y="1142"/>
                  </a:lnTo>
                  <a:lnTo>
                    <a:pt x="346" y="1156"/>
                  </a:lnTo>
                  <a:lnTo>
                    <a:pt x="338" y="1156"/>
                  </a:lnTo>
                  <a:lnTo>
                    <a:pt x="338" y="1159"/>
                  </a:lnTo>
                  <a:lnTo>
                    <a:pt x="338" y="1159"/>
                  </a:lnTo>
                  <a:lnTo>
                    <a:pt x="338" y="1159"/>
                  </a:lnTo>
                  <a:lnTo>
                    <a:pt x="342" y="1163"/>
                  </a:lnTo>
                  <a:lnTo>
                    <a:pt x="342" y="1163"/>
                  </a:lnTo>
                  <a:lnTo>
                    <a:pt x="338" y="1173"/>
                  </a:lnTo>
                  <a:lnTo>
                    <a:pt x="346" y="1177"/>
                  </a:lnTo>
                  <a:lnTo>
                    <a:pt x="353" y="1170"/>
                  </a:lnTo>
                  <a:lnTo>
                    <a:pt x="353" y="1163"/>
                  </a:lnTo>
                  <a:lnTo>
                    <a:pt x="360" y="1159"/>
                  </a:lnTo>
                  <a:lnTo>
                    <a:pt x="356" y="1152"/>
                  </a:lnTo>
                  <a:lnTo>
                    <a:pt x="360" y="1145"/>
                  </a:lnTo>
                  <a:lnTo>
                    <a:pt x="367" y="1145"/>
                  </a:lnTo>
                  <a:lnTo>
                    <a:pt x="374" y="1156"/>
                  </a:lnTo>
                  <a:lnTo>
                    <a:pt x="381" y="1149"/>
                  </a:lnTo>
                  <a:lnTo>
                    <a:pt x="370" y="1128"/>
                  </a:lnTo>
                  <a:lnTo>
                    <a:pt x="360" y="1117"/>
                  </a:lnTo>
                  <a:lnTo>
                    <a:pt x="328" y="1089"/>
                  </a:lnTo>
                  <a:lnTo>
                    <a:pt x="324" y="1085"/>
                  </a:lnTo>
                  <a:lnTo>
                    <a:pt x="324" y="1082"/>
                  </a:lnTo>
                  <a:lnTo>
                    <a:pt x="324" y="1078"/>
                  </a:lnTo>
                  <a:lnTo>
                    <a:pt x="324" y="1075"/>
                  </a:lnTo>
                  <a:lnTo>
                    <a:pt x="317" y="1075"/>
                  </a:lnTo>
                  <a:lnTo>
                    <a:pt x="310" y="1068"/>
                  </a:lnTo>
                  <a:lnTo>
                    <a:pt x="303" y="1061"/>
                  </a:lnTo>
                  <a:lnTo>
                    <a:pt x="300" y="1057"/>
                  </a:lnTo>
                  <a:lnTo>
                    <a:pt x="296" y="1054"/>
                  </a:lnTo>
                  <a:lnTo>
                    <a:pt x="296" y="1050"/>
                  </a:lnTo>
                  <a:lnTo>
                    <a:pt x="303" y="1047"/>
                  </a:lnTo>
                  <a:lnTo>
                    <a:pt x="314" y="1043"/>
                  </a:lnTo>
                  <a:lnTo>
                    <a:pt x="314" y="1043"/>
                  </a:lnTo>
                  <a:lnTo>
                    <a:pt x="314" y="1040"/>
                  </a:lnTo>
                  <a:lnTo>
                    <a:pt x="314" y="1040"/>
                  </a:lnTo>
                  <a:lnTo>
                    <a:pt x="310" y="1040"/>
                  </a:lnTo>
                  <a:lnTo>
                    <a:pt x="310" y="1040"/>
                  </a:lnTo>
                  <a:lnTo>
                    <a:pt x="310" y="1040"/>
                  </a:lnTo>
                  <a:lnTo>
                    <a:pt x="314" y="1040"/>
                  </a:lnTo>
                  <a:lnTo>
                    <a:pt x="314" y="1040"/>
                  </a:lnTo>
                  <a:lnTo>
                    <a:pt x="314" y="1043"/>
                  </a:lnTo>
                  <a:lnTo>
                    <a:pt x="321" y="1054"/>
                  </a:lnTo>
                  <a:lnTo>
                    <a:pt x="331" y="1061"/>
                  </a:lnTo>
                  <a:lnTo>
                    <a:pt x="338" y="1057"/>
                  </a:lnTo>
                  <a:lnTo>
                    <a:pt x="342" y="1064"/>
                  </a:lnTo>
                  <a:lnTo>
                    <a:pt x="346" y="1068"/>
                  </a:lnTo>
                  <a:lnTo>
                    <a:pt x="349" y="1075"/>
                  </a:lnTo>
                  <a:lnTo>
                    <a:pt x="353" y="1078"/>
                  </a:lnTo>
                  <a:lnTo>
                    <a:pt x="353" y="1078"/>
                  </a:lnTo>
                  <a:lnTo>
                    <a:pt x="360" y="1078"/>
                  </a:lnTo>
                  <a:lnTo>
                    <a:pt x="384" y="1103"/>
                  </a:lnTo>
                  <a:lnTo>
                    <a:pt x="391" y="1110"/>
                  </a:lnTo>
                  <a:lnTo>
                    <a:pt x="395" y="1110"/>
                  </a:lnTo>
                  <a:lnTo>
                    <a:pt x="395" y="1114"/>
                  </a:lnTo>
                  <a:lnTo>
                    <a:pt x="395" y="1117"/>
                  </a:lnTo>
                  <a:lnTo>
                    <a:pt x="395" y="1124"/>
                  </a:lnTo>
                  <a:lnTo>
                    <a:pt x="395" y="1124"/>
                  </a:lnTo>
                  <a:lnTo>
                    <a:pt x="395" y="1124"/>
                  </a:lnTo>
                  <a:lnTo>
                    <a:pt x="391" y="1128"/>
                  </a:lnTo>
                  <a:lnTo>
                    <a:pt x="391" y="1131"/>
                  </a:lnTo>
                  <a:lnTo>
                    <a:pt x="391" y="1138"/>
                  </a:lnTo>
                  <a:lnTo>
                    <a:pt x="391" y="1138"/>
                  </a:lnTo>
                  <a:lnTo>
                    <a:pt x="391" y="1145"/>
                  </a:lnTo>
                  <a:lnTo>
                    <a:pt x="391" y="1149"/>
                  </a:lnTo>
                  <a:lnTo>
                    <a:pt x="391" y="1145"/>
                  </a:lnTo>
                  <a:lnTo>
                    <a:pt x="395" y="1142"/>
                  </a:lnTo>
                  <a:lnTo>
                    <a:pt x="398" y="1138"/>
                  </a:lnTo>
                  <a:lnTo>
                    <a:pt x="395" y="1142"/>
                  </a:lnTo>
                  <a:lnTo>
                    <a:pt x="391" y="1149"/>
                  </a:lnTo>
                  <a:lnTo>
                    <a:pt x="391" y="1149"/>
                  </a:lnTo>
                  <a:lnTo>
                    <a:pt x="391" y="1152"/>
                  </a:lnTo>
                  <a:lnTo>
                    <a:pt x="395" y="1156"/>
                  </a:lnTo>
                  <a:lnTo>
                    <a:pt x="395" y="1159"/>
                  </a:lnTo>
                  <a:lnTo>
                    <a:pt x="398" y="1163"/>
                  </a:lnTo>
                  <a:lnTo>
                    <a:pt x="405" y="1170"/>
                  </a:lnTo>
                  <a:lnTo>
                    <a:pt x="409" y="1177"/>
                  </a:lnTo>
                  <a:lnTo>
                    <a:pt x="416" y="1184"/>
                  </a:lnTo>
                  <a:lnTo>
                    <a:pt x="420" y="1195"/>
                  </a:lnTo>
                  <a:lnTo>
                    <a:pt x="423" y="1198"/>
                  </a:lnTo>
                  <a:lnTo>
                    <a:pt x="437" y="1198"/>
                  </a:lnTo>
                  <a:lnTo>
                    <a:pt x="437" y="1180"/>
                  </a:lnTo>
                  <a:lnTo>
                    <a:pt x="441" y="1180"/>
                  </a:lnTo>
                  <a:lnTo>
                    <a:pt x="444" y="1177"/>
                  </a:lnTo>
                  <a:lnTo>
                    <a:pt x="448" y="1170"/>
                  </a:lnTo>
                  <a:lnTo>
                    <a:pt x="455" y="1159"/>
                  </a:lnTo>
                  <a:lnTo>
                    <a:pt x="455" y="1159"/>
                  </a:lnTo>
                  <a:lnTo>
                    <a:pt x="455" y="1156"/>
                  </a:lnTo>
                  <a:lnTo>
                    <a:pt x="455" y="1152"/>
                  </a:lnTo>
                  <a:lnTo>
                    <a:pt x="455" y="1145"/>
                  </a:lnTo>
                  <a:lnTo>
                    <a:pt x="458" y="1138"/>
                  </a:lnTo>
                  <a:lnTo>
                    <a:pt x="458" y="1135"/>
                  </a:lnTo>
                  <a:lnTo>
                    <a:pt x="462" y="1135"/>
                  </a:lnTo>
                  <a:lnTo>
                    <a:pt x="465" y="1131"/>
                  </a:lnTo>
                  <a:lnTo>
                    <a:pt x="469" y="1128"/>
                  </a:lnTo>
                  <a:lnTo>
                    <a:pt x="472" y="1128"/>
                  </a:lnTo>
                  <a:lnTo>
                    <a:pt x="479" y="1131"/>
                  </a:lnTo>
                  <a:lnTo>
                    <a:pt x="479" y="1138"/>
                  </a:lnTo>
                  <a:lnTo>
                    <a:pt x="483" y="1138"/>
                  </a:lnTo>
                  <a:lnTo>
                    <a:pt x="486" y="1138"/>
                  </a:lnTo>
                  <a:lnTo>
                    <a:pt x="486" y="1138"/>
                  </a:lnTo>
                  <a:lnTo>
                    <a:pt x="490" y="1135"/>
                  </a:lnTo>
                  <a:lnTo>
                    <a:pt x="493" y="1135"/>
                  </a:lnTo>
                  <a:lnTo>
                    <a:pt x="493" y="1131"/>
                  </a:lnTo>
                  <a:lnTo>
                    <a:pt x="497" y="1131"/>
                  </a:lnTo>
                  <a:lnTo>
                    <a:pt x="497" y="1128"/>
                  </a:lnTo>
                  <a:lnTo>
                    <a:pt x="501" y="1128"/>
                  </a:lnTo>
                  <a:lnTo>
                    <a:pt x="501" y="1124"/>
                  </a:lnTo>
                  <a:lnTo>
                    <a:pt x="504" y="1124"/>
                  </a:lnTo>
                  <a:lnTo>
                    <a:pt x="511" y="1124"/>
                  </a:lnTo>
                  <a:lnTo>
                    <a:pt x="515" y="1124"/>
                  </a:lnTo>
                  <a:lnTo>
                    <a:pt x="515" y="1124"/>
                  </a:lnTo>
                  <a:lnTo>
                    <a:pt x="518" y="1121"/>
                  </a:lnTo>
                  <a:lnTo>
                    <a:pt x="518" y="1117"/>
                  </a:lnTo>
                  <a:lnTo>
                    <a:pt x="522" y="1117"/>
                  </a:lnTo>
                  <a:lnTo>
                    <a:pt x="522" y="1114"/>
                  </a:lnTo>
                  <a:lnTo>
                    <a:pt x="515" y="1107"/>
                  </a:lnTo>
                  <a:lnTo>
                    <a:pt x="511" y="1099"/>
                  </a:lnTo>
                  <a:lnTo>
                    <a:pt x="508" y="1096"/>
                  </a:lnTo>
                  <a:lnTo>
                    <a:pt x="508" y="1092"/>
                  </a:lnTo>
                  <a:lnTo>
                    <a:pt x="504" y="1092"/>
                  </a:lnTo>
                  <a:lnTo>
                    <a:pt x="504" y="1092"/>
                  </a:lnTo>
                  <a:lnTo>
                    <a:pt x="504" y="1092"/>
                  </a:lnTo>
                  <a:lnTo>
                    <a:pt x="504" y="1092"/>
                  </a:lnTo>
                  <a:lnTo>
                    <a:pt x="504" y="1092"/>
                  </a:lnTo>
                  <a:lnTo>
                    <a:pt x="504" y="1092"/>
                  </a:lnTo>
                  <a:lnTo>
                    <a:pt x="504" y="1089"/>
                  </a:lnTo>
                  <a:lnTo>
                    <a:pt x="508" y="1082"/>
                  </a:lnTo>
                  <a:lnTo>
                    <a:pt x="508" y="1078"/>
                  </a:lnTo>
                  <a:lnTo>
                    <a:pt x="511" y="1078"/>
                  </a:lnTo>
                  <a:lnTo>
                    <a:pt x="511" y="1075"/>
                  </a:lnTo>
                  <a:lnTo>
                    <a:pt x="515" y="1071"/>
                  </a:lnTo>
                  <a:lnTo>
                    <a:pt x="515" y="1068"/>
                  </a:lnTo>
                  <a:lnTo>
                    <a:pt x="515" y="1068"/>
                  </a:lnTo>
                  <a:lnTo>
                    <a:pt x="518" y="1061"/>
                  </a:lnTo>
                  <a:lnTo>
                    <a:pt x="518" y="1057"/>
                  </a:lnTo>
                  <a:lnTo>
                    <a:pt x="522" y="1054"/>
                  </a:lnTo>
                  <a:lnTo>
                    <a:pt x="518" y="1050"/>
                  </a:lnTo>
                  <a:lnTo>
                    <a:pt x="518" y="1047"/>
                  </a:lnTo>
                  <a:lnTo>
                    <a:pt x="518" y="1050"/>
                  </a:lnTo>
                  <a:lnTo>
                    <a:pt x="522" y="1050"/>
                  </a:lnTo>
                  <a:lnTo>
                    <a:pt x="522" y="1047"/>
                  </a:lnTo>
                  <a:lnTo>
                    <a:pt x="522" y="1043"/>
                  </a:lnTo>
                  <a:lnTo>
                    <a:pt x="522" y="1040"/>
                  </a:lnTo>
                  <a:lnTo>
                    <a:pt x="522" y="1036"/>
                  </a:lnTo>
                  <a:lnTo>
                    <a:pt x="522" y="1033"/>
                  </a:lnTo>
                  <a:lnTo>
                    <a:pt x="522" y="1029"/>
                  </a:lnTo>
                  <a:lnTo>
                    <a:pt x="522" y="1029"/>
                  </a:lnTo>
                  <a:lnTo>
                    <a:pt x="525" y="1025"/>
                  </a:lnTo>
                  <a:lnTo>
                    <a:pt x="529" y="1022"/>
                  </a:lnTo>
                  <a:lnTo>
                    <a:pt x="529" y="1022"/>
                  </a:lnTo>
                  <a:lnTo>
                    <a:pt x="536" y="1022"/>
                  </a:lnTo>
                  <a:lnTo>
                    <a:pt x="543" y="1018"/>
                  </a:lnTo>
                  <a:lnTo>
                    <a:pt x="543" y="1018"/>
                  </a:lnTo>
                  <a:lnTo>
                    <a:pt x="550" y="1018"/>
                  </a:lnTo>
                  <a:lnTo>
                    <a:pt x="557" y="1018"/>
                  </a:lnTo>
                  <a:lnTo>
                    <a:pt x="564" y="1022"/>
                  </a:lnTo>
                  <a:lnTo>
                    <a:pt x="571" y="1025"/>
                  </a:lnTo>
                  <a:lnTo>
                    <a:pt x="575" y="1025"/>
                  </a:lnTo>
                  <a:lnTo>
                    <a:pt x="578" y="1029"/>
                  </a:lnTo>
                  <a:lnTo>
                    <a:pt x="575" y="1029"/>
                  </a:lnTo>
                  <a:lnTo>
                    <a:pt x="578" y="1029"/>
                  </a:lnTo>
                  <a:lnTo>
                    <a:pt x="589" y="1029"/>
                  </a:lnTo>
                  <a:lnTo>
                    <a:pt x="592" y="1029"/>
                  </a:lnTo>
                  <a:lnTo>
                    <a:pt x="596" y="1033"/>
                  </a:lnTo>
                  <a:lnTo>
                    <a:pt x="599" y="1033"/>
                  </a:lnTo>
                  <a:lnTo>
                    <a:pt x="596" y="1033"/>
                  </a:lnTo>
                  <a:lnTo>
                    <a:pt x="596" y="1036"/>
                  </a:lnTo>
                  <a:lnTo>
                    <a:pt x="592" y="1036"/>
                  </a:lnTo>
                  <a:lnTo>
                    <a:pt x="592" y="1040"/>
                  </a:lnTo>
                  <a:lnTo>
                    <a:pt x="589" y="1043"/>
                  </a:lnTo>
                  <a:lnTo>
                    <a:pt x="589" y="1047"/>
                  </a:lnTo>
                  <a:lnTo>
                    <a:pt x="589" y="1054"/>
                  </a:lnTo>
                  <a:lnTo>
                    <a:pt x="596" y="1054"/>
                  </a:lnTo>
                  <a:lnTo>
                    <a:pt x="599" y="1054"/>
                  </a:lnTo>
                  <a:lnTo>
                    <a:pt x="606" y="1050"/>
                  </a:lnTo>
                  <a:lnTo>
                    <a:pt x="610" y="1043"/>
                  </a:lnTo>
                  <a:lnTo>
                    <a:pt x="610" y="1040"/>
                  </a:lnTo>
                  <a:lnTo>
                    <a:pt x="613" y="1040"/>
                  </a:lnTo>
                  <a:lnTo>
                    <a:pt x="610" y="1040"/>
                  </a:lnTo>
                  <a:lnTo>
                    <a:pt x="606" y="1036"/>
                  </a:lnTo>
                  <a:lnTo>
                    <a:pt x="603" y="1033"/>
                  </a:lnTo>
                  <a:lnTo>
                    <a:pt x="603" y="1029"/>
                  </a:lnTo>
                  <a:lnTo>
                    <a:pt x="603" y="1025"/>
                  </a:lnTo>
                  <a:lnTo>
                    <a:pt x="603" y="1022"/>
                  </a:lnTo>
                  <a:lnTo>
                    <a:pt x="606" y="1018"/>
                  </a:lnTo>
                  <a:lnTo>
                    <a:pt x="610" y="1015"/>
                  </a:lnTo>
                  <a:lnTo>
                    <a:pt x="617" y="1015"/>
                  </a:lnTo>
                  <a:lnTo>
                    <a:pt x="620" y="1011"/>
                  </a:lnTo>
                  <a:lnTo>
                    <a:pt x="627" y="1011"/>
                  </a:lnTo>
                  <a:lnTo>
                    <a:pt x="631" y="1015"/>
                  </a:lnTo>
                  <a:lnTo>
                    <a:pt x="634" y="1022"/>
                  </a:lnTo>
                  <a:lnTo>
                    <a:pt x="634" y="1025"/>
                  </a:lnTo>
                  <a:lnTo>
                    <a:pt x="631" y="1029"/>
                  </a:lnTo>
                  <a:lnTo>
                    <a:pt x="627" y="1029"/>
                  </a:lnTo>
                  <a:lnTo>
                    <a:pt x="627" y="1029"/>
                  </a:lnTo>
                  <a:lnTo>
                    <a:pt x="624" y="1029"/>
                  </a:lnTo>
                  <a:lnTo>
                    <a:pt x="620" y="1033"/>
                  </a:lnTo>
                  <a:lnTo>
                    <a:pt x="617" y="1033"/>
                  </a:lnTo>
                  <a:lnTo>
                    <a:pt x="617" y="1033"/>
                  </a:lnTo>
                  <a:lnTo>
                    <a:pt x="617" y="1040"/>
                  </a:lnTo>
                  <a:lnTo>
                    <a:pt x="617" y="1043"/>
                  </a:lnTo>
                  <a:lnTo>
                    <a:pt x="620" y="1047"/>
                  </a:lnTo>
                  <a:lnTo>
                    <a:pt x="624" y="1050"/>
                  </a:lnTo>
                  <a:lnTo>
                    <a:pt x="627" y="1050"/>
                  </a:lnTo>
                  <a:lnTo>
                    <a:pt x="631" y="1054"/>
                  </a:lnTo>
                  <a:lnTo>
                    <a:pt x="634" y="1057"/>
                  </a:lnTo>
                  <a:lnTo>
                    <a:pt x="638" y="1057"/>
                  </a:lnTo>
                  <a:lnTo>
                    <a:pt x="638" y="1061"/>
                  </a:lnTo>
                  <a:lnTo>
                    <a:pt x="641" y="1064"/>
                  </a:lnTo>
                  <a:lnTo>
                    <a:pt x="645" y="1068"/>
                  </a:lnTo>
                  <a:lnTo>
                    <a:pt x="645" y="1071"/>
                  </a:lnTo>
                  <a:lnTo>
                    <a:pt x="649" y="1071"/>
                  </a:lnTo>
                  <a:lnTo>
                    <a:pt x="652" y="1075"/>
                  </a:lnTo>
                  <a:lnTo>
                    <a:pt x="659" y="1078"/>
                  </a:lnTo>
                  <a:lnTo>
                    <a:pt x="666" y="1082"/>
                  </a:lnTo>
                  <a:lnTo>
                    <a:pt x="670" y="1085"/>
                  </a:lnTo>
                  <a:lnTo>
                    <a:pt x="673" y="1089"/>
                  </a:lnTo>
                  <a:lnTo>
                    <a:pt x="677" y="1089"/>
                  </a:lnTo>
                  <a:lnTo>
                    <a:pt x="677" y="1099"/>
                  </a:lnTo>
                  <a:lnTo>
                    <a:pt x="677" y="1107"/>
                  </a:lnTo>
                  <a:lnTo>
                    <a:pt x="673" y="1117"/>
                  </a:lnTo>
                  <a:lnTo>
                    <a:pt x="670" y="1121"/>
                  </a:lnTo>
                  <a:lnTo>
                    <a:pt x="659" y="1117"/>
                  </a:lnTo>
                  <a:lnTo>
                    <a:pt x="652" y="1114"/>
                  </a:lnTo>
                  <a:lnTo>
                    <a:pt x="649" y="1110"/>
                  </a:lnTo>
                  <a:lnTo>
                    <a:pt x="649" y="1110"/>
                  </a:lnTo>
                  <a:lnTo>
                    <a:pt x="645" y="1107"/>
                  </a:lnTo>
                  <a:lnTo>
                    <a:pt x="638" y="1107"/>
                  </a:lnTo>
                  <a:lnTo>
                    <a:pt x="634" y="1107"/>
                  </a:lnTo>
                  <a:lnTo>
                    <a:pt x="627" y="1107"/>
                  </a:lnTo>
                  <a:lnTo>
                    <a:pt x="627" y="1107"/>
                  </a:lnTo>
                  <a:lnTo>
                    <a:pt x="624" y="1110"/>
                  </a:lnTo>
                  <a:lnTo>
                    <a:pt x="617" y="1110"/>
                  </a:lnTo>
                  <a:lnTo>
                    <a:pt x="613" y="1110"/>
                  </a:lnTo>
                  <a:lnTo>
                    <a:pt x="606" y="1107"/>
                  </a:lnTo>
                  <a:lnTo>
                    <a:pt x="603" y="1103"/>
                  </a:lnTo>
                  <a:lnTo>
                    <a:pt x="599" y="1099"/>
                  </a:lnTo>
                  <a:lnTo>
                    <a:pt x="599" y="1096"/>
                  </a:lnTo>
                  <a:lnTo>
                    <a:pt x="589" y="1096"/>
                  </a:lnTo>
                  <a:lnTo>
                    <a:pt x="582" y="1092"/>
                  </a:lnTo>
                  <a:lnTo>
                    <a:pt x="578" y="1096"/>
                  </a:lnTo>
                  <a:lnTo>
                    <a:pt x="575" y="1096"/>
                  </a:lnTo>
                  <a:lnTo>
                    <a:pt x="571" y="1096"/>
                  </a:lnTo>
                  <a:lnTo>
                    <a:pt x="571" y="1099"/>
                  </a:lnTo>
                  <a:lnTo>
                    <a:pt x="567" y="1103"/>
                  </a:lnTo>
                  <a:lnTo>
                    <a:pt x="560" y="1107"/>
                  </a:lnTo>
                  <a:lnTo>
                    <a:pt x="553" y="1110"/>
                  </a:lnTo>
                  <a:lnTo>
                    <a:pt x="546" y="1110"/>
                  </a:lnTo>
                  <a:lnTo>
                    <a:pt x="546" y="1110"/>
                  </a:lnTo>
                  <a:lnTo>
                    <a:pt x="543" y="1110"/>
                  </a:lnTo>
                  <a:lnTo>
                    <a:pt x="539" y="1110"/>
                  </a:lnTo>
                  <a:lnTo>
                    <a:pt x="532" y="1110"/>
                  </a:lnTo>
                  <a:lnTo>
                    <a:pt x="532" y="1110"/>
                  </a:lnTo>
                  <a:lnTo>
                    <a:pt x="525" y="1114"/>
                  </a:lnTo>
                  <a:lnTo>
                    <a:pt x="522" y="1121"/>
                  </a:lnTo>
                  <a:lnTo>
                    <a:pt x="522" y="1124"/>
                  </a:lnTo>
                  <a:lnTo>
                    <a:pt x="522" y="1128"/>
                  </a:lnTo>
                  <a:lnTo>
                    <a:pt x="522" y="1131"/>
                  </a:lnTo>
                  <a:lnTo>
                    <a:pt x="525" y="1131"/>
                  </a:lnTo>
                  <a:lnTo>
                    <a:pt x="529" y="1135"/>
                  </a:lnTo>
                  <a:lnTo>
                    <a:pt x="532" y="1135"/>
                  </a:lnTo>
                  <a:lnTo>
                    <a:pt x="536" y="1135"/>
                  </a:lnTo>
                  <a:lnTo>
                    <a:pt x="525" y="1135"/>
                  </a:lnTo>
                  <a:lnTo>
                    <a:pt x="522" y="1135"/>
                  </a:lnTo>
                  <a:lnTo>
                    <a:pt x="518" y="1138"/>
                  </a:lnTo>
                  <a:lnTo>
                    <a:pt x="515" y="1138"/>
                  </a:lnTo>
                  <a:lnTo>
                    <a:pt x="511" y="1142"/>
                  </a:lnTo>
                  <a:lnTo>
                    <a:pt x="508" y="1142"/>
                  </a:lnTo>
                  <a:lnTo>
                    <a:pt x="501" y="1142"/>
                  </a:lnTo>
                  <a:lnTo>
                    <a:pt x="497" y="1142"/>
                  </a:lnTo>
                  <a:lnTo>
                    <a:pt x="493" y="1138"/>
                  </a:lnTo>
                  <a:lnTo>
                    <a:pt x="490" y="1142"/>
                  </a:lnTo>
                  <a:lnTo>
                    <a:pt x="486" y="1145"/>
                  </a:lnTo>
                  <a:lnTo>
                    <a:pt x="483" y="1149"/>
                  </a:lnTo>
                  <a:lnTo>
                    <a:pt x="483" y="1149"/>
                  </a:lnTo>
                  <a:lnTo>
                    <a:pt x="483" y="1152"/>
                  </a:lnTo>
                  <a:lnTo>
                    <a:pt x="483" y="1156"/>
                  </a:lnTo>
                  <a:lnTo>
                    <a:pt x="483" y="1159"/>
                  </a:lnTo>
                  <a:lnTo>
                    <a:pt x="483" y="1166"/>
                  </a:lnTo>
                  <a:lnTo>
                    <a:pt x="483" y="1166"/>
                  </a:lnTo>
                  <a:lnTo>
                    <a:pt x="490" y="1173"/>
                  </a:lnTo>
                  <a:lnTo>
                    <a:pt x="490" y="1177"/>
                  </a:lnTo>
                  <a:lnTo>
                    <a:pt x="493" y="1184"/>
                  </a:lnTo>
                  <a:lnTo>
                    <a:pt x="493" y="1188"/>
                  </a:lnTo>
                  <a:lnTo>
                    <a:pt x="493" y="1188"/>
                  </a:lnTo>
                  <a:lnTo>
                    <a:pt x="497" y="1195"/>
                  </a:lnTo>
                  <a:lnTo>
                    <a:pt x="504" y="1198"/>
                  </a:lnTo>
                  <a:lnTo>
                    <a:pt x="511" y="1202"/>
                  </a:lnTo>
                  <a:lnTo>
                    <a:pt x="515" y="1205"/>
                  </a:lnTo>
                  <a:lnTo>
                    <a:pt x="515" y="1205"/>
                  </a:lnTo>
                  <a:lnTo>
                    <a:pt x="522" y="1205"/>
                  </a:lnTo>
                  <a:lnTo>
                    <a:pt x="525" y="1209"/>
                  </a:lnTo>
                  <a:lnTo>
                    <a:pt x="529" y="1209"/>
                  </a:lnTo>
                  <a:lnTo>
                    <a:pt x="532" y="1209"/>
                  </a:lnTo>
                  <a:lnTo>
                    <a:pt x="536" y="1209"/>
                  </a:lnTo>
                  <a:lnTo>
                    <a:pt x="539" y="1205"/>
                  </a:lnTo>
                  <a:lnTo>
                    <a:pt x="543" y="1202"/>
                  </a:lnTo>
                  <a:lnTo>
                    <a:pt x="543" y="1202"/>
                  </a:lnTo>
                  <a:lnTo>
                    <a:pt x="550" y="1202"/>
                  </a:lnTo>
                  <a:lnTo>
                    <a:pt x="557" y="1205"/>
                  </a:lnTo>
                  <a:lnTo>
                    <a:pt x="564" y="1205"/>
                  </a:lnTo>
                  <a:lnTo>
                    <a:pt x="567" y="1205"/>
                  </a:lnTo>
                  <a:lnTo>
                    <a:pt x="571" y="1209"/>
                  </a:lnTo>
                  <a:lnTo>
                    <a:pt x="575" y="1205"/>
                  </a:lnTo>
                  <a:lnTo>
                    <a:pt x="578" y="1205"/>
                  </a:lnTo>
                  <a:lnTo>
                    <a:pt x="582" y="1202"/>
                  </a:lnTo>
                  <a:lnTo>
                    <a:pt x="585" y="1202"/>
                  </a:lnTo>
                  <a:lnTo>
                    <a:pt x="589" y="1205"/>
                  </a:lnTo>
                  <a:lnTo>
                    <a:pt x="596" y="1202"/>
                  </a:lnTo>
                  <a:lnTo>
                    <a:pt x="603" y="1198"/>
                  </a:lnTo>
                  <a:lnTo>
                    <a:pt x="603" y="1202"/>
                  </a:lnTo>
                  <a:lnTo>
                    <a:pt x="603" y="1202"/>
                  </a:lnTo>
                  <a:lnTo>
                    <a:pt x="603" y="1205"/>
                  </a:lnTo>
                  <a:lnTo>
                    <a:pt x="599" y="1205"/>
                  </a:lnTo>
                  <a:lnTo>
                    <a:pt x="599" y="1209"/>
                  </a:lnTo>
                  <a:lnTo>
                    <a:pt x="599" y="1209"/>
                  </a:lnTo>
                  <a:lnTo>
                    <a:pt x="603" y="1212"/>
                  </a:lnTo>
                  <a:lnTo>
                    <a:pt x="603" y="1212"/>
                  </a:lnTo>
                  <a:lnTo>
                    <a:pt x="603" y="1216"/>
                  </a:lnTo>
                  <a:lnTo>
                    <a:pt x="603" y="1219"/>
                  </a:lnTo>
                  <a:lnTo>
                    <a:pt x="599" y="1223"/>
                  </a:lnTo>
                  <a:lnTo>
                    <a:pt x="599" y="1223"/>
                  </a:lnTo>
                  <a:lnTo>
                    <a:pt x="599" y="1223"/>
                  </a:lnTo>
                  <a:lnTo>
                    <a:pt x="596" y="1230"/>
                  </a:lnTo>
                  <a:lnTo>
                    <a:pt x="599" y="1230"/>
                  </a:lnTo>
                  <a:lnTo>
                    <a:pt x="603" y="1226"/>
                  </a:lnTo>
                  <a:lnTo>
                    <a:pt x="603" y="1226"/>
                  </a:lnTo>
                  <a:lnTo>
                    <a:pt x="606" y="1230"/>
                  </a:lnTo>
                  <a:lnTo>
                    <a:pt x="606" y="1233"/>
                  </a:lnTo>
                  <a:lnTo>
                    <a:pt x="603" y="1237"/>
                  </a:lnTo>
                  <a:lnTo>
                    <a:pt x="603" y="1237"/>
                  </a:lnTo>
                  <a:lnTo>
                    <a:pt x="603" y="1240"/>
                  </a:lnTo>
                  <a:lnTo>
                    <a:pt x="603" y="1244"/>
                  </a:lnTo>
                  <a:lnTo>
                    <a:pt x="599" y="1247"/>
                  </a:lnTo>
                  <a:lnTo>
                    <a:pt x="599" y="1247"/>
                  </a:lnTo>
                  <a:lnTo>
                    <a:pt x="599" y="1251"/>
                  </a:lnTo>
                  <a:lnTo>
                    <a:pt x="599" y="1251"/>
                  </a:lnTo>
                  <a:lnTo>
                    <a:pt x="596" y="1254"/>
                  </a:lnTo>
                  <a:lnTo>
                    <a:pt x="596" y="1254"/>
                  </a:lnTo>
                  <a:lnTo>
                    <a:pt x="596" y="1290"/>
                  </a:lnTo>
                  <a:lnTo>
                    <a:pt x="589" y="1321"/>
                  </a:lnTo>
                  <a:lnTo>
                    <a:pt x="592" y="1321"/>
                  </a:lnTo>
                  <a:lnTo>
                    <a:pt x="603" y="1321"/>
                  </a:lnTo>
                  <a:lnTo>
                    <a:pt x="610" y="1321"/>
                  </a:lnTo>
                  <a:lnTo>
                    <a:pt x="617" y="1321"/>
                  </a:lnTo>
                  <a:lnTo>
                    <a:pt x="617" y="1321"/>
                  </a:lnTo>
                  <a:lnTo>
                    <a:pt x="617" y="1321"/>
                  </a:lnTo>
                  <a:lnTo>
                    <a:pt x="592" y="1321"/>
                  </a:lnTo>
                  <a:lnTo>
                    <a:pt x="592" y="1328"/>
                  </a:lnTo>
                  <a:lnTo>
                    <a:pt x="596" y="1339"/>
                  </a:lnTo>
                  <a:lnTo>
                    <a:pt x="596" y="1339"/>
                  </a:lnTo>
                  <a:lnTo>
                    <a:pt x="599" y="1343"/>
                  </a:lnTo>
                  <a:lnTo>
                    <a:pt x="603" y="1350"/>
                  </a:lnTo>
                  <a:lnTo>
                    <a:pt x="606" y="1357"/>
                  </a:lnTo>
                  <a:lnTo>
                    <a:pt x="610" y="1360"/>
                  </a:lnTo>
                  <a:lnTo>
                    <a:pt x="613" y="1367"/>
                  </a:lnTo>
                  <a:lnTo>
                    <a:pt x="617" y="1371"/>
                  </a:lnTo>
                  <a:lnTo>
                    <a:pt x="620" y="1378"/>
                  </a:lnTo>
                  <a:lnTo>
                    <a:pt x="624" y="1385"/>
                  </a:lnTo>
                  <a:lnTo>
                    <a:pt x="631" y="1392"/>
                  </a:lnTo>
                  <a:lnTo>
                    <a:pt x="634" y="1399"/>
                  </a:lnTo>
                  <a:lnTo>
                    <a:pt x="634" y="1399"/>
                  </a:lnTo>
                  <a:lnTo>
                    <a:pt x="634" y="1402"/>
                  </a:lnTo>
                  <a:lnTo>
                    <a:pt x="638" y="1406"/>
                  </a:lnTo>
                  <a:lnTo>
                    <a:pt x="641" y="1413"/>
                  </a:lnTo>
                  <a:lnTo>
                    <a:pt x="645" y="1424"/>
                  </a:lnTo>
                  <a:lnTo>
                    <a:pt x="649" y="1431"/>
                  </a:lnTo>
                  <a:lnTo>
                    <a:pt x="652" y="1438"/>
                  </a:lnTo>
                  <a:lnTo>
                    <a:pt x="663" y="1459"/>
                  </a:lnTo>
                  <a:lnTo>
                    <a:pt x="666" y="1462"/>
                  </a:lnTo>
                  <a:lnTo>
                    <a:pt x="670" y="1469"/>
                  </a:lnTo>
                  <a:lnTo>
                    <a:pt x="673" y="1476"/>
                  </a:lnTo>
                  <a:lnTo>
                    <a:pt x="677" y="1487"/>
                  </a:lnTo>
                  <a:lnTo>
                    <a:pt x="684" y="1494"/>
                  </a:lnTo>
                  <a:lnTo>
                    <a:pt x="687" y="1501"/>
                  </a:lnTo>
                  <a:lnTo>
                    <a:pt x="687" y="1505"/>
                  </a:lnTo>
                  <a:lnTo>
                    <a:pt x="691" y="1508"/>
                  </a:lnTo>
                  <a:lnTo>
                    <a:pt x="691" y="1505"/>
                  </a:lnTo>
                  <a:lnTo>
                    <a:pt x="694" y="1505"/>
                  </a:lnTo>
                  <a:lnTo>
                    <a:pt x="691" y="1505"/>
                  </a:lnTo>
                  <a:lnTo>
                    <a:pt x="691" y="1508"/>
                  </a:lnTo>
                  <a:lnTo>
                    <a:pt x="691" y="1508"/>
                  </a:lnTo>
                  <a:lnTo>
                    <a:pt x="691" y="1515"/>
                  </a:lnTo>
                  <a:lnTo>
                    <a:pt x="691" y="1526"/>
                  </a:lnTo>
                  <a:lnTo>
                    <a:pt x="694" y="1529"/>
                  </a:lnTo>
                  <a:lnTo>
                    <a:pt x="694" y="1533"/>
                  </a:lnTo>
                  <a:lnTo>
                    <a:pt x="698" y="1543"/>
                  </a:lnTo>
                  <a:lnTo>
                    <a:pt x="701" y="1557"/>
                  </a:lnTo>
                  <a:lnTo>
                    <a:pt x="701" y="1557"/>
                  </a:lnTo>
                  <a:lnTo>
                    <a:pt x="705" y="1561"/>
                  </a:lnTo>
                  <a:lnTo>
                    <a:pt x="708" y="1561"/>
                  </a:lnTo>
                  <a:lnTo>
                    <a:pt x="712" y="1561"/>
                  </a:lnTo>
                  <a:lnTo>
                    <a:pt x="712" y="1561"/>
                  </a:lnTo>
                  <a:lnTo>
                    <a:pt x="715" y="1557"/>
                  </a:lnTo>
                  <a:lnTo>
                    <a:pt x="715" y="1557"/>
                  </a:lnTo>
                  <a:lnTo>
                    <a:pt x="719" y="1557"/>
                  </a:lnTo>
                  <a:lnTo>
                    <a:pt x="719" y="1557"/>
                  </a:lnTo>
                  <a:lnTo>
                    <a:pt x="722" y="1557"/>
                  </a:lnTo>
                  <a:lnTo>
                    <a:pt x="722" y="1557"/>
                  </a:lnTo>
                  <a:lnTo>
                    <a:pt x="719" y="1557"/>
                  </a:lnTo>
                  <a:lnTo>
                    <a:pt x="719" y="1557"/>
                  </a:lnTo>
                  <a:lnTo>
                    <a:pt x="715" y="1557"/>
                  </a:lnTo>
                  <a:lnTo>
                    <a:pt x="715" y="1557"/>
                  </a:lnTo>
                  <a:lnTo>
                    <a:pt x="712" y="1561"/>
                  </a:lnTo>
                  <a:lnTo>
                    <a:pt x="712" y="1561"/>
                  </a:lnTo>
                  <a:lnTo>
                    <a:pt x="708" y="1561"/>
                  </a:lnTo>
                  <a:lnTo>
                    <a:pt x="712" y="1564"/>
                  </a:lnTo>
                  <a:lnTo>
                    <a:pt x="719" y="1564"/>
                  </a:lnTo>
                  <a:lnTo>
                    <a:pt x="751" y="1557"/>
                  </a:lnTo>
                  <a:lnTo>
                    <a:pt x="768" y="1543"/>
                  </a:lnTo>
                  <a:lnTo>
                    <a:pt x="768" y="1540"/>
                  </a:lnTo>
                  <a:lnTo>
                    <a:pt x="775" y="1540"/>
                  </a:lnTo>
                  <a:lnTo>
                    <a:pt x="786" y="1536"/>
                  </a:lnTo>
                  <a:lnTo>
                    <a:pt x="793" y="1529"/>
                  </a:lnTo>
                  <a:lnTo>
                    <a:pt x="800" y="1526"/>
                  </a:lnTo>
                  <a:lnTo>
                    <a:pt x="804" y="1519"/>
                  </a:lnTo>
                  <a:lnTo>
                    <a:pt x="811" y="1515"/>
                  </a:lnTo>
                  <a:lnTo>
                    <a:pt x="814" y="1512"/>
                  </a:lnTo>
                  <a:lnTo>
                    <a:pt x="825" y="1508"/>
                  </a:lnTo>
                  <a:lnTo>
                    <a:pt x="835" y="1505"/>
                  </a:lnTo>
                  <a:lnTo>
                    <a:pt x="849" y="1501"/>
                  </a:lnTo>
                  <a:lnTo>
                    <a:pt x="856" y="1498"/>
                  </a:lnTo>
                  <a:lnTo>
                    <a:pt x="863" y="1494"/>
                  </a:lnTo>
                  <a:lnTo>
                    <a:pt x="870" y="1487"/>
                  </a:lnTo>
                  <a:lnTo>
                    <a:pt x="874" y="1483"/>
                  </a:lnTo>
                  <a:lnTo>
                    <a:pt x="874" y="1480"/>
                  </a:lnTo>
                  <a:lnTo>
                    <a:pt x="874" y="1480"/>
                  </a:lnTo>
                  <a:lnTo>
                    <a:pt x="874" y="1480"/>
                  </a:lnTo>
                  <a:lnTo>
                    <a:pt x="874" y="1476"/>
                  </a:lnTo>
                  <a:lnTo>
                    <a:pt x="877" y="1473"/>
                  </a:lnTo>
                  <a:lnTo>
                    <a:pt x="877" y="1469"/>
                  </a:lnTo>
                  <a:lnTo>
                    <a:pt x="885" y="1466"/>
                  </a:lnTo>
                  <a:lnTo>
                    <a:pt x="892" y="1466"/>
                  </a:lnTo>
                  <a:lnTo>
                    <a:pt x="892" y="1462"/>
                  </a:lnTo>
                  <a:lnTo>
                    <a:pt x="895" y="1462"/>
                  </a:lnTo>
                  <a:lnTo>
                    <a:pt x="899" y="1459"/>
                  </a:lnTo>
                  <a:lnTo>
                    <a:pt x="902" y="1455"/>
                  </a:lnTo>
                  <a:lnTo>
                    <a:pt x="902" y="1448"/>
                  </a:lnTo>
                  <a:lnTo>
                    <a:pt x="902" y="1448"/>
                  </a:lnTo>
                  <a:lnTo>
                    <a:pt x="909" y="1445"/>
                  </a:lnTo>
                  <a:lnTo>
                    <a:pt x="913" y="1441"/>
                  </a:lnTo>
                  <a:lnTo>
                    <a:pt x="920" y="1434"/>
                  </a:lnTo>
                  <a:lnTo>
                    <a:pt x="920" y="1431"/>
                  </a:lnTo>
                  <a:lnTo>
                    <a:pt x="920" y="1420"/>
                  </a:lnTo>
                  <a:lnTo>
                    <a:pt x="916" y="1420"/>
                  </a:lnTo>
                  <a:lnTo>
                    <a:pt x="913" y="1420"/>
                  </a:lnTo>
                  <a:lnTo>
                    <a:pt x="909" y="1417"/>
                  </a:lnTo>
                  <a:lnTo>
                    <a:pt x="906" y="1413"/>
                  </a:lnTo>
                  <a:lnTo>
                    <a:pt x="899" y="1406"/>
                  </a:lnTo>
                  <a:lnTo>
                    <a:pt x="899" y="1402"/>
                  </a:lnTo>
                  <a:lnTo>
                    <a:pt x="899" y="1399"/>
                  </a:lnTo>
                  <a:lnTo>
                    <a:pt x="899" y="1395"/>
                  </a:lnTo>
                  <a:lnTo>
                    <a:pt x="892" y="1399"/>
                  </a:lnTo>
                  <a:lnTo>
                    <a:pt x="892" y="1399"/>
                  </a:lnTo>
                  <a:lnTo>
                    <a:pt x="888" y="1402"/>
                  </a:lnTo>
                  <a:lnTo>
                    <a:pt x="888" y="1402"/>
                  </a:lnTo>
                  <a:lnTo>
                    <a:pt x="885" y="1402"/>
                  </a:lnTo>
                  <a:lnTo>
                    <a:pt x="885" y="1406"/>
                  </a:lnTo>
                  <a:lnTo>
                    <a:pt x="877" y="1409"/>
                  </a:lnTo>
                  <a:lnTo>
                    <a:pt x="877" y="1409"/>
                  </a:lnTo>
                  <a:lnTo>
                    <a:pt x="874" y="1409"/>
                  </a:lnTo>
                  <a:lnTo>
                    <a:pt x="874" y="1409"/>
                  </a:lnTo>
                  <a:lnTo>
                    <a:pt x="874" y="1409"/>
                  </a:lnTo>
                  <a:lnTo>
                    <a:pt x="874" y="1409"/>
                  </a:lnTo>
                  <a:lnTo>
                    <a:pt x="860" y="1409"/>
                  </a:lnTo>
                  <a:lnTo>
                    <a:pt x="839" y="1409"/>
                  </a:lnTo>
                  <a:lnTo>
                    <a:pt x="835" y="1409"/>
                  </a:lnTo>
                  <a:lnTo>
                    <a:pt x="835" y="1409"/>
                  </a:lnTo>
                  <a:lnTo>
                    <a:pt x="832" y="1406"/>
                  </a:lnTo>
                  <a:lnTo>
                    <a:pt x="832" y="1402"/>
                  </a:lnTo>
                  <a:lnTo>
                    <a:pt x="835" y="1395"/>
                  </a:lnTo>
                  <a:lnTo>
                    <a:pt x="821" y="1392"/>
                  </a:lnTo>
                  <a:lnTo>
                    <a:pt x="821" y="1395"/>
                  </a:lnTo>
                  <a:lnTo>
                    <a:pt x="818" y="1395"/>
                  </a:lnTo>
                  <a:lnTo>
                    <a:pt x="814" y="1395"/>
                  </a:lnTo>
                  <a:lnTo>
                    <a:pt x="811" y="1395"/>
                  </a:lnTo>
                  <a:lnTo>
                    <a:pt x="807" y="1392"/>
                  </a:lnTo>
                  <a:lnTo>
                    <a:pt x="807" y="1388"/>
                  </a:lnTo>
                  <a:lnTo>
                    <a:pt x="804" y="1381"/>
                  </a:lnTo>
                  <a:lnTo>
                    <a:pt x="800" y="1374"/>
                  </a:lnTo>
                  <a:lnTo>
                    <a:pt x="796" y="1367"/>
                  </a:lnTo>
                  <a:lnTo>
                    <a:pt x="793" y="1364"/>
                  </a:lnTo>
                  <a:lnTo>
                    <a:pt x="793" y="1364"/>
                  </a:lnTo>
                  <a:lnTo>
                    <a:pt x="772" y="1336"/>
                  </a:lnTo>
                  <a:lnTo>
                    <a:pt x="754" y="1336"/>
                  </a:lnTo>
                  <a:lnTo>
                    <a:pt x="751" y="1336"/>
                  </a:lnTo>
                  <a:lnTo>
                    <a:pt x="751" y="1332"/>
                  </a:lnTo>
                  <a:lnTo>
                    <a:pt x="744" y="1328"/>
                  </a:lnTo>
                  <a:lnTo>
                    <a:pt x="744" y="1328"/>
                  </a:lnTo>
                  <a:lnTo>
                    <a:pt x="740" y="1325"/>
                  </a:lnTo>
                  <a:lnTo>
                    <a:pt x="737" y="1321"/>
                  </a:lnTo>
                  <a:lnTo>
                    <a:pt x="730" y="1318"/>
                  </a:lnTo>
                  <a:lnTo>
                    <a:pt x="751" y="1311"/>
                  </a:lnTo>
                  <a:lnTo>
                    <a:pt x="754" y="1307"/>
                  </a:lnTo>
                  <a:lnTo>
                    <a:pt x="758" y="1307"/>
                  </a:lnTo>
                  <a:lnTo>
                    <a:pt x="758" y="1307"/>
                  </a:lnTo>
                  <a:lnTo>
                    <a:pt x="772" y="1307"/>
                  </a:lnTo>
                  <a:lnTo>
                    <a:pt x="786" y="1307"/>
                  </a:lnTo>
                  <a:lnTo>
                    <a:pt x="786" y="1307"/>
                  </a:lnTo>
                  <a:lnTo>
                    <a:pt x="789" y="1311"/>
                  </a:lnTo>
                  <a:lnTo>
                    <a:pt x="796" y="1318"/>
                  </a:lnTo>
                  <a:lnTo>
                    <a:pt x="804" y="1328"/>
                  </a:lnTo>
                  <a:lnTo>
                    <a:pt x="825" y="1350"/>
                  </a:lnTo>
                  <a:lnTo>
                    <a:pt x="825" y="1350"/>
                  </a:lnTo>
                  <a:lnTo>
                    <a:pt x="832" y="1353"/>
                  </a:lnTo>
                  <a:lnTo>
                    <a:pt x="839" y="1353"/>
                  </a:lnTo>
                  <a:lnTo>
                    <a:pt x="842" y="1357"/>
                  </a:lnTo>
                  <a:lnTo>
                    <a:pt x="849" y="1357"/>
                  </a:lnTo>
                  <a:lnTo>
                    <a:pt x="856" y="1357"/>
                  </a:lnTo>
                  <a:lnTo>
                    <a:pt x="863" y="1357"/>
                  </a:lnTo>
                  <a:lnTo>
                    <a:pt x="867" y="1357"/>
                  </a:lnTo>
                  <a:lnTo>
                    <a:pt x="874" y="1353"/>
                  </a:lnTo>
                  <a:lnTo>
                    <a:pt x="881" y="1360"/>
                  </a:lnTo>
                  <a:lnTo>
                    <a:pt x="881" y="1374"/>
                  </a:lnTo>
                  <a:lnTo>
                    <a:pt x="892" y="1381"/>
                  </a:lnTo>
                  <a:lnTo>
                    <a:pt x="892" y="1381"/>
                  </a:lnTo>
                  <a:lnTo>
                    <a:pt x="895" y="1381"/>
                  </a:lnTo>
                  <a:lnTo>
                    <a:pt x="899" y="1378"/>
                  </a:lnTo>
                  <a:lnTo>
                    <a:pt x="902" y="1378"/>
                  </a:lnTo>
                  <a:lnTo>
                    <a:pt x="906" y="1378"/>
                  </a:lnTo>
                  <a:lnTo>
                    <a:pt x="913" y="1378"/>
                  </a:lnTo>
                  <a:lnTo>
                    <a:pt x="916" y="1381"/>
                  </a:lnTo>
                  <a:lnTo>
                    <a:pt x="916" y="1388"/>
                  </a:lnTo>
                  <a:lnTo>
                    <a:pt x="923" y="1399"/>
                  </a:lnTo>
                  <a:lnTo>
                    <a:pt x="941" y="1388"/>
                  </a:lnTo>
                  <a:lnTo>
                    <a:pt x="941" y="1388"/>
                  </a:lnTo>
                  <a:lnTo>
                    <a:pt x="941" y="1381"/>
                  </a:lnTo>
                  <a:lnTo>
                    <a:pt x="941" y="1378"/>
                  </a:lnTo>
                  <a:lnTo>
                    <a:pt x="937" y="1371"/>
                  </a:lnTo>
                  <a:lnTo>
                    <a:pt x="937" y="1371"/>
                  </a:lnTo>
                  <a:lnTo>
                    <a:pt x="941" y="1367"/>
                  </a:lnTo>
                  <a:lnTo>
                    <a:pt x="941" y="1367"/>
                  </a:lnTo>
                  <a:lnTo>
                    <a:pt x="941" y="1371"/>
                  </a:lnTo>
                  <a:lnTo>
                    <a:pt x="941" y="1371"/>
                  </a:lnTo>
                  <a:lnTo>
                    <a:pt x="941" y="1378"/>
                  </a:lnTo>
                  <a:lnTo>
                    <a:pt x="941" y="1385"/>
                  </a:lnTo>
                  <a:lnTo>
                    <a:pt x="941" y="1388"/>
                  </a:lnTo>
                  <a:lnTo>
                    <a:pt x="944" y="1388"/>
                  </a:lnTo>
                  <a:lnTo>
                    <a:pt x="948" y="1388"/>
                  </a:lnTo>
                  <a:lnTo>
                    <a:pt x="951" y="1385"/>
                  </a:lnTo>
                  <a:lnTo>
                    <a:pt x="959" y="1385"/>
                  </a:lnTo>
                  <a:lnTo>
                    <a:pt x="962" y="1385"/>
                  </a:lnTo>
                  <a:lnTo>
                    <a:pt x="966" y="1385"/>
                  </a:lnTo>
                  <a:lnTo>
                    <a:pt x="973" y="1385"/>
                  </a:lnTo>
                  <a:lnTo>
                    <a:pt x="980" y="1385"/>
                  </a:lnTo>
                  <a:lnTo>
                    <a:pt x="983" y="1385"/>
                  </a:lnTo>
                  <a:lnTo>
                    <a:pt x="983" y="1385"/>
                  </a:lnTo>
                  <a:lnTo>
                    <a:pt x="990" y="1385"/>
                  </a:lnTo>
                  <a:lnTo>
                    <a:pt x="994" y="1385"/>
                  </a:lnTo>
                  <a:lnTo>
                    <a:pt x="1001" y="1388"/>
                  </a:lnTo>
                  <a:lnTo>
                    <a:pt x="1004" y="1392"/>
                  </a:lnTo>
                  <a:lnTo>
                    <a:pt x="1015" y="1402"/>
                  </a:lnTo>
                  <a:lnTo>
                    <a:pt x="1015" y="1402"/>
                  </a:lnTo>
                  <a:lnTo>
                    <a:pt x="1018" y="1402"/>
                  </a:lnTo>
                  <a:lnTo>
                    <a:pt x="1018" y="1406"/>
                  </a:lnTo>
                  <a:lnTo>
                    <a:pt x="1025" y="1406"/>
                  </a:lnTo>
                  <a:lnTo>
                    <a:pt x="1033" y="1406"/>
                  </a:lnTo>
                  <a:lnTo>
                    <a:pt x="1040" y="1402"/>
                  </a:lnTo>
                  <a:lnTo>
                    <a:pt x="1043" y="1402"/>
                  </a:lnTo>
                  <a:lnTo>
                    <a:pt x="1047" y="1402"/>
                  </a:lnTo>
                  <a:lnTo>
                    <a:pt x="1050" y="1402"/>
                  </a:lnTo>
                  <a:lnTo>
                    <a:pt x="1054" y="1402"/>
                  </a:lnTo>
                  <a:lnTo>
                    <a:pt x="1054" y="1402"/>
                  </a:lnTo>
                  <a:lnTo>
                    <a:pt x="1054" y="1406"/>
                  </a:lnTo>
                  <a:lnTo>
                    <a:pt x="1050" y="1409"/>
                  </a:lnTo>
                  <a:lnTo>
                    <a:pt x="1047" y="1413"/>
                  </a:lnTo>
                  <a:lnTo>
                    <a:pt x="1043" y="1420"/>
                  </a:lnTo>
                  <a:lnTo>
                    <a:pt x="1036" y="1424"/>
                  </a:lnTo>
                  <a:lnTo>
                    <a:pt x="1033" y="1427"/>
                  </a:lnTo>
                  <a:lnTo>
                    <a:pt x="1033" y="1427"/>
                  </a:lnTo>
                  <a:lnTo>
                    <a:pt x="1033" y="1431"/>
                  </a:lnTo>
                  <a:lnTo>
                    <a:pt x="1036" y="1438"/>
                  </a:lnTo>
                  <a:lnTo>
                    <a:pt x="1040" y="1441"/>
                  </a:lnTo>
                  <a:lnTo>
                    <a:pt x="1047" y="1448"/>
                  </a:lnTo>
                  <a:lnTo>
                    <a:pt x="1057" y="1452"/>
                  </a:lnTo>
                  <a:lnTo>
                    <a:pt x="1057" y="1452"/>
                  </a:lnTo>
                  <a:lnTo>
                    <a:pt x="1061" y="1452"/>
                  </a:lnTo>
                  <a:lnTo>
                    <a:pt x="1064" y="1452"/>
                  </a:lnTo>
                  <a:lnTo>
                    <a:pt x="1068" y="1445"/>
                  </a:lnTo>
                  <a:lnTo>
                    <a:pt x="1068" y="1441"/>
                  </a:lnTo>
                  <a:lnTo>
                    <a:pt x="1068" y="1438"/>
                  </a:lnTo>
                  <a:lnTo>
                    <a:pt x="1071" y="1434"/>
                  </a:lnTo>
                  <a:lnTo>
                    <a:pt x="1075" y="1431"/>
                  </a:lnTo>
                  <a:lnTo>
                    <a:pt x="1075" y="1431"/>
                  </a:lnTo>
                  <a:lnTo>
                    <a:pt x="1075" y="1434"/>
                  </a:lnTo>
                  <a:lnTo>
                    <a:pt x="1075" y="1441"/>
                  </a:lnTo>
                  <a:lnTo>
                    <a:pt x="1075" y="1445"/>
                  </a:lnTo>
                  <a:lnTo>
                    <a:pt x="1075" y="1445"/>
                  </a:lnTo>
                  <a:lnTo>
                    <a:pt x="1075" y="1448"/>
                  </a:lnTo>
                  <a:lnTo>
                    <a:pt x="1075" y="1455"/>
                  </a:lnTo>
                  <a:lnTo>
                    <a:pt x="1075" y="1459"/>
                  </a:lnTo>
                  <a:lnTo>
                    <a:pt x="1075" y="1469"/>
                  </a:lnTo>
                  <a:lnTo>
                    <a:pt x="1078" y="1501"/>
                  </a:lnTo>
                  <a:lnTo>
                    <a:pt x="1096" y="1554"/>
                  </a:lnTo>
                  <a:lnTo>
                    <a:pt x="1114" y="1582"/>
                  </a:lnTo>
                  <a:lnTo>
                    <a:pt x="1114" y="1582"/>
                  </a:lnTo>
                  <a:lnTo>
                    <a:pt x="1117" y="1589"/>
                  </a:lnTo>
                  <a:lnTo>
                    <a:pt x="1124" y="1600"/>
                  </a:lnTo>
                  <a:lnTo>
                    <a:pt x="1124" y="1600"/>
                  </a:lnTo>
                  <a:lnTo>
                    <a:pt x="1128" y="1603"/>
                  </a:lnTo>
                  <a:lnTo>
                    <a:pt x="1131" y="1607"/>
                  </a:lnTo>
                  <a:lnTo>
                    <a:pt x="1135" y="1610"/>
                  </a:lnTo>
                  <a:lnTo>
                    <a:pt x="1135" y="1617"/>
                  </a:lnTo>
                  <a:lnTo>
                    <a:pt x="1138" y="1617"/>
                  </a:lnTo>
                  <a:lnTo>
                    <a:pt x="1142" y="1621"/>
                  </a:lnTo>
                  <a:lnTo>
                    <a:pt x="1149" y="1621"/>
                  </a:lnTo>
                  <a:lnTo>
                    <a:pt x="1152" y="1621"/>
                  </a:lnTo>
                  <a:lnTo>
                    <a:pt x="1156" y="1617"/>
                  </a:lnTo>
                  <a:lnTo>
                    <a:pt x="1156" y="1617"/>
                  </a:lnTo>
                  <a:lnTo>
                    <a:pt x="1156" y="1617"/>
                  </a:lnTo>
                  <a:lnTo>
                    <a:pt x="1156" y="1614"/>
                  </a:lnTo>
                  <a:lnTo>
                    <a:pt x="1156" y="1610"/>
                  </a:lnTo>
                  <a:lnTo>
                    <a:pt x="1159" y="1607"/>
                  </a:lnTo>
                  <a:lnTo>
                    <a:pt x="1163" y="1603"/>
                  </a:lnTo>
                  <a:lnTo>
                    <a:pt x="1166" y="1603"/>
                  </a:lnTo>
                  <a:lnTo>
                    <a:pt x="1166" y="1600"/>
                  </a:lnTo>
                  <a:lnTo>
                    <a:pt x="1170" y="1596"/>
                  </a:lnTo>
                  <a:lnTo>
                    <a:pt x="1173" y="1589"/>
                  </a:lnTo>
                  <a:lnTo>
                    <a:pt x="1180" y="1589"/>
                  </a:lnTo>
                  <a:lnTo>
                    <a:pt x="1180" y="1586"/>
                  </a:lnTo>
                  <a:lnTo>
                    <a:pt x="1180" y="1582"/>
                  </a:lnTo>
                  <a:lnTo>
                    <a:pt x="1184" y="1575"/>
                  </a:lnTo>
                  <a:lnTo>
                    <a:pt x="1184" y="1568"/>
                  </a:lnTo>
                  <a:lnTo>
                    <a:pt x="1184" y="1561"/>
                  </a:lnTo>
                  <a:lnTo>
                    <a:pt x="1184" y="1554"/>
                  </a:lnTo>
                  <a:lnTo>
                    <a:pt x="1180" y="1543"/>
                  </a:lnTo>
                  <a:lnTo>
                    <a:pt x="1180" y="1536"/>
                  </a:lnTo>
                  <a:lnTo>
                    <a:pt x="1180" y="1529"/>
                  </a:lnTo>
                  <a:lnTo>
                    <a:pt x="1184" y="1522"/>
                  </a:lnTo>
                  <a:lnTo>
                    <a:pt x="1191" y="1519"/>
                  </a:lnTo>
                  <a:lnTo>
                    <a:pt x="1191" y="1519"/>
                  </a:lnTo>
                  <a:lnTo>
                    <a:pt x="1198" y="1515"/>
                  </a:lnTo>
                  <a:lnTo>
                    <a:pt x="1202" y="1515"/>
                  </a:lnTo>
                  <a:lnTo>
                    <a:pt x="1209" y="1512"/>
                  </a:lnTo>
                  <a:lnTo>
                    <a:pt x="1209" y="1508"/>
                  </a:lnTo>
                  <a:lnTo>
                    <a:pt x="1212" y="1505"/>
                  </a:lnTo>
                  <a:lnTo>
                    <a:pt x="1219" y="1498"/>
                  </a:lnTo>
                  <a:lnTo>
                    <a:pt x="1226" y="1491"/>
                  </a:lnTo>
                  <a:lnTo>
                    <a:pt x="1233" y="1483"/>
                  </a:lnTo>
                  <a:lnTo>
                    <a:pt x="1240" y="1480"/>
                  </a:lnTo>
                  <a:lnTo>
                    <a:pt x="1247" y="1473"/>
                  </a:lnTo>
                  <a:lnTo>
                    <a:pt x="1251" y="1473"/>
                  </a:lnTo>
                  <a:lnTo>
                    <a:pt x="1254" y="1469"/>
                  </a:lnTo>
                  <a:lnTo>
                    <a:pt x="1261" y="1466"/>
                  </a:lnTo>
                  <a:lnTo>
                    <a:pt x="1269" y="1459"/>
                  </a:lnTo>
                  <a:lnTo>
                    <a:pt x="1276" y="1448"/>
                  </a:lnTo>
                  <a:lnTo>
                    <a:pt x="1276" y="1441"/>
                  </a:lnTo>
                  <a:lnTo>
                    <a:pt x="1279" y="1438"/>
                  </a:lnTo>
                  <a:lnTo>
                    <a:pt x="1279" y="1438"/>
                  </a:lnTo>
                  <a:lnTo>
                    <a:pt x="1283" y="1434"/>
                  </a:lnTo>
                  <a:lnTo>
                    <a:pt x="1286" y="1434"/>
                  </a:lnTo>
                  <a:lnTo>
                    <a:pt x="1293" y="1434"/>
                  </a:lnTo>
                  <a:lnTo>
                    <a:pt x="1300" y="1434"/>
                  </a:lnTo>
                  <a:lnTo>
                    <a:pt x="1311" y="1434"/>
                  </a:lnTo>
                  <a:lnTo>
                    <a:pt x="1314" y="1431"/>
                  </a:lnTo>
                  <a:lnTo>
                    <a:pt x="1314" y="1431"/>
                  </a:lnTo>
                  <a:lnTo>
                    <a:pt x="1314" y="1427"/>
                  </a:lnTo>
                  <a:lnTo>
                    <a:pt x="1321" y="1424"/>
                  </a:lnTo>
                  <a:lnTo>
                    <a:pt x="1325" y="1424"/>
                  </a:lnTo>
                  <a:lnTo>
                    <a:pt x="1332" y="1424"/>
                  </a:lnTo>
                  <a:lnTo>
                    <a:pt x="1335" y="1424"/>
                  </a:lnTo>
                  <a:lnTo>
                    <a:pt x="1339" y="1424"/>
                  </a:lnTo>
                  <a:lnTo>
                    <a:pt x="1343" y="1427"/>
                  </a:lnTo>
                  <a:lnTo>
                    <a:pt x="1346" y="1431"/>
                  </a:lnTo>
                  <a:lnTo>
                    <a:pt x="1346" y="1434"/>
                  </a:lnTo>
                  <a:lnTo>
                    <a:pt x="1350" y="1441"/>
                  </a:lnTo>
                  <a:lnTo>
                    <a:pt x="1350" y="1445"/>
                  </a:lnTo>
                  <a:lnTo>
                    <a:pt x="1350" y="1445"/>
                  </a:lnTo>
                  <a:lnTo>
                    <a:pt x="1350" y="1452"/>
                  </a:lnTo>
                  <a:lnTo>
                    <a:pt x="1353" y="1455"/>
                  </a:lnTo>
                  <a:lnTo>
                    <a:pt x="1357" y="1459"/>
                  </a:lnTo>
                  <a:lnTo>
                    <a:pt x="1357" y="1459"/>
                  </a:lnTo>
                  <a:lnTo>
                    <a:pt x="1360" y="1466"/>
                  </a:lnTo>
                  <a:lnTo>
                    <a:pt x="1364" y="1473"/>
                  </a:lnTo>
                  <a:lnTo>
                    <a:pt x="1367" y="1476"/>
                  </a:lnTo>
                  <a:lnTo>
                    <a:pt x="1371" y="1483"/>
                  </a:lnTo>
                  <a:lnTo>
                    <a:pt x="1374" y="1487"/>
                  </a:lnTo>
                  <a:lnTo>
                    <a:pt x="1374" y="1491"/>
                  </a:lnTo>
                  <a:lnTo>
                    <a:pt x="1374" y="1498"/>
                  </a:lnTo>
                  <a:lnTo>
                    <a:pt x="1374" y="1505"/>
                  </a:lnTo>
                  <a:lnTo>
                    <a:pt x="1374" y="1512"/>
                  </a:lnTo>
                  <a:lnTo>
                    <a:pt x="1374" y="1519"/>
                  </a:lnTo>
                  <a:lnTo>
                    <a:pt x="1374" y="1522"/>
                  </a:lnTo>
                  <a:lnTo>
                    <a:pt x="1388" y="1526"/>
                  </a:lnTo>
                  <a:lnTo>
                    <a:pt x="1413" y="1508"/>
                  </a:lnTo>
                  <a:lnTo>
                    <a:pt x="1424" y="1529"/>
                  </a:lnTo>
                  <a:lnTo>
                    <a:pt x="1427" y="1554"/>
                  </a:lnTo>
                  <a:lnTo>
                    <a:pt x="1427" y="1575"/>
                  </a:lnTo>
                  <a:lnTo>
                    <a:pt x="1424" y="1582"/>
                  </a:lnTo>
                  <a:lnTo>
                    <a:pt x="1424" y="1600"/>
                  </a:lnTo>
                  <a:lnTo>
                    <a:pt x="1424" y="1610"/>
                  </a:lnTo>
                  <a:lnTo>
                    <a:pt x="1424" y="1617"/>
                  </a:lnTo>
                  <a:lnTo>
                    <a:pt x="1424" y="1624"/>
                  </a:lnTo>
                  <a:lnTo>
                    <a:pt x="1427" y="1628"/>
                  </a:lnTo>
                  <a:lnTo>
                    <a:pt x="1427" y="1631"/>
                  </a:lnTo>
                  <a:lnTo>
                    <a:pt x="1427" y="1631"/>
                  </a:lnTo>
                  <a:lnTo>
                    <a:pt x="1427" y="1631"/>
                  </a:lnTo>
                  <a:lnTo>
                    <a:pt x="1427" y="1631"/>
                  </a:lnTo>
                  <a:lnTo>
                    <a:pt x="1427" y="1635"/>
                  </a:lnTo>
                  <a:lnTo>
                    <a:pt x="1431" y="1638"/>
                  </a:lnTo>
                  <a:lnTo>
                    <a:pt x="1434" y="1646"/>
                  </a:lnTo>
                  <a:lnTo>
                    <a:pt x="1441" y="1653"/>
                  </a:lnTo>
                  <a:lnTo>
                    <a:pt x="1455" y="1660"/>
                  </a:lnTo>
                  <a:lnTo>
                    <a:pt x="1441" y="1653"/>
                  </a:lnTo>
                  <a:lnTo>
                    <a:pt x="1455" y="1681"/>
                  </a:lnTo>
                  <a:lnTo>
                    <a:pt x="1459" y="1681"/>
                  </a:lnTo>
                  <a:lnTo>
                    <a:pt x="1462" y="1684"/>
                  </a:lnTo>
                  <a:lnTo>
                    <a:pt x="1469" y="1691"/>
                  </a:lnTo>
                  <a:lnTo>
                    <a:pt x="1476" y="1698"/>
                  </a:lnTo>
                  <a:lnTo>
                    <a:pt x="1483" y="1705"/>
                  </a:lnTo>
                  <a:lnTo>
                    <a:pt x="1494" y="1712"/>
                  </a:lnTo>
                  <a:lnTo>
                    <a:pt x="1501" y="1716"/>
                  </a:lnTo>
                  <a:lnTo>
                    <a:pt x="1505" y="1720"/>
                  </a:lnTo>
                  <a:lnTo>
                    <a:pt x="1508" y="1723"/>
                  </a:lnTo>
                  <a:lnTo>
                    <a:pt x="1512" y="1723"/>
                  </a:lnTo>
                  <a:lnTo>
                    <a:pt x="1512" y="1720"/>
                  </a:lnTo>
                  <a:lnTo>
                    <a:pt x="1512" y="1716"/>
                  </a:lnTo>
                  <a:lnTo>
                    <a:pt x="1512" y="1712"/>
                  </a:lnTo>
                  <a:lnTo>
                    <a:pt x="1508" y="1709"/>
                  </a:lnTo>
                  <a:lnTo>
                    <a:pt x="1501" y="1698"/>
                  </a:lnTo>
                  <a:lnTo>
                    <a:pt x="1501" y="1695"/>
                  </a:lnTo>
                  <a:lnTo>
                    <a:pt x="1501" y="1688"/>
                  </a:lnTo>
                  <a:lnTo>
                    <a:pt x="1498" y="1684"/>
                  </a:lnTo>
                  <a:lnTo>
                    <a:pt x="1498" y="1677"/>
                  </a:lnTo>
                  <a:lnTo>
                    <a:pt x="1487" y="1667"/>
                  </a:lnTo>
                  <a:lnTo>
                    <a:pt x="1476" y="1653"/>
                  </a:lnTo>
                  <a:lnTo>
                    <a:pt x="1452" y="1624"/>
                  </a:lnTo>
                  <a:lnTo>
                    <a:pt x="1448" y="1624"/>
                  </a:lnTo>
                  <a:lnTo>
                    <a:pt x="1448" y="1621"/>
                  </a:lnTo>
                  <a:lnTo>
                    <a:pt x="1445" y="1617"/>
                  </a:lnTo>
                  <a:lnTo>
                    <a:pt x="1445" y="1610"/>
                  </a:lnTo>
                  <a:lnTo>
                    <a:pt x="1441" y="1600"/>
                  </a:lnTo>
                  <a:lnTo>
                    <a:pt x="1445" y="1589"/>
                  </a:lnTo>
                  <a:lnTo>
                    <a:pt x="1445" y="1586"/>
                  </a:lnTo>
                  <a:lnTo>
                    <a:pt x="1448" y="1582"/>
                  </a:lnTo>
                  <a:lnTo>
                    <a:pt x="1448" y="1572"/>
                  </a:lnTo>
                  <a:lnTo>
                    <a:pt x="1452" y="1564"/>
                  </a:lnTo>
                  <a:lnTo>
                    <a:pt x="1452" y="1557"/>
                  </a:lnTo>
                  <a:lnTo>
                    <a:pt x="1455" y="1547"/>
                  </a:lnTo>
                  <a:lnTo>
                    <a:pt x="1455" y="1543"/>
                  </a:lnTo>
                  <a:lnTo>
                    <a:pt x="1455" y="1543"/>
                  </a:lnTo>
                  <a:lnTo>
                    <a:pt x="1455" y="1540"/>
                  </a:lnTo>
                  <a:lnTo>
                    <a:pt x="1455" y="1536"/>
                  </a:lnTo>
                  <a:lnTo>
                    <a:pt x="1462" y="1536"/>
                  </a:lnTo>
                  <a:lnTo>
                    <a:pt x="1462" y="1536"/>
                  </a:lnTo>
                  <a:lnTo>
                    <a:pt x="1462" y="1543"/>
                  </a:lnTo>
                  <a:lnTo>
                    <a:pt x="1462" y="1547"/>
                  </a:lnTo>
                  <a:lnTo>
                    <a:pt x="1473" y="1564"/>
                  </a:lnTo>
                  <a:lnTo>
                    <a:pt x="1480" y="1572"/>
                  </a:lnTo>
                  <a:lnTo>
                    <a:pt x="1480" y="1568"/>
                  </a:lnTo>
                  <a:lnTo>
                    <a:pt x="1476" y="1564"/>
                  </a:lnTo>
                  <a:lnTo>
                    <a:pt x="1476" y="1557"/>
                  </a:lnTo>
                  <a:lnTo>
                    <a:pt x="1476" y="1564"/>
                  </a:lnTo>
                  <a:lnTo>
                    <a:pt x="1480" y="1568"/>
                  </a:lnTo>
                  <a:lnTo>
                    <a:pt x="1480" y="1572"/>
                  </a:lnTo>
                  <a:lnTo>
                    <a:pt x="1501" y="1593"/>
                  </a:lnTo>
                  <a:lnTo>
                    <a:pt x="1522" y="1586"/>
                  </a:lnTo>
                  <a:lnTo>
                    <a:pt x="1529" y="1586"/>
                  </a:lnTo>
                  <a:lnTo>
                    <a:pt x="1547" y="1589"/>
                  </a:lnTo>
                  <a:lnTo>
                    <a:pt x="1547" y="1586"/>
                  </a:lnTo>
                  <a:lnTo>
                    <a:pt x="1550" y="1582"/>
                  </a:lnTo>
                  <a:lnTo>
                    <a:pt x="1557" y="1575"/>
                  </a:lnTo>
                  <a:lnTo>
                    <a:pt x="1561" y="1568"/>
                  </a:lnTo>
                  <a:lnTo>
                    <a:pt x="1568" y="1564"/>
                  </a:lnTo>
                  <a:lnTo>
                    <a:pt x="1572" y="1557"/>
                  </a:lnTo>
                  <a:lnTo>
                    <a:pt x="1575" y="1554"/>
                  </a:lnTo>
                  <a:lnTo>
                    <a:pt x="1575" y="1547"/>
                  </a:lnTo>
                  <a:lnTo>
                    <a:pt x="1575" y="1543"/>
                  </a:lnTo>
                  <a:lnTo>
                    <a:pt x="1575" y="1540"/>
                  </a:lnTo>
                  <a:lnTo>
                    <a:pt x="1572" y="1519"/>
                  </a:lnTo>
                  <a:lnTo>
                    <a:pt x="1572" y="1515"/>
                  </a:lnTo>
                  <a:lnTo>
                    <a:pt x="1572" y="1512"/>
                  </a:lnTo>
                  <a:lnTo>
                    <a:pt x="1568" y="1508"/>
                  </a:lnTo>
                  <a:lnTo>
                    <a:pt x="1568" y="1501"/>
                  </a:lnTo>
                  <a:lnTo>
                    <a:pt x="1561" y="1498"/>
                  </a:lnTo>
                  <a:lnTo>
                    <a:pt x="1554" y="1494"/>
                  </a:lnTo>
                  <a:lnTo>
                    <a:pt x="1543" y="1487"/>
                  </a:lnTo>
                  <a:lnTo>
                    <a:pt x="1529" y="1466"/>
                  </a:lnTo>
                  <a:lnTo>
                    <a:pt x="1529" y="1459"/>
                  </a:lnTo>
                  <a:lnTo>
                    <a:pt x="1529" y="1459"/>
                  </a:lnTo>
                  <a:lnTo>
                    <a:pt x="1533" y="1455"/>
                  </a:lnTo>
                  <a:lnTo>
                    <a:pt x="1533" y="1452"/>
                  </a:lnTo>
                  <a:lnTo>
                    <a:pt x="1536" y="1448"/>
                  </a:lnTo>
                  <a:lnTo>
                    <a:pt x="1543" y="1445"/>
                  </a:lnTo>
                  <a:lnTo>
                    <a:pt x="1547" y="1445"/>
                  </a:lnTo>
                  <a:lnTo>
                    <a:pt x="1550" y="1441"/>
                  </a:lnTo>
                  <a:lnTo>
                    <a:pt x="1554" y="1438"/>
                  </a:lnTo>
                  <a:lnTo>
                    <a:pt x="1554" y="1438"/>
                  </a:lnTo>
                  <a:lnTo>
                    <a:pt x="1554" y="1438"/>
                  </a:lnTo>
                  <a:lnTo>
                    <a:pt x="1557" y="1434"/>
                  </a:lnTo>
                  <a:lnTo>
                    <a:pt x="1561" y="1434"/>
                  </a:lnTo>
                  <a:lnTo>
                    <a:pt x="1564" y="1431"/>
                  </a:lnTo>
                  <a:lnTo>
                    <a:pt x="1568" y="1434"/>
                  </a:lnTo>
                  <a:lnTo>
                    <a:pt x="1572" y="1434"/>
                  </a:lnTo>
                  <a:lnTo>
                    <a:pt x="1575" y="1438"/>
                  </a:lnTo>
                  <a:lnTo>
                    <a:pt x="1582" y="1438"/>
                  </a:lnTo>
                  <a:lnTo>
                    <a:pt x="1582" y="1441"/>
                  </a:lnTo>
                  <a:lnTo>
                    <a:pt x="1582" y="1448"/>
                  </a:lnTo>
                  <a:lnTo>
                    <a:pt x="1582" y="1452"/>
                  </a:lnTo>
                  <a:lnTo>
                    <a:pt x="1579" y="1459"/>
                  </a:lnTo>
                  <a:lnTo>
                    <a:pt x="1575" y="1462"/>
                  </a:lnTo>
                  <a:lnTo>
                    <a:pt x="1572" y="1466"/>
                  </a:lnTo>
                  <a:lnTo>
                    <a:pt x="1575" y="1469"/>
                  </a:lnTo>
                  <a:lnTo>
                    <a:pt x="1575" y="1473"/>
                  </a:lnTo>
                  <a:lnTo>
                    <a:pt x="1579" y="1476"/>
                  </a:lnTo>
                  <a:lnTo>
                    <a:pt x="1579" y="1476"/>
                  </a:lnTo>
                  <a:lnTo>
                    <a:pt x="1593" y="1473"/>
                  </a:lnTo>
                  <a:lnTo>
                    <a:pt x="1593" y="1473"/>
                  </a:lnTo>
                  <a:lnTo>
                    <a:pt x="1596" y="1469"/>
                  </a:lnTo>
                  <a:lnTo>
                    <a:pt x="1596" y="1462"/>
                  </a:lnTo>
                  <a:lnTo>
                    <a:pt x="1596" y="1455"/>
                  </a:lnTo>
                  <a:lnTo>
                    <a:pt x="1593" y="1445"/>
                  </a:lnTo>
                  <a:lnTo>
                    <a:pt x="1593" y="1441"/>
                  </a:lnTo>
                  <a:lnTo>
                    <a:pt x="1596" y="1438"/>
                  </a:lnTo>
                  <a:lnTo>
                    <a:pt x="1600" y="1434"/>
                  </a:lnTo>
                  <a:lnTo>
                    <a:pt x="1603" y="1434"/>
                  </a:lnTo>
                  <a:lnTo>
                    <a:pt x="1607" y="1434"/>
                  </a:lnTo>
                  <a:lnTo>
                    <a:pt x="1607" y="1434"/>
                  </a:lnTo>
                  <a:lnTo>
                    <a:pt x="1617" y="1431"/>
                  </a:lnTo>
                  <a:lnTo>
                    <a:pt x="1628" y="1420"/>
                  </a:lnTo>
                  <a:lnTo>
                    <a:pt x="1635" y="1420"/>
                  </a:lnTo>
                  <a:lnTo>
                    <a:pt x="1645" y="1420"/>
                  </a:lnTo>
                  <a:lnTo>
                    <a:pt x="1653" y="1420"/>
                  </a:lnTo>
                  <a:lnTo>
                    <a:pt x="1663" y="1420"/>
                  </a:lnTo>
                  <a:lnTo>
                    <a:pt x="1667" y="1420"/>
                  </a:lnTo>
                  <a:lnTo>
                    <a:pt x="1670" y="1420"/>
                  </a:lnTo>
                  <a:lnTo>
                    <a:pt x="1674" y="1409"/>
                  </a:lnTo>
                  <a:lnTo>
                    <a:pt x="1691" y="1399"/>
                  </a:lnTo>
                  <a:lnTo>
                    <a:pt x="1712" y="1378"/>
                  </a:lnTo>
                  <a:lnTo>
                    <a:pt x="1723" y="1353"/>
                  </a:lnTo>
                  <a:lnTo>
                    <a:pt x="1737" y="1332"/>
                  </a:lnTo>
                  <a:lnTo>
                    <a:pt x="1737" y="1332"/>
                  </a:lnTo>
                  <a:lnTo>
                    <a:pt x="1741" y="1328"/>
                  </a:lnTo>
                  <a:lnTo>
                    <a:pt x="1744" y="1321"/>
                  </a:lnTo>
                  <a:lnTo>
                    <a:pt x="1744" y="1314"/>
                  </a:lnTo>
                  <a:lnTo>
                    <a:pt x="1748" y="1307"/>
                  </a:lnTo>
                  <a:lnTo>
                    <a:pt x="1748" y="1304"/>
                  </a:lnTo>
                  <a:lnTo>
                    <a:pt x="1748" y="1293"/>
                  </a:lnTo>
                  <a:lnTo>
                    <a:pt x="1744" y="1290"/>
                  </a:lnTo>
                  <a:lnTo>
                    <a:pt x="1741" y="1283"/>
                  </a:lnTo>
                  <a:lnTo>
                    <a:pt x="1741" y="1283"/>
                  </a:lnTo>
                  <a:lnTo>
                    <a:pt x="1734" y="1254"/>
                  </a:lnTo>
                  <a:lnTo>
                    <a:pt x="1730" y="1254"/>
                  </a:lnTo>
                  <a:lnTo>
                    <a:pt x="1730" y="1247"/>
                  </a:lnTo>
                  <a:lnTo>
                    <a:pt x="1727" y="1240"/>
                  </a:lnTo>
                  <a:lnTo>
                    <a:pt x="1719" y="1233"/>
                  </a:lnTo>
                  <a:lnTo>
                    <a:pt x="1712" y="1223"/>
                  </a:lnTo>
                  <a:lnTo>
                    <a:pt x="1712" y="1219"/>
                  </a:lnTo>
                  <a:lnTo>
                    <a:pt x="1712" y="1212"/>
                  </a:lnTo>
                  <a:lnTo>
                    <a:pt x="1716" y="1209"/>
                  </a:lnTo>
                  <a:lnTo>
                    <a:pt x="1719" y="1205"/>
                  </a:lnTo>
                  <a:lnTo>
                    <a:pt x="1719" y="1205"/>
                  </a:lnTo>
                  <a:lnTo>
                    <a:pt x="1723" y="1205"/>
                  </a:lnTo>
                  <a:lnTo>
                    <a:pt x="1723" y="1202"/>
                  </a:lnTo>
                  <a:lnTo>
                    <a:pt x="1730" y="1198"/>
                  </a:lnTo>
                  <a:lnTo>
                    <a:pt x="1737" y="1195"/>
                  </a:lnTo>
                  <a:lnTo>
                    <a:pt x="1744" y="1191"/>
                  </a:lnTo>
                  <a:lnTo>
                    <a:pt x="1751" y="1191"/>
                  </a:lnTo>
                  <a:lnTo>
                    <a:pt x="1755" y="1188"/>
                  </a:lnTo>
                  <a:lnTo>
                    <a:pt x="1758" y="1188"/>
                  </a:lnTo>
                  <a:lnTo>
                    <a:pt x="1755" y="1180"/>
                  </a:lnTo>
                  <a:lnTo>
                    <a:pt x="1751" y="1180"/>
                  </a:lnTo>
                  <a:lnTo>
                    <a:pt x="1748" y="1177"/>
                  </a:lnTo>
                  <a:lnTo>
                    <a:pt x="1741" y="1177"/>
                  </a:lnTo>
                  <a:lnTo>
                    <a:pt x="1734" y="1177"/>
                  </a:lnTo>
                  <a:lnTo>
                    <a:pt x="1727" y="1177"/>
                  </a:lnTo>
                  <a:lnTo>
                    <a:pt x="1719" y="1180"/>
                  </a:lnTo>
                  <a:lnTo>
                    <a:pt x="1716" y="1180"/>
                  </a:lnTo>
                  <a:lnTo>
                    <a:pt x="1712" y="1180"/>
                  </a:lnTo>
                  <a:lnTo>
                    <a:pt x="1709" y="1180"/>
                  </a:lnTo>
                  <a:lnTo>
                    <a:pt x="1709" y="1180"/>
                  </a:lnTo>
                  <a:lnTo>
                    <a:pt x="1705" y="1177"/>
                  </a:lnTo>
                  <a:lnTo>
                    <a:pt x="1698" y="1173"/>
                  </a:lnTo>
                  <a:lnTo>
                    <a:pt x="1691" y="1170"/>
                  </a:lnTo>
                  <a:lnTo>
                    <a:pt x="1684" y="1163"/>
                  </a:lnTo>
                  <a:lnTo>
                    <a:pt x="1681" y="1159"/>
                  </a:lnTo>
                  <a:lnTo>
                    <a:pt x="1681" y="1156"/>
                  </a:lnTo>
                  <a:lnTo>
                    <a:pt x="1681" y="1152"/>
                  </a:lnTo>
                  <a:lnTo>
                    <a:pt x="1684" y="1149"/>
                  </a:lnTo>
                  <a:lnTo>
                    <a:pt x="1684" y="1149"/>
                  </a:lnTo>
                  <a:lnTo>
                    <a:pt x="1684" y="1149"/>
                  </a:lnTo>
                  <a:lnTo>
                    <a:pt x="1688" y="1149"/>
                  </a:lnTo>
                  <a:lnTo>
                    <a:pt x="1695" y="1152"/>
                  </a:lnTo>
                  <a:lnTo>
                    <a:pt x="1705" y="1152"/>
                  </a:lnTo>
                  <a:lnTo>
                    <a:pt x="1712" y="1149"/>
                  </a:lnTo>
                  <a:lnTo>
                    <a:pt x="1719" y="1142"/>
                  </a:lnTo>
                  <a:lnTo>
                    <a:pt x="1727" y="1138"/>
                  </a:lnTo>
                  <a:lnTo>
                    <a:pt x="1730" y="1135"/>
                  </a:lnTo>
                  <a:lnTo>
                    <a:pt x="1737" y="1135"/>
                  </a:lnTo>
                  <a:lnTo>
                    <a:pt x="1741" y="1138"/>
                  </a:lnTo>
                  <a:lnTo>
                    <a:pt x="1741" y="1142"/>
                  </a:lnTo>
                  <a:lnTo>
                    <a:pt x="1737" y="1145"/>
                  </a:lnTo>
                  <a:lnTo>
                    <a:pt x="1734" y="1152"/>
                  </a:lnTo>
                  <a:lnTo>
                    <a:pt x="1730" y="1156"/>
                  </a:lnTo>
                  <a:lnTo>
                    <a:pt x="1734" y="1159"/>
                  </a:lnTo>
                  <a:lnTo>
                    <a:pt x="1737" y="1159"/>
                  </a:lnTo>
                  <a:lnTo>
                    <a:pt x="1737" y="1159"/>
                  </a:lnTo>
                  <a:lnTo>
                    <a:pt x="1741" y="1159"/>
                  </a:lnTo>
                  <a:lnTo>
                    <a:pt x="1744" y="1159"/>
                  </a:lnTo>
                  <a:lnTo>
                    <a:pt x="1751" y="1152"/>
                  </a:lnTo>
                  <a:lnTo>
                    <a:pt x="1758" y="1149"/>
                  </a:lnTo>
                  <a:lnTo>
                    <a:pt x="1762" y="1149"/>
                  </a:lnTo>
                  <a:lnTo>
                    <a:pt x="1762" y="1145"/>
                  </a:lnTo>
                  <a:lnTo>
                    <a:pt x="1762" y="1145"/>
                  </a:lnTo>
                  <a:lnTo>
                    <a:pt x="1772" y="1142"/>
                  </a:lnTo>
                  <a:lnTo>
                    <a:pt x="1783" y="1152"/>
                  </a:lnTo>
                  <a:lnTo>
                    <a:pt x="1776" y="1166"/>
                  </a:lnTo>
                  <a:lnTo>
                    <a:pt x="1779" y="1166"/>
                  </a:lnTo>
                  <a:lnTo>
                    <a:pt x="1783" y="1170"/>
                  </a:lnTo>
                  <a:lnTo>
                    <a:pt x="1786" y="1173"/>
                  </a:lnTo>
                  <a:lnTo>
                    <a:pt x="1793" y="1177"/>
                  </a:lnTo>
                  <a:lnTo>
                    <a:pt x="1797" y="1180"/>
                  </a:lnTo>
                  <a:lnTo>
                    <a:pt x="1804" y="1180"/>
                  </a:lnTo>
                  <a:lnTo>
                    <a:pt x="1804" y="1184"/>
                  </a:lnTo>
                  <a:lnTo>
                    <a:pt x="1804" y="1188"/>
                  </a:lnTo>
                  <a:lnTo>
                    <a:pt x="1804" y="1188"/>
                  </a:lnTo>
                  <a:lnTo>
                    <a:pt x="1804" y="1191"/>
                  </a:lnTo>
                  <a:lnTo>
                    <a:pt x="1804" y="1195"/>
                  </a:lnTo>
                  <a:lnTo>
                    <a:pt x="1804" y="1202"/>
                  </a:lnTo>
                  <a:lnTo>
                    <a:pt x="1804" y="1212"/>
                  </a:lnTo>
                  <a:lnTo>
                    <a:pt x="1804" y="1219"/>
                  </a:lnTo>
                  <a:lnTo>
                    <a:pt x="1808" y="1223"/>
                  </a:lnTo>
                  <a:lnTo>
                    <a:pt x="1811" y="1226"/>
                  </a:lnTo>
                  <a:lnTo>
                    <a:pt x="1818" y="1226"/>
                  </a:lnTo>
                  <a:lnTo>
                    <a:pt x="1825" y="1230"/>
                  </a:lnTo>
                  <a:lnTo>
                    <a:pt x="1829" y="1226"/>
                  </a:lnTo>
                  <a:lnTo>
                    <a:pt x="1832" y="1223"/>
                  </a:lnTo>
                  <a:lnTo>
                    <a:pt x="1836" y="1219"/>
                  </a:lnTo>
                  <a:lnTo>
                    <a:pt x="1839" y="1216"/>
                  </a:lnTo>
                  <a:lnTo>
                    <a:pt x="1839" y="1216"/>
                  </a:lnTo>
                  <a:lnTo>
                    <a:pt x="1843" y="1191"/>
                  </a:lnTo>
                  <a:lnTo>
                    <a:pt x="1843" y="1180"/>
                  </a:lnTo>
                  <a:lnTo>
                    <a:pt x="1839" y="1170"/>
                  </a:lnTo>
                  <a:lnTo>
                    <a:pt x="1836" y="1166"/>
                  </a:lnTo>
                  <a:lnTo>
                    <a:pt x="1829" y="1163"/>
                  </a:lnTo>
                  <a:lnTo>
                    <a:pt x="1829" y="1159"/>
                  </a:lnTo>
                  <a:lnTo>
                    <a:pt x="1825" y="1159"/>
                  </a:lnTo>
                  <a:lnTo>
                    <a:pt x="1818" y="1152"/>
                  </a:lnTo>
                  <a:lnTo>
                    <a:pt x="1818" y="1145"/>
                  </a:lnTo>
                  <a:lnTo>
                    <a:pt x="1815" y="1142"/>
                  </a:lnTo>
                  <a:lnTo>
                    <a:pt x="1818" y="1138"/>
                  </a:lnTo>
                  <a:lnTo>
                    <a:pt x="1818" y="1138"/>
                  </a:lnTo>
                  <a:lnTo>
                    <a:pt x="1822" y="1138"/>
                  </a:lnTo>
                  <a:lnTo>
                    <a:pt x="1822" y="1135"/>
                  </a:lnTo>
                  <a:lnTo>
                    <a:pt x="1825" y="1135"/>
                  </a:lnTo>
                  <a:lnTo>
                    <a:pt x="1832" y="1128"/>
                  </a:lnTo>
                  <a:lnTo>
                    <a:pt x="1839" y="1117"/>
                  </a:lnTo>
                  <a:lnTo>
                    <a:pt x="1846" y="1110"/>
                  </a:lnTo>
                  <a:lnTo>
                    <a:pt x="1853" y="1103"/>
                  </a:lnTo>
                  <a:lnTo>
                    <a:pt x="1857" y="1096"/>
                  </a:lnTo>
                  <a:lnTo>
                    <a:pt x="1860" y="1092"/>
                  </a:lnTo>
                  <a:lnTo>
                    <a:pt x="1864" y="1092"/>
                  </a:lnTo>
                  <a:lnTo>
                    <a:pt x="1867" y="1085"/>
                  </a:lnTo>
                  <a:lnTo>
                    <a:pt x="1871" y="1075"/>
                  </a:lnTo>
                  <a:lnTo>
                    <a:pt x="1874" y="1068"/>
                  </a:lnTo>
                  <a:lnTo>
                    <a:pt x="1878" y="1061"/>
                  </a:lnTo>
                  <a:lnTo>
                    <a:pt x="1882" y="1057"/>
                  </a:lnTo>
                  <a:lnTo>
                    <a:pt x="1882" y="1057"/>
                  </a:lnTo>
                  <a:lnTo>
                    <a:pt x="1882" y="1050"/>
                  </a:lnTo>
                  <a:lnTo>
                    <a:pt x="1885" y="1043"/>
                  </a:lnTo>
                  <a:lnTo>
                    <a:pt x="1892" y="1033"/>
                  </a:lnTo>
                  <a:lnTo>
                    <a:pt x="1903" y="1022"/>
                  </a:lnTo>
                  <a:lnTo>
                    <a:pt x="1913" y="1011"/>
                  </a:lnTo>
                  <a:lnTo>
                    <a:pt x="1917" y="1001"/>
                  </a:lnTo>
                  <a:lnTo>
                    <a:pt x="1924" y="990"/>
                  </a:lnTo>
                  <a:lnTo>
                    <a:pt x="1920" y="1001"/>
                  </a:lnTo>
                  <a:lnTo>
                    <a:pt x="1913" y="1011"/>
                  </a:lnTo>
                  <a:lnTo>
                    <a:pt x="1903" y="1022"/>
                  </a:lnTo>
                  <a:lnTo>
                    <a:pt x="1885" y="1043"/>
                  </a:lnTo>
                  <a:lnTo>
                    <a:pt x="1882" y="1054"/>
                  </a:lnTo>
                  <a:lnTo>
                    <a:pt x="1885" y="1050"/>
                  </a:lnTo>
                  <a:lnTo>
                    <a:pt x="1885" y="1050"/>
                  </a:lnTo>
                  <a:lnTo>
                    <a:pt x="1885" y="1050"/>
                  </a:lnTo>
                  <a:lnTo>
                    <a:pt x="1882" y="1054"/>
                  </a:lnTo>
                  <a:lnTo>
                    <a:pt x="1882" y="1061"/>
                  </a:lnTo>
                  <a:lnTo>
                    <a:pt x="1882" y="1064"/>
                  </a:lnTo>
                  <a:lnTo>
                    <a:pt x="1878" y="1068"/>
                  </a:lnTo>
                  <a:lnTo>
                    <a:pt x="1878" y="1068"/>
                  </a:lnTo>
                  <a:lnTo>
                    <a:pt x="1882" y="1075"/>
                  </a:lnTo>
                  <a:lnTo>
                    <a:pt x="1885" y="1082"/>
                  </a:lnTo>
                  <a:lnTo>
                    <a:pt x="1892" y="1085"/>
                  </a:lnTo>
                  <a:lnTo>
                    <a:pt x="1896" y="1089"/>
                  </a:lnTo>
                  <a:lnTo>
                    <a:pt x="1899" y="1089"/>
                  </a:lnTo>
                  <a:lnTo>
                    <a:pt x="1899" y="1092"/>
                  </a:lnTo>
                  <a:lnTo>
                    <a:pt x="1913" y="1078"/>
                  </a:lnTo>
                  <a:lnTo>
                    <a:pt x="1931" y="1061"/>
                  </a:lnTo>
                  <a:lnTo>
                    <a:pt x="1945" y="1036"/>
                  </a:lnTo>
                  <a:lnTo>
                    <a:pt x="1963" y="1011"/>
                  </a:lnTo>
                  <a:lnTo>
                    <a:pt x="1973" y="990"/>
                  </a:lnTo>
                  <a:lnTo>
                    <a:pt x="1984" y="973"/>
                  </a:lnTo>
                  <a:lnTo>
                    <a:pt x="1987" y="966"/>
                  </a:lnTo>
                  <a:lnTo>
                    <a:pt x="1987" y="955"/>
                  </a:lnTo>
                  <a:lnTo>
                    <a:pt x="1991" y="944"/>
                  </a:lnTo>
                  <a:lnTo>
                    <a:pt x="1994" y="934"/>
                  </a:lnTo>
                  <a:lnTo>
                    <a:pt x="1998" y="927"/>
                  </a:lnTo>
                  <a:lnTo>
                    <a:pt x="2001" y="923"/>
                  </a:lnTo>
                  <a:lnTo>
                    <a:pt x="2001" y="920"/>
                  </a:lnTo>
                  <a:lnTo>
                    <a:pt x="2005" y="892"/>
                  </a:lnTo>
                  <a:lnTo>
                    <a:pt x="2005" y="892"/>
                  </a:lnTo>
                  <a:lnTo>
                    <a:pt x="2008" y="885"/>
                  </a:lnTo>
                  <a:lnTo>
                    <a:pt x="2008" y="878"/>
                  </a:lnTo>
                  <a:lnTo>
                    <a:pt x="2008" y="867"/>
                  </a:lnTo>
                  <a:lnTo>
                    <a:pt x="2005" y="860"/>
                  </a:lnTo>
                  <a:lnTo>
                    <a:pt x="2001" y="853"/>
                  </a:lnTo>
                  <a:lnTo>
                    <a:pt x="1994" y="849"/>
                  </a:lnTo>
                  <a:lnTo>
                    <a:pt x="1987" y="846"/>
                  </a:lnTo>
                  <a:lnTo>
                    <a:pt x="1980" y="849"/>
                  </a:lnTo>
                  <a:lnTo>
                    <a:pt x="1977" y="853"/>
                  </a:lnTo>
                  <a:lnTo>
                    <a:pt x="1966" y="853"/>
                  </a:lnTo>
                  <a:lnTo>
                    <a:pt x="1959" y="853"/>
                  </a:lnTo>
                  <a:lnTo>
                    <a:pt x="1956" y="849"/>
                  </a:lnTo>
                  <a:lnTo>
                    <a:pt x="1948" y="846"/>
                  </a:lnTo>
                  <a:lnTo>
                    <a:pt x="1948" y="842"/>
                  </a:lnTo>
                  <a:lnTo>
                    <a:pt x="1945" y="842"/>
                  </a:lnTo>
                  <a:lnTo>
                    <a:pt x="1934" y="839"/>
                  </a:lnTo>
                  <a:lnTo>
                    <a:pt x="1959" y="811"/>
                  </a:lnTo>
                  <a:lnTo>
                    <a:pt x="1963" y="804"/>
                  </a:lnTo>
                  <a:lnTo>
                    <a:pt x="1984" y="779"/>
                  </a:lnTo>
                  <a:lnTo>
                    <a:pt x="2037" y="722"/>
                  </a:lnTo>
                  <a:lnTo>
                    <a:pt x="2044" y="726"/>
                  </a:lnTo>
                  <a:lnTo>
                    <a:pt x="2058" y="726"/>
                  </a:lnTo>
                  <a:lnTo>
                    <a:pt x="2079" y="733"/>
                  </a:lnTo>
                  <a:lnTo>
                    <a:pt x="2096" y="733"/>
                  </a:lnTo>
                  <a:lnTo>
                    <a:pt x="2107" y="737"/>
                  </a:lnTo>
                  <a:lnTo>
                    <a:pt x="2111" y="733"/>
                  </a:lnTo>
                  <a:lnTo>
                    <a:pt x="2111" y="733"/>
                  </a:lnTo>
                  <a:lnTo>
                    <a:pt x="2111" y="726"/>
                  </a:lnTo>
                  <a:lnTo>
                    <a:pt x="2111" y="726"/>
                  </a:lnTo>
                  <a:lnTo>
                    <a:pt x="2111" y="722"/>
                  </a:lnTo>
                  <a:lnTo>
                    <a:pt x="2121" y="715"/>
                  </a:lnTo>
                  <a:lnTo>
                    <a:pt x="2132" y="719"/>
                  </a:lnTo>
                  <a:lnTo>
                    <a:pt x="2142" y="719"/>
                  </a:lnTo>
                  <a:lnTo>
                    <a:pt x="2149" y="737"/>
                  </a:lnTo>
                  <a:lnTo>
                    <a:pt x="2199" y="722"/>
                  </a:lnTo>
                  <a:lnTo>
                    <a:pt x="2195" y="712"/>
                  </a:lnTo>
                  <a:lnTo>
                    <a:pt x="2237" y="677"/>
                  </a:lnTo>
                  <a:lnTo>
                    <a:pt x="2241" y="677"/>
                  </a:lnTo>
                  <a:lnTo>
                    <a:pt x="2244" y="673"/>
                  </a:lnTo>
                  <a:lnTo>
                    <a:pt x="2248" y="666"/>
                  </a:lnTo>
                  <a:lnTo>
                    <a:pt x="2255" y="663"/>
                  </a:lnTo>
                  <a:lnTo>
                    <a:pt x="2262" y="659"/>
                  </a:lnTo>
                  <a:lnTo>
                    <a:pt x="2266" y="659"/>
                  </a:lnTo>
                  <a:lnTo>
                    <a:pt x="2269" y="659"/>
                  </a:lnTo>
                  <a:lnTo>
                    <a:pt x="2269" y="666"/>
                  </a:lnTo>
                  <a:lnTo>
                    <a:pt x="2269" y="670"/>
                  </a:lnTo>
                  <a:lnTo>
                    <a:pt x="2262" y="680"/>
                  </a:lnTo>
                  <a:lnTo>
                    <a:pt x="2262" y="684"/>
                  </a:lnTo>
                  <a:lnTo>
                    <a:pt x="2262" y="687"/>
                  </a:lnTo>
                  <a:lnTo>
                    <a:pt x="2262" y="691"/>
                  </a:lnTo>
                  <a:lnTo>
                    <a:pt x="2266" y="691"/>
                  </a:lnTo>
                  <a:lnTo>
                    <a:pt x="2269" y="691"/>
                  </a:lnTo>
                  <a:lnTo>
                    <a:pt x="2273" y="687"/>
                  </a:lnTo>
                  <a:lnTo>
                    <a:pt x="2280" y="684"/>
                  </a:lnTo>
                  <a:lnTo>
                    <a:pt x="2283" y="680"/>
                  </a:lnTo>
                  <a:lnTo>
                    <a:pt x="2287" y="673"/>
                  </a:lnTo>
                  <a:lnTo>
                    <a:pt x="2294" y="666"/>
                  </a:lnTo>
                  <a:lnTo>
                    <a:pt x="2297" y="659"/>
                  </a:lnTo>
                  <a:lnTo>
                    <a:pt x="2301" y="652"/>
                  </a:lnTo>
                  <a:lnTo>
                    <a:pt x="2304" y="649"/>
                  </a:lnTo>
                  <a:lnTo>
                    <a:pt x="2308" y="649"/>
                  </a:lnTo>
                  <a:lnTo>
                    <a:pt x="2301" y="656"/>
                  </a:lnTo>
                  <a:lnTo>
                    <a:pt x="2301" y="666"/>
                  </a:lnTo>
                  <a:lnTo>
                    <a:pt x="2301" y="673"/>
                  </a:lnTo>
                  <a:lnTo>
                    <a:pt x="2301" y="680"/>
                  </a:lnTo>
                  <a:lnTo>
                    <a:pt x="2304" y="687"/>
                  </a:lnTo>
                  <a:lnTo>
                    <a:pt x="2304" y="687"/>
                  </a:lnTo>
                  <a:lnTo>
                    <a:pt x="2269" y="712"/>
                  </a:lnTo>
                  <a:lnTo>
                    <a:pt x="2258" y="744"/>
                  </a:lnTo>
                  <a:lnTo>
                    <a:pt x="2216" y="775"/>
                  </a:lnTo>
                  <a:lnTo>
                    <a:pt x="2202" y="818"/>
                  </a:lnTo>
                  <a:lnTo>
                    <a:pt x="2202" y="821"/>
                  </a:lnTo>
                  <a:lnTo>
                    <a:pt x="2199" y="825"/>
                  </a:lnTo>
                  <a:lnTo>
                    <a:pt x="2199" y="832"/>
                  </a:lnTo>
                  <a:lnTo>
                    <a:pt x="2199" y="839"/>
                  </a:lnTo>
                  <a:lnTo>
                    <a:pt x="2199" y="849"/>
                  </a:lnTo>
                  <a:lnTo>
                    <a:pt x="2206" y="870"/>
                  </a:lnTo>
                  <a:lnTo>
                    <a:pt x="2213" y="892"/>
                  </a:lnTo>
                  <a:lnTo>
                    <a:pt x="2220" y="913"/>
                  </a:lnTo>
                  <a:lnTo>
                    <a:pt x="2223" y="923"/>
                  </a:lnTo>
                  <a:lnTo>
                    <a:pt x="2241" y="895"/>
                  </a:lnTo>
                  <a:lnTo>
                    <a:pt x="2273" y="846"/>
                  </a:lnTo>
                  <a:lnTo>
                    <a:pt x="2290" y="842"/>
                  </a:lnTo>
                  <a:lnTo>
                    <a:pt x="2290" y="839"/>
                  </a:lnTo>
                  <a:lnTo>
                    <a:pt x="2287" y="832"/>
                  </a:lnTo>
                  <a:lnTo>
                    <a:pt x="2290" y="821"/>
                  </a:lnTo>
                  <a:lnTo>
                    <a:pt x="2290" y="811"/>
                  </a:lnTo>
                  <a:lnTo>
                    <a:pt x="2294" y="800"/>
                  </a:lnTo>
                  <a:lnTo>
                    <a:pt x="2301" y="789"/>
                  </a:lnTo>
                  <a:lnTo>
                    <a:pt x="2301" y="782"/>
                  </a:lnTo>
                  <a:lnTo>
                    <a:pt x="2301" y="775"/>
                  </a:lnTo>
                  <a:lnTo>
                    <a:pt x="2301" y="772"/>
                  </a:lnTo>
                  <a:lnTo>
                    <a:pt x="2301" y="768"/>
                  </a:lnTo>
                  <a:lnTo>
                    <a:pt x="2297" y="768"/>
                  </a:lnTo>
                  <a:lnTo>
                    <a:pt x="2297" y="765"/>
                  </a:lnTo>
                  <a:lnTo>
                    <a:pt x="2294" y="761"/>
                  </a:lnTo>
                  <a:lnTo>
                    <a:pt x="2294" y="754"/>
                  </a:lnTo>
                  <a:lnTo>
                    <a:pt x="2294" y="751"/>
                  </a:lnTo>
                  <a:lnTo>
                    <a:pt x="2297" y="744"/>
                  </a:lnTo>
                  <a:lnTo>
                    <a:pt x="2304" y="744"/>
                  </a:lnTo>
                  <a:lnTo>
                    <a:pt x="2311" y="740"/>
                  </a:lnTo>
                  <a:lnTo>
                    <a:pt x="2322" y="737"/>
                  </a:lnTo>
                  <a:lnTo>
                    <a:pt x="2325" y="737"/>
                  </a:lnTo>
                  <a:lnTo>
                    <a:pt x="2329" y="733"/>
                  </a:lnTo>
                  <a:lnTo>
                    <a:pt x="2329" y="726"/>
                  </a:lnTo>
                  <a:lnTo>
                    <a:pt x="2329" y="722"/>
                  </a:lnTo>
                  <a:lnTo>
                    <a:pt x="2329" y="715"/>
                  </a:lnTo>
                  <a:lnTo>
                    <a:pt x="2332" y="712"/>
                  </a:lnTo>
                  <a:lnTo>
                    <a:pt x="2336" y="712"/>
                  </a:lnTo>
                  <a:lnTo>
                    <a:pt x="2340" y="712"/>
                  </a:lnTo>
                  <a:lnTo>
                    <a:pt x="2347" y="712"/>
                  </a:lnTo>
                  <a:lnTo>
                    <a:pt x="2350" y="712"/>
                  </a:lnTo>
                  <a:lnTo>
                    <a:pt x="2354" y="708"/>
                  </a:lnTo>
                  <a:lnTo>
                    <a:pt x="2361" y="705"/>
                  </a:lnTo>
                  <a:lnTo>
                    <a:pt x="2371" y="694"/>
                  </a:lnTo>
                  <a:lnTo>
                    <a:pt x="2378" y="691"/>
                  </a:lnTo>
                  <a:lnTo>
                    <a:pt x="2382" y="691"/>
                  </a:lnTo>
                  <a:lnTo>
                    <a:pt x="2389" y="691"/>
                  </a:lnTo>
                  <a:lnTo>
                    <a:pt x="2392" y="694"/>
                  </a:lnTo>
                  <a:lnTo>
                    <a:pt x="2396" y="698"/>
                  </a:lnTo>
                  <a:lnTo>
                    <a:pt x="2399" y="698"/>
                  </a:lnTo>
                  <a:lnTo>
                    <a:pt x="2399" y="701"/>
                  </a:lnTo>
                  <a:lnTo>
                    <a:pt x="2421" y="691"/>
                  </a:lnTo>
                  <a:lnTo>
                    <a:pt x="2428" y="677"/>
                  </a:lnTo>
                  <a:lnTo>
                    <a:pt x="2442" y="663"/>
                  </a:lnTo>
                  <a:lnTo>
                    <a:pt x="2463" y="656"/>
                  </a:lnTo>
                  <a:lnTo>
                    <a:pt x="2466" y="641"/>
                  </a:lnTo>
                  <a:lnTo>
                    <a:pt x="2484" y="641"/>
                  </a:lnTo>
                  <a:lnTo>
                    <a:pt x="2484" y="641"/>
                  </a:lnTo>
                  <a:lnTo>
                    <a:pt x="2491" y="641"/>
                  </a:lnTo>
                  <a:lnTo>
                    <a:pt x="2498" y="645"/>
                  </a:lnTo>
                  <a:lnTo>
                    <a:pt x="2502" y="645"/>
                  </a:lnTo>
                  <a:lnTo>
                    <a:pt x="2505" y="645"/>
                  </a:lnTo>
                  <a:lnTo>
                    <a:pt x="2512" y="641"/>
                  </a:lnTo>
                  <a:lnTo>
                    <a:pt x="2516" y="638"/>
                  </a:lnTo>
                  <a:lnTo>
                    <a:pt x="2523" y="634"/>
                  </a:lnTo>
                  <a:lnTo>
                    <a:pt x="2526" y="631"/>
                  </a:lnTo>
                  <a:lnTo>
                    <a:pt x="2526" y="627"/>
                  </a:lnTo>
                  <a:lnTo>
                    <a:pt x="2526" y="627"/>
                  </a:lnTo>
                  <a:lnTo>
                    <a:pt x="2523" y="620"/>
                  </a:lnTo>
                  <a:lnTo>
                    <a:pt x="2516" y="617"/>
                  </a:lnTo>
                  <a:lnTo>
                    <a:pt x="2512" y="610"/>
                  </a:lnTo>
                  <a:lnTo>
                    <a:pt x="2505" y="603"/>
                  </a:lnTo>
                  <a:lnTo>
                    <a:pt x="2502" y="596"/>
                  </a:lnTo>
                  <a:lnTo>
                    <a:pt x="2495" y="592"/>
                  </a:lnTo>
                  <a:lnTo>
                    <a:pt x="2491" y="589"/>
                  </a:lnTo>
                  <a:lnTo>
                    <a:pt x="2491" y="585"/>
                  </a:lnTo>
                  <a:lnTo>
                    <a:pt x="2491" y="582"/>
                  </a:lnTo>
                  <a:lnTo>
                    <a:pt x="2491" y="578"/>
                  </a:lnTo>
                  <a:lnTo>
                    <a:pt x="2491" y="575"/>
                  </a:lnTo>
                  <a:lnTo>
                    <a:pt x="2495" y="575"/>
                  </a:lnTo>
                  <a:lnTo>
                    <a:pt x="2502" y="575"/>
                  </a:lnTo>
                  <a:lnTo>
                    <a:pt x="2505" y="575"/>
                  </a:lnTo>
                  <a:lnTo>
                    <a:pt x="2512" y="571"/>
                  </a:lnTo>
                  <a:lnTo>
                    <a:pt x="2512" y="571"/>
                  </a:lnTo>
                  <a:lnTo>
                    <a:pt x="2516" y="567"/>
                  </a:lnTo>
                  <a:lnTo>
                    <a:pt x="2537" y="546"/>
                  </a:lnTo>
                  <a:lnTo>
                    <a:pt x="2533" y="529"/>
                  </a:lnTo>
                  <a:lnTo>
                    <a:pt x="2544" y="522"/>
                  </a:lnTo>
                  <a:lnTo>
                    <a:pt x="2554" y="539"/>
                  </a:lnTo>
                  <a:lnTo>
                    <a:pt x="2576" y="546"/>
                  </a:lnTo>
                  <a:lnTo>
                    <a:pt x="2576" y="546"/>
                  </a:lnTo>
                  <a:lnTo>
                    <a:pt x="2579" y="550"/>
                  </a:lnTo>
                  <a:lnTo>
                    <a:pt x="2586" y="557"/>
                  </a:lnTo>
                  <a:lnTo>
                    <a:pt x="2590" y="560"/>
                  </a:lnTo>
                  <a:lnTo>
                    <a:pt x="2597" y="567"/>
                  </a:lnTo>
                  <a:lnTo>
                    <a:pt x="2604" y="575"/>
                  </a:lnTo>
                  <a:lnTo>
                    <a:pt x="2607" y="578"/>
                  </a:lnTo>
                  <a:lnTo>
                    <a:pt x="2614" y="582"/>
                  </a:lnTo>
                  <a:lnTo>
                    <a:pt x="2618" y="582"/>
                  </a:lnTo>
                  <a:lnTo>
                    <a:pt x="2621" y="582"/>
                  </a:lnTo>
                  <a:lnTo>
                    <a:pt x="2621" y="578"/>
                  </a:lnTo>
                  <a:lnTo>
                    <a:pt x="2625" y="553"/>
                  </a:lnTo>
                  <a:lnTo>
                    <a:pt x="2628" y="546"/>
                  </a:lnTo>
                  <a:lnTo>
                    <a:pt x="2628" y="546"/>
                  </a:lnTo>
                  <a:lnTo>
                    <a:pt x="2632" y="546"/>
                  </a:lnTo>
                  <a:lnTo>
                    <a:pt x="2639" y="546"/>
                  </a:lnTo>
                  <a:lnTo>
                    <a:pt x="2646" y="543"/>
                  </a:lnTo>
                  <a:lnTo>
                    <a:pt x="2653" y="539"/>
                  </a:lnTo>
                  <a:lnTo>
                    <a:pt x="2660" y="536"/>
                  </a:lnTo>
                  <a:lnTo>
                    <a:pt x="2660" y="529"/>
                  </a:lnTo>
                  <a:lnTo>
                    <a:pt x="2657" y="525"/>
                  </a:lnTo>
                  <a:lnTo>
                    <a:pt x="2650" y="518"/>
                  </a:lnTo>
                  <a:lnTo>
                    <a:pt x="2642" y="515"/>
                  </a:lnTo>
                  <a:lnTo>
                    <a:pt x="2632" y="511"/>
                  </a:lnTo>
                  <a:lnTo>
                    <a:pt x="2625" y="504"/>
                  </a:lnTo>
                  <a:lnTo>
                    <a:pt x="2618" y="50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4" name="Freeform 340"/>
            <p:cNvSpPr>
              <a:spLocks noEditPoints="1"/>
            </p:cNvSpPr>
            <p:nvPr userDrawn="1"/>
          </p:nvSpPr>
          <p:spPr bwMode="gray">
            <a:xfrm>
              <a:off x="3204" y="766"/>
              <a:ext cx="1763" cy="2437"/>
            </a:xfrm>
            <a:custGeom>
              <a:avLst/>
              <a:gdLst>
                <a:gd name="T0" fmla="*/ 1585 w 1828"/>
                <a:gd name="T1" fmla="*/ 1427 h 2470"/>
                <a:gd name="T2" fmla="*/ 1384 w 1828"/>
                <a:gd name="T3" fmla="*/ 1262 h 2470"/>
                <a:gd name="T4" fmla="*/ 1314 w 1828"/>
                <a:gd name="T5" fmla="*/ 1237 h 2470"/>
                <a:gd name="T6" fmla="*/ 1176 w 1828"/>
                <a:gd name="T7" fmla="*/ 1318 h 2470"/>
                <a:gd name="T8" fmla="*/ 1134 w 1828"/>
                <a:gd name="T9" fmla="*/ 1237 h 2470"/>
                <a:gd name="T10" fmla="*/ 1088 w 1828"/>
                <a:gd name="T11" fmla="*/ 1149 h 2470"/>
                <a:gd name="T12" fmla="*/ 954 w 1828"/>
                <a:gd name="T13" fmla="*/ 1145 h 2470"/>
                <a:gd name="T14" fmla="*/ 1144 w 1828"/>
                <a:gd name="T15" fmla="*/ 1054 h 2470"/>
                <a:gd name="T16" fmla="*/ 1236 w 1828"/>
                <a:gd name="T17" fmla="*/ 902 h 2470"/>
                <a:gd name="T18" fmla="*/ 1289 w 1828"/>
                <a:gd name="T19" fmla="*/ 811 h 2470"/>
                <a:gd name="T20" fmla="*/ 1395 w 1828"/>
                <a:gd name="T21" fmla="*/ 733 h 2470"/>
                <a:gd name="T22" fmla="*/ 1373 w 1828"/>
                <a:gd name="T23" fmla="*/ 677 h 2470"/>
                <a:gd name="T24" fmla="*/ 1476 w 1828"/>
                <a:gd name="T25" fmla="*/ 617 h 2470"/>
                <a:gd name="T26" fmla="*/ 1398 w 1828"/>
                <a:gd name="T27" fmla="*/ 398 h 2470"/>
                <a:gd name="T28" fmla="*/ 1225 w 1828"/>
                <a:gd name="T29" fmla="*/ 324 h 2470"/>
                <a:gd name="T30" fmla="*/ 1197 w 1828"/>
                <a:gd name="T31" fmla="*/ 582 h 2470"/>
                <a:gd name="T32" fmla="*/ 1060 w 1828"/>
                <a:gd name="T33" fmla="*/ 515 h 2470"/>
                <a:gd name="T34" fmla="*/ 1067 w 1828"/>
                <a:gd name="T35" fmla="*/ 314 h 2470"/>
                <a:gd name="T36" fmla="*/ 1159 w 1828"/>
                <a:gd name="T37" fmla="*/ 194 h 2470"/>
                <a:gd name="T38" fmla="*/ 1113 w 1828"/>
                <a:gd name="T39" fmla="*/ 141 h 2470"/>
                <a:gd name="T40" fmla="*/ 1035 w 1828"/>
                <a:gd name="T41" fmla="*/ 43 h 2470"/>
                <a:gd name="T42" fmla="*/ 1025 w 1828"/>
                <a:gd name="T43" fmla="*/ 131 h 2470"/>
                <a:gd name="T44" fmla="*/ 884 w 1828"/>
                <a:gd name="T45" fmla="*/ 155 h 2470"/>
                <a:gd name="T46" fmla="*/ 785 w 1828"/>
                <a:gd name="T47" fmla="*/ 166 h 2470"/>
                <a:gd name="T48" fmla="*/ 690 w 1828"/>
                <a:gd name="T49" fmla="*/ 117 h 2470"/>
                <a:gd name="T50" fmla="*/ 535 w 1828"/>
                <a:gd name="T51" fmla="*/ 67 h 2470"/>
                <a:gd name="T52" fmla="*/ 327 w 1828"/>
                <a:gd name="T53" fmla="*/ 74 h 2470"/>
                <a:gd name="T54" fmla="*/ 123 w 1828"/>
                <a:gd name="T55" fmla="*/ 36 h 2470"/>
                <a:gd name="T56" fmla="*/ 0 w 1828"/>
                <a:gd name="T57" fmla="*/ 240 h 2470"/>
                <a:gd name="T58" fmla="*/ 28 w 1828"/>
                <a:gd name="T59" fmla="*/ 370 h 2470"/>
                <a:gd name="T60" fmla="*/ 140 w 1828"/>
                <a:gd name="T61" fmla="*/ 448 h 2470"/>
                <a:gd name="T62" fmla="*/ 214 w 1828"/>
                <a:gd name="T63" fmla="*/ 370 h 2470"/>
                <a:gd name="T64" fmla="*/ 285 w 1828"/>
                <a:gd name="T65" fmla="*/ 381 h 2470"/>
                <a:gd name="T66" fmla="*/ 486 w 1828"/>
                <a:gd name="T67" fmla="*/ 497 h 2470"/>
                <a:gd name="T68" fmla="*/ 598 w 1828"/>
                <a:gd name="T69" fmla="*/ 684 h 2470"/>
                <a:gd name="T70" fmla="*/ 715 w 1828"/>
                <a:gd name="T71" fmla="*/ 1040 h 2470"/>
                <a:gd name="T72" fmla="*/ 778 w 1828"/>
                <a:gd name="T73" fmla="*/ 1050 h 2470"/>
                <a:gd name="T74" fmla="*/ 1032 w 1828"/>
                <a:gd name="T75" fmla="*/ 1247 h 2470"/>
                <a:gd name="T76" fmla="*/ 1095 w 1828"/>
                <a:gd name="T77" fmla="*/ 1286 h 2470"/>
                <a:gd name="T78" fmla="*/ 1106 w 1828"/>
                <a:gd name="T79" fmla="*/ 1307 h 2470"/>
                <a:gd name="T80" fmla="*/ 1194 w 1828"/>
                <a:gd name="T81" fmla="*/ 1325 h 2470"/>
                <a:gd name="T82" fmla="*/ 1152 w 1828"/>
                <a:gd name="T83" fmla="*/ 1494 h 2470"/>
                <a:gd name="T84" fmla="*/ 1303 w 1828"/>
                <a:gd name="T85" fmla="*/ 1709 h 2470"/>
                <a:gd name="T86" fmla="*/ 1282 w 1828"/>
                <a:gd name="T87" fmla="*/ 2075 h 2470"/>
                <a:gd name="T88" fmla="*/ 1377 w 1828"/>
                <a:gd name="T89" fmla="*/ 2463 h 2470"/>
                <a:gd name="T90" fmla="*/ 1349 w 1828"/>
                <a:gd name="T91" fmla="*/ 2216 h 2470"/>
                <a:gd name="T92" fmla="*/ 1486 w 1828"/>
                <a:gd name="T93" fmla="*/ 1987 h 2470"/>
                <a:gd name="T94" fmla="*/ 1828 w 1828"/>
                <a:gd name="T95" fmla="*/ 1519 h 2470"/>
                <a:gd name="T96" fmla="*/ 1345 w 1828"/>
                <a:gd name="T97" fmla="*/ 694 h 2470"/>
                <a:gd name="T98" fmla="*/ 1141 w 1828"/>
                <a:gd name="T99" fmla="*/ 712 h 2470"/>
                <a:gd name="T100" fmla="*/ 1155 w 1828"/>
                <a:gd name="T101" fmla="*/ 790 h 2470"/>
                <a:gd name="T102" fmla="*/ 1197 w 1828"/>
                <a:gd name="T103" fmla="*/ 782 h 2470"/>
                <a:gd name="T104" fmla="*/ 1088 w 1828"/>
                <a:gd name="T105" fmla="*/ 800 h 2470"/>
                <a:gd name="T106" fmla="*/ 1025 w 1828"/>
                <a:gd name="T107" fmla="*/ 708 h 2470"/>
                <a:gd name="T108" fmla="*/ 1120 w 1828"/>
                <a:gd name="T109" fmla="*/ 1223 h 2470"/>
                <a:gd name="T110" fmla="*/ 1331 w 1828"/>
                <a:gd name="T111" fmla="*/ 1656 h 2470"/>
                <a:gd name="T112" fmla="*/ 1345 w 1828"/>
                <a:gd name="T113" fmla="*/ 1589 h 2470"/>
                <a:gd name="T114" fmla="*/ 1483 w 1828"/>
                <a:gd name="T115" fmla="*/ 1378 h 2470"/>
                <a:gd name="T116" fmla="*/ 1409 w 1828"/>
                <a:gd name="T117" fmla="*/ 1378 h 2470"/>
                <a:gd name="T118" fmla="*/ 1528 w 1828"/>
                <a:gd name="T119" fmla="*/ 1374 h 2470"/>
                <a:gd name="T120" fmla="*/ 1384 w 1828"/>
                <a:gd name="T121" fmla="*/ 1413 h 2470"/>
                <a:gd name="T122" fmla="*/ 1225 w 1828"/>
                <a:gd name="T123" fmla="*/ 1410 h 2470"/>
                <a:gd name="T124" fmla="*/ 1391 w 1828"/>
                <a:gd name="T125" fmla="*/ 1769 h 2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8" h="2470">
                  <a:moveTo>
                    <a:pt x="1796" y="1491"/>
                  </a:moveTo>
                  <a:lnTo>
                    <a:pt x="1789" y="1487"/>
                  </a:lnTo>
                  <a:lnTo>
                    <a:pt x="1779" y="1480"/>
                  </a:lnTo>
                  <a:lnTo>
                    <a:pt x="1757" y="1469"/>
                  </a:lnTo>
                  <a:lnTo>
                    <a:pt x="1740" y="1466"/>
                  </a:lnTo>
                  <a:lnTo>
                    <a:pt x="1687" y="1448"/>
                  </a:lnTo>
                  <a:lnTo>
                    <a:pt x="1680" y="1448"/>
                  </a:lnTo>
                  <a:lnTo>
                    <a:pt x="1676" y="1452"/>
                  </a:lnTo>
                  <a:lnTo>
                    <a:pt x="1669" y="1452"/>
                  </a:lnTo>
                  <a:lnTo>
                    <a:pt x="1666" y="1455"/>
                  </a:lnTo>
                  <a:lnTo>
                    <a:pt x="1666" y="1455"/>
                  </a:lnTo>
                  <a:lnTo>
                    <a:pt x="1669" y="1448"/>
                  </a:lnTo>
                  <a:lnTo>
                    <a:pt x="1669" y="1445"/>
                  </a:lnTo>
                  <a:lnTo>
                    <a:pt x="1669" y="1438"/>
                  </a:lnTo>
                  <a:lnTo>
                    <a:pt x="1669" y="1438"/>
                  </a:lnTo>
                  <a:lnTo>
                    <a:pt x="1669" y="1434"/>
                  </a:lnTo>
                  <a:lnTo>
                    <a:pt x="1666" y="1431"/>
                  </a:lnTo>
                  <a:lnTo>
                    <a:pt x="1662" y="1431"/>
                  </a:lnTo>
                  <a:lnTo>
                    <a:pt x="1659" y="1431"/>
                  </a:lnTo>
                  <a:lnTo>
                    <a:pt x="1655" y="1431"/>
                  </a:lnTo>
                  <a:lnTo>
                    <a:pt x="1652" y="1431"/>
                  </a:lnTo>
                  <a:lnTo>
                    <a:pt x="1645" y="1431"/>
                  </a:lnTo>
                  <a:lnTo>
                    <a:pt x="1638" y="1431"/>
                  </a:lnTo>
                  <a:lnTo>
                    <a:pt x="1631" y="1427"/>
                  </a:lnTo>
                  <a:lnTo>
                    <a:pt x="1624" y="1427"/>
                  </a:lnTo>
                  <a:lnTo>
                    <a:pt x="1620" y="1427"/>
                  </a:lnTo>
                  <a:lnTo>
                    <a:pt x="1613" y="1431"/>
                  </a:lnTo>
                  <a:lnTo>
                    <a:pt x="1602" y="1434"/>
                  </a:lnTo>
                  <a:lnTo>
                    <a:pt x="1595" y="1438"/>
                  </a:lnTo>
                  <a:lnTo>
                    <a:pt x="1592" y="1438"/>
                  </a:lnTo>
                  <a:lnTo>
                    <a:pt x="1588" y="1441"/>
                  </a:lnTo>
                  <a:lnTo>
                    <a:pt x="1581" y="1448"/>
                  </a:lnTo>
                  <a:lnTo>
                    <a:pt x="1571" y="1452"/>
                  </a:lnTo>
                  <a:lnTo>
                    <a:pt x="1564" y="1455"/>
                  </a:lnTo>
                  <a:lnTo>
                    <a:pt x="1560" y="1455"/>
                  </a:lnTo>
                  <a:lnTo>
                    <a:pt x="1560" y="1455"/>
                  </a:lnTo>
                  <a:lnTo>
                    <a:pt x="1564" y="1452"/>
                  </a:lnTo>
                  <a:lnTo>
                    <a:pt x="1571" y="1448"/>
                  </a:lnTo>
                  <a:lnTo>
                    <a:pt x="1574" y="1445"/>
                  </a:lnTo>
                  <a:lnTo>
                    <a:pt x="1578" y="1441"/>
                  </a:lnTo>
                  <a:lnTo>
                    <a:pt x="1578" y="1438"/>
                  </a:lnTo>
                  <a:lnTo>
                    <a:pt x="1581" y="1434"/>
                  </a:lnTo>
                  <a:lnTo>
                    <a:pt x="1585" y="1427"/>
                  </a:lnTo>
                  <a:lnTo>
                    <a:pt x="1592" y="1424"/>
                  </a:lnTo>
                  <a:lnTo>
                    <a:pt x="1595" y="1420"/>
                  </a:lnTo>
                  <a:lnTo>
                    <a:pt x="1599" y="1417"/>
                  </a:lnTo>
                  <a:lnTo>
                    <a:pt x="1602" y="1410"/>
                  </a:lnTo>
                  <a:lnTo>
                    <a:pt x="1606" y="1403"/>
                  </a:lnTo>
                  <a:lnTo>
                    <a:pt x="1606" y="1399"/>
                  </a:lnTo>
                  <a:lnTo>
                    <a:pt x="1599" y="1385"/>
                  </a:lnTo>
                  <a:lnTo>
                    <a:pt x="1588" y="1371"/>
                  </a:lnTo>
                  <a:lnTo>
                    <a:pt x="1578" y="1360"/>
                  </a:lnTo>
                  <a:lnTo>
                    <a:pt x="1571" y="1353"/>
                  </a:lnTo>
                  <a:lnTo>
                    <a:pt x="1564" y="1350"/>
                  </a:lnTo>
                  <a:lnTo>
                    <a:pt x="1557" y="1346"/>
                  </a:lnTo>
                  <a:lnTo>
                    <a:pt x="1550" y="1343"/>
                  </a:lnTo>
                  <a:lnTo>
                    <a:pt x="1536" y="1336"/>
                  </a:lnTo>
                  <a:lnTo>
                    <a:pt x="1525" y="1332"/>
                  </a:lnTo>
                  <a:lnTo>
                    <a:pt x="1514" y="1329"/>
                  </a:lnTo>
                  <a:lnTo>
                    <a:pt x="1507" y="1329"/>
                  </a:lnTo>
                  <a:lnTo>
                    <a:pt x="1497" y="1321"/>
                  </a:lnTo>
                  <a:lnTo>
                    <a:pt x="1497" y="1321"/>
                  </a:lnTo>
                  <a:lnTo>
                    <a:pt x="1493" y="1318"/>
                  </a:lnTo>
                  <a:lnTo>
                    <a:pt x="1490" y="1311"/>
                  </a:lnTo>
                  <a:lnTo>
                    <a:pt x="1483" y="1307"/>
                  </a:lnTo>
                  <a:lnTo>
                    <a:pt x="1476" y="1300"/>
                  </a:lnTo>
                  <a:lnTo>
                    <a:pt x="1465" y="1290"/>
                  </a:lnTo>
                  <a:lnTo>
                    <a:pt x="1462" y="1286"/>
                  </a:lnTo>
                  <a:lnTo>
                    <a:pt x="1458" y="1283"/>
                  </a:lnTo>
                  <a:lnTo>
                    <a:pt x="1454" y="1283"/>
                  </a:lnTo>
                  <a:lnTo>
                    <a:pt x="1451" y="1279"/>
                  </a:lnTo>
                  <a:lnTo>
                    <a:pt x="1447" y="1276"/>
                  </a:lnTo>
                  <a:lnTo>
                    <a:pt x="1444" y="1272"/>
                  </a:lnTo>
                  <a:lnTo>
                    <a:pt x="1437" y="1269"/>
                  </a:lnTo>
                  <a:lnTo>
                    <a:pt x="1430" y="1269"/>
                  </a:lnTo>
                  <a:lnTo>
                    <a:pt x="1430" y="1265"/>
                  </a:lnTo>
                  <a:lnTo>
                    <a:pt x="1426" y="1262"/>
                  </a:lnTo>
                  <a:lnTo>
                    <a:pt x="1423" y="1258"/>
                  </a:lnTo>
                  <a:lnTo>
                    <a:pt x="1419" y="1258"/>
                  </a:lnTo>
                  <a:lnTo>
                    <a:pt x="1419" y="1255"/>
                  </a:lnTo>
                  <a:lnTo>
                    <a:pt x="1412" y="1255"/>
                  </a:lnTo>
                  <a:lnTo>
                    <a:pt x="1405" y="1255"/>
                  </a:lnTo>
                  <a:lnTo>
                    <a:pt x="1398" y="1258"/>
                  </a:lnTo>
                  <a:lnTo>
                    <a:pt x="1395" y="1258"/>
                  </a:lnTo>
                  <a:lnTo>
                    <a:pt x="1391" y="1258"/>
                  </a:lnTo>
                  <a:lnTo>
                    <a:pt x="1384" y="1262"/>
                  </a:lnTo>
                  <a:lnTo>
                    <a:pt x="1377" y="1265"/>
                  </a:lnTo>
                  <a:lnTo>
                    <a:pt x="1370" y="1265"/>
                  </a:lnTo>
                  <a:lnTo>
                    <a:pt x="1366" y="1265"/>
                  </a:lnTo>
                  <a:lnTo>
                    <a:pt x="1363" y="1265"/>
                  </a:lnTo>
                  <a:lnTo>
                    <a:pt x="1356" y="1262"/>
                  </a:lnTo>
                  <a:lnTo>
                    <a:pt x="1349" y="1258"/>
                  </a:lnTo>
                  <a:lnTo>
                    <a:pt x="1345" y="1255"/>
                  </a:lnTo>
                  <a:lnTo>
                    <a:pt x="1345" y="1255"/>
                  </a:lnTo>
                  <a:lnTo>
                    <a:pt x="1338" y="1247"/>
                  </a:lnTo>
                  <a:lnTo>
                    <a:pt x="1335" y="1244"/>
                  </a:lnTo>
                  <a:lnTo>
                    <a:pt x="1331" y="1240"/>
                  </a:lnTo>
                  <a:lnTo>
                    <a:pt x="1331" y="1237"/>
                  </a:lnTo>
                  <a:lnTo>
                    <a:pt x="1328" y="1233"/>
                  </a:lnTo>
                  <a:lnTo>
                    <a:pt x="1328" y="1233"/>
                  </a:lnTo>
                  <a:lnTo>
                    <a:pt x="1324" y="1233"/>
                  </a:lnTo>
                  <a:lnTo>
                    <a:pt x="1324" y="1233"/>
                  </a:lnTo>
                  <a:lnTo>
                    <a:pt x="1324" y="1233"/>
                  </a:lnTo>
                  <a:lnTo>
                    <a:pt x="1324" y="1230"/>
                  </a:lnTo>
                  <a:lnTo>
                    <a:pt x="1324" y="1233"/>
                  </a:lnTo>
                  <a:lnTo>
                    <a:pt x="1324" y="1233"/>
                  </a:lnTo>
                  <a:lnTo>
                    <a:pt x="1324" y="1233"/>
                  </a:lnTo>
                  <a:lnTo>
                    <a:pt x="1324" y="1237"/>
                  </a:lnTo>
                  <a:lnTo>
                    <a:pt x="1321" y="1237"/>
                  </a:lnTo>
                  <a:lnTo>
                    <a:pt x="1321" y="1240"/>
                  </a:lnTo>
                  <a:lnTo>
                    <a:pt x="1321" y="1240"/>
                  </a:lnTo>
                  <a:lnTo>
                    <a:pt x="1321" y="1240"/>
                  </a:lnTo>
                  <a:lnTo>
                    <a:pt x="1321" y="1244"/>
                  </a:lnTo>
                  <a:lnTo>
                    <a:pt x="1317" y="1244"/>
                  </a:lnTo>
                  <a:lnTo>
                    <a:pt x="1317" y="1244"/>
                  </a:lnTo>
                  <a:lnTo>
                    <a:pt x="1317" y="1247"/>
                  </a:lnTo>
                  <a:lnTo>
                    <a:pt x="1321" y="1247"/>
                  </a:lnTo>
                  <a:lnTo>
                    <a:pt x="1317" y="1251"/>
                  </a:lnTo>
                  <a:lnTo>
                    <a:pt x="1317" y="1251"/>
                  </a:lnTo>
                  <a:lnTo>
                    <a:pt x="1314" y="1251"/>
                  </a:lnTo>
                  <a:lnTo>
                    <a:pt x="1314" y="1251"/>
                  </a:lnTo>
                  <a:lnTo>
                    <a:pt x="1314" y="1247"/>
                  </a:lnTo>
                  <a:lnTo>
                    <a:pt x="1314" y="1247"/>
                  </a:lnTo>
                  <a:lnTo>
                    <a:pt x="1314" y="1244"/>
                  </a:lnTo>
                  <a:lnTo>
                    <a:pt x="1317" y="1244"/>
                  </a:lnTo>
                  <a:lnTo>
                    <a:pt x="1317" y="1240"/>
                  </a:lnTo>
                  <a:lnTo>
                    <a:pt x="1314" y="1240"/>
                  </a:lnTo>
                  <a:lnTo>
                    <a:pt x="1314" y="1237"/>
                  </a:lnTo>
                  <a:lnTo>
                    <a:pt x="1314" y="1237"/>
                  </a:lnTo>
                  <a:lnTo>
                    <a:pt x="1310" y="1237"/>
                  </a:lnTo>
                  <a:lnTo>
                    <a:pt x="1307" y="1240"/>
                  </a:lnTo>
                  <a:lnTo>
                    <a:pt x="1310" y="1237"/>
                  </a:lnTo>
                  <a:lnTo>
                    <a:pt x="1314" y="1237"/>
                  </a:lnTo>
                  <a:lnTo>
                    <a:pt x="1314" y="1233"/>
                  </a:lnTo>
                  <a:lnTo>
                    <a:pt x="1317" y="1233"/>
                  </a:lnTo>
                  <a:lnTo>
                    <a:pt x="1317" y="1233"/>
                  </a:lnTo>
                  <a:lnTo>
                    <a:pt x="1317" y="1230"/>
                  </a:lnTo>
                  <a:lnTo>
                    <a:pt x="1317" y="1230"/>
                  </a:lnTo>
                  <a:lnTo>
                    <a:pt x="1314" y="1230"/>
                  </a:lnTo>
                  <a:lnTo>
                    <a:pt x="1314" y="1230"/>
                  </a:lnTo>
                  <a:lnTo>
                    <a:pt x="1307" y="1230"/>
                  </a:lnTo>
                  <a:lnTo>
                    <a:pt x="1303" y="1233"/>
                  </a:lnTo>
                  <a:lnTo>
                    <a:pt x="1296" y="1233"/>
                  </a:lnTo>
                  <a:lnTo>
                    <a:pt x="1296" y="1237"/>
                  </a:lnTo>
                  <a:lnTo>
                    <a:pt x="1292" y="1237"/>
                  </a:lnTo>
                  <a:lnTo>
                    <a:pt x="1289" y="1237"/>
                  </a:lnTo>
                  <a:lnTo>
                    <a:pt x="1285" y="1237"/>
                  </a:lnTo>
                  <a:lnTo>
                    <a:pt x="1278" y="1240"/>
                  </a:lnTo>
                  <a:lnTo>
                    <a:pt x="1275" y="1244"/>
                  </a:lnTo>
                  <a:lnTo>
                    <a:pt x="1275" y="1244"/>
                  </a:lnTo>
                  <a:lnTo>
                    <a:pt x="1268" y="1251"/>
                  </a:lnTo>
                  <a:lnTo>
                    <a:pt x="1250" y="1255"/>
                  </a:lnTo>
                  <a:lnTo>
                    <a:pt x="1243" y="1265"/>
                  </a:lnTo>
                  <a:lnTo>
                    <a:pt x="1229" y="1283"/>
                  </a:lnTo>
                  <a:lnTo>
                    <a:pt x="1215" y="1286"/>
                  </a:lnTo>
                  <a:lnTo>
                    <a:pt x="1215" y="1286"/>
                  </a:lnTo>
                  <a:lnTo>
                    <a:pt x="1215" y="1290"/>
                  </a:lnTo>
                  <a:lnTo>
                    <a:pt x="1218" y="1293"/>
                  </a:lnTo>
                  <a:lnTo>
                    <a:pt x="1215" y="1300"/>
                  </a:lnTo>
                  <a:lnTo>
                    <a:pt x="1215" y="1300"/>
                  </a:lnTo>
                  <a:lnTo>
                    <a:pt x="1215" y="1304"/>
                  </a:lnTo>
                  <a:lnTo>
                    <a:pt x="1215" y="1307"/>
                  </a:lnTo>
                  <a:lnTo>
                    <a:pt x="1215" y="1311"/>
                  </a:lnTo>
                  <a:lnTo>
                    <a:pt x="1215" y="1314"/>
                  </a:lnTo>
                  <a:lnTo>
                    <a:pt x="1208" y="1311"/>
                  </a:lnTo>
                  <a:lnTo>
                    <a:pt x="1204" y="1311"/>
                  </a:lnTo>
                  <a:lnTo>
                    <a:pt x="1204" y="1311"/>
                  </a:lnTo>
                  <a:lnTo>
                    <a:pt x="1197" y="1311"/>
                  </a:lnTo>
                  <a:lnTo>
                    <a:pt x="1197" y="1311"/>
                  </a:lnTo>
                  <a:lnTo>
                    <a:pt x="1190" y="1314"/>
                  </a:lnTo>
                  <a:lnTo>
                    <a:pt x="1183" y="1314"/>
                  </a:lnTo>
                  <a:lnTo>
                    <a:pt x="1176" y="1318"/>
                  </a:lnTo>
                  <a:lnTo>
                    <a:pt x="1176" y="1318"/>
                  </a:lnTo>
                  <a:lnTo>
                    <a:pt x="1169" y="1318"/>
                  </a:lnTo>
                  <a:lnTo>
                    <a:pt x="1166" y="1314"/>
                  </a:lnTo>
                  <a:lnTo>
                    <a:pt x="1166" y="1314"/>
                  </a:lnTo>
                  <a:lnTo>
                    <a:pt x="1166" y="1314"/>
                  </a:lnTo>
                  <a:lnTo>
                    <a:pt x="1162" y="1314"/>
                  </a:lnTo>
                  <a:lnTo>
                    <a:pt x="1159" y="1311"/>
                  </a:lnTo>
                  <a:lnTo>
                    <a:pt x="1148" y="1307"/>
                  </a:lnTo>
                  <a:lnTo>
                    <a:pt x="1141" y="1314"/>
                  </a:lnTo>
                  <a:lnTo>
                    <a:pt x="1137" y="1318"/>
                  </a:lnTo>
                  <a:lnTo>
                    <a:pt x="1137" y="1321"/>
                  </a:lnTo>
                  <a:lnTo>
                    <a:pt x="1137" y="1321"/>
                  </a:lnTo>
                  <a:lnTo>
                    <a:pt x="1134" y="1325"/>
                  </a:lnTo>
                  <a:lnTo>
                    <a:pt x="1130" y="1329"/>
                  </a:lnTo>
                  <a:lnTo>
                    <a:pt x="1130" y="1329"/>
                  </a:lnTo>
                  <a:lnTo>
                    <a:pt x="1134" y="1325"/>
                  </a:lnTo>
                  <a:lnTo>
                    <a:pt x="1137" y="1321"/>
                  </a:lnTo>
                  <a:lnTo>
                    <a:pt x="1137" y="1318"/>
                  </a:lnTo>
                  <a:lnTo>
                    <a:pt x="1137" y="1314"/>
                  </a:lnTo>
                  <a:lnTo>
                    <a:pt x="1141" y="1311"/>
                  </a:lnTo>
                  <a:lnTo>
                    <a:pt x="1144" y="1304"/>
                  </a:lnTo>
                  <a:lnTo>
                    <a:pt x="1144" y="1304"/>
                  </a:lnTo>
                  <a:lnTo>
                    <a:pt x="1144" y="1304"/>
                  </a:lnTo>
                  <a:lnTo>
                    <a:pt x="1144" y="1304"/>
                  </a:lnTo>
                  <a:lnTo>
                    <a:pt x="1141" y="1300"/>
                  </a:lnTo>
                  <a:lnTo>
                    <a:pt x="1137" y="1297"/>
                  </a:lnTo>
                  <a:lnTo>
                    <a:pt x="1137" y="1297"/>
                  </a:lnTo>
                  <a:lnTo>
                    <a:pt x="1134" y="1293"/>
                  </a:lnTo>
                  <a:lnTo>
                    <a:pt x="1134" y="1293"/>
                  </a:lnTo>
                  <a:lnTo>
                    <a:pt x="1134" y="1293"/>
                  </a:lnTo>
                  <a:lnTo>
                    <a:pt x="1130" y="1290"/>
                  </a:lnTo>
                  <a:lnTo>
                    <a:pt x="1127" y="1283"/>
                  </a:lnTo>
                  <a:lnTo>
                    <a:pt x="1127" y="1283"/>
                  </a:lnTo>
                  <a:lnTo>
                    <a:pt x="1127" y="1279"/>
                  </a:lnTo>
                  <a:lnTo>
                    <a:pt x="1127" y="1276"/>
                  </a:lnTo>
                  <a:lnTo>
                    <a:pt x="1127" y="1269"/>
                  </a:lnTo>
                  <a:lnTo>
                    <a:pt x="1127" y="1269"/>
                  </a:lnTo>
                  <a:lnTo>
                    <a:pt x="1130" y="1262"/>
                  </a:lnTo>
                  <a:lnTo>
                    <a:pt x="1130" y="1258"/>
                  </a:lnTo>
                  <a:lnTo>
                    <a:pt x="1130" y="1258"/>
                  </a:lnTo>
                  <a:lnTo>
                    <a:pt x="1130" y="1251"/>
                  </a:lnTo>
                  <a:lnTo>
                    <a:pt x="1130" y="1244"/>
                  </a:lnTo>
                  <a:lnTo>
                    <a:pt x="1134" y="1237"/>
                  </a:lnTo>
                  <a:lnTo>
                    <a:pt x="1134" y="1230"/>
                  </a:lnTo>
                  <a:lnTo>
                    <a:pt x="1134" y="1230"/>
                  </a:lnTo>
                  <a:lnTo>
                    <a:pt x="1134" y="1223"/>
                  </a:lnTo>
                  <a:lnTo>
                    <a:pt x="1134" y="1219"/>
                  </a:lnTo>
                  <a:lnTo>
                    <a:pt x="1134" y="1219"/>
                  </a:lnTo>
                  <a:lnTo>
                    <a:pt x="1134" y="1216"/>
                  </a:lnTo>
                  <a:lnTo>
                    <a:pt x="1134" y="1216"/>
                  </a:lnTo>
                  <a:lnTo>
                    <a:pt x="1130" y="1216"/>
                  </a:lnTo>
                  <a:lnTo>
                    <a:pt x="1127" y="1212"/>
                  </a:lnTo>
                  <a:lnTo>
                    <a:pt x="1123" y="1212"/>
                  </a:lnTo>
                  <a:lnTo>
                    <a:pt x="1116" y="1212"/>
                  </a:lnTo>
                  <a:lnTo>
                    <a:pt x="1109" y="1212"/>
                  </a:lnTo>
                  <a:lnTo>
                    <a:pt x="1102" y="1212"/>
                  </a:lnTo>
                  <a:lnTo>
                    <a:pt x="1095" y="1212"/>
                  </a:lnTo>
                  <a:lnTo>
                    <a:pt x="1092" y="1212"/>
                  </a:lnTo>
                  <a:lnTo>
                    <a:pt x="1092" y="1212"/>
                  </a:lnTo>
                  <a:lnTo>
                    <a:pt x="1088" y="1212"/>
                  </a:lnTo>
                  <a:lnTo>
                    <a:pt x="1085" y="1212"/>
                  </a:lnTo>
                  <a:lnTo>
                    <a:pt x="1081" y="1212"/>
                  </a:lnTo>
                  <a:lnTo>
                    <a:pt x="1081" y="1212"/>
                  </a:lnTo>
                  <a:lnTo>
                    <a:pt x="1078" y="1212"/>
                  </a:lnTo>
                  <a:lnTo>
                    <a:pt x="1078" y="1212"/>
                  </a:lnTo>
                  <a:lnTo>
                    <a:pt x="1078" y="1212"/>
                  </a:lnTo>
                  <a:lnTo>
                    <a:pt x="1074" y="1209"/>
                  </a:lnTo>
                  <a:lnTo>
                    <a:pt x="1074" y="1209"/>
                  </a:lnTo>
                  <a:lnTo>
                    <a:pt x="1074" y="1205"/>
                  </a:lnTo>
                  <a:lnTo>
                    <a:pt x="1074" y="1205"/>
                  </a:lnTo>
                  <a:lnTo>
                    <a:pt x="1074" y="1202"/>
                  </a:lnTo>
                  <a:lnTo>
                    <a:pt x="1074" y="1202"/>
                  </a:lnTo>
                  <a:lnTo>
                    <a:pt x="1074" y="1198"/>
                  </a:lnTo>
                  <a:lnTo>
                    <a:pt x="1078" y="1195"/>
                  </a:lnTo>
                  <a:lnTo>
                    <a:pt x="1078" y="1195"/>
                  </a:lnTo>
                  <a:lnTo>
                    <a:pt x="1078" y="1188"/>
                  </a:lnTo>
                  <a:lnTo>
                    <a:pt x="1074" y="1184"/>
                  </a:lnTo>
                  <a:lnTo>
                    <a:pt x="1074" y="1177"/>
                  </a:lnTo>
                  <a:lnTo>
                    <a:pt x="1078" y="1174"/>
                  </a:lnTo>
                  <a:lnTo>
                    <a:pt x="1078" y="1170"/>
                  </a:lnTo>
                  <a:lnTo>
                    <a:pt x="1078" y="1166"/>
                  </a:lnTo>
                  <a:lnTo>
                    <a:pt x="1081" y="1159"/>
                  </a:lnTo>
                  <a:lnTo>
                    <a:pt x="1081" y="1156"/>
                  </a:lnTo>
                  <a:lnTo>
                    <a:pt x="1085" y="1152"/>
                  </a:lnTo>
                  <a:lnTo>
                    <a:pt x="1085" y="1152"/>
                  </a:lnTo>
                  <a:lnTo>
                    <a:pt x="1088" y="1149"/>
                  </a:lnTo>
                  <a:lnTo>
                    <a:pt x="1088" y="1145"/>
                  </a:lnTo>
                  <a:lnTo>
                    <a:pt x="1092" y="1145"/>
                  </a:lnTo>
                  <a:lnTo>
                    <a:pt x="1092" y="1145"/>
                  </a:lnTo>
                  <a:lnTo>
                    <a:pt x="1092" y="1142"/>
                  </a:lnTo>
                  <a:lnTo>
                    <a:pt x="1092" y="1138"/>
                  </a:lnTo>
                  <a:lnTo>
                    <a:pt x="1092" y="1138"/>
                  </a:lnTo>
                  <a:lnTo>
                    <a:pt x="1088" y="1135"/>
                  </a:lnTo>
                  <a:lnTo>
                    <a:pt x="1081" y="1135"/>
                  </a:lnTo>
                  <a:lnTo>
                    <a:pt x="1081" y="1135"/>
                  </a:lnTo>
                  <a:lnTo>
                    <a:pt x="1074" y="1135"/>
                  </a:lnTo>
                  <a:lnTo>
                    <a:pt x="1067" y="1135"/>
                  </a:lnTo>
                  <a:lnTo>
                    <a:pt x="1060" y="1135"/>
                  </a:lnTo>
                  <a:lnTo>
                    <a:pt x="1056" y="1138"/>
                  </a:lnTo>
                  <a:lnTo>
                    <a:pt x="1053" y="1138"/>
                  </a:lnTo>
                  <a:lnTo>
                    <a:pt x="1049" y="1138"/>
                  </a:lnTo>
                  <a:lnTo>
                    <a:pt x="1046" y="1138"/>
                  </a:lnTo>
                  <a:lnTo>
                    <a:pt x="1046" y="1138"/>
                  </a:lnTo>
                  <a:lnTo>
                    <a:pt x="1042" y="1138"/>
                  </a:lnTo>
                  <a:lnTo>
                    <a:pt x="1039" y="1138"/>
                  </a:lnTo>
                  <a:lnTo>
                    <a:pt x="1039" y="1142"/>
                  </a:lnTo>
                  <a:lnTo>
                    <a:pt x="1039" y="1145"/>
                  </a:lnTo>
                  <a:lnTo>
                    <a:pt x="1035" y="1152"/>
                  </a:lnTo>
                  <a:lnTo>
                    <a:pt x="1035" y="1156"/>
                  </a:lnTo>
                  <a:lnTo>
                    <a:pt x="1035" y="1159"/>
                  </a:lnTo>
                  <a:lnTo>
                    <a:pt x="1035" y="1163"/>
                  </a:lnTo>
                  <a:lnTo>
                    <a:pt x="1032" y="1163"/>
                  </a:lnTo>
                  <a:lnTo>
                    <a:pt x="1028" y="1166"/>
                  </a:lnTo>
                  <a:lnTo>
                    <a:pt x="1025" y="1166"/>
                  </a:lnTo>
                  <a:lnTo>
                    <a:pt x="1021" y="1170"/>
                  </a:lnTo>
                  <a:lnTo>
                    <a:pt x="1018" y="1170"/>
                  </a:lnTo>
                  <a:lnTo>
                    <a:pt x="1014" y="1174"/>
                  </a:lnTo>
                  <a:lnTo>
                    <a:pt x="1011" y="1174"/>
                  </a:lnTo>
                  <a:lnTo>
                    <a:pt x="1004" y="1174"/>
                  </a:lnTo>
                  <a:lnTo>
                    <a:pt x="996" y="1174"/>
                  </a:lnTo>
                  <a:lnTo>
                    <a:pt x="986" y="1170"/>
                  </a:lnTo>
                  <a:lnTo>
                    <a:pt x="975" y="1170"/>
                  </a:lnTo>
                  <a:lnTo>
                    <a:pt x="968" y="1166"/>
                  </a:lnTo>
                  <a:lnTo>
                    <a:pt x="961" y="1163"/>
                  </a:lnTo>
                  <a:lnTo>
                    <a:pt x="961" y="1163"/>
                  </a:lnTo>
                  <a:lnTo>
                    <a:pt x="958" y="1159"/>
                  </a:lnTo>
                  <a:lnTo>
                    <a:pt x="954" y="1156"/>
                  </a:lnTo>
                  <a:lnTo>
                    <a:pt x="954" y="1149"/>
                  </a:lnTo>
                  <a:lnTo>
                    <a:pt x="954" y="1145"/>
                  </a:lnTo>
                  <a:lnTo>
                    <a:pt x="951" y="1142"/>
                  </a:lnTo>
                  <a:lnTo>
                    <a:pt x="951" y="1131"/>
                  </a:lnTo>
                  <a:lnTo>
                    <a:pt x="947" y="1121"/>
                  </a:lnTo>
                  <a:lnTo>
                    <a:pt x="944" y="1114"/>
                  </a:lnTo>
                  <a:lnTo>
                    <a:pt x="944" y="1110"/>
                  </a:lnTo>
                  <a:lnTo>
                    <a:pt x="940" y="1107"/>
                  </a:lnTo>
                  <a:lnTo>
                    <a:pt x="940" y="1096"/>
                  </a:lnTo>
                  <a:lnTo>
                    <a:pt x="940" y="1089"/>
                  </a:lnTo>
                  <a:lnTo>
                    <a:pt x="944" y="1085"/>
                  </a:lnTo>
                  <a:lnTo>
                    <a:pt x="940" y="1068"/>
                  </a:lnTo>
                  <a:lnTo>
                    <a:pt x="944" y="1064"/>
                  </a:lnTo>
                  <a:lnTo>
                    <a:pt x="944" y="1061"/>
                  </a:lnTo>
                  <a:lnTo>
                    <a:pt x="944" y="1054"/>
                  </a:lnTo>
                  <a:lnTo>
                    <a:pt x="944" y="1050"/>
                  </a:lnTo>
                  <a:lnTo>
                    <a:pt x="944" y="1050"/>
                  </a:lnTo>
                  <a:lnTo>
                    <a:pt x="954" y="1029"/>
                  </a:lnTo>
                  <a:lnTo>
                    <a:pt x="975" y="1022"/>
                  </a:lnTo>
                  <a:lnTo>
                    <a:pt x="979" y="1015"/>
                  </a:lnTo>
                  <a:lnTo>
                    <a:pt x="989" y="1015"/>
                  </a:lnTo>
                  <a:lnTo>
                    <a:pt x="996" y="1011"/>
                  </a:lnTo>
                  <a:lnTo>
                    <a:pt x="1004" y="1011"/>
                  </a:lnTo>
                  <a:lnTo>
                    <a:pt x="1007" y="1015"/>
                  </a:lnTo>
                  <a:lnTo>
                    <a:pt x="1011" y="1015"/>
                  </a:lnTo>
                  <a:lnTo>
                    <a:pt x="1025" y="1015"/>
                  </a:lnTo>
                  <a:lnTo>
                    <a:pt x="1039" y="1011"/>
                  </a:lnTo>
                  <a:lnTo>
                    <a:pt x="1046" y="1011"/>
                  </a:lnTo>
                  <a:lnTo>
                    <a:pt x="1049" y="1008"/>
                  </a:lnTo>
                  <a:lnTo>
                    <a:pt x="1049" y="1008"/>
                  </a:lnTo>
                  <a:lnTo>
                    <a:pt x="1053" y="1004"/>
                  </a:lnTo>
                  <a:lnTo>
                    <a:pt x="1053" y="1004"/>
                  </a:lnTo>
                  <a:lnTo>
                    <a:pt x="1067" y="1001"/>
                  </a:lnTo>
                  <a:lnTo>
                    <a:pt x="1088" y="1004"/>
                  </a:lnTo>
                  <a:lnTo>
                    <a:pt x="1109" y="1004"/>
                  </a:lnTo>
                  <a:lnTo>
                    <a:pt x="1120" y="1008"/>
                  </a:lnTo>
                  <a:lnTo>
                    <a:pt x="1127" y="1008"/>
                  </a:lnTo>
                  <a:lnTo>
                    <a:pt x="1130" y="1011"/>
                  </a:lnTo>
                  <a:lnTo>
                    <a:pt x="1134" y="1015"/>
                  </a:lnTo>
                  <a:lnTo>
                    <a:pt x="1137" y="1019"/>
                  </a:lnTo>
                  <a:lnTo>
                    <a:pt x="1137" y="1026"/>
                  </a:lnTo>
                  <a:lnTo>
                    <a:pt x="1137" y="1029"/>
                  </a:lnTo>
                  <a:lnTo>
                    <a:pt x="1137" y="1029"/>
                  </a:lnTo>
                  <a:lnTo>
                    <a:pt x="1141" y="1043"/>
                  </a:lnTo>
                  <a:lnTo>
                    <a:pt x="1144" y="1054"/>
                  </a:lnTo>
                  <a:lnTo>
                    <a:pt x="1152" y="1064"/>
                  </a:lnTo>
                  <a:lnTo>
                    <a:pt x="1155" y="1071"/>
                  </a:lnTo>
                  <a:lnTo>
                    <a:pt x="1162" y="1075"/>
                  </a:lnTo>
                  <a:lnTo>
                    <a:pt x="1166" y="1078"/>
                  </a:lnTo>
                  <a:lnTo>
                    <a:pt x="1166" y="1078"/>
                  </a:lnTo>
                  <a:lnTo>
                    <a:pt x="1173" y="1085"/>
                  </a:lnTo>
                  <a:lnTo>
                    <a:pt x="1176" y="1089"/>
                  </a:lnTo>
                  <a:lnTo>
                    <a:pt x="1180" y="1089"/>
                  </a:lnTo>
                  <a:lnTo>
                    <a:pt x="1183" y="1085"/>
                  </a:lnTo>
                  <a:lnTo>
                    <a:pt x="1183" y="1085"/>
                  </a:lnTo>
                  <a:lnTo>
                    <a:pt x="1187" y="1085"/>
                  </a:lnTo>
                  <a:lnTo>
                    <a:pt x="1187" y="1061"/>
                  </a:lnTo>
                  <a:lnTo>
                    <a:pt x="1180" y="1043"/>
                  </a:lnTo>
                  <a:lnTo>
                    <a:pt x="1173" y="1033"/>
                  </a:lnTo>
                  <a:lnTo>
                    <a:pt x="1169" y="1026"/>
                  </a:lnTo>
                  <a:lnTo>
                    <a:pt x="1166" y="1019"/>
                  </a:lnTo>
                  <a:lnTo>
                    <a:pt x="1162" y="1008"/>
                  </a:lnTo>
                  <a:lnTo>
                    <a:pt x="1162" y="1001"/>
                  </a:lnTo>
                  <a:lnTo>
                    <a:pt x="1162" y="997"/>
                  </a:lnTo>
                  <a:lnTo>
                    <a:pt x="1162" y="994"/>
                  </a:lnTo>
                  <a:lnTo>
                    <a:pt x="1162" y="987"/>
                  </a:lnTo>
                  <a:lnTo>
                    <a:pt x="1166" y="980"/>
                  </a:lnTo>
                  <a:lnTo>
                    <a:pt x="1169" y="976"/>
                  </a:lnTo>
                  <a:lnTo>
                    <a:pt x="1169" y="976"/>
                  </a:lnTo>
                  <a:lnTo>
                    <a:pt x="1176" y="966"/>
                  </a:lnTo>
                  <a:lnTo>
                    <a:pt x="1187" y="959"/>
                  </a:lnTo>
                  <a:lnTo>
                    <a:pt x="1194" y="952"/>
                  </a:lnTo>
                  <a:lnTo>
                    <a:pt x="1204" y="941"/>
                  </a:lnTo>
                  <a:lnTo>
                    <a:pt x="1211" y="934"/>
                  </a:lnTo>
                  <a:lnTo>
                    <a:pt x="1215" y="930"/>
                  </a:lnTo>
                  <a:lnTo>
                    <a:pt x="1218" y="927"/>
                  </a:lnTo>
                  <a:lnTo>
                    <a:pt x="1222" y="927"/>
                  </a:lnTo>
                  <a:lnTo>
                    <a:pt x="1225" y="920"/>
                  </a:lnTo>
                  <a:lnTo>
                    <a:pt x="1225" y="916"/>
                  </a:lnTo>
                  <a:lnTo>
                    <a:pt x="1229" y="913"/>
                  </a:lnTo>
                  <a:lnTo>
                    <a:pt x="1233" y="913"/>
                  </a:lnTo>
                  <a:lnTo>
                    <a:pt x="1233" y="913"/>
                  </a:lnTo>
                  <a:lnTo>
                    <a:pt x="1236" y="913"/>
                  </a:lnTo>
                  <a:lnTo>
                    <a:pt x="1236" y="909"/>
                  </a:lnTo>
                  <a:lnTo>
                    <a:pt x="1240" y="909"/>
                  </a:lnTo>
                  <a:lnTo>
                    <a:pt x="1240" y="906"/>
                  </a:lnTo>
                  <a:lnTo>
                    <a:pt x="1240" y="906"/>
                  </a:lnTo>
                  <a:lnTo>
                    <a:pt x="1236" y="902"/>
                  </a:lnTo>
                  <a:lnTo>
                    <a:pt x="1236" y="902"/>
                  </a:lnTo>
                  <a:lnTo>
                    <a:pt x="1233" y="902"/>
                  </a:lnTo>
                  <a:lnTo>
                    <a:pt x="1233" y="892"/>
                  </a:lnTo>
                  <a:lnTo>
                    <a:pt x="1229" y="888"/>
                  </a:lnTo>
                  <a:lnTo>
                    <a:pt x="1229" y="881"/>
                  </a:lnTo>
                  <a:lnTo>
                    <a:pt x="1229" y="881"/>
                  </a:lnTo>
                  <a:lnTo>
                    <a:pt x="1236" y="881"/>
                  </a:lnTo>
                  <a:lnTo>
                    <a:pt x="1240" y="878"/>
                  </a:lnTo>
                  <a:lnTo>
                    <a:pt x="1243" y="878"/>
                  </a:lnTo>
                  <a:lnTo>
                    <a:pt x="1243" y="874"/>
                  </a:lnTo>
                  <a:lnTo>
                    <a:pt x="1243" y="867"/>
                  </a:lnTo>
                  <a:lnTo>
                    <a:pt x="1243" y="863"/>
                  </a:lnTo>
                  <a:lnTo>
                    <a:pt x="1240" y="860"/>
                  </a:lnTo>
                  <a:lnTo>
                    <a:pt x="1240" y="860"/>
                  </a:lnTo>
                  <a:lnTo>
                    <a:pt x="1236" y="853"/>
                  </a:lnTo>
                  <a:lnTo>
                    <a:pt x="1236" y="853"/>
                  </a:lnTo>
                  <a:lnTo>
                    <a:pt x="1236" y="849"/>
                  </a:lnTo>
                  <a:lnTo>
                    <a:pt x="1236" y="849"/>
                  </a:lnTo>
                  <a:lnTo>
                    <a:pt x="1236" y="849"/>
                  </a:lnTo>
                  <a:lnTo>
                    <a:pt x="1247" y="856"/>
                  </a:lnTo>
                  <a:lnTo>
                    <a:pt x="1250" y="846"/>
                  </a:lnTo>
                  <a:lnTo>
                    <a:pt x="1254" y="856"/>
                  </a:lnTo>
                  <a:lnTo>
                    <a:pt x="1254" y="860"/>
                  </a:lnTo>
                  <a:lnTo>
                    <a:pt x="1254" y="863"/>
                  </a:lnTo>
                  <a:lnTo>
                    <a:pt x="1257" y="867"/>
                  </a:lnTo>
                  <a:lnTo>
                    <a:pt x="1261" y="867"/>
                  </a:lnTo>
                  <a:lnTo>
                    <a:pt x="1261" y="863"/>
                  </a:lnTo>
                  <a:lnTo>
                    <a:pt x="1261" y="856"/>
                  </a:lnTo>
                  <a:lnTo>
                    <a:pt x="1264" y="849"/>
                  </a:lnTo>
                  <a:lnTo>
                    <a:pt x="1264" y="846"/>
                  </a:lnTo>
                  <a:lnTo>
                    <a:pt x="1264" y="839"/>
                  </a:lnTo>
                  <a:lnTo>
                    <a:pt x="1264" y="832"/>
                  </a:lnTo>
                  <a:lnTo>
                    <a:pt x="1264" y="825"/>
                  </a:lnTo>
                  <a:lnTo>
                    <a:pt x="1261" y="825"/>
                  </a:lnTo>
                  <a:lnTo>
                    <a:pt x="1257" y="818"/>
                  </a:lnTo>
                  <a:lnTo>
                    <a:pt x="1257" y="814"/>
                  </a:lnTo>
                  <a:lnTo>
                    <a:pt x="1261" y="814"/>
                  </a:lnTo>
                  <a:lnTo>
                    <a:pt x="1264" y="811"/>
                  </a:lnTo>
                  <a:lnTo>
                    <a:pt x="1264" y="811"/>
                  </a:lnTo>
                  <a:lnTo>
                    <a:pt x="1268" y="814"/>
                  </a:lnTo>
                  <a:lnTo>
                    <a:pt x="1275" y="814"/>
                  </a:lnTo>
                  <a:lnTo>
                    <a:pt x="1282" y="811"/>
                  </a:lnTo>
                  <a:lnTo>
                    <a:pt x="1289" y="811"/>
                  </a:lnTo>
                  <a:lnTo>
                    <a:pt x="1292" y="807"/>
                  </a:lnTo>
                  <a:lnTo>
                    <a:pt x="1296" y="807"/>
                  </a:lnTo>
                  <a:lnTo>
                    <a:pt x="1303" y="807"/>
                  </a:lnTo>
                  <a:lnTo>
                    <a:pt x="1310" y="807"/>
                  </a:lnTo>
                  <a:lnTo>
                    <a:pt x="1314" y="807"/>
                  </a:lnTo>
                  <a:lnTo>
                    <a:pt x="1321" y="804"/>
                  </a:lnTo>
                  <a:lnTo>
                    <a:pt x="1321" y="800"/>
                  </a:lnTo>
                  <a:lnTo>
                    <a:pt x="1321" y="797"/>
                  </a:lnTo>
                  <a:lnTo>
                    <a:pt x="1314" y="797"/>
                  </a:lnTo>
                  <a:lnTo>
                    <a:pt x="1310" y="797"/>
                  </a:lnTo>
                  <a:lnTo>
                    <a:pt x="1307" y="793"/>
                  </a:lnTo>
                  <a:lnTo>
                    <a:pt x="1303" y="793"/>
                  </a:lnTo>
                  <a:lnTo>
                    <a:pt x="1299" y="793"/>
                  </a:lnTo>
                  <a:lnTo>
                    <a:pt x="1299" y="790"/>
                  </a:lnTo>
                  <a:lnTo>
                    <a:pt x="1299" y="786"/>
                  </a:lnTo>
                  <a:lnTo>
                    <a:pt x="1303" y="782"/>
                  </a:lnTo>
                  <a:lnTo>
                    <a:pt x="1310" y="779"/>
                  </a:lnTo>
                  <a:lnTo>
                    <a:pt x="1310" y="775"/>
                  </a:lnTo>
                  <a:lnTo>
                    <a:pt x="1314" y="775"/>
                  </a:lnTo>
                  <a:lnTo>
                    <a:pt x="1317" y="772"/>
                  </a:lnTo>
                  <a:lnTo>
                    <a:pt x="1321" y="765"/>
                  </a:lnTo>
                  <a:lnTo>
                    <a:pt x="1324" y="761"/>
                  </a:lnTo>
                  <a:lnTo>
                    <a:pt x="1328" y="758"/>
                  </a:lnTo>
                  <a:lnTo>
                    <a:pt x="1328" y="754"/>
                  </a:lnTo>
                  <a:lnTo>
                    <a:pt x="1338" y="754"/>
                  </a:lnTo>
                  <a:lnTo>
                    <a:pt x="1345" y="751"/>
                  </a:lnTo>
                  <a:lnTo>
                    <a:pt x="1349" y="747"/>
                  </a:lnTo>
                  <a:lnTo>
                    <a:pt x="1352" y="747"/>
                  </a:lnTo>
                  <a:lnTo>
                    <a:pt x="1359" y="744"/>
                  </a:lnTo>
                  <a:lnTo>
                    <a:pt x="1359" y="744"/>
                  </a:lnTo>
                  <a:lnTo>
                    <a:pt x="1359" y="740"/>
                  </a:lnTo>
                  <a:lnTo>
                    <a:pt x="1359" y="740"/>
                  </a:lnTo>
                  <a:lnTo>
                    <a:pt x="1359" y="740"/>
                  </a:lnTo>
                  <a:lnTo>
                    <a:pt x="1359" y="740"/>
                  </a:lnTo>
                  <a:lnTo>
                    <a:pt x="1359" y="740"/>
                  </a:lnTo>
                  <a:lnTo>
                    <a:pt x="1366" y="740"/>
                  </a:lnTo>
                  <a:lnTo>
                    <a:pt x="1373" y="737"/>
                  </a:lnTo>
                  <a:lnTo>
                    <a:pt x="1380" y="733"/>
                  </a:lnTo>
                  <a:lnTo>
                    <a:pt x="1384" y="733"/>
                  </a:lnTo>
                  <a:lnTo>
                    <a:pt x="1384" y="730"/>
                  </a:lnTo>
                  <a:lnTo>
                    <a:pt x="1391" y="730"/>
                  </a:lnTo>
                  <a:lnTo>
                    <a:pt x="1395" y="733"/>
                  </a:lnTo>
                  <a:lnTo>
                    <a:pt x="1395" y="733"/>
                  </a:lnTo>
                  <a:lnTo>
                    <a:pt x="1391" y="737"/>
                  </a:lnTo>
                  <a:lnTo>
                    <a:pt x="1391" y="740"/>
                  </a:lnTo>
                  <a:lnTo>
                    <a:pt x="1388" y="740"/>
                  </a:lnTo>
                  <a:lnTo>
                    <a:pt x="1384" y="744"/>
                  </a:lnTo>
                  <a:lnTo>
                    <a:pt x="1384" y="744"/>
                  </a:lnTo>
                  <a:lnTo>
                    <a:pt x="1373" y="747"/>
                  </a:lnTo>
                  <a:lnTo>
                    <a:pt x="1370" y="751"/>
                  </a:lnTo>
                  <a:lnTo>
                    <a:pt x="1370" y="754"/>
                  </a:lnTo>
                  <a:lnTo>
                    <a:pt x="1370" y="761"/>
                  </a:lnTo>
                  <a:lnTo>
                    <a:pt x="1373" y="761"/>
                  </a:lnTo>
                  <a:lnTo>
                    <a:pt x="1373" y="765"/>
                  </a:lnTo>
                  <a:lnTo>
                    <a:pt x="1377" y="765"/>
                  </a:lnTo>
                  <a:lnTo>
                    <a:pt x="1384" y="765"/>
                  </a:lnTo>
                  <a:lnTo>
                    <a:pt x="1391" y="761"/>
                  </a:lnTo>
                  <a:lnTo>
                    <a:pt x="1398" y="758"/>
                  </a:lnTo>
                  <a:lnTo>
                    <a:pt x="1405" y="754"/>
                  </a:lnTo>
                  <a:lnTo>
                    <a:pt x="1412" y="751"/>
                  </a:lnTo>
                  <a:lnTo>
                    <a:pt x="1419" y="751"/>
                  </a:lnTo>
                  <a:lnTo>
                    <a:pt x="1419" y="747"/>
                  </a:lnTo>
                  <a:lnTo>
                    <a:pt x="1426" y="747"/>
                  </a:lnTo>
                  <a:lnTo>
                    <a:pt x="1426" y="744"/>
                  </a:lnTo>
                  <a:lnTo>
                    <a:pt x="1426" y="740"/>
                  </a:lnTo>
                  <a:lnTo>
                    <a:pt x="1423" y="737"/>
                  </a:lnTo>
                  <a:lnTo>
                    <a:pt x="1419" y="737"/>
                  </a:lnTo>
                  <a:lnTo>
                    <a:pt x="1419" y="737"/>
                  </a:lnTo>
                  <a:lnTo>
                    <a:pt x="1412" y="733"/>
                  </a:lnTo>
                  <a:lnTo>
                    <a:pt x="1405" y="730"/>
                  </a:lnTo>
                  <a:lnTo>
                    <a:pt x="1398" y="723"/>
                  </a:lnTo>
                  <a:lnTo>
                    <a:pt x="1395" y="716"/>
                  </a:lnTo>
                  <a:lnTo>
                    <a:pt x="1391" y="712"/>
                  </a:lnTo>
                  <a:lnTo>
                    <a:pt x="1388" y="708"/>
                  </a:lnTo>
                  <a:lnTo>
                    <a:pt x="1384" y="705"/>
                  </a:lnTo>
                  <a:lnTo>
                    <a:pt x="1384" y="698"/>
                  </a:lnTo>
                  <a:lnTo>
                    <a:pt x="1384" y="694"/>
                  </a:lnTo>
                  <a:lnTo>
                    <a:pt x="1384" y="691"/>
                  </a:lnTo>
                  <a:lnTo>
                    <a:pt x="1388" y="691"/>
                  </a:lnTo>
                  <a:lnTo>
                    <a:pt x="1384" y="684"/>
                  </a:lnTo>
                  <a:lnTo>
                    <a:pt x="1384" y="684"/>
                  </a:lnTo>
                  <a:lnTo>
                    <a:pt x="1380" y="684"/>
                  </a:lnTo>
                  <a:lnTo>
                    <a:pt x="1377" y="684"/>
                  </a:lnTo>
                  <a:lnTo>
                    <a:pt x="1377" y="684"/>
                  </a:lnTo>
                  <a:lnTo>
                    <a:pt x="1373" y="684"/>
                  </a:lnTo>
                  <a:lnTo>
                    <a:pt x="1373" y="677"/>
                  </a:lnTo>
                  <a:lnTo>
                    <a:pt x="1380" y="677"/>
                  </a:lnTo>
                  <a:lnTo>
                    <a:pt x="1388" y="673"/>
                  </a:lnTo>
                  <a:lnTo>
                    <a:pt x="1391" y="670"/>
                  </a:lnTo>
                  <a:lnTo>
                    <a:pt x="1395" y="666"/>
                  </a:lnTo>
                  <a:lnTo>
                    <a:pt x="1395" y="663"/>
                  </a:lnTo>
                  <a:lnTo>
                    <a:pt x="1391" y="659"/>
                  </a:lnTo>
                  <a:lnTo>
                    <a:pt x="1388" y="656"/>
                  </a:lnTo>
                  <a:lnTo>
                    <a:pt x="1384" y="656"/>
                  </a:lnTo>
                  <a:lnTo>
                    <a:pt x="1380" y="656"/>
                  </a:lnTo>
                  <a:lnTo>
                    <a:pt x="1377" y="659"/>
                  </a:lnTo>
                  <a:lnTo>
                    <a:pt x="1373" y="659"/>
                  </a:lnTo>
                  <a:lnTo>
                    <a:pt x="1359" y="663"/>
                  </a:lnTo>
                  <a:lnTo>
                    <a:pt x="1349" y="666"/>
                  </a:lnTo>
                  <a:lnTo>
                    <a:pt x="1342" y="673"/>
                  </a:lnTo>
                  <a:lnTo>
                    <a:pt x="1338" y="677"/>
                  </a:lnTo>
                  <a:lnTo>
                    <a:pt x="1338" y="677"/>
                  </a:lnTo>
                  <a:lnTo>
                    <a:pt x="1331" y="684"/>
                  </a:lnTo>
                  <a:lnTo>
                    <a:pt x="1324" y="691"/>
                  </a:lnTo>
                  <a:lnTo>
                    <a:pt x="1314" y="698"/>
                  </a:lnTo>
                  <a:lnTo>
                    <a:pt x="1307" y="701"/>
                  </a:lnTo>
                  <a:lnTo>
                    <a:pt x="1303" y="705"/>
                  </a:lnTo>
                  <a:lnTo>
                    <a:pt x="1299" y="705"/>
                  </a:lnTo>
                  <a:lnTo>
                    <a:pt x="1307" y="698"/>
                  </a:lnTo>
                  <a:lnTo>
                    <a:pt x="1314" y="691"/>
                  </a:lnTo>
                  <a:lnTo>
                    <a:pt x="1321" y="684"/>
                  </a:lnTo>
                  <a:lnTo>
                    <a:pt x="1324" y="673"/>
                  </a:lnTo>
                  <a:lnTo>
                    <a:pt x="1331" y="666"/>
                  </a:lnTo>
                  <a:lnTo>
                    <a:pt x="1335" y="659"/>
                  </a:lnTo>
                  <a:lnTo>
                    <a:pt x="1338" y="656"/>
                  </a:lnTo>
                  <a:lnTo>
                    <a:pt x="1338" y="656"/>
                  </a:lnTo>
                  <a:lnTo>
                    <a:pt x="1356" y="645"/>
                  </a:lnTo>
                  <a:lnTo>
                    <a:pt x="1366" y="638"/>
                  </a:lnTo>
                  <a:lnTo>
                    <a:pt x="1377" y="634"/>
                  </a:lnTo>
                  <a:lnTo>
                    <a:pt x="1384" y="631"/>
                  </a:lnTo>
                  <a:lnTo>
                    <a:pt x="1388" y="631"/>
                  </a:lnTo>
                  <a:lnTo>
                    <a:pt x="1405" y="634"/>
                  </a:lnTo>
                  <a:lnTo>
                    <a:pt x="1430" y="634"/>
                  </a:lnTo>
                  <a:lnTo>
                    <a:pt x="1447" y="634"/>
                  </a:lnTo>
                  <a:lnTo>
                    <a:pt x="1454" y="631"/>
                  </a:lnTo>
                  <a:lnTo>
                    <a:pt x="1465" y="631"/>
                  </a:lnTo>
                  <a:lnTo>
                    <a:pt x="1472" y="627"/>
                  </a:lnTo>
                  <a:lnTo>
                    <a:pt x="1476" y="620"/>
                  </a:lnTo>
                  <a:lnTo>
                    <a:pt x="1476" y="617"/>
                  </a:lnTo>
                  <a:lnTo>
                    <a:pt x="1476" y="613"/>
                  </a:lnTo>
                  <a:lnTo>
                    <a:pt x="1476" y="613"/>
                  </a:lnTo>
                  <a:lnTo>
                    <a:pt x="1483" y="606"/>
                  </a:lnTo>
                  <a:lnTo>
                    <a:pt x="1486" y="603"/>
                  </a:lnTo>
                  <a:lnTo>
                    <a:pt x="1493" y="599"/>
                  </a:lnTo>
                  <a:lnTo>
                    <a:pt x="1497" y="599"/>
                  </a:lnTo>
                  <a:lnTo>
                    <a:pt x="1500" y="599"/>
                  </a:lnTo>
                  <a:lnTo>
                    <a:pt x="1500" y="599"/>
                  </a:lnTo>
                  <a:lnTo>
                    <a:pt x="1507" y="596"/>
                  </a:lnTo>
                  <a:lnTo>
                    <a:pt x="1511" y="589"/>
                  </a:lnTo>
                  <a:lnTo>
                    <a:pt x="1514" y="578"/>
                  </a:lnTo>
                  <a:lnTo>
                    <a:pt x="1514" y="571"/>
                  </a:lnTo>
                  <a:lnTo>
                    <a:pt x="1511" y="561"/>
                  </a:lnTo>
                  <a:lnTo>
                    <a:pt x="1507" y="553"/>
                  </a:lnTo>
                  <a:lnTo>
                    <a:pt x="1500" y="550"/>
                  </a:lnTo>
                  <a:lnTo>
                    <a:pt x="1497" y="546"/>
                  </a:lnTo>
                  <a:lnTo>
                    <a:pt x="1497" y="546"/>
                  </a:lnTo>
                  <a:lnTo>
                    <a:pt x="1493" y="539"/>
                  </a:lnTo>
                  <a:lnTo>
                    <a:pt x="1490" y="532"/>
                  </a:lnTo>
                  <a:lnTo>
                    <a:pt x="1490" y="529"/>
                  </a:lnTo>
                  <a:lnTo>
                    <a:pt x="1490" y="529"/>
                  </a:lnTo>
                  <a:lnTo>
                    <a:pt x="1490" y="529"/>
                  </a:lnTo>
                  <a:lnTo>
                    <a:pt x="1469" y="529"/>
                  </a:lnTo>
                  <a:lnTo>
                    <a:pt x="1465" y="532"/>
                  </a:lnTo>
                  <a:lnTo>
                    <a:pt x="1462" y="532"/>
                  </a:lnTo>
                  <a:lnTo>
                    <a:pt x="1458" y="532"/>
                  </a:lnTo>
                  <a:lnTo>
                    <a:pt x="1458" y="529"/>
                  </a:lnTo>
                  <a:lnTo>
                    <a:pt x="1454" y="529"/>
                  </a:lnTo>
                  <a:lnTo>
                    <a:pt x="1451" y="518"/>
                  </a:lnTo>
                  <a:lnTo>
                    <a:pt x="1447" y="508"/>
                  </a:lnTo>
                  <a:lnTo>
                    <a:pt x="1444" y="494"/>
                  </a:lnTo>
                  <a:lnTo>
                    <a:pt x="1440" y="487"/>
                  </a:lnTo>
                  <a:lnTo>
                    <a:pt x="1440" y="479"/>
                  </a:lnTo>
                  <a:lnTo>
                    <a:pt x="1440" y="479"/>
                  </a:lnTo>
                  <a:lnTo>
                    <a:pt x="1440" y="479"/>
                  </a:lnTo>
                  <a:lnTo>
                    <a:pt x="1440" y="483"/>
                  </a:lnTo>
                  <a:lnTo>
                    <a:pt x="1437" y="472"/>
                  </a:lnTo>
                  <a:lnTo>
                    <a:pt x="1426" y="455"/>
                  </a:lnTo>
                  <a:lnTo>
                    <a:pt x="1419" y="437"/>
                  </a:lnTo>
                  <a:lnTo>
                    <a:pt x="1412" y="423"/>
                  </a:lnTo>
                  <a:lnTo>
                    <a:pt x="1409" y="416"/>
                  </a:lnTo>
                  <a:lnTo>
                    <a:pt x="1405" y="405"/>
                  </a:lnTo>
                  <a:lnTo>
                    <a:pt x="1398" y="398"/>
                  </a:lnTo>
                  <a:lnTo>
                    <a:pt x="1395" y="391"/>
                  </a:lnTo>
                  <a:lnTo>
                    <a:pt x="1391" y="391"/>
                  </a:lnTo>
                  <a:lnTo>
                    <a:pt x="1388" y="391"/>
                  </a:lnTo>
                  <a:lnTo>
                    <a:pt x="1384" y="391"/>
                  </a:lnTo>
                  <a:lnTo>
                    <a:pt x="1384" y="395"/>
                  </a:lnTo>
                  <a:lnTo>
                    <a:pt x="1388" y="405"/>
                  </a:lnTo>
                  <a:lnTo>
                    <a:pt x="1384" y="413"/>
                  </a:lnTo>
                  <a:lnTo>
                    <a:pt x="1380" y="420"/>
                  </a:lnTo>
                  <a:lnTo>
                    <a:pt x="1377" y="423"/>
                  </a:lnTo>
                  <a:lnTo>
                    <a:pt x="1370" y="427"/>
                  </a:lnTo>
                  <a:lnTo>
                    <a:pt x="1366" y="427"/>
                  </a:lnTo>
                  <a:lnTo>
                    <a:pt x="1366" y="427"/>
                  </a:lnTo>
                  <a:lnTo>
                    <a:pt x="1356" y="430"/>
                  </a:lnTo>
                  <a:lnTo>
                    <a:pt x="1349" y="434"/>
                  </a:lnTo>
                  <a:lnTo>
                    <a:pt x="1342" y="434"/>
                  </a:lnTo>
                  <a:lnTo>
                    <a:pt x="1338" y="430"/>
                  </a:lnTo>
                  <a:lnTo>
                    <a:pt x="1335" y="427"/>
                  </a:lnTo>
                  <a:lnTo>
                    <a:pt x="1335" y="427"/>
                  </a:lnTo>
                  <a:lnTo>
                    <a:pt x="1331" y="423"/>
                  </a:lnTo>
                  <a:lnTo>
                    <a:pt x="1331" y="423"/>
                  </a:lnTo>
                  <a:lnTo>
                    <a:pt x="1328" y="413"/>
                  </a:lnTo>
                  <a:lnTo>
                    <a:pt x="1328" y="405"/>
                  </a:lnTo>
                  <a:lnTo>
                    <a:pt x="1328" y="395"/>
                  </a:lnTo>
                  <a:lnTo>
                    <a:pt x="1328" y="391"/>
                  </a:lnTo>
                  <a:lnTo>
                    <a:pt x="1331" y="388"/>
                  </a:lnTo>
                  <a:lnTo>
                    <a:pt x="1324" y="374"/>
                  </a:lnTo>
                  <a:lnTo>
                    <a:pt x="1328" y="370"/>
                  </a:lnTo>
                  <a:lnTo>
                    <a:pt x="1328" y="367"/>
                  </a:lnTo>
                  <a:lnTo>
                    <a:pt x="1324" y="363"/>
                  </a:lnTo>
                  <a:lnTo>
                    <a:pt x="1324" y="363"/>
                  </a:lnTo>
                  <a:lnTo>
                    <a:pt x="1321" y="360"/>
                  </a:lnTo>
                  <a:lnTo>
                    <a:pt x="1314" y="356"/>
                  </a:lnTo>
                  <a:lnTo>
                    <a:pt x="1310" y="353"/>
                  </a:lnTo>
                  <a:lnTo>
                    <a:pt x="1307" y="349"/>
                  </a:lnTo>
                  <a:lnTo>
                    <a:pt x="1303" y="346"/>
                  </a:lnTo>
                  <a:lnTo>
                    <a:pt x="1303" y="346"/>
                  </a:lnTo>
                  <a:lnTo>
                    <a:pt x="1296" y="335"/>
                  </a:lnTo>
                  <a:lnTo>
                    <a:pt x="1289" y="332"/>
                  </a:lnTo>
                  <a:lnTo>
                    <a:pt x="1282" y="332"/>
                  </a:lnTo>
                  <a:lnTo>
                    <a:pt x="1278" y="328"/>
                  </a:lnTo>
                  <a:lnTo>
                    <a:pt x="1275" y="328"/>
                  </a:lnTo>
                  <a:lnTo>
                    <a:pt x="1236" y="328"/>
                  </a:lnTo>
                  <a:lnTo>
                    <a:pt x="1225" y="324"/>
                  </a:lnTo>
                  <a:lnTo>
                    <a:pt x="1222" y="324"/>
                  </a:lnTo>
                  <a:lnTo>
                    <a:pt x="1218" y="328"/>
                  </a:lnTo>
                  <a:lnTo>
                    <a:pt x="1215" y="335"/>
                  </a:lnTo>
                  <a:lnTo>
                    <a:pt x="1211" y="339"/>
                  </a:lnTo>
                  <a:lnTo>
                    <a:pt x="1211" y="342"/>
                  </a:lnTo>
                  <a:lnTo>
                    <a:pt x="1211" y="342"/>
                  </a:lnTo>
                  <a:lnTo>
                    <a:pt x="1208" y="346"/>
                  </a:lnTo>
                  <a:lnTo>
                    <a:pt x="1208" y="353"/>
                  </a:lnTo>
                  <a:lnTo>
                    <a:pt x="1208" y="356"/>
                  </a:lnTo>
                  <a:lnTo>
                    <a:pt x="1208" y="363"/>
                  </a:lnTo>
                  <a:lnTo>
                    <a:pt x="1208" y="363"/>
                  </a:lnTo>
                  <a:lnTo>
                    <a:pt x="1215" y="370"/>
                  </a:lnTo>
                  <a:lnTo>
                    <a:pt x="1215" y="377"/>
                  </a:lnTo>
                  <a:lnTo>
                    <a:pt x="1218" y="384"/>
                  </a:lnTo>
                  <a:lnTo>
                    <a:pt x="1218" y="388"/>
                  </a:lnTo>
                  <a:lnTo>
                    <a:pt x="1211" y="402"/>
                  </a:lnTo>
                  <a:lnTo>
                    <a:pt x="1208" y="416"/>
                  </a:lnTo>
                  <a:lnTo>
                    <a:pt x="1204" y="423"/>
                  </a:lnTo>
                  <a:lnTo>
                    <a:pt x="1204" y="430"/>
                  </a:lnTo>
                  <a:lnTo>
                    <a:pt x="1204" y="430"/>
                  </a:lnTo>
                  <a:lnTo>
                    <a:pt x="1211" y="444"/>
                  </a:lnTo>
                  <a:lnTo>
                    <a:pt x="1215" y="465"/>
                  </a:lnTo>
                  <a:lnTo>
                    <a:pt x="1218" y="483"/>
                  </a:lnTo>
                  <a:lnTo>
                    <a:pt x="1222" y="490"/>
                  </a:lnTo>
                  <a:lnTo>
                    <a:pt x="1218" y="501"/>
                  </a:lnTo>
                  <a:lnTo>
                    <a:pt x="1218" y="504"/>
                  </a:lnTo>
                  <a:lnTo>
                    <a:pt x="1215" y="511"/>
                  </a:lnTo>
                  <a:lnTo>
                    <a:pt x="1211" y="511"/>
                  </a:lnTo>
                  <a:lnTo>
                    <a:pt x="1208" y="511"/>
                  </a:lnTo>
                  <a:lnTo>
                    <a:pt x="1204" y="522"/>
                  </a:lnTo>
                  <a:lnTo>
                    <a:pt x="1201" y="525"/>
                  </a:lnTo>
                  <a:lnTo>
                    <a:pt x="1194" y="529"/>
                  </a:lnTo>
                  <a:lnTo>
                    <a:pt x="1190" y="532"/>
                  </a:lnTo>
                  <a:lnTo>
                    <a:pt x="1190" y="532"/>
                  </a:lnTo>
                  <a:lnTo>
                    <a:pt x="1190" y="536"/>
                  </a:lnTo>
                  <a:lnTo>
                    <a:pt x="1190" y="543"/>
                  </a:lnTo>
                  <a:lnTo>
                    <a:pt x="1194" y="550"/>
                  </a:lnTo>
                  <a:lnTo>
                    <a:pt x="1190" y="557"/>
                  </a:lnTo>
                  <a:lnTo>
                    <a:pt x="1190" y="564"/>
                  </a:lnTo>
                  <a:lnTo>
                    <a:pt x="1190" y="564"/>
                  </a:lnTo>
                  <a:lnTo>
                    <a:pt x="1194" y="571"/>
                  </a:lnTo>
                  <a:lnTo>
                    <a:pt x="1194" y="578"/>
                  </a:lnTo>
                  <a:lnTo>
                    <a:pt x="1197" y="582"/>
                  </a:lnTo>
                  <a:lnTo>
                    <a:pt x="1201" y="585"/>
                  </a:lnTo>
                  <a:lnTo>
                    <a:pt x="1201" y="589"/>
                  </a:lnTo>
                  <a:lnTo>
                    <a:pt x="1201" y="596"/>
                  </a:lnTo>
                  <a:lnTo>
                    <a:pt x="1197" y="603"/>
                  </a:lnTo>
                  <a:lnTo>
                    <a:pt x="1194" y="606"/>
                  </a:lnTo>
                  <a:lnTo>
                    <a:pt x="1194" y="610"/>
                  </a:lnTo>
                  <a:lnTo>
                    <a:pt x="1190" y="610"/>
                  </a:lnTo>
                  <a:lnTo>
                    <a:pt x="1187" y="617"/>
                  </a:lnTo>
                  <a:lnTo>
                    <a:pt x="1183" y="620"/>
                  </a:lnTo>
                  <a:lnTo>
                    <a:pt x="1180" y="617"/>
                  </a:lnTo>
                  <a:lnTo>
                    <a:pt x="1176" y="617"/>
                  </a:lnTo>
                  <a:lnTo>
                    <a:pt x="1173" y="613"/>
                  </a:lnTo>
                  <a:lnTo>
                    <a:pt x="1173" y="610"/>
                  </a:lnTo>
                  <a:lnTo>
                    <a:pt x="1169" y="606"/>
                  </a:lnTo>
                  <a:lnTo>
                    <a:pt x="1169" y="603"/>
                  </a:lnTo>
                  <a:lnTo>
                    <a:pt x="1166" y="596"/>
                  </a:lnTo>
                  <a:lnTo>
                    <a:pt x="1162" y="592"/>
                  </a:lnTo>
                  <a:lnTo>
                    <a:pt x="1162" y="592"/>
                  </a:lnTo>
                  <a:lnTo>
                    <a:pt x="1155" y="589"/>
                  </a:lnTo>
                  <a:lnTo>
                    <a:pt x="1152" y="585"/>
                  </a:lnTo>
                  <a:lnTo>
                    <a:pt x="1152" y="578"/>
                  </a:lnTo>
                  <a:lnTo>
                    <a:pt x="1152" y="575"/>
                  </a:lnTo>
                  <a:lnTo>
                    <a:pt x="1152" y="575"/>
                  </a:lnTo>
                  <a:lnTo>
                    <a:pt x="1148" y="571"/>
                  </a:lnTo>
                  <a:lnTo>
                    <a:pt x="1144" y="564"/>
                  </a:lnTo>
                  <a:lnTo>
                    <a:pt x="1144" y="557"/>
                  </a:lnTo>
                  <a:lnTo>
                    <a:pt x="1144" y="553"/>
                  </a:lnTo>
                  <a:lnTo>
                    <a:pt x="1144" y="550"/>
                  </a:lnTo>
                  <a:lnTo>
                    <a:pt x="1141" y="539"/>
                  </a:lnTo>
                  <a:lnTo>
                    <a:pt x="1137" y="529"/>
                  </a:lnTo>
                  <a:lnTo>
                    <a:pt x="1134" y="525"/>
                  </a:lnTo>
                  <a:lnTo>
                    <a:pt x="1130" y="522"/>
                  </a:lnTo>
                  <a:lnTo>
                    <a:pt x="1127" y="522"/>
                  </a:lnTo>
                  <a:lnTo>
                    <a:pt x="1123" y="522"/>
                  </a:lnTo>
                  <a:lnTo>
                    <a:pt x="1123" y="522"/>
                  </a:lnTo>
                  <a:lnTo>
                    <a:pt x="1116" y="518"/>
                  </a:lnTo>
                  <a:lnTo>
                    <a:pt x="1106" y="518"/>
                  </a:lnTo>
                  <a:lnTo>
                    <a:pt x="1099" y="518"/>
                  </a:lnTo>
                  <a:lnTo>
                    <a:pt x="1088" y="518"/>
                  </a:lnTo>
                  <a:lnTo>
                    <a:pt x="1085" y="522"/>
                  </a:lnTo>
                  <a:lnTo>
                    <a:pt x="1081" y="522"/>
                  </a:lnTo>
                  <a:lnTo>
                    <a:pt x="1070" y="518"/>
                  </a:lnTo>
                  <a:lnTo>
                    <a:pt x="1060" y="515"/>
                  </a:lnTo>
                  <a:lnTo>
                    <a:pt x="1053" y="508"/>
                  </a:lnTo>
                  <a:lnTo>
                    <a:pt x="1049" y="501"/>
                  </a:lnTo>
                  <a:lnTo>
                    <a:pt x="1046" y="494"/>
                  </a:lnTo>
                  <a:lnTo>
                    <a:pt x="1042" y="487"/>
                  </a:lnTo>
                  <a:lnTo>
                    <a:pt x="1042" y="483"/>
                  </a:lnTo>
                  <a:lnTo>
                    <a:pt x="1042" y="483"/>
                  </a:lnTo>
                  <a:lnTo>
                    <a:pt x="1035" y="469"/>
                  </a:lnTo>
                  <a:lnTo>
                    <a:pt x="1028" y="462"/>
                  </a:lnTo>
                  <a:lnTo>
                    <a:pt x="1021" y="455"/>
                  </a:lnTo>
                  <a:lnTo>
                    <a:pt x="1018" y="451"/>
                  </a:lnTo>
                  <a:lnTo>
                    <a:pt x="1014" y="451"/>
                  </a:lnTo>
                  <a:lnTo>
                    <a:pt x="1014" y="444"/>
                  </a:lnTo>
                  <a:lnTo>
                    <a:pt x="1011" y="437"/>
                  </a:lnTo>
                  <a:lnTo>
                    <a:pt x="1011" y="437"/>
                  </a:lnTo>
                  <a:lnTo>
                    <a:pt x="1007" y="434"/>
                  </a:lnTo>
                  <a:lnTo>
                    <a:pt x="1000" y="437"/>
                  </a:lnTo>
                  <a:lnTo>
                    <a:pt x="993" y="434"/>
                  </a:lnTo>
                  <a:lnTo>
                    <a:pt x="986" y="430"/>
                  </a:lnTo>
                  <a:lnTo>
                    <a:pt x="982" y="423"/>
                  </a:lnTo>
                  <a:lnTo>
                    <a:pt x="982" y="420"/>
                  </a:lnTo>
                  <a:lnTo>
                    <a:pt x="982" y="413"/>
                  </a:lnTo>
                  <a:lnTo>
                    <a:pt x="979" y="409"/>
                  </a:lnTo>
                  <a:lnTo>
                    <a:pt x="979" y="405"/>
                  </a:lnTo>
                  <a:lnTo>
                    <a:pt x="982" y="391"/>
                  </a:lnTo>
                  <a:lnTo>
                    <a:pt x="993" y="374"/>
                  </a:lnTo>
                  <a:lnTo>
                    <a:pt x="1004" y="353"/>
                  </a:lnTo>
                  <a:lnTo>
                    <a:pt x="1014" y="342"/>
                  </a:lnTo>
                  <a:lnTo>
                    <a:pt x="1021" y="335"/>
                  </a:lnTo>
                  <a:lnTo>
                    <a:pt x="1028" y="332"/>
                  </a:lnTo>
                  <a:lnTo>
                    <a:pt x="1032" y="328"/>
                  </a:lnTo>
                  <a:lnTo>
                    <a:pt x="1035" y="324"/>
                  </a:lnTo>
                  <a:lnTo>
                    <a:pt x="1039" y="321"/>
                  </a:lnTo>
                  <a:lnTo>
                    <a:pt x="1039" y="321"/>
                  </a:lnTo>
                  <a:lnTo>
                    <a:pt x="1035" y="314"/>
                  </a:lnTo>
                  <a:lnTo>
                    <a:pt x="1039" y="310"/>
                  </a:lnTo>
                  <a:lnTo>
                    <a:pt x="1039" y="310"/>
                  </a:lnTo>
                  <a:lnTo>
                    <a:pt x="1042" y="310"/>
                  </a:lnTo>
                  <a:lnTo>
                    <a:pt x="1042" y="310"/>
                  </a:lnTo>
                  <a:lnTo>
                    <a:pt x="1046" y="307"/>
                  </a:lnTo>
                  <a:lnTo>
                    <a:pt x="1053" y="310"/>
                  </a:lnTo>
                  <a:lnTo>
                    <a:pt x="1056" y="310"/>
                  </a:lnTo>
                  <a:lnTo>
                    <a:pt x="1063" y="314"/>
                  </a:lnTo>
                  <a:lnTo>
                    <a:pt x="1067" y="314"/>
                  </a:lnTo>
                  <a:lnTo>
                    <a:pt x="1070" y="314"/>
                  </a:lnTo>
                  <a:lnTo>
                    <a:pt x="1070" y="314"/>
                  </a:lnTo>
                  <a:lnTo>
                    <a:pt x="1074" y="307"/>
                  </a:lnTo>
                  <a:lnTo>
                    <a:pt x="1078" y="300"/>
                  </a:lnTo>
                  <a:lnTo>
                    <a:pt x="1078" y="293"/>
                  </a:lnTo>
                  <a:lnTo>
                    <a:pt x="1078" y="289"/>
                  </a:lnTo>
                  <a:lnTo>
                    <a:pt x="1078" y="282"/>
                  </a:lnTo>
                  <a:lnTo>
                    <a:pt x="1078" y="282"/>
                  </a:lnTo>
                  <a:lnTo>
                    <a:pt x="1078" y="272"/>
                  </a:lnTo>
                  <a:lnTo>
                    <a:pt x="1081" y="261"/>
                  </a:lnTo>
                  <a:lnTo>
                    <a:pt x="1088" y="250"/>
                  </a:lnTo>
                  <a:lnTo>
                    <a:pt x="1092" y="243"/>
                  </a:lnTo>
                  <a:lnTo>
                    <a:pt x="1095" y="240"/>
                  </a:lnTo>
                  <a:lnTo>
                    <a:pt x="1095" y="240"/>
                  </a:lnTo>
                  <a:lnTo>
                    <a:pt x="1099" y="233"/>
                  </a:lnTo>
                  <a:lnTo>
                    <a:pt x="1099" y="229"/>
                  </a:lnTo>
                  <a:lnTo>
                    <a:pt x="1099" y="226"/>
                  </a:lnTo>
                  <a:lnTo>
                    <a:pt x="1099" y="226"/>
                  </a:lnTo>
                  <a:lnTo>
                    <a:pt x="1095" y="226"/>
                  </a:lnTo>
                  <a:lnTo>
                    <a:pt x="1095" y="229"/>
                  </a:lnTo>
                  <a:lnTo>
                    <a:pt x="1063" y="212"/>
                  </a:lnTo>
                  <a:lnTo>
                    <a:pt x="1063" y="208"/>
                  </a:lnTo>
                  <a:lnTo>
                    <a:pt x="1067" y="205"/>
                  </a:lnTo>
                  <a:lnTo>
                    <a:pt x="1070" y="205"/>
                  </a:lnTo>
                  <a:lnTo>
                    <a:pt x="1074" y="205"/>
                  </a:lnTo>
                  <a:lnTo>
                    <a:pt x="1081" y="208"/>
                  </a:lnTo>
                  <a:lnTo>
                    <a:pt x="1085" y="208"/>
                  </a:lnTo>
                  <a:lnTo>
                    <a:pt x="1092" y="208"/>
                  </a:lnTo>
                  <a:lnTo>
                    <a:pt x="1092" y="208"/>
                  </a:lnTo>
                  <a:lnTo>
                    <a:pt x="1095" y="208"/>
                  </a:lnTo>
                  <a:lnTo>
                    <a:pt x="1102" y="208"/>
                  </a:lnTo>
                  <a:lnTo>
                    <a:pt x="1109" y="208"/>
                  </a:lnTo>
                  <a:lnTo>
                    <a:pt x="1116" y="212"/>
                  </a:lnTo>
                  <a:lnTo>
                    <a:pt x="1120" y="212"/>
                  </a:lnTo>
                  <a:lnTo>
                    <a:pt x="1123" y="212"/>
                  </a:lnTo>
                  <a:lnTo>
                    <a:pt x="1130" y="201"/>
                  </a:lnTo>
                  <a:lnTo>
                    <a:pt x="1137" y="205"/>
                  </a:lnTo>
                  <a:lnTo>
                    <a:pt x="1144" y="205"/>
                  </a:lnTo>
                  <a:lnTo>
                    <a:pt x="1152" y="205"/>
                  </a:lnTo>
                  <a:lnTo>
                    <a:pt x="1155" y="201"/>
                  </a:lnTo>
                  <a:lnTo>
                    <a:pt x="1155" y="201"/>
                  </a:lnTo>
                  <a:lnTo>
                    <a:pt x="1155" y="201"/>
                  </a:lnTo>
                  <a:lnTo>
                    <a:pt x="1159" y="194"/>
                  </a:lnTo>
                  <a:lnTo>
                    <a:pt x="1159" y="191"/>
                  </a:lnTo>
                  <a:lnTo>
                    <a:pt x="1162" y="184"/>
                  </a:lnTo>
                  <a:lnTo>
                    <a:pt x="1166" y="180"/>
                  </a:lnTo>
                  <a:lnTo>
                    <a:pt x="1169" y="180"/>
                  </a:lnTo>
                  <a:lnTo>
                    <a:pt x="1173" y="176"/>
                  </a:lnTo>
                  <a:lnTo>
                    <a:pt x="1173" y="173"/>
                  </a:lnTo>
                  <a:lnTo>
                    <a:pt x="1173" y="166"/>
                  </a:lnTo>
                  <a:lnTo>
                    <a:pt x="1173" y="159"/>
                  </a:lnTo>
                  <a:lnTo>
                    <a:pt x="1169" y="148"/>
                  </a:lnTo>
                  <a:lnTo>
                    <a:pt x="1169" y="148"/>
                  </a:lnTo>
                  <a:lnTo>
                    <a:pt x="1166" y="145"/>
                  </a:lnTo>
                  <a:lnTo>
                    <a:pt x="1162" y="145"/>
                  </a:lnTo>
                  <a:lnTo>
                    <a:pt x="1159" y="138"/>
                  </a:lnTo>
                  <a:lnTo>
                    <a:pt x="1155" y="134"/>
                  </a:lnTo>
                  <a:lnTo>
                    <a:pt x="1155" y="131"/>
                  </a:lnTo>
                  <a:lnTo>
                    <a:pt x="1159" y="124"/>
                  </a:lnTo>
                  <a:lnTo>
                    <a:pt x="1166" y="120"/>
                  </a:lnTo>
                  <a:lnTo>
                    <a:pt x="1166" y="120"/>
                  </a:lnTo>
                  <a:lnTo>
                    <a:pt x="1169" y="120"/>
                  </a:lnTo>
                  <a:lnTo>
                    <a:pt x="1173" y="120"/>
                  </a:lnTo>
                  <a:lnTo>
                    <a:pt x="1173" y="117"/>
                  </a:lnTo>
                  <a:lnTo>
                    <a:pt x="1176" y="113"/>
                  </a:lnTo>
                  <a:lnTo>
                    <a:pt x="1173" y="110"/>
                  </a:lnTo>
                  <a:lnTo>
                    <a:pt x="1173" y="106"/>
                  </a:lnTo>
                  <a:lnTo>
                    <a:pt x="1169" y="103"/>
                  </a:lnTo>
                  <a:lnTo>
                    <a:pt x="1166" y="103"/>
                  </a:lnTo>
                  <a:lnTo>
                    <a:pt x="1162" y="99"/>
                  </a:lnTo>
                  <a:lnTo>
                    <a:pt x="1162" y="103"/>
                  </a:lnTo>
                  <a:lnTo>
                    <a:pt x="1159" y="78"/>
                  </a:lnTo>
                  <a:lnTo>
                    <a:pt x="1152" y="78"/>
                  </a:lnTo>
                  <a:lnTo>
                    <a:pt x="1148" y="78"/>
                  </a:lnTo>
                  <a:lnTo>
                    <a:pt x="1141" y="78"/>
                  </a:lnTo>
                  <a:lnTo>
                    <a:pt x="1134" y="74"/>
                  </a:lnTo>
                  <a:lnTo>
                    <a:pt x="1130" y="74"/>
                  </a:lnTo>
                  <a:lnTo>
                    <a:pt x="1130" y="74"/>
                  </a:lnTo>
                  <a:lnTo>
                    <a:pt x="1134" y="106"/>
                  </a:lnTo>
                  <a:lnTo>
                    <a:pt x="1130" y="106"/>
                  </a:lnTo>
                  <a:lnTo>
                    <a:pt x="1130" y="110"/>
                  </a:lnTo>
                  <a:lnTo>
                    <a:pt x="1123" y="117"/>
                  </a:lnTo>
                  <a:lnTo>
                    <a:pt x="1120" y="127"/>
                  </a:lnTo>
                  <a:lnTo>
                    <a:pt x="1116" y="141"/>
                  </a:lnTo>
                  <a:lnTo>
                    <a:pt x="1116" y="141"/>
                  </a:lnTo>
                  <a:lnTo>
                    <a:pt x="1113" y="141"/>
                  </a:lnTo>
                  <a:lnTo>
                    <a:pt x="1113" y="145"/>
                  </a:lnTo>
                  <a:lnTo>
                    <a:pt x="1109" y="148"/>
                  </a:lnTo>
                  <a:lnTo>
                    <a:pt x="1106" y="148"/>
                  </a:lnTo>
                  <a:lnTo>
                    <a:pt x="1102" y="145"/>
                  </a:lnTo>
                  <a:lnTo>
                    <a:pt x="1095" y="141"/>
                  </a:lnTo>
                  <a:lnTo>
                    <a:pt x="1092" y="103"/>
                  </a:lnTo>
                  <a:lnTo>
                    <a:pt x="1092" y="103"/>
                  </a:lnTo>
                  <a:lnTo>
                    <a:pt x="1092" y="103"/>
                  </a:lnTo>
                  <a:lnTo>
                    <a:pt x="1088" y="99"/>
                  </a:lnTo>
                  <a:lnTo>
                    <a:pt x="1088" y="99"/>
                  </a:lnTo>
                  <a:lnTo>
                    <a:pt x="1088" y="103"/>
                  </a:lnTo>
                  <a:lnTo>
                    <a:pt x="1085" y="110"/>
                  </a:lnTo>
                  <a:lnTo>
                    <a:pt x="1085" y="110"/>
                  </a:lnTo>
                  <a:lnTo>
                    <a:pt x="1081" y="113"/>
                  </a:lnTo>
                  <a:lnTo>
                    <a:pt x="1078" y="117"/>
                  </a:lnTo>
                  <a:lnTo>
                    <a:pt x="1078" y="120"/>
                  </a:lnTo>
                  <a:lnTo>
                    <a:pt x="1074" y="120"/>
                  </a:lnTo>
                  <a:lnTo>
                    <a:pt x="1070" y="124"/>
                  </a:lnTo>
                  <a:lnTo>
                    <a:pt x="1067" y="124"/>
                  </a:lnTo>
                  <a:lnTo>
                    <a:pt x="1067" y="120"/>
                  </a:lnTo>
                  <a:lnTo>
                    <a:pt x="1063" y="113"/>
                  </a:lnTo>
                  <a:lnTo>
                    <a:pt x="1063" y="106"/>
                  </a:lnTo>
                  <a:lnTo>
                    <a:pt x="1063" y="103"/>
                  </a:lnTo>
                  <a:lnTo>
                    <a:pt x="1060" y="103"/>
                  </a:lnTo>
                  <a:lnTo>
                    <a:pt x="1056" y="103"/>
                  </a:lnTo>
                  <a:lnTo>
                    <a:pt x="1053" y="106"/>
                  </a:lnTo>
                  <a:lnTo>
                    <a:pt x="1053" y="106"/>
                  </a:lnTo>
                  <a:lnTo>
                    <a:pt x="1049" y="106"/>
                  </a:lnTo>
                  <a:lnTo>
                    <a:pt x="1042" y="103"/>
                  </a:lnTo>
                  <a:lnTo>
                    <a:pt x="1039" y="99"/>
                  </a:lnTo>
                  <a:lnTo>
                    <a:pt x="1039" y="99"/>
                  </a:lnTo>
                  <a:lnTo>
                    <a:pt x="1035" y="95"/>
                  </a:lnTo>
                  <a:lnTo>
                    <a:pt x="1039" y="92"/>
                  </a:lnTo>
                  <a:lnTo>
                    <a:pt x="1042" y="85"/>
                  </a:lnTo>
                  <a:lnTo>
                    <a:pt x="1042" y="78"/>
                  </a:lnTo>
                  <a:lnTo>
                    <a:pt x="1046" y="71"/>
                  </a:lnTo>
                  <a:lnTo>
                    <a:pt x="1046" y="64"/>
                  </a:lnTo>
                  <a:lnTo>
                    <a:pt x="1046" y="64"/>
                  </a:lnTo>
                  <a:lnTo>
                    <a:pt x="1039" y="60"/>
                  </a:lnTo>
                  <a:lnTo>
                    <a:pt x="1039" y="53"/>
                  </a:lnTo>
                  <a:lnTo>
                    <a:pt x="1035" y="50"/>
                  </a:lnTo>
                  <a:lnTo>
                    <a:pt x="1035" y="46"/>
                  </a:lnTo>
                  <a:lnTo>
                    <a:pt x="1035" y="43"/>
                  </a:lnTo>
                  <a:lnTo>
                    <a:pt x="1035" y="39"/>
                  </a:lnTo>
                  <a:lnTo>
                    <a:pt x="1035" y="32"/>
                  </a:lnTo>
                  <a:lnTo>
                    <a:pt x="1032" y="25"/>
                  </a:lnTo>
                  <a:lnTo>
                    <a:pt x="1025" y="18"/>
                  </a:lnTo>
                  <a:lnTo>
                    <a:pt x="1021" y="14"/>
                  </a:lnTo>
                  <a:lnTo>
                    <a:pt x="1018" y="11"/>
                  </a:lnTo>
                  <a:lnTo>
                    <a:pt x="1014" y="7"/>
                  </a:lnTo>
                  <a:lnTo>
                    <a:pt x="1014" y="4"/>
                  </a:lnTo>
                  <a:lnTo>
                    <a:pt x="1011" y="0"/>
                  </a:lnTo>
                  <a:lnTo>
                    <a:pt x="1007" y="0"/>
                  </a:lnTo>
                  <a:lnTo>
                    <a:pt x="1004" y="0"/>
                  </a:lnTo>
                  <a:lnTo>
                    <a:pt x="1004" y="4"/>
                  </a:lnTo>
                  <a:lnTo>
                    <a:pt x="1000" y="4"/>
                  </a:lnTo>
                  <a:lnTo>
                    <a:pt x="996" y="4"/>
                  </a:lnTo>
                  <a:lnTo>
                    <a:pt x="996" y="7"/>
                  </a:lnTo>
                  <a:lnTo>
                    <a:pt x="993" y="14"/>
                  </a:lnTo>
                  <a:lnTo>
                    <a:pt x="993" y="18"/>
                  </a:lnTo>
                  <a:lnTo>
                    <a:pt x="993" y="25"/>
                  </a:lnTo>
                  <a:lnTo>
                    <a:pt x="993" y="25"/>
                  </a:lnTo>
                  <a:lnTo>
                    <a:pt x="982" y="32"/>
                  </a:lnTo>
                  <a:lnTo>
                    <a:pt x="979" y="43"/>
                  </a:lnTo>
                  <a:lnTo>
                    <a:pt x="979" y="50"/>
                  </a:lnTo>
                  <a:lnTo>
                    <a:pt x="979" y="53"/>
                  </a:lnTo>
                  <a:lnTo>
                    <a:pt x="979" y="57"/>
                  </a:lnTo>
                  <a:lnTo>
                    <a:pt x="979" y="67"/>
                  </a:lnTo>
                  <a:lnTo>
                    <a:pt x="982" y="74"/>
                  </a:lnTo>
                  <a:lnTo>
                    <a:pt x="986" y="81"/>
                  </a:lnTo>
                  <a:lnTo>
                    <a:pt x="993" y="88"/>
                  </a:lnTo>
                  <a:lnTo>
                    <a:pt x="996" y="92"/>
                  </a:lnTo>
                  <a:lnTo>
                    <a:pt x="1004" y="92"/>
                  </a:lnTo>
                  <a:lnTo>
                    <a:pt x="1007" y="92"/>
                  </a:lnTo>
                  <a:lnTo>
                    <a:pt x="1007" y="92"/>
                  </a:lnTo>
                  <a:lnTo>
                    <a:pt x="1000" y="99"/>
                  </a:lnTo>
                  <a:lnTo>
                    <a:pt x="1000" y="106"/>
                  </a:lnTo>
                  <a:lnTo>
                    <a:pt x="1000" y="113"/>
                  </a:lnTo>
                  <a:lnTo>
                    <a:pt x="1004" y="117"/>
                  </a:lnTo>
                  <a:lnTo>
                    <a:pt x="1007" y="120"/>
                  </a:lnTo>
                  <a:lnTo>
                    <a:pt x="1011" y="120"/>
                  </a:lnTo>
                  <a:lnTo>
                    <a:pt x="1014" y="124"/>
                  </a:lnTo>
                  <a:lnTo>
                    <a:pt x="1014" y="124"/>
                  </a:lnTo>
                  <a:lnTo>
                    <a:pt x="1021" y="124"/>
                  </a:lnTo>
                  <a:lnTo>
                    <a:pt x="1021" y="127"/>
                  </a:lnTo>
                  <a:lnTo>
                    <a:pt x="1025" y="131"/>
                  </a:lnTo>
                  <a:lnTo>
                    <a:pt x="1021" y="134"/>
                  </a:lnTo>
                  <a:lnTo>
                    <a:pt x="1021" y="138"/>
                  </a:lnTo>
                  <a:lnTo>
                    <a:pt x="1021" y="138"/>
                  </a:lnTo>
                  <a:lnTo>
                    <a:pt x="1018" y="141"/>
                  </a:lnTo>
                  <a:lnTo>
                    <a:pt x="1011" y="145"/>
                  </a:lnTo>
                  <a:lnTo>
                    <a:pt x="1004" y="148"/>
                  </a:lnTo>
                  <a:lnTo>
                    <a:pt x="996" y="152"/>
                  </a:lnTo>
                  <a:lnTo>
                    <a:pt x="989" y="155"/>
                  </a:lnTo>
                  <a:lnTo>
                    <a:pt x="986" y="159"/>
                  </a:lnTo>
                  <a:lnTo>
                    <a:pt x="982" y="159"/>
                  </a:lnTo>
                  <a:lnTo>
                    <a:pt x="975" y="159"/>
                  </a:lnTo>
                  <a:lnTo>
                    <a:pt x="972" y="159"/>
                  </a:lnTo>
                  <a:lnTo>
                    <a:pt x="972" y="159"/>
                  </a:lnTo>
                  <a:lnTo>
                    <a:pt x="972" y="155"/>
                  </a:lnTo>
                  <a:lnTo>
                    <a:pt x="972" y="155"/>
                  </a:lnTo>
                  <a:lnTo>
                    <a:pt x="975" y="131"/>
                  </a:lnTo>
                  <a:lnTo>
                    <a:pt x="958" y="131"/>
                  </a:lnTo>
                  <a:lnTo>
                    <a:pt x="947" y="131"/>
                  </a:lnTo>
                  <a:lnTo>
                    <a:pt x="944" y="131"/>
                  </a:lnTo>
                  <a:lnTo>
                    <a:pt x="940" y="134"/>
                  </a:lnTo>
                  <a:lnTo>
                    <a:pt x="940" y="134"/>
                  </a:lnTo>
                  <a:lnTo>
                    <a:pt x="940" y="134"/>
                  </a:lnTo>
                  <a:lnTo>
                    <a:pt x="940" y="148"/>
                  </a:lnTo>
                  <a:lnTo>
                    <a:pt x="940" y="155"/>
                  </a:lnTo>
                  <a:lnTo>
                    <a:pt x="940" y="159"/>
                  </a:lnTo>
                  <a:lnTo>
                    <a:pt x="937" y="162"/>
                  </a:lnTo>
                  <a:lnTo>
                    <a:pt x="937" y="162"/>
                  </a:lnTo>
                  <a:lnTo>
                    <a:pt x="933" y="162"/>
                  </a:lnTo>
                  <a:lnTo>
                    <a:pt x="930" y="159"/>
                  </a:lnTo>
                  <a:lnTo>
                    <a:pt x="930" y="159"/>
                  </a:lnTo>
                  <a:lnTo>
                    <a:pt x="930" y="159"/>
                  </a:lnTo>
                  <a:lnTo>
                    <a:pt x="923" y="155"/>
                  </a:lnTo>
                  <a:lnTo>
                    <a:pt x="919" y="152"/>
                  </a:lnTo>
                  <a:lnTo>
                    <a:pt x="912" y="152"/>
                  </a:lnTo>
                  <a:lnTo>
                    <a:pt x="912" y="155"/>
                  </a:lnTo>
                  <a:lnTo>
                    <a:pt x="908" y="155"/>
                  </a:lnTo>
                  <a:lnTo>
                    <a:pt x="908" y="155"/>
                  </a:lnTo>
                  <a:lnTo>
                    <a:pt x="901" y="162"/>
                  </a:lnTo>
                  <a:lnTo>
                    <a:pt x="894" y="162"/>
                  </a:lnTo>
                  <a:lnTo>
                    <a:pt x="891" y="162"/>
                  </a:lnTo>
                  <a:lnTo>
                    <a:pt x="887" y="162"/>
                  </a:lnTo>
                  <a:lnTo>
                    <a:pt x="887" y="159"/>
                  </a:lnTo>
                  <a:lnTo>
                    <a:pt x="884" y="155"/>
                  </a:lnTo>
                  <a:lnTo>
                    <a:pt x="884" y="155"/>
                  </a:lnTo>
                  <a:lnTo>
                    <a:pt x="880" y="148"/>
                  </a:lnTo>
                  <a:lnTo>
                    <a:pt x="877" y="141"/>
                  </a:lnTo>
                  <a:lnTo>
                    <a:pt x="873" y="141"/>
                  </a:lnTo>
                  <a:lnTo>
                    <a:pt x="870" y="141"/>
                  </a:lnTo>
                  <a:lnTo>
                    <a:pt x="866" y="145"/>
                  </a:lnTo>
                  <a:lnTo>
                    <a:pt x="866" y="145"/>
                  </a:lnTo>
                  <a:lnTo>
                    <a:pt x="856" y="141"/>
                  </a:lnTo>
                  <a:lnTo>
                    <a:pt x="852" y="138"/>
                  </a:lnTo>
                  <a:lnTo>
                    <a:pt x="849" y="134"/>
                  </a:lnTo>
                  <a:lnTo>
                    <a:pt x="845" y="131"/>
                  </a:lnTo>
                  <a:lnTo>
                    <a:pt x="845" y="127"/>
                  </a:lnTo>
                  <a:lnTo>
                    <a:pt x="845" y="127"/>
                  </a:lnTo>
                  <a:lnTo>
                    <a:pt x="845" y="120"/>
                  </a:lnTo>
                  <a:lnTo>
                    <a:pt x="841" y="117"/>
                  </a:lnTo>
                  <a:lnTo>
                    <a:pt x="838" y="117"/>
                  </a:lnTo>
                  <a:lnTo>
                    <a:pt x="834" y="117"/>
                  </a:lnTo>
                  <a:lnTo>
                    <a:pt x="831" y="117"/>
                  </a:lnTo>
                  <a:lnTo>
                    <a:pt x="831" y="117"/>
                  </a:lnTo>
                  <a:lnTo>
                    <a:pt x="820" y="117"/>
                  </a:lnTo>
                  <a:lnTo>
                    <a:pt x="813" y="120"/>
                  </a:lnTo>
                  <a:lnTo>
                    <a:pt x="806" y="124"/>
                  </a:lnTo>
                  <a:lnTo>
                    <a:pt x="806" y="127"/>
                  </a:lnTo>
                  <a:lnTo>
                    <a:pt x="803" y="131"/>
                  </a:lnTo>
                  <a:lnTo>
                    <a:pt x="803" y="138"/>
                  </a:lnTo>
                  <a:lnTo>
                    <a:pt x="803" y="141"/>
                  </a:lnTo>
                  <a:lnTo>
                    <a:pt x="806" y="141"/>
                  </a:lnTo>
                  <a:lnTo>
                    <a:pt x="806" y="145"/>
                  </a:lnTo>
                  <a:lnTo>
                    <a:pt x="810" y="148"/>
                  </a:lnTo>
                  <a:lnTo>
                    <a:pt x="810" y="152"/>
                  </a:lnTo>
                  <a:lnTo>
                    <a:pt x="810" y="155"/>
                  </a:lnTo>
                  <a:lnTo>
                    <a:pt x="806" y="159"/>
                  </a:lnTo>
                  <a:lnTo>
                    <a:pt x="806" y="162"/>
                  </a:lnTo>
                  <a:lnTo>
                    <a:pt x="806" y="162"/>
                  </a:lnTo>
                  <a:lnTo>
                    <a:pt x="806" y="191"/>
                  </a:lnTo>
                  <a:lnTo>
                    <a:pt x="803" y="194"/>
                  </a:lnTo>
                  <a:lnTo>
                    <a:pt x="799" y="198"/>
                  </a:lnTo>
                  <a:lnTo>
                    <a:pt x="799" y="198"/>
                  </a:lnTo>
                  <a:lnTo>
                    <a:pt x="799" y="198"/>
                  </a:lnTo>
                  <a:lnTo>
                    <a:pt x="799" y="198"/>
                  </a:lnTo>
                  <a:lnTo>
                    <a:pt x="796" y="187"/>
                  </a:lnTo>
                  <a:lnTo>
                    <a:pt x="792" y="176"/>
                  </a:lnTo>
                  <a:lnTo>
                    <a:pt x="785" y="166"/>
                  </a:lnTo>
                  <a:lnTo>
                    <a:pt x="782" y="159"/>
                  </a:lnTo>
                  <a:lnTo>
                    <a:pt x="778" y="152"/>
                  </a:lnTo>
                  <a:lnTo>
                    <a:pt x="775" y="145"/>
                  </a:lnTo>
                  <a:lnTo>
                    <a:pt x="771" y="145"/>
                  </a:lnTo>
                  <a:lnTo>
                    <a:pt x="768" y="148"/>
                  </a:lnTo>
                  <a:lnTo>
                    <a:pt x="768" y="152"/>
                  </a:lnTo>
                  <a:lnTo>
                    <a:pt x="764" y="155"/>
                  </a:lnTo>
                  <a:lnTo>
                    <a:pt x="764" y="159"/>
                  </a:lnTo>
                  <a:lnTo>
                    <a:pt x="760" y="159"/>
                  </a:lnTo>
                  <a:lnTo>
                    <a:pt x="757" y="159"/>
                  </a:lnTo>
                  <a:lnTo>
                    <a:pt x="750" y="155"/>
                  </a:lnTo>
                  <a:lnTo>
                    <a:pt x="743" y="155"/>
                  </a:lnTo>
                  <a:lnTo>
                    <a:pt x="736" y="159"/>
                  </a:lnTo>
                  <a:lnTo>
                    <a:pt x="732" y="159"/>
                  </a:lnTo>
                  <a:lnTo>
                    <a:pt x="722" y="159"/>
                  </a:lnTo>
                  <a:lnTo>
                    <a:pt x="715" y="155"/>
                  </a:lnTo>
                  <a:lnTo>
                    <a:pt x="711" y="155"/>
                  </a:lnTo>
                  <a:lnTo>
                    <a:pt x="711" y="152"/>
                  </a:lnTo>
                  <a:lnTo>
                    <a:pt x="715" y="148"/>
                  </a:lnTo>
                  <a:lnTo>
                    <a:pt x="715" y="148"/>
                  </a:lnTo>
                  <a:lnTo>
                    <a:pt x="718" y="145"/>
                  </a:lnTo>
                  <a:lnTo>
                    <a:pt x="718" y="145"/>
                  </a:lnTo>
                  <a:lnTo>
                    <a:pt x="725" y="138"/>
                  </a:lnTo>
                  <a:lnTo>
                    <a:pt x="725" y="131"/>
                  </a:lnTo>
                  <a:lnTo>
                    <a:pt x="725" y="124"/>
                  </a:lnTo>
                  <a:lnTo>
                    <a:pt x="725" y="120"/>
                  </a:lnTo>
                  <a:lnTo>
                    <a:pt x="722" y="117"/>
                  </a:lnTo>
                  <a:lnTo>
                    <a:pt x="718" y="113"/>
                  </a:lnTo>
                  <a:lnTo>
                    <a:pt x="715" y="113"/>
                  </a:lnTo>
                  <a:lnTo>
                    <a:pt x="715" y="113"/>
                  </a:lnTo>
                  <a:lnTo>
                    <a:pt x="708" y="106"/>
                  </a:lnTo>
                  <a:lnTo>
                    <a:pt x="704" y="106"/>
                  </a:lnTo>
                  <a:lnTo>
                    <a:pt x="704" y="106"/>
                  </a:lnTo>
                  <a:lnTo>
                    <a:pt x="701" y="106"/>
                  </a:lnTo>
                  <a:lnTo>
                    <a:pt x="701" y="110"/>
                  </a:lnTo>
                  <a:lnTo>
                    <a:pt x="701" y="110"/>
                  </a:lnTo>
                  <a:lnTo>
                    <a:pt x="701" y="113"/>
                  </a:lnTo>
                  <a:lnTo>
                    <a:pt x="701" y="117"/>
                  </a:lnTo>
                  <a:lnTo>
                    <a:pt x="701" y="120"/>
                  </a:lnTo>
                  <a:lnTo>
                    <a:pt x="697" y="120"/>
                  </a:lnTo>
                  <a:lnTo>
                    <a:pt x="697" y="120"/>
                  </a:lnTo>
                  <a:lnTo>
                    <a:pt x="694" y="117"/>
                  </a:lnTo>
                  <a:lnTo>
                    <a:pt x="690" y="117"/>
                  </a:lnTo>
                  <a:lnTo>
                    <a:pt x="690" y="117"/>
                  </a:lnTo>
                  <a:lnTo>
                    <a:pt x="672" y="99"/>
                  </a:lnTo>
                  <a:lnTo>
                    <a:pt x="655" y="88"/>
                  </a:lnTo>
                  <a:lnTo>
                    <a:pt x="641" y="81"/>
                  </a:lnTo>
                  <a:lnTo>
                    <a:pt x="634" y="81"/>
                  </a:lnTo>
                  <a:lnTo>
                    <a:pt x="620" y="78"/>
                  </a:lnTo>
                  <a:lnTo>
                    <a:pt x="609" y="74"/>
                  </a:lnTo>
                  <a:lnTo>
                    <a:pt x="605" y="71"/>
                  </a:lnTo>
                  <a:lnTo>
                    <a:pt x="602" y="71"/>
                  </a:lnTo>
                  <a:lnTo>
                    <a:pt x="602" y="71"/>
                  </a:lnTo>
                  <a:lnTo>
                    <a:pt x="595" y="67"/>
                  </a:lnTo>
                  <a:lnTo>
                    <a:pt x="591" y="67"/>
                  </a:lnTo>
                  <a:lnTo>
                    <a:pt x="591" y="67"/>
                  </a:lnTo>
                  <a:lnTo>
                    <a:pt x="588" y="71"/>
                  </a:lnTo>
                  <a:lnTo>
                    <a:pt x="588" y="74"/>
                  </a:lnTo>
                  <a:lnTo>
                    <a:pt x="591" y="78"/>
                  </a:lnTo>
                  <a:lnTo>
                    <a:pt x="591" y="81"/>
                  </a:lnTo>
                  <a:lnTo>
                    <a:pt x="591" y="81"/>
                  </a:lnTo>
                  <a:lnTo>
                    <a:pt x="588" y="88"/>
                  </a:lnTo>
                  <a:lnTo>
                    <a:pt x="584" y="88"/>
                  </a:lnTo>
                  <a:lnTo>
                    <a:pt x="584" y="88"/>
                  </a:lnTo>
                  <a:lnTo>
                    <a:pt x="581" y="85"/>
                  </a:lnTo>
                  <a:lnTo>
                    <a:pt x="581" y="85"/>
                  </a:lnTo>
                  <a:lnTo>
                    <a:pt x="577" y="81"/>
                  </a:lnTo>
                  <a:lnTo>
                    <a:pt x="574" y="74"/>
                  </a:lnTo>
                  <a:lnTo>
                    <a:pt x="570" y="67"/>
                  </a:lnTo>
                  <a:lnTo>
                    <a:pt x="567" y="60"/>
                  </a:lnTo>
                  <a:lnTo>
                    <a:pt x="563" y="57"/>
                  </a:lnTo>
                  <a:lnTo>
                    <a:pt x="560" y="53"/>
                  </a:lnTo>
                  <a:lnTo>
                    <a:pt x="556" y="50"/>
                  </a:lnTo>
                  <a:lnTo>
                    <a:pt x="553" y="46"/>
                  </a:lnTo>
                  <a:lnTo>
                    <a:pt x="549" y="46"/>
                  </a:lnTo>
                  <a:lnTo>
                    <a:pt x="546" y="46"/>
                  </a:lnTo>
                  <a:lnTo>
                    <a:pt x="546" y="50"/>
                  </a:lnTo>
                  <a:lnTo>
                    <a:pt x="546" y="53"/>
                  </a:lnTo>
                  <a:lnTo>
                    <a:pt x="549" y="57"/>
                  </a:lnTo>
                  <a:lnTo>
                    <a:pt x="549" y="57"/>
                  </a:lnTo>
                  <a:lnTo>
                    <a:pt x="549" y="60"/>
                  </a:lnTo>
                  <a:lnTo>
                    <a:pt x="546" y="67"/>
                  </a:lnTo>
                  <a:lnTo>
                    <a:pt x="542" y="71"/>
                  </a:lnTo>
                  <a:lnTo>
                    <a:pt x="539" y="71"/>
                  </a:lnTo>
                  <a:lnTo>
                    <a:pt x="535" y="71"/>
                  </a:lnTo>
                  <a:lnTo>
                    <a:pt x="535" y="67"/>
                  </a:lnTo>
                  <a:lnTo>
                    <a:pt x="531" y="67"/>
                  </a:lnTo>
                  <a:lnTo>
                    <a:pt x="531" y="64"/>
                  </a:lnTo>
                  <a:lnTo>
                    <a:pt x="524" y="60"/>
                  </a:lnTo>
                  <a:lnTo>
                    <a:pt x="521" y="60"/>
                  </a:lnTo>
                  <a:lnTo>
                    <a:pt x="517" y="64"/>
                  </a:lnTo>
                  <a:lnTo>
                    <a:pt x="514" y="67"/>
                  </a:lnTo>
                  <a:lnTo>
                    <a:pt x="514" y="67"/>
                  </a:lnTo>
                  <a:lnTo>
                    <a:pt x="510" y="71"/>
                  </a:lnTo>
                  <a:lnTo>
                    <a:pt x="507" y="74"/>
                  </a:lnTo>
                  <a:lnTo>
                    <a:pt x="503" y="78"/>
                  </a:lnTo>
                  <a:lnTo>
                    <a:pt x="500" y="81"/>
                  </a:lnTo>
                  <a:lnTo>
                    <a:pt x="500" y="81"/>
                  </a:lnTo>
                  <a:lnTo>
                    <a:pt x="493" y="81"/>
                  </a:lnTo>
                  <a:lnTo>
                    <a:pt x="482" y="85"/>
                  </a:lnTo>
                  <a:lnTo>
                    <a:pt x="475" y="92"/>
                  </a:lnTo>
                  <a:lnTo>
                    <a:pt x="465" y="95"/>
                  </a:lnTo>
                  <a:lnTo>
                    <a:pt x="461" y="103"/>
                  </a:lnTo>
                  <a:lnTo>
                    <a:pt x="454" y="106"/>
                  </a:lnTo>
                  <a:lnTo>
                    <a:pt x="454" y="106"/>
                  </a:lnTo>
                  <a:lnTo>
                    <a:pt x="447" y="113"/>
                  </a:lnTo>
                  <a:lnTo>
                    <a:pt x="440" y="117"/>
                  </a:lnTo>
                  <a:lnTo>
                    <a:pt x="433" y="117"/>
                  </a:lnTo>
                  <a:lnTo>
                    <a:pt x="429" y="113"/>
                  </a:lnTo>
                  <a:lnTo>
                    <a:pt x="426" y="113"/>
                  </a:lnTo>
                  <a:lnTo>
                    <a:pt x="422" y="110"/>
                  </a:lnTo>
                  <a:lnTo>
                    <a:pt x="415" y="106"/>
                  </a:lnTo>
                  <a:lnTo>
                    <a:pt x="408" y="99"/>
                  </a:lnTo>
                  <a:lnTo>
                    <a:pt x="401" y="95"/>
                  </a:lnTo>
                  <a:lnTo>
                    <a:pt x="398" y="92"/>
                  </a:lnTo>
                  <a:lnTo>
                    <a:pt x="391" y="88"/>
                  </a:lnTo>
                  <a:lnTo>
                    <a:pt x="391" y="88"/>
                  </a:lnTo>
                  <a:lnTo>
                    <a:pt x="384" y="85"/>
                  </a:lnTo>
                  <a:lnTo>
                    <a:pt x="376" y="85"/>
                  </a:lnTo>
                  <a:lnTo>
                    <a:pt x="369" y="81"/>
                  </a:lnTo>
                  <a:lnTo>
                    <a:pt x="362" y="78"/>
                  </a:lnTo>
                  <a:lnTo>
                    <a:pt x="359" y="78"/>
                  </a:lnTo>
                  <a:lnTo>
                    <a:pt x="355" y="74"/>
                  </a:lnTo>
                  <a:lnTo>
                    <a:pt x="355" y="74"/>
                  </a:lnTo>
                  <a:lnTo>
                    <a:pt x="352" y="74"/>
                  </a:lnTo>
                  <a:lnTo>
                    <a:pt x="348" y="71"/>
                  </a:lnTo>
                  <a:lnTo>
                    <a:pt x="341" y="71"/>
                  </a:lnTo>
                  <a:lnTo>
                    <a:pt x="334" y="71"/>
                  </a:lnTo>
                  <a:lnTo>
                    <a:pt x="327" y="74"/>
                  </a:lnTo>
                  <a:lnTo>
                    <a:pt x="327" y="74"/>
                  </a:lnTo>
                  <a:lnTo>
                    <a:pt x="320" y="74"/>
                  </a:lnTo>
                  <a:lnTo>
                    <a:pt x="313" y="74"/>
                  </a:lnTo>
                  <a:lnTo>
                    <a:pt x="306" y="71"/>
                  </a:lnTo>
                  <a:lnTo>
                    <a:pt x="299" y="67"/>
                  </a:lnTo>
                  <a:lnTo>
                    <a:pt x="295" y="67"/>
                  </a:lnTo>
                  <a:lnTo>
                    <a:pt x="292" y="67"/>
                  </a:lnTo>
                  <a:lnTo>
                    <a:pt x="285" y="64"/>
                  </a:lnTo>
                  <a:lnTo>
                    <a:pt x="278" y="64"/>
                  </a:lnTo>
                  <a:lnTo>
                    <a:pt x="274" y="57"/>
                  </a:lnTo>
                  <a:lnTo>
                    <a:pt x="274" y="57"/>
                  </a:lnTo>
                  <a:lnTo>
                    <a:pt x="271" y="53"/>
                  </a:lnTo>
                  <a:lnTo>
                    <a:pt x="264" y="53"/>
                  </a:lnTo>
                  <a:lnTo>
                    <a:pt x="260" y="50"/>
                  </a:lnTo>
                  <a:lnTo>
                    <a:pt x="257" y="50"/>
                  </a:lnTo>
                  <a:lnTo>
                    <a:pt x="253" y="50"/>
                  </a:lnTo>
                  <a:lnTo>
                    <a:pt x="250" y="46"/>
                  </a:lnTo>
                  <a:lnTo>
                    <a:pt x="243" y="46"/>
                  </a:lnTo>
                  <a:lnTo>
                    <a:pt x="243" y="46"/>
                  </a:lnTo>
                  <a:lnTo>
                    <a:pt x="243" y="53"/>
                  </a:lnTo>
                  <a:lnTo>
                    <a:pt x="243" y="57"/>
                  </a:lnTo>
                  <a:lnTo>
                    <a:pt x="243" y="60"/>
                  </a:lnTo>
                  <a:lnTo>
                    <a:pt x="243" y="64"/>
                  </a:lnTo>
                  <a:lnTo>
                    <a:pt x="239" y="64"/>
                  </a:lnTo>
                  <a:lnTo>
                    <a:pt x="236" y="60"/>
                  </a:lnTo>
                  <a:lnTo>
                    <a:pt x="228" y="57"/>
                  </a:lnTo>
                  <a:lnTo>
                    <a:pt x="225" y="50"/>
                  </a:lnTo>
                  <a:lnTo>
                    <a:pt x="218" y="46"/>
                  </a:lnTo>
                  <a:lnTo>
                    <a:pt x="214" y="43"/>
                  </a:lnTo>
                  <a:lnTo>
                    <a:pt x="207" y="39"/>
                  </a:lnTo>
                  <a:lnTo>
                    <a:pt x="197" y="36"/>
                  </a:lnTo>
                  <a:lnTo>
                    <a:pt x="190" y="32"/>
                  </a:lnTo>
                  <a:lnTo>
                    <a:pt x="186" y="29"/>
                  </a:lnTo>
                  <a:lnTo>
                    <a:pt x="186" y="29"/>
                  </a:lnTo>
                  <a:lnTo>
                    <a:pt x="183" y="29"/>
                  </a:lnTo>
                  <a:lnTo>
                    <a:pt x="179" y="25"/>
                  </a:lnTo>
                  <a:lnTo>
                    <a:pt x="172" y="25"/>
                  </a:lnTo>
                  <a:lnTo>
                    <a:pt x="165" y="21"/>
                  </a:lnTo>
                  <a:lnTo>
                    <a:pt x="155" y="25"/>
                  </a:lnTo>
                  <a:lnTo>
                    <a:pt x="140" y="29"/>
                  </a:lnTo>
                  <a:lnTo>
                    <a:pt x="133" y="32"/>
                  </a:lnTo>
                  <a:lnTo>
                    <a:pt x="126" y="36"/>
                  </a:lnTo>
                  <a:lnTo>
                    <a:pt x="123" y="36"/>
                  </a:lnTo>
                  <a:lnTo>
                    <a:pt x="119" y="36"/>
                  </a:lnTo>
                  <a:lnTo>
                    <a:pt x="116" y="36"/>
                  </a:lnTo>
                  <a:lnTo>
                    <a:pt x="112" y="36"/>
                  </a:lnTo>
                  <a:lnTo>
                    <a:pt x="109" y="36"/>
                  </a:lnTo>
                  <a:lnTo>
                    <a:pt x="102" y="39"/>
                  </a:lnTo>
                  <a:lnTo>
                    <a:pt x="95" y="43"/>
                  </a:lnTo>
                  <a:lnTo>
                    <a:pt x="91" y="46"/>
                  </a:lnTo>
                  <a:lnTo>
                    <a:pt x="88" y="53"/>
                  </a:lnTo>
                  <a:lnTo>
                    <a:pt x="84" y="60"/>
                  </a:lnTo>
                  <a:lnTo>
                    <a:pt x="81" y="67"/>
                  </a:lnTo>
                  <a:lnTo>
                    <a:pt x="77" y="78"/>
                  </a:lnTo>
                  <a:lnTo>
                    <a:pt x="70" y="85"/>
                  </a:lnTo>
                  <a:lnTo>
                    <a:pt x="66" y="95"/>
                  </a:lnTo>
                  <a:lnTo>
                    <a:pt x="59" y="99"/>
                  </a:lnTo>
                  <a:lnTo>
                    <a:pt x="52" y="103"/>
                  </a:lnTo>
                  <a:lnTo>
                    <a:pt x="42" y="103"/>
                  </a:lnTo>
                  <a:lnTo>
                    <a:pt x="31" y="106"/>
                  </a:lnTo>
                  <a:lnTo>
                    <a:pt x="24" y="110"/>
                  </a:lnTo>
                  <a:lnTo>
                    <a:pt x="21" y="113"/>
                  </a:lnTo>
                  <a:lnTo>
                    <a:pt x="17" y="120"/>
                  </a:lnTo>
                  <a:lnTo>
                    <a:pt x="17" y="127"/>
                  </a:lnTo>
                  <a:lnTo>
                    <a:pt x="21" y="134"/>
                  </a:lnTo>
                  <a:lnTo>
                    <a:pt x="24" y="138"/>
                  </a:lnTo>
                  <a:lnTo>
                    <a:pt x="31" y="145"/>
                  </a:lnTo>
                  <a:lnTo>
                    <a:pt x="38" y="152"/>
                  </a:lnTo>
                  <a:lnTo>
                    <a:pt x="52" y="166"/>
                  </a:lnTo>
                  <a:lnTo>
                    <a:pt x="70" y="184"/>
                  </a:lnTo>
                  <a:lnTo>
                    <a:pt x="77" y="198"/>
                  </a:lnTo>
                  <a:lnTo>
                    <a:pt x="77" y="212"/>
                  </a:lnTo>
                  <a:lnTo>
                    <a:pt x="70" y="215"/>
                  </a:lnTo>
                  <a:lnTo>
                    <a:pt x="66" y="215"/>
                  </a:lnTo>
                  <a:lnTo>
                    <a:pt x="59" y="212"/>
                  </a:lnTo>
                  <a:lnTo>
                    <a:pt x="56" y="208"/>
                  </a:lnTo>
                  <a:lnTo>
                    <a:pt x="52" y="205"/>
                  </a:lnTo>
                  <a:lnTo>
                    <a:pt x="49" y="201"/>
                  </a:lnTo>
                  <a:lnTo>
                    <a:pt x="42" y="201"/>
                  </a:lnTo>
                  <a:lnTo>
                    <a:pt x="31" y="201"/>
                  </a:lnTo>
                  <a:lnTo>
                    <a:pt x="24" y="205"/>
                  </a:lnTo>
                  <a:lnTo>
                    <a:pt x="14" y="208"/>
                  </a:lnTo>
                  <a:lnTo>
                    <a:pt x="7" y="215"/>
                  </a:lnTo>
                  <a:lnTo>
                    <a:pt x="3" y="226"/>
                  </a:lnTo>
                  <a:lnTo>
                    <a:pt x="0" y="233"/>
                  </a:lnTo>
                  <a:lnTo>
                    <a:pt x="0" y="240"/>
                  </a:lnTo>
                  <a:lnTo>
                    <a:pt x="0" y="247"/>
                  </a:lnTo>
                  <a:lnTo>
                    <a:pt x="7" y="254"/>
                  </a:lnTo>
                  <a:lnTo>
                    <a:pt x="28" y="261"/>
                  </a:lnTo>
                  <a:lnTo>
                    <a:pt x="45" y="268"/>
                  </a:lnTo>
                  <a:lnTo>
                    <a:pt x="66" y="265"/>
                  </a:lnTo>
                  <a:lnTo>
                    <a:pt x="66" y="265"/>
                  </a:lnTo>
                  <a:lnTo>
                    <a:pt x="70" y="265"/>
                  </a:lnTo>
                  <a:lnTo>
                    <a:pt x="73" y="261"/>
                  </a:lnTo>
                  <a:lnTo>
                    <a:pt x="81" y="258"/>
                  </a:lnTo>
                  <a:lnTo>
                    <a:pt x="84" y="258"/>
                  </a:lnTo>
                  <a:lnTo>
                    <a:pt x="91" y="258"/>
                  </a:lnTo>
                  <a:lnTo>
                    <a:pt x="95" y="258"/>
                  </a:lnTo>
                  <a:lnTo>
                    <a:pt x="95" y="261"/>
                  </a:lnTo>
                  <a:lnTo>
                    <a:pt x="91" y="265"/>
                  </a:lnTo>
                  <a:lnTo>
                    <a:pt x="91" y="268"/>
                  </a:lnTo>
                  <a:lnTo>
                    <a:pt x="88" y="268"/>
                  </a:lnTo>
                  <a:lnTo>
                    <a:pt x="88" y="275"/>
                  </a:lnTo>
                  <a:lnTo>
                    <a:pt x="91" y="279"/>
                  </a:lnTo>
                  <a:lnTo>
                    <a:pt x="95" y="282"/>
                  </a:lnTo>
                  <a:lnTo>
                    <a:pt x="95" y="286"/>
                  </a:lnTo>
                  <a:lnTo>
                    <a:pt x="95" y="289"/>
                  </a:lnTo>
                  <a:lnTo>
                    <a:pt x="91" y="293"/>
                  </a:lnTo>
                  <a:lnTo>
                    <a:pt x="84" y="296"/>
                  </a:lnTo>
                  <a:lnTo>
                    <a:pt x="77" y="300"/>
                  </a:lnTo>
                  <a:lnTo>
                    <a:pt x="70" y="303"/>
                  </a:lnTo>
                  <a:lnTo>
                    <a:pt x="63" y="307"/>
                  </a:lnTo>
                  <a:lnTo>
                    <a:pt x="59" y="310"/>
                  </a:lnTo>
                  <a:lnTo>
                    <a:pt x="56" y="317"/>
                  </a:lnTo>
                  <a:lnTo>
                    <a:pt x="56" y="324"/>
                  </a:lnTo>
                  <a:lnTo>
                    <a:pt x="56" y="324"/>
                  </a:lnTo>
                  <a:lnTo>
                    <a:pt x="56" y="324"/>
                  </a:lnTo>
                  <a:lnTo>
                    <a:pt x="56" y="324"/>
                  </a:lnTo>
                  <a:lnTo>
                    <a:pt x="56" y="324"/>
                  </a:lnTo>
                  <a:lnTo>
                    <a:pt x="52" y="328"/>
                  </a:lnTo>
                  <a:lnTo>
                    <a:pt x="45" y="332"/>
                  </a:lnTo>
                  <a:lnTo>
                    <a:pt x="38" y="335"/>
                  </a:lnTo>
                  <a:lnTo>
                    <a:pt x="28" y="342"/>
                  </a:lnTo>
                  <a:lnTo>
                    <a:pt x="17" y="349"/>
                  </a:lnTo>
                  <a:lnTo>
                    <a:pt x="14" y="353"/>
                  </a:lnTo>
                  <a:lnTo>
                    <a:pt x="17" y="360"/>
                  </a:lnTo>
                  <a:lnTo>
                    <a:pt x="21" y="367"/>
                  </a:lnTo>
                  <a:lnTo>
                    <a:pt x="24" y="367"/>
                  </a:lnTo>
                  <a:lnTo>
                    <a:pt x="28" y="370"/>
                  </a:lnTo>
                  <a:lnTo>
                    <a:pt x="35" y="374"/>
                  </a:lnTo>
                  <a:lnTo>
                    <a:pt x="38" y="374"/>
                  </a:lnTo>
                  <a:lnTo>
                    <a:pt x="38" y="377"/>
                  </a:lnTo>
                  <a:lnTo>
                    <a:pt x="38" y="381"/>
                  </a:lnTo>
                  <a:lnTo>
                    <a:pt x="38" y="388"/>
                  </a:lnTo>
                  <a:lnTo>
                    <a:pt x="38" y="395"/>
                  </a:lnTo>
                  <a:lnTo>
                    <a:pt x="42" y="402"/>
                  </a:lnTo>
                  <a:lnTo>
                    <a:pt x="49" y="405"/>
                  </a:lnTo>
                  <a:lnTo>
                    <a:pt x="52" y="405"/>
                  </a:lnTo>
                  <a:lnTo>
                    <a:pt x="59" y="405"/>
                  </a:lnTo>
                  <a:lnTo>
                    <a:pt x="66" y="405"/>
                  </a:lnTo>
                  <a:lnTo>
                    <a:pt x="70" y="405"/>
                  </a:lnTo>
                  <a:lnTo>
                    <a:pt x="70" y="409"/>
                  </a:lnTo>
                  <a:lnTo>
                    <a:pt x="73" y="413"/>
                  </a:lnTo>
                  <a:lnTo>
                    <a:pt x="77" y="423"/>
                  </a:lnTo>
                  <a:lnTo>
                    <a:pt x="77" y="430"/>
                  </a:lnTo>
                  <a:lnTo>
                    <a:pt x="77" y="434"/>
                  </a:lnTo>
                  <a:lnTo>
                    <a:pt x="81" y="434"/>
                  </a:lnTo>
                  <a:lnTo>
                    <a:pt x="84" y="434"/>
                  </a:lnTo>
                  <a:lnTo>
                    <a:pt x="91" y="434"/>
                  </a:lnTo>
                  <a:lnTo>
                    <a:pt x="95" y="427"/>
                  </a:lnTo>
                  <a:lnTo>
                    <a:pt x="95" y="427"/>
                  </a:lnTo>
                  <a:lnTo>
                    <a:pt x="98" y="427"/>
                  </a:lnTo>
                  <a:lnTo>
                    <a:pt x="102" y="427"/>
                  </a:lnTo>
                  <a:lnTo>
                    <a:pt x="102" y="430"/>
                  </a:lnTo>
                  <a:lnTo>
                    <a:pt x="105" y="434"/>
                  </a:lnTo>
                  <a:lnTo>
                    <a:pt x="105" y="437"/>
                  </a:lnTo>
                  <a:lnTo>
                    <a:pt x="105" y="437"/>
                  </a:lnTo>
                  <a:lnTo>
                    <a:pt x="109" y="441"/>
                  </a:lnTo>
                  <a:lnTo>
                    <a:pt x="112" y="444"/>
                  </a:lnTo>
                  <a:lnTo>
                    <a:pt x="116" y="444"/>
                  </a:lnTo>
                  <a:lnTo>
                    <a:pt x="119" y="444"/>
                  </a:lnTo>
                  <a:lnTo>
                    <a:pt x="126" y="437"/>
                  </a:lnTo>
                  <a:lnTo>
                    <a:pt x="126" y="437"/>
                  </a:lnTo>
                  <a:lnTo>
                    <a:pt x="130" y="434"/>
                  </a:lnTo>
                  <a:lnTo>
                    <a:pt x="133" y="430"/>
                  </a:lnTo>
                  <a:lnTo>
                    <a:pt x="137" y="427"/>
                  </a:lnTo>
                  <a:lnTo>
                    <a:pt x="140" y="427"/>
                  </a:lnTo>
                  <a:lnTo>
                    <a:pt x="144" y="427"/>
                  </a:lnTo>
                  <a:lnTo>
                    <a:pt x="144" y="430"/>
                  </a:lnTo>
                  <a:lnTo>
                    <a:pt x="144" y="434"/>
                  </a:lnTo>
                  <a:lnTo>
                    <a:pt x="144" y="437"/>
                  </a:lnTo>
                  <a:lnTo>
                    <a:pt x="140" y="448"/>
                  </a:lnTo>
                  <a:lnTo>
                    <a:pt x="137" y="458"/>
                  </a:lnTo>
                  <a:lnTo>
                    <a:pt x="133" y="465"/>
                  </a:lnTo>
                  <a:lnTo>
                    <a:pt x="130" y="465"/>
                  </a:lnTo>
                  <a:lnTo>
                    <a:pt x="126" y="469"/>
                  </a:lnTo>
                  <a:lnTo>
                    <a:pt x="119" y="476"/>
                  </a:lnTo>
                  <a:lnTo>
                    <a:pt x="112" y="483"/>
                  </a:lnTo>
                  <a:lnTo>
                    <a:pt x="102" y="490"/>
                  </a:lnTo>
                  <a:lnTo>
                    <a:pt x="95" y="497"/>
                  </a:lnTo>
                  <a:lnTo>
                    <a:pt x="88" y="504"/>
                  </a:lnTo>
                  <a:lnTo>
                    <a:pt x="88" y="504"/>
                  </a:lnTo>
                  <a:lnTo>
                    <a:pt x="81" y="508"/>
                  </a:lnTo>
                  <a:lnTo>
                    <a:pt x="77" y="511"/>
                  </a:lnTo>
                  <a:lnTo>
                    <a:pt x="70" y="518"/>
                  </a:lnTo>
                  <a:lnTo>
                    <a:pt x="66" y="525"/>
                  </a:lnTo>
                  <a:lnTo>
                    <a:pt x="66" y="525"/>
                  </a:lnTo>
                  <a:lnTo>
                    <a:pt x="73" y="522"/>
                  </a:lnTo>
                  <a:lnTo>
                    <a:pt x="81" y="518"/>
                  </a:lnTo>
                  <a:lnTo>
                    <a:pt x="88" y="518"/>
                  </a:lnTo>
                  <a:lnTo>
                    <a:pt x="98" y="515"/>
                  </a:lnTo>
                  <a:lnTo>
                    <a:pt x="116" y="508"/>
                  </a:lnTo>
                  <a:lnTo>
                    <a:pt x="133" y="494"/>
                  </a:lnTo>
                  <a:lnTo>
                    <a:pt x="155" y="476"/>
                  </a:lnTo>
                  <a:lnTo>
                    <a:pt x="169" y="458"/>
                  </a:lnTo>
                  <a:lnTo>
                    <a:pt x="169" y="458"/>
                  </a:lnTo>
                  <a:lnTo>
                    <a:pt x="172" y="455"/>
                  </a:lnTo>
                  <a:lnTo>
                    <a:pt x="179" y="451"/>
                  </a:lnTo>
                  <a:lnTo>
                    <a:pt x="186" y="448"/>
                  </a:lnTo>
                  <a:lnTo>
                    <a:pt x="190" y="444"/>
                  </a:lnTo>
                  <a:lnTo>
                    <a:pt x="193" y="437"/>
                  </a:lnTo>
                  <a:lnTo>
                    <a:pt x="193" y="434"/>
                  </a:lnTo>
                  <a:lnTo>
                    <a:pt x="190" y="427"/>
                  </a:lnTo>
                  <a:lnTo>
                    <a:pt x="190" y="427"/>
                  </a:lnTo>
                  <a:lnTo>
                    <a:pt x="186" y="427"/>
                  </a:lnTo>
                  <a:lnTo>
                    <a:pt x="186" y="423"/>
                  </a:lnTo>
                  <a:lnTo>
                    <a:pt x="186" y="420"/>
                  </a:lnTo>
                  <a:lnTo>
                    <a:pt x="190" y="416"/>
                  </a:lnTo>
                  <a:lnTo>
                    <a:pt x="193" y="416"/>
                  </a:lnTo>
                  <a:lnTo>
                    <a:pt x="197" y="409"/>
                  </a:lnTo>
                  <a:lnTo>
                    <a:pt x="200" y="402"/>
                  </a:lnTo>
                  <a:lnTo>
                    <a:pt x="204" y="395"/>
                  </a:lnTo>
                  <a:lnTo>
                    <a:pt x="207" y="388"/>
                  </a:lnTo>
                  <a:lnTo>
                    <a:pt x="214" y="377"/>
                  </a:lnTo>
                  <a:lnTo>
                    <a:pt x="214" y="370"/>
                  </a:lnTo>
                  <a:lnTo>
                    <a:pt x="218" y="370"/>
                  </a:lnTo>
                  <a:lnTo>
                    <a:pt x="221" y="367"/>
                  </a:lnTo>
                  <a:lnTo>
                    <a:pt x="232" y="363"/>
                  </a:lnTo>
                  <a:lnTo>
                    <a:pt x="243" y="360"/>
                  </a:lnTo>
                  <a:lnTo>
                    <a:pt x="257" y="360"/>
                  </a:lnTo>
                  <a:lnTo>
                    <a:pt x="257" y="360"/>
                  </a:lnTo>
                  <a:lnTo>
                    <a:pt x="260" y="363"/>
                  </a:lnTo>
                  <a:lnTo>
                    <a:pt x="264" y="367"/>
                  </a:lnTo>
                  <a:lnTo>
                    <a:pt x="264" y="367"/>
                  </a:lnTo>
                  <a:lnTo>
                    <a:pt x="264" y="370"/>
                  </a:lnTo>
                  <a:lnTo>
                    <a:pt x="260" y="370"/>
                  </a:lnTo>
                  <a:lnTo>
                    <a:pt x="253" y="374"/>
                  </a:lnTo>
                  <a:lnTo>
                    <a:pt x="246" y="374"/>
                  </a:lnTo>
                  <a:lnTo>
                    <a:pt x="236" y="377"/>
                  </a:lnTo>
                  <a:lnTo>
                    <a:pt x="228" y="381"/>
                  </a:lnTo>
                  <a:lnTo>
                    <a:pt x="225" y="391"/>
                  </a:lnTo>
                  <a:lnTo>
                    <a:pt x="225" y="391"/>
                  </a:lnTo>
                  <a:lnTo>
                    <a:pt x="221" y="398"/>
                  </a:lnTo>
                  <a:lnTo>
                    <a:pt x="221" y="402"/>
                  </a:lnTo>
                  <a:lnTo>
                    <a:pt x="218" y="405"/>
                  </a:lnTo>
                  <a:lnTo>
                    <a:pt x="218" y="405"/>
                  </a:lnTo>
                  <a:lnTo>
                    <a:pt x="218" y="409"/>
                  </a:lnTo>
                  <a:lnTo>
                    <a:pt x="218" y="413"/>
                  </a:lnTo>
                  <a:lnTo>
                    <a:pt x="218" y="420"/>
                  </a:lnTo>
                  <a:lnTo>
                    <a:pt x="221" y="420"/>
                  </a:lnTo>
                  <a:lnTo>
                    <a:pt x="225" y="423"/>
                  </a:lnTo>
                  <a:lnTo>
                    <a:pt x="232" y="420"/>
                  </a:lnTo>
                  <a:lnTo>
                    <a:pt x="232" y="420"/>
                  </a:lnTo>
                  <a:lnTo>
                    <a:pt x="239" y="416"/>
                  </a:lnTo>
                  <a:lnTo>
                    <a:pt x="243" y="413"/>
                  </a:lnTo>
                  <a:lnTo>
                    <a:pt x="250" y="409"/>
                  </a:lnTo>
                  <a:lnTo>
                    <a:pt x="257" y="402"/>
                  </a:lnTo>
                  <a:lnTo>
                    <a:pt x="260" y="398"/>
                  </a:lnTo>
                  <a:lnTo>
                    <a:pt x="264" y="395"/>
                  </a:lnTo>
                  <a:lnTo>
                    <a:pt x="264" y="391"/>
                  </a:lnTo>
                  <a:lnTo>
                    <a:pt x="264" y="388"/>
                  </a:lnTo>
                  <a:lnTo>
                    <a:pt x="267" y="384"/>
                  </a:lnTo>
                  <a:lnTo>
                    <a:pt x="267" y="381"/>
                  </a:lnTo>
                  <a:lnTo>
                    <a:pt x="271" y="377"/>
                  </a:lnTo>
                  <a:lnTo>
                    <a:pt x="274" y="374"/>
                  </a:lnTo>
                  <a:lnTo>
                    <a:pt x="278" y="377"/>
                  </a:lnTo>
                  <a:lnTo>
                    <a:pt x="285" y="381"/>
                  </a:lnTo>
                  <a:lnTo>
                    <a:pt x="285" y="381"/>
                  </a:lnTo>
                  <a:lnTo>
                    <a:pt x="292" y="381"/>
                  </a:lnTo>
                  <a:lnTo>
                    <a:pt x="299" y="381"/>
                  </a:lnTo>
                  <a:lnTo>
                    <a:pt x="302" y="384"/>
                  </a:lnTo>
                  <a:lnTo>
                    <a:pt x="310" y="388"/>
                  </a:lnTo>
                  <a:lnTo>
                    <a:pt x="313" y="395"/>
                  </a:lnTo>
                  <a:lnTo>
                    <a:pt x="313" y="395"/>
                  </a:lnTo>
                  <a:lnTo>
                    <a:pt x="320" y="395"/>
                  </a:lnTo>
                  <a:lnTo>
                    <a:pt x="327" y="398"/>
                  </a:lnTo>
                  <a:lnTo>
                    <a:pt x="338" y="398"/>
                  </a:lnTo>
                  <a:lnTo>
                    <a:pt x="348" y="402"/>
                  </a:lnTo>
                  <a:lnTo>
                    <a:pt x="352" y="402"/>
                  </a:lnTo>
                  <a:lnTo>
                    <a:pt x="355" y="405"/>
                  </a:lnTo>
                  <a:lnTo>
                    <a:pt x="362" y="409"/>
                  </a:lnTo>
                  <a:lnTo>
                    <a:pt x="366" y="413"/>
                  </a:lnTo>
                  <a:lnTo>
                    <a:pt x="369" y="413"/>
                  </a:lnTo>
                  <a:lnTo>
                    <a:pt x="369" y="409"/>
                  </a:lnTo>
                  <a:lnTo>
                    <a:pt x="373" y="409"/>
                  </a:lnTo>
                  <a:lnTo>
                    <a:pt x="380" y="405"/>
                  </a:lnTo>
                  <a:lnTo>
                    <a:pt x="384" y="405"/>
                  </a:lnTo>
                  <a:lnTo>
                    <a:pt x="387" y="409"/>
                  </a:lnTo>
                  <a:lnTo>
                    <a:pt x="391" y="416"/>
                  </a:lnTo>
                  <a:lnTo>
                    <a:pt x="394" y="423"/>
                  </a:lnTo>
                  <a:lnTo>
                    <a:pt x="405" y="430"/>
                  </a:lnTo>
                  <a:lnTo>
                    <a:pt x="412" y="437"/>
                  </a:lnTo>
                  <a:lnTo>
                    <a:pt x="419" y="444"/>
                  </a:lnTo>
                  <a:lnTo>
                    <a:pt x="426" y="451"/>
                  </a:lnTo>
                  <a:lnTo>
                    <a:pt x="429" y="455"/>
                  </a:lnTo>
                  <a:lnTo>
                    <a:pt x="433" y="458"/>
                  </a:lnTo>
                  <a:lnTo>
                    <a:pt x="447" y="430"/>
                  </a:lnTo>
                  <a:lnTo>
                    <a:pt x="447" y="434"/>
                  </a:lnTo>
                  <a:lnTo>
                    <a:pt x="450" y="437"/>
                  </a:lnTo>
                  <a:lnTo>
                    <a:pt x="457" y="444"/>
                  </a:lnTo>
                  <a:lnTo>
                    <a:pt x="461" y="451"/>
                  </a:lnTo>
                  <a:lnTo>
                    <a:pt x="465" y="458"/>
                  </a:lnTo>
                  <a:lnTo>
                    <a:pt x="468" y="465"/>
                  </a:lnTo>
                  <a:lnTo>
                    <a:pt x="468" y="465"/>
                  </a:lnTo>
                  <a:lnTo>
                    <a:pt x="472" y="469"/>
                  </a:lnTo>
                  <a:lnTo>
                    <a:pt x="475" y="472"/>
                  </a:lnTo>
                  <a:lnTo>
                    <a:pt x="479" y="479"/>
                  </a:lnTo>
                  <a:lnTo>
                    <a:pt x="482" y="483"/>
                  </a:lnTo>
                  <a:lnTo>
                    <a:pt x="482" y="487"/>
                  </a:lnTo>
                  <a:lnTo>
                    <a:pt x="482" y="490"/>
                  </a:lnTo>
                  <a:lnTo>
                    <a:pt x="486" y="497"/>
                  </a:lnTo>
                  <a:lnTo>
                    <a:pt x="486" y="504"/>
                  </a:lnTo>
                  <a:lnTo>
                    <a:pt x="493" y="508"/>
                  </a:lnTo>
                  <a:lnTo>
                    <a:pt x="493" y="508"/>
                  </a:lnTo>
                  <a:lnTo>
                    <a:pt x="493" y="511"/>
                  </a:lnTo>
                  <a:lnTo>
                    <a:pt x="493" y="511"/>
                  </a:lnTo>
                  <a:lnTo>
                    <a:pt x="496" y="511"/>
                  </a:lnTo>
                  <a:lnTo>
                    <a:pt x="503" y="508"/>
                  </a:lnTo>
                  <a:lnTo>
                    <a:pt x="503" y="508"/>
                  </a:lnTo>
                  <a:lnTo>
                    <a:pt x="503" y="511"/>
                  </a:lnTo>
                  <a:lnTo>
                    <a:pt x="503" y="511"/>
                  </a:lnTo>
                  <a:lnTo>
                    <a:pt x="507" y="518"/>
                  </a:lnTo>
                  <a:lnTo>
                    <a:pt x="507" y="525"/>
                  </a:lnTo>
                  <a:lnTo>
                    <a:pt x="507" y="525"/>
                  </a:lnTo>
                  <a:lnTo>
                    <a:pt x="503" y="529"/>
                  </a:lnTo>
                  <a:lnTo>
                    <a:pt x="503" y="532"/>
                  </a:lnTo>
                  <a:lnTo>
                    <a:pt x="503" y="539"/>
                  </a:lnTo>
                  <a:lnTo>
                    <a:pt x="503" y="543"/>
                  </a:lnTo>
                  <a:lnTo>
                    <a:pt x="507" y="546"/>
                  </a:lnTo>
                  <a:lnTo>
                    <a:pt x="510" y="550"/>
                  </a:lnTo>
                  <a:lnTo>
                    <a:pt x="510" y="561"/>
                  </a:lnTo>
                  <a:lnTo>
                    <a:pt x="514" y="564"/>
                  </a:lnTo>
                  <a:lnTo>
                    <a:pt x="514" y="568"/>
                  </a:lnTo>
                  <a:lnTo>
                    <a:pt x="517" y="571"/>
                  </a:lnTo>
                  <a:lnTo>
                    <a:pt x="521" y="575"/>
                  </a:lnTo>
                  <a:lnTo>
                    <a:pt x="528" y="582"/>
                  </a:lnTo>
                  <a:lnTo>
                    <a:pt x="531" y="589"/>
                  </a:lnTo>
                  <a:lnTo>
                    <a:pt x="535" y="596"/>
                  </a:lnTo>
                  <a:lnTo>
                    <a:pt x="539" y="603"/>
                  </a:lnTo>
                  <a:lnTo>
                    <a:pt x="539" y="603"/>
                  </a:lnTo>
                  <a:lnTo>
                    <a:pt x="549" y="613"/>
                  </a:lnTo>
                  <a:lnTo>
                    <a:pt x="560" y="620"/>
                  </a:lnTo>
                  <a:lnTo>
                    <a:pt x="570" y="627"/>
                  </a:lnTo>
                  <a:lnTo>
                    <a:pt x="577" y="631"/>
                  </a:lnTo>
                  <a:lnTo>
                    <a:pt x="581" y="634"/>
                  </a:lnTo>
                  <a:lnTo>
                    <a:pt x="584" y="634"/>
                  </a:lnTo>
                  <a:lnTo>
                    <a:pt x="591" y="642"/>
                  </a:lnTo>
                  <a:lnTo>
                    <a:pt x="595" y="649"/>
                  </a:lnTo>
                  <a:lnTo>
                    <a:pt x="598" y="656"/>
                  </a:lnTo>
                  <a:lnTo>
                    <a:pt x="598" y="659"/>
                  </a:lnTo>
                  <a:lnTo>
                    <a:pt x="602" y="663"/>
                  </a:lnTo>
                  <a:lnTo>
                    <a:pt x="602" y="677"/>
                  </a:lnTo>
                  <a:lnTo>
                    <a:pt x="598" y="680"/>
                  </a:lnTo>
                  <a:lnTo>
                    <a:pt x="598" y="684"/>
                  </a:lnTo>
                  <a:lnTo>
                    <a:pt x="591" y="684"/>
                  </a:lnTo>
                  <a:lnTo>
                    <a:pt x="588" y="684"/>
                  </a:lnTo>
                  <a:lnTo>
                    <a:pt x="588" y="684"/>
                  </a:lnTo>
                  <a:lnTo>
                    <a:pt x="584" y="684"/>
                  </a:lnTo>
                  <a:lnTo>
                    <a:pt x="584" y="698"/>
                  </a:lnTo>
                  <a:lnTo>
                    <a:pt x="588" y="719"/>
                  </a:lnTo>
                  <a:lnTo>
                    <a:pt x="588" y="740"/>
                  </a:lnTo>
                  <a:lnTo>
                    <a:pt x="588" y="747"/>
                  </a:lnTo>
                  <a:lnTo>
                    <a:pt x="591" y="758"/>
                  </a:lnTo>
                  <a:lnTo>
                    <a:pt x="591" y="761"/>
                  </a:lnTo>
                  <a:lnTo>
                    <a:pt x="588" y="768"/>
                  </a:lnTo>
                  <a:lnTo>
                    <a:pt x="588" y="772"/>
                  </a:lnTo>
                  <a:lnTo>
                    <a:pt x="584" y="772"/>
                  </a:lnTo>
                  <a:lnTo>
                    <a:pt x="581" y="782"/>
                  </a:lnTo>
                  <a:lnTo>
                    <a:pt x="581" y="800"/>
                  </a:lnTo>
                  <a:lnTo>
                    <a:pt x="581" y="821"/>
                  </a:lnTo>
                  <a:lnTo>
                    <a:pt x="584" y="828"/>
                  </a:lnTo>
                  <a:lnTo>
                    <a:pt x="591" y="856"/>
                  </a:lnTo>
                  <a:lnTo>
                    <a:pt x="602" y="881"/>
                  </a:lnTo>
                  <a:lnTo>
                    <a:pt x="616" y="902"/>
                  </a:lnTo>
                  <a:lnTo>
                    <a:pt x="623" y="913"/>
                  </a:lnTo>
                  <a:lnTo>
                    <a:pt x="630" y="920"/>
                  </a:lnTo>
                  <a:lnTo>
                    <a:pt x="637" y="930"/>
                  </a:lnTo>
                  <a:lnTo>
                    <a:pt x="644" y="937"/>
                  </a:lnTo>
                  <a:lnTo>
                    <a:pt x="651" y="941"/>
                  </a:lnTo>
                  <a:lnTo>
                    <a:pt x="658" y="941"/>
                  </a:lnTo>
                  <a:lnTo>
                    <a:pt x="658" y="941"/>
                  </a:lnTo>
                  <a:lnTo>
                    <a:pt x="665" y="945"/>
                  </a:lnTo>
                  <a:lnTo>
                    <a:pt x="672" y="952"/>
                  </a:lnTo>
                  <a:lnTo>
                    <a:pt x="676" y="959"/>
                  </a:lnTo>
                  <a:lnTo>
                    <a:pt x="679" y="966"/>
                  </a:lnTo>
                  <a:lnTo>
                    <a:pt x="683" y="973"/>
                  </a:lnTo>
                  <a:lnTo>
                    <a:pt x="683" y="976"/>
                  </a:lnTo>
                  <a:lnTo>
                    <a:pt x="683" y="976"/>
                  </a:lnTo>
                  <a:lnTo>
                    <a:pt x="686" y="983"/>
                  </a:lnTo>
                  <a:lnTo>
                    <a:pt x="690" y="990"/>
                  </a:lnTo>
                  <a:lnTo>
                    <a:pt x="697" y="1001"/>
                  </a:lnTo>
                  <a:lnTo>
                    <a:pt x="701" y="1008"/>
                  </a:lnTo>
                  <a:lnTo>
                    <a:pt x="704" y="1019"/>
                  </a:lnTo>
                  <a:lnTo>
                    <a:pt x="708" y="1026"/>
                  </a:lnTo>
                  <a:lnTo>
                    <a:pt x="708" y="1026"/>
                  </a:lnTo>
                  <a:lnTo>
                    <a:pt x="711" y="1033"/>
                  </a:lnTo>
                  <a:lnTo>
                    <a:pt x="715" y="1040"/>
                  </a:lnTo>
                  <a:lnTo>
                    <a:pt x="718" y="1050"/>
                  </a:lnTo>
                  <a:lnTo>
                    <a:pt x="718" y="1050"/>
                  </a:lnTo>
                  <a:lnTo>
                    <a:pt x="725" y="1054"/>
                  </a:lnTo>
                  <a:lnTo>
                    <a:pt x="732" y="1057"/>
                  </a:lnTo>
                  <a:lnTo>
                    <a:pt x="736" y="1064"/>
                  </a:lnTo>
                  <a:lnTo>
                    <a:pt x="743" y="1075"/>
                  </a:lnTo>
                  <a:lnTo>
                    <a:pt x="743" y="1078"/>
                  </a:lnTo>
                  <a:lnTo>
                    <a:pt x="746" y="1082"/>
                  </a:lnTo>
                  <a:lnTo>
                    <a:pt x="750" y="1089"/>
                  </a:lnTo>
                  <a:lnTo>
                    <a:pt x="757" y="1096"/>
                  </a:lnTo>
                  <a:lnTo>
                    <a:pt x="760" y="1107"/>
                  </a:lnTo>
                  <a:lnTo>
                    <a:pt x="768" y="1110"/>
                  </a:lnTo>
                  <a:lnTo>
                    <a:pt x="771" y="1117"/>
                  </a:lnTo>
                  <a:lnTo>
                    <a:pt x="775" y="1117"/>
                  </a:lnTo>
                  <a:lnTo>
                    <a:pt x="782" y="1121"/>
                  </a:lnTo>
                  <a:lnTo>
                    <a:pt x="785" y="1121"/>
                  </a:lnTo>
                  <a:lnTo>
                    <a:pt x="789" y="1121"/>
                  </a:lnTo>
                  <a:lnTo>
                    <a:pt x="789" y="1117"/>
                  </a:lnTo>
                  <a:lnTo>
                    <a:pt x="782" y="1110"/>
                  </a:lnTo>
                  <a:lnTo>
                    <a:pt x="778" y="1103"/>
                  </a:lnTo>
                  <a:lnTo>
                    <a:pt x="771" y="1092"/>
                  </a:lnTo>
                  <a:lnTo>
                    <a:pt x="768" y="1089"/>
                  </a:lnTo>
                  <a:lnTo>
                    <a:pt x="764" y="1082"/>
                  </a:lnTo>
                  <a:lnTo>
                    <a:pt x="760" y="1071"/>
                  </a:lnTo>
                  <a:lnTo>
                    <a:pt x="753" y="1061"/>
                  </a:lnTo>
                  <a:lnTo>
                    <a:pt x="750" y="1050"/>
                  </a:lnTo>
                  <a:lnTo>
                    <a:pt x="736" y="1036"/>
                  </a:lnTo>
                  <a:lnTo>
                    <a:pt x="722" y="1015"/>
                  </a:lnTo>
                  <a:lnTo>
                    <a:pt x="715" y="990"/>
                  </a:lnTo>
                  <a:lnTo>
                    <a:pt x="715" y="987"/>
                  </a:lnTo>
                  <a:lnTo>
                    <a:pt x="715" y="987"/>
                  </a:lnTo>
                  <a:lnTo>
                    <a:pt x="715" y="983"/>
                  </a:lnTo>
                  <a:lnTo>
                    <a:pt x="718" y="980"/>
                  </a:lnTo>
                  <a:lnTo>
                    <a:pt x="718" y="980"/>
                  </a:lnTo>
                  <a:lnTo>
                    <a:pt x="722" y="980"/>
                  </a:lnTo>
                  <a:lnTo>
                    <a:pt x="729" y="983"/>
                  </a:lnTo>
                  <a:lnTo>
                    <a:pt x="732" y="990"/>
                  </a:lnTo>
                  <a:lnTo>
                    <a:pt x="739" y="1011"/>
                  </a:lnTo>
                  <a:lnTo>
                    <a:pt x="753" y="1029"/>
                  </a:lnTo>
                  <a:lnTo>
                    <a:pt x="768" y="1047"/>
                  </a:lnTo>
                  <a:lnTo>
                    <a:pt x="768" y="1047"/>
                  </a:lnTo>
                  <a:lnTo>
                    <a:pt x="771" y="1047"/>
                  </a:lnTo>
                  <a:lnTo>
                    <a:pt x="778" y="1050"/>
                  </a:lnTo>
                  <a:lnTo>
                    <a:pt x="782" y="1054"/>
                  </a:lnTo>
                  <a:lnTo>
                    <a:pt x="785" y="1057"/>
                  </a:lnTo>
                  <a:lnTo>
                    <a:pt x="789" y="1064"/>
                  </a:lnTo>
                  <a:lnTo>
                    <a:pt x="789" y="1068"/>
                  </a:lnTo>
                  <a:lnTo>
                    <a:pt x="792" y="1071"/>
                  </a:lnTo>
                  <a:lnTo>
                    <a:pt x="799" y="1078"/>
                  </a:lnTo>
                  <a:lnTo>
                    <a:pt x="806" y="1085"/>
                  </a:lnTo>
                  <a:lnTo>
                    <a:pt x="813" y="1096"/>
                  </a:lnTo>
                  <a:lnTo>
                    <a:pt x="820" y="1103"/>
                  </a:lnTo>
                  <a:lnTo>
                    <a:pt x="827" y="1110"/>
                  </a:lnTo>
                  <a:lnTo>
                    <a:pt x="831" y="1117"/>
                  </a:lnTo>
                  <a:lnTo>
                    <a:pt x="834" y="1124"/>
                  </a:lnTo>
                  <a:lnTo>
                    <a:pt x="838" y="1145"/>
                  </a:lnTo>
                  <a:lnTo>
                    <a:pt x="841" y="1174"/>
                  </a:lnTo>
                  <a:lnTo>
                    <a:pt x="841" y="1174"/>
                  </a:lnTo>
                  <a:lnTo>
                    <a:pt x="845" y="1177"/>
                  </a:lnTo>
                  <a:lnTo>
                    <a:pt x="852" y="1177"/>
                  </a:lnTo>
                  <a:lnTo>
                    <a:pt x="863" y="1181"/>
                  </a:lnTo>
                  <a:lnTo>
                    <a:pt x="866" y="1181"/>
                  </a:lnTo>
                  <a:lnTo>
                    <a:pt x="873" y="1181"/>
                  </a:lnTo>
                  <a:lnTo>
                    <a:pt x="880" y="1184"/>
                  </a:lnTo>
                  <a:lnTo>
                    <a:pt x="891" y="1191"/>
                  </a:lnTo>
                  <a:lnTo>
                    <a:pt x="898" y="1195"/>
                  </a:lnTo>
                  <a:lnTo>
                    <a:pt x="905" y="1202"/>
                  </a:lnTo>
                  <a:lnTo>
                    <a:pt x="923" y="1202"/>
                  </a:lnTo>
                  <a:lnTo>
                    <a:pt x="923" y="1202"/>
                  </a:lnTo>
                  <a:lnTo>
                    <a:pt x="930" y="1205"/>
                  </a:lnTo>
                  <a:lnTo>
                    <a:pt x="937" y="1209"/>
                  </a:lnTo>
                  <a:lnTo>
                    <a:pt x="947" y="1212"/>
                  </a:lnTo>
                  <a:lnTo>
                    <a:pt x="958" y="1216"/>
                  </a:lnTo>
                  <a:lnTo>
                    <a:pt x="972" y="1219"/>
                  </a:lnTo>
                  <a:lnTo>
                    <a:pt x="972" y="1219"/>
                  </a:lnTo>
                  <a:lnTo>
                    <a:pt x="979" y="1219"/>
                  </a:lnTo>
                  <a:lnTo>
                    <a:pt x="989" y="1219"/>
                  </a:lnTo>
                  <a:lnTo>
                    <a:pt x="996" y="1219"/>
                  </a:lnTo>
                  <a:lnTo>
                    <a:pt x="1004" y="1219"/>
                  </a:lnTo>
                  <a:lnTo>
                    <a:pt x="1007" y="1219"/>
                  </a:lnTo>
                  <a:lnTo>
                    <a:pt x="1011" y="1219"/>
                  </a:lnTo>
                  <a:lnTo>
                    <a:pt x="1014" y="1223"/>
                  </a:lnTo>
                  <a:lnTo>
                    <a:pt x="1018" y="1226"/>
                  </a:lnTo>
                  <a:lnTo>
                    <a:pt x="1021" y="1233"/>
                  </a:lnTo>
                  <a:lnTo>
                    <a:pt x="1025" y="1240"/>
                  </a:lnTo>
                  <a:lnTo>
                    <a:pt x="1032" y="1247"/>
                  </a:lnTo>
                  <a:lnTo>
                    <a:pt x="1042" y="1240"/>
                  </a:lnTo>
                  <a:lnTo>
                    <a:pt x="1046" y="1240"/>
                  </a:lnTo>
                  <a:lnTo>
                    <a:pt x="1046" y="1237"/>
                  </a:lnTo>
                  <a:lnTo>
                    <a:pt x="1049" y="1237"/>
                  </a:lnTo>
                  <a:lnTo>
                    <a:pt x="1053" y="1237"/>
                  </a:lnTo>
                  <a:lnTo>
                    <a:pt x="1049" y="1237"/>
                  </a:lnTo>
                  <a:lnTo>
                    <a:pt x="1049" y="1237"/>
                  </a:lnTo>
                  <a:lnTo>
                    <a:pt x="1046" y="1240"/>
                  </a:lnTo>
                  <a:lnTo>
                    <a:pt x="1042" y="1240"/>
                  </a:lnTo>
                  <a:lnTo>
                    <a:pt x="1035" y="1247"/>
                  </a:lnTo>
                  <a:lnTo>
                    <a:pt x="1035" y="1247"/>
                  </a:lnTo>
                  <a:lnTo>
                    <a:pt x="1042" y="1251"/>
                  </a:lnTo>
                  <a:lnTo>
                    <a:pt x="1046" y="1255"/>
                  </a:lnTo>
                  <a:lnTo>
                    <a:pt x="1049" y="1255"/>
                  </a:lnTo>
                  <a:lnTo>
                    <a:pt x="1053" y="1258"/>
                  </a:lnTo>
                  <a:lnTo>
                    <a:pt x="1060" y="1258"/>
                  </a:lnTo>
                  <a:lnTo>
                    <a:pt x="1067" y="1262"/>
                  </a:lnTo>
                  <a:lnTo>
                    <a:pt x="1078" y="1262"/>
                  </a:lnTo>
                  <a:lnTo>
                    <a:pt x="1078" y="1262"/>
                  </a:lnTo>
                  <a:lnTo>
                    <a:pt x="1081" y="1258"/>
                  </a:lnTo>
                  <a:lnTo>
                    <a:pt x="1081" y="1258"/>
                  </a:lnTo>
                  <a:lnTo>
                    <a:pt x="1081" y="1258"/>
                  </a:lnTo>
                  <a:lnTo>
                    <a:pt x="1081" y="1258"/>
                  </a:lnTo>
                  <a:lnTo>
                    <a:pt x="1081" y="1258"/>
                  </a:lnTo>
                  <a:lnTo>
                    <a:pt x="1085" y="1258"/>
                  </a:lnTo>
                  <a:lnTo>
                    <a:pt x="1085" y="1262"/>
                  </a:lnTo>
                  <a:lnTo>
                    <a:pt x="1088" y="1262"/>
                  </a:lnTo>
                  <a:lnTo>
                    <a:pt x="1085" y="1262"/>
                  </a:lnTo>
                  <a:lnTo>
                    <a:pt x="1085" y="1262"/>
                  </a:lnTo>
                  <a:lnTo>
                    <a:pt x="1085" y="1265"/>
                  </a:lnTo>
                  <a:lnTo>
                    <a:pt x="1085" y="1265"/>
                  </a:lnTo>
                  <a:lnTo>
                    <a:pt x="1085" y="1265"/>
                  </a:lnTo>
                  <a:lnTo>
                    <a:pt x="1081" y="1265"/>
                  </a:lnTo>
                  <a:lnTo>
                    <a:pt x="1081" y="1265"/>
                  </a:lnTo>
                  <a:lnTo>
                    <a:pt x="1081" y="1265"/>
                  </a:lnTo>
                  <a:lnTo>
                    <a:pt x="1078" y="1265"/>
                  </a:lnTo>
                  <a:lnTo>
                    <a:pt x="1081" y="1269"/>
                  </a:lnTo>
                  <a:lnTo>
                    <a:pt x="1088" y="1276"/>
                  </a:lnTo>
                  <a:lnTo>
                    <a:pt x="1088" y="1276"/>
                  </a:lnTo>
                  <a:lnTo>
                    <a:pt x="1092" y="1279"/>
                  </a:lnTo>
                  <a:lnTo>
                    <a:pt x="1092" y="1283"/>
                  </a:lnTo>
                  <a:lnTo>
                    <a:pt x="1095" y="1286"/>
                  </a:lnTo>
                  <a:lnTo>
                    <a:pt x="1095" y="1286"/>
                  </a:lnTo>
                  <a:lnTo>
                    <a:pt x="1099" y="1286"/>
                  </a:lnTo>
                  <a:lnTo>
                    <a:pt x="1102" y="1286"/>
                  </a:lnTo>
                  <a:lnTo>
                    <a:pt x="1106" y="1290"/>
                  </a:lnTo>
                  <a:lnTo>
                    <a:pt x="1109" y="1290"/>
                  </a:lnTo>
                  <a:lnTo>
                    <a:pt x="1113" y="1290"/>
                  </a:lnTo>
                  <a:lnTo>
                    <a:pt x="1116" y="1290"/>
                  </a:lnTo>
                  <a:lnTo>
                    <a:pt x="1120" y="1290"/>
                  </a:lnTo>
                  <a:lnTo>
                    <a:pt x="1123" y="1290"/>
                  </a:lnTo>
                  <a:lnTo>
                    <a:pt x="1127" y="1290"/>
                  </a:lnTo>
                  <a:lnTo>
                    <a:pt x="1130" y="1293"/>
                  </a:lnTo>
                  <a:lnTo>
                    <a:pt x="1130" y="1293"/>
                  </a:lnTo>
                  <a:lnTo>
                    <a:pt x="1134" y="1293"/>
                  </a:lnTo>
                  <a:lnTo>
                    <a:pt x="1134" y="1293"/>
                  </a:lnTo>
                  <a:lnTo>
                    <a:pt x="1134" y="1293"/>
                  </a:lnTo>
                  <a:lnTo>
                    <a:pt x="1130" y="1293"/>
                  </a:lnTo>
                  <a:lnTo>
                    <a:pt x="1130" y="1293"/>
                  </a:lnTo>
                  <a:lnTo>
                    <a:pt x="1130" y="1293"/>
                  </a:lnTo>
                  <a:lnTo>
                    <a:pt x="1127" y="1293"/>
                  </a:lnTo>
                  <a:lnTo>
                    <a:pt x="1123" y="1290"/>
                  </a:lnTo>
                  <a:lnTo>
                    <a:pt x="1120" y="1290"/>
                  </a:lnTo>
                  <a:lnTo>
                    <a:pt x="1116" y="1290"/>
                  </a:lnTo>
                  <a:lnTo>
                    <a:pt x="1113" y="1290"/>
                  </a:lnTo>
                  <a:lnTo>
                    <a:pt x="1109" y="1290"/>
                  </a:lnTo>
                  <a:lnTo>
                    <a:pt x="1106" y="1290"/>
                  </a:lnTo>
                  <a:lnTo>
                    <a:pt x="1102" y="1286"/>
                  </a:lnTo>
                  <a:lnTo>
                    <a:pt x="1099" y="1286"/>
                  </a:lnTo>
                  <a:lnTo>
                    <a:pt x="1095" y="1286"/>
                  </a:lnTo>
                  <a:lnTo>
                    <a:pt x="1095" y="1290"/>
                  </a:lnTo>
                  <a:lnTo>
                    <a:pt x="1095" y="1290"/>
                  </a:lnTo>
                  <a:lnTo>
                    <a:pt x="1095" y="1293"/>
                  </a:lnTo>
                  <a:lnTo>
                    <a:pt x="1095" y="1293"/>
                  </a:lnTo>
                  <a:lnTo>
                    <a:pt x="1095" y="1297"/>
                  </a:lnTo>
                  <a:lnTo>
                    <a:pt x="1095" y="1300"/>
                  </a:lnTo>
                  <a:lnTo>
                    <a:pt x="1095" y="1304"/>
                  </a:lnTo>
                  <a:lnTo>
                    <a:pt x="1099" y="1307"/>
                  </a:lnTo>
                  <a:lnTo>
                    <a:pt x="1102" y="1314"/>
                  </a:lnTo>
                  <a:lnTo>
                    <a:pt x="1106" y="1311"/>
                  </a:lnTo>
                  <a:lnTo>
                    <a:pt x="1102" y="1311"/>
                  </a:lnTo>
                  <a:lnTo>
                    <a:pt x="1102" y="1307"/>
                  </a:lnTo>
                  <a:lnTo>
                    <a:pt x="1102" y="1307"/>
                  </a:lnTo>
                  <a:lnTo>
                    <a:pt x="1102" y="1304"/>
                  </a:lnTo>
                  <a:lnTo>
                    <a:pt x="1102" y="1304"/>
                  </a:lnTo>
                  <a:lnTo>
                    <a:pt x="1106" y="1307"/>
                  </a:lnTo>
                  <a:lnTo>
                    <a:pt x="1113" y="1311"/>
                  </a:lnTo>
                  <a:lnTo>
                    <a:pt x="1120" y="1321"/>
                  </a:lnTo>
                  <a:lnTo>
                    <a:pt x="1116" y="1321"/>
                  </a:lnTo>
                  <a:lnTo>
                    <a:pt x="1116" y="1321"/>
                  </a:lnTo>
                  <a:lnTo>
                    <a:pt x="1120" y="1325"/>
                  </a:lnTo>
                  <a:lnTo>
                    <a:pt x="1120" y="1325"/>
                  </a:lnTo>
                  <a:lnTo>
                    <a:pt x="1120" y="1325"/>
                  </a:lnTo>
                  <a:lnTo>
                    <a:pt x="1120" y="1325"/>
                  </a:lnTo>
                  <a:lnTo>
                    <a:pt x="1120" y="1325"/>
                  </a:lnTo>
                  <a:lnTo>
                    <a:pt x="1123" y="1321"/>
                  </a:lnTo>
                  <a:lnTo>
                    <a:pt x="1123" y="1325"/>
                  </a:lnTo>
                  <a:lnTo>
                    <a:pt x="1123" y="1325"/>
                  </a:lnTo>
                  <a:lnTo>
                    <a:pt x="1123" y="1325"/>
                  </a:lnTo>
                  <a:lnTo>
                    <a:pt x="1123" y="1329"/>
                  </a:lnTo>
                  <a:lnTo>
                    <a:pt x="1127" y="1329"/>
                  </a:lnTo>
                  <a:lnTo>
                    <a:pt x="1130" y="1329"/>
                  </a:lnTo>
                  <a:lnTo>
                    <a:pt x="1130" y="1329"/>
                  </a:lnTo>
                  <a:lnTo>
                    <a:pt x="1137" y="1329"/>
                  </a:lnTo>
                  <a:lnTo>
                    <a:pt x="1137" y="1329"/>
                  </a:lnTo>
                  <a:lnTo>
                    <a:pt x="1137" y="1329"/>
                  </a:lnTo>
                  <a:lnTo>
                    <a:pt x="1141" y="1329"/>
                  </a:lnTo>
                  <a:lnTo>
                    <a:pt x="1141" y="1329"/>
                  </a:lnTo>
                  <a:lnTo>
                    <a:pt x="1148" y="1329"/>
                  </a:lnTo>
                  <a:lnTo>
                    <a:pt x="1152" y="1325"/>
                  </a:lnTo>
                  <a:lnTo>
                    <a:pt x="1162" y="1325"/>
                  </a:lnTo>
                  <a:lnTo>
                    <a:pt x="1162" y="1325"/>
                  </a:lnTo>
                  <a:lnTo>
                    <a:pt x="1166" y="1325"/>
                  </a:lnTo>
                  <a:lnTo>
                    <a:pt x="1173" y="1329"/>
                  </a:lnTo>
                  <a:lnTo>
                    <a:pt x="1176" y="1329"/>
                  </a:lnTo>
                  <a:lnTo>
                    <a:pt x="1176" y="1332"/>
                  </a:lnTo>
                  <a:lnTo>
                    <a:pt x="1176" y="1336"/>
                  </a:lnTo>
                  <a:lnTo>
                    <a:pt x="1183" y="1339"/>
                  </a:lnTo>
                  <a:lnTo>
                    <a:pt x="1183" y="1339"/>
                  </a:lnTo>
                  <a:lnTo>
                    <a:pt x="1187" y="1336"/>
                  </a:lnTo>
                  <a:lnTo>
                    <a:pt x="1190" y="1336"/>
                  </a:lnTo>
                  <a:lnTo>
                    <a:pt x="1190" y="1336"/>
                  </a:lnTo>
                  <a:lnTo>
                    <a:pt x="1190" y="1336"/>
                  </a:lnTo>
                  <a:lnTo>
                    <a:pt x="1187" y="1332"/>
                  </a:lnTo>
                  <a:lnTo>
                    <a:pt x="1187" y="1332"/>
                  </a:lnTo>
                  <a:lnTo>
                    <a:pt x="1187" y="1329"/>
                  </a:lnTo>
                  <a:lnTo>
                    <a:pt x="1187" y="1329"/>
                  </a:lnTo>
                  <a:lnTo>
                    <a:pt x="1190" y="1329"/>
                  </a:lnTo>
                  <a:lnTo>
                    <a:pt x="1194" y="1325"/>
                  </a:lnTo>
                  <a:lnTo>
                    <a:pt x="1197" y="1321"/>
                  </a:lnTo>
                  <a:lnTo>
                    <a:pt x="1197" y="1321"/>
                  </a:lnTo>
                  <a:lnTo>
                    <a:pt x="1197" y="1318"/>
                  </a:lnTo>
                  <a:lnTo>
                    <a:pt x="1201" y="1318"/>
                  </a:lnTo>
                  <a:lnTo>
                    <a:pt x="1201" y="1318"/>
                  </a:lnTo>
                  <a:lnTo>
                    <a:pt x="1208" y="1318"/>
                  </a:lnTo>
                  <a:lnTo>
                    <a:pt x="1211" y="1321"/>
                  </a:lnTo>
                  <a:lnTo>
                    <a:pt x="1211" y="1321"/>
                  </a:lnTo>
                  <a:lnTo>
                    <a:pt x="1215" y="1325"/>
                  </a:lnTo>
                  <a:lnTo>
                    <a:pt x="1215" y="1336"/>
                  </a:lnTo>
                  <a:lnTo>
                    <a:pt x="1215" y="1343"/>
                  </a:lnTo>
                  <a:lnTo>
                    <a:pt x="1215" y="1350"/>
                  </a:lnTo>
                  <a:lnTo>
                    <a:pt x="1215" y="1360"/>
                  </a:lnTo>
                  <a:lnTo>
                    <a:pt x="1215" y="1371"/>
                  </a:lnTo>
                  <a:lnTo>
                    <a:pt x="1211" y="1381"/>
                  </a:lnTo>
                  <a:lnTo>
                    <a:pt x="1204" y="1392"/>
                  </a:lnTo>
                  <a:lnTo>
                    <a:pt x="1201" y="1399"/>
                  </a:lnTo>
                  <a:lnTo>
                    <a:pt x="1201" y="1399"/>
                  </a:lnTo>
                  <a:lnTo>
                    <a:pt x="1197" y="1399"/>
                  </a:lnTo>
                  <a:lnTo>
                    <a:pt x="1194" y="1403"/>
                  </a:lnTo>
                  <a:lnTo>
                    <a:pt x="1194" y="1406"/>
                  </a:lnTo>
                  <a:lnTo>
                    <a:pt x="1194" y="1410"/>
                  </a:lnTo>
                  <a:lnTo>
                    <a:pt x="1194" y="1413"/>
                  </a:lnTo>
                  <a:lnTo>
                    <a:pt x="1194" y="1420"/>
                  </a:lnTo>
                  <a:lnTo>
                    <a:pt x="1190" y="1424"/>
                  </a:lnTo>
                  <a:lnTo>
                    <a:pt x="1187" y="1424"/>
                  </a:lnTo>
                  <a:lnTo>
                    <a:pt x="1183" y="1427"/>
                  </a:lnTo>
                  <a:lnTo>
                    <a:pt x="1183" y="1441"/>
                  </a:lnTo>
                  <a:lnTo>
                    <a:pt x="1180" y="1441"/>
                  </a:lnTo>
                  <a:lnTo>
                    <a:pt x="1176" y="1445"/>
                  </a:lnTo>
                  <a:lnTo>
                    <a:pt x="1169" y="1452"/>
                  </a:lnTo>
                  <a:lnTo>
                    <a:pt x="1162" y="1459"/>
                  </a:lnTo>
                  <a:lnTo>
                    <a:pt x="1155" y="1466"/>
                  </a:lnTo>
                  <a:lnTo>
                    <a:pt x="1155" y="1473"/>
                  </a:lnTo>
                  <a:lnTo>
                    <a:pt x="1155" y="1476"/>
                  </a:lnTo>
                  <a:lnTo>
                    <a:pt x="1155" y="1480"/>
                  </a:lnTo>
                  <a:lnTo>
                    <a:pt x="1159" y="1484"/>
                  </a:lnTo>
                  <a:lnTo>
                    <a:pt x="1162" y="1484"/>
                  </a:lnTo>
                  <a:lnTo>
                    <a:pt x="1162" y="1487"/>
                  </a:lnTo>
                  <a:lnTo>
                    <a:pt x="1162" y="1487"/>
                  </a:lnTo>
                  <a:lnTo>
                    <a:pt x="1159" y="1487"/>
                  </a:lnTo>
                  <a:lnTo>
                    <a:pt x="1155" y="1491"/>
                  </a:lnTo>
                  <a:lnTo>
                    <a:pt x="1152" y="1494"/>
                  </a:lnTo>
                  <a:lnTo>
                    <a:pt x="1148" y="1501"/>
                  </a:lnTo>
                  <a:lnTo>
                    <a:pt x="1152" y="1501"/>
                  </a:lnTo>
                  <a:lnTo>
                    <a:pt x="1155" y="1501"/>
                  </a:lnTo>
                  <a:lnTo>
                    <a:pt x="1155" y="1505"/>
                  </a:lnTo>
                  <a:lnTo>
                    <a:pt x="1155" y="1508"/>
                  </a:lnTo>
                  <a:lnTo>
                    <a:pt x="1155" y="1508"/>
                  </a:lnTo>
                  <a:lnTo>
                    <a:pt x="1155" y="1512"/>
                  </a:lnTo>
                  <a:lnTo>
                    <a:pt x="1155" y="1515"/>
                  </a:lnTo>
                  <a:lnTo>
                    <a:pt x="1155" y="1519"/>
                  </a:lnTo>
                  <a:lnTo>
                    <a:pt x="1159" y="1526"/>
                  </a:lnTo>
                  <a:lnTo>
                    <a:pt x="1166" y="1529"/>
                  </a:lnTo>
                  <a:lnTo>
                    <a:pt x="1173" y="1540"/>
                  </a:lnTo>
                  <a:lnTo>
                    <a:pt x="1180" y="1550"/>
                  </a:lnTo>
                  <a:lnTo>
                    <a:pt x="1187" y="1561"/>
                  </a:lnTo>
                  <a:lnTo>
                    <a:pt x="1194" y="1568"/>
                  </a:lnTo>
                  <a:lnTo>
                    <a:pt x="1197" y="1579"/>
                  </a:lnTo>
                  <a:lnTo>
                    <a:pt x="1197" y="1579"/>
                  </a:lnTo>
                  <a:lnTo>
                    <a:pt x="1201" y="1586"/>
                  </a:lnTo>
                  <a:lnTo>
                    <a:pt x="1204" y="1593"/>
                  </a:lnTo>
                  <a:lnTo>
                    <a:pt x="1208" y="1600"/>
                  </a:lnTo>
                  <a:lnTo>
                    <a:pt x="1211" y="1610"/>
                  </a:lnTo>
                  <a:lnTo>
                    <a:pt x="1215" y="1617"/>
                  </a:lnTo>
                  <a:lnTo>
                    <a:pt x="1218" y="1624"/>
                  </a:lnTo>
                  <a:lnTo>
                    <a:pt x="1218" y="1628"/>
                  </a:lnTo>
                  <a:lnTo>
                    <a:pt x="1222" y="1635"/>
                  </a:lnTo>
                  <a:lnTo>
                    <a:pt x="1222" y="1639"/>
                  </a:lnTo>
                  <a:lnTo>
                    <a:pt x="1225" y="1646"/>
                  </a:lnTo>
                  <a:lnTo>
                    <a:pt x="1229" y="1653"/>
                  </a:lnTo>
                  <a:lnTo>
                    <a:pt x="1236" y="1660"/>
                  </a:lnTo>
                  <a:lnTo>
                    <a:pt x="1247" y="1663"/>
                  </a:lnTo>
                  <a:lnTo>
                    <a:pt x="1250" y="1667"/>
                  </a:lnTo>
                  <a:lnTo>
                    <a:pt x="1257" y="1670"/>
                  </a:lnTo>
                  <a:lnTo>
                    <a:pt x="1264" y="1674"/>
                  </a:lnTo>
                  <a:lnTo>
                    <a:pt x="1268" y="1677"/>
                  </a:lnTo>
                  <a:lnTo>
                    <a:pt x="1275" y="1677"/>
                  </a:lnTo>
                  <a:lnTo>
                    <a:pt x="1275" y="1681"/>
                  </a:lnTo>
                  <a:lnTo>
                    <a:pt x="1282" y="1681"/>
                  </a:lnTo>
                  <a:lnTo>
                    <a:pt x="1282" y="1681"/>
                  </a:lnTo>
                  <a:lnTo>
                    <a:pt x="1278" y="1681"/>
                  </a:lnTo>
                  <a:lnTo>
                    <a:pt x="1282" y="1684"/>
                  </a:lnTo>
                  <a:lnTo>
                    <a:pt x="1292" y="1691"/>
                  </a:lnTo>
                  <a:lnTo>
                    <a:pt x="1299" y="1698"/>
                  </a:lnTo>
                  <a:lnTo>
                    <a:pt x="1303" y="1709"/>
                  </a:lnTo>
                  <a:lnTo>
                    <a:pt x="1310" y="1737"/>
                  </a:lnTo>
                  <a:lnTo>
                    <a:pt x="1310" y="1758"/>
                  </a:lnTo>
                  <a:lnTo>
                    <a:pt x="1307" y="1772"/>
                  </a:lnTo>
                  <a:lnTo>
                    <a:pt x="1307" y="1779"/>
                  </a:lnTo>
                  <a:lnTo>
                    <a:pt x="1303" y="1787"/>
                  </a:lnTo>
                  <a:lnTo>
                    <a:pt x="1307" y="1794"/>
                  </a:lnTo>
                  <a:lnTo>
                    <a:pt x="1307" y="1801"/>
                  </a:lnTo>
                  <a:lnTo>
                    <a:pt x="1307" y="1811"/>
                  </a:lnTo>
                  <a:lnTo>
                    <a:pt x="1307" y="1818"/>
                  </a:lnTo>
                  <a:lnTo>
                    <a:pt x="1307" y="1822"/>
                  </a:lnTo>
                  <a:lnTo>
                    <a:pt x="1303" y="1825"/>
                  </a:lnTo>
                  <a:lnTo>
                    <a:pt x="1303" y="1832"/>
                  </a:lnTo>
                  <a:lnTo>
                    <a:pt x="1303" y="1839"/>
                  </a:lnTo>
                  <a:lnTo>
                    <a:pt x="1303" y="1843"/>
                  </a:lnTo>
                  <a:lnTo>
                    <a:pt x="1303" y="1846"/>
                  </a:lnTo>
                  <a:lnTo>
                    <a:pt x="1303" y="1853"/>
                  </a:lnTo>
                  <a:lnTo>
                    <a:pt x="1303" y="1861"/>
                  </a:lnTo>
                  <a:lnTo>
                    <a:pt x="1303" y="1864"/>
                  </a:lnTo>
                  <a:lnTo>
                    <a:pt x="1303" y="1868"/>
                  </a:lnTo>
                  <a:lnTo>
                    <a:pt x="1299" y="1875"/>
                  </a:lnTo>
                  <a:lnTo>
                    <a:pt x="1292" y="1889"/>
                  </a:lnTo>
                  <a:lnTo>
                    <a:pt x="1285" y="1910"/>
                  </a:lnTo>
                  <a:lnTo>
                    <a:pt x="1285" y="1924"/>
                  </a:lnTo>
                  <a:lnTo>
                    <a:pt x="1285" y="1931"/>
                  </a:lnTo>
                  <a:lnTo>
                    <a:pt x="1282" y="1956"/>
                  </a:lnTo>
                  <a:lnTo>
                    <a:pt x="1275" y="1994"/>
                  </a:lnTo>
                  <a:lnTo>
                    <a:pt x="1261" y="2044"/>
                  </a:lnTo>
                  <a:lnTo>
                    <a:pt x="1264" y="2072"/>
                  </a:lnTo>
                  <a:lnTo>
                    <a:pt x="1264" y="2072"/>
                  </a:lnTo>
                  <a:lnTo>
                    <a:pt x="1268" y="2068"/>
                  </a:lnTo>
                  <a:lnTo>
                    <a:pt x="1268" y="2065"/>
                  </a:lnTo>
                  <a:lnTo>
                    <a:pt x="1271" y="2058"/>
                  </a:lnTo>
                  <a:lnTo>
                    <a:pt x="1271" y="2051"/>
                  </a:lnTo>
                  <a:lnTo>
                    <a:pt x="1271" y="2047"/>
                  </a:lnTo>
                  <a:lnTo>
                    <a:pt x="1271" y="2040"/>
                  </a:lnTo>
                  <a:lnTo>
                    <a:pt x="1275" y="2037"/>
                  </a:lnTo>
                  <a:lnTo>
                    <a:pt x="1278" y="2033"/>
                  </a:lnTo>
                  <a:lnTo>
                    <a:pt x="1282" y="2026"/>
                  </a:lnTo>
                  <a:lnTo>
                    <a:pt x="1289" y="2019"/>
                  </a:lnTo>
                  <a:lnTo>
                    <a:pt x="1285" y="2037"/>
                  </a:lnTo>
                  <a:lnTo>
                    <a:pt x="1282" y="2047"/>
                  </a:lnTo>
                  <a:lnTo>
                    <a:pt x="1282" y="2058"/>
                  </a:lnTo>
                  <a:lnTo>
                    <a:pt x="1282" y="2075"/>
                  </a:lnTo>
                  <a:lnTo>
                    <a:pt x="1271" y="2082"/>
                  </a:lnTo>
                  <a:lnTo>
                    <a:pt x="1264" y="2082"/>
                  </a:lnTo>
                  <a:lnTo>
                    <a:pt x="1261" y="2090"/>
                  </a:lnTo>
                  <a:lnTo>
                    <a:pt x="1268" y="2090"/>
                  </a:lnTo>
                  <a:lnTo>
                    <a:pt x="1268" y="2111"/>
                  </a:lnTo>
                  <a:lnTo>
                    <a:pt x="1250" y="2128"/>
                  </a:lnTo>
                  <a:lnTo>
                    <a:pt x="1264" y="2149"/>
                  </a:lnTo>
                  <a:lnTo>
                    <a:pt x="1264" y="2181"/>
                  </a:lnTo>
                  <a:lnTo>
                    <a:pt x="1257" y="2209"/>
                  </a:lnTo>
                  <a:lnTo>
                    <a:pt x="1240" y="2234"/>
                  </a:lnTo>
                  <a:lnTo>
                    <a:pt x="1240" y="2245"/>
                  </a:lnTo>
                  <a:lnTo>
                    <a:pt x="1236" y="2262"/>
                  </a:lnTo>
                  <a:lnTo>
                    <a:pt x="1233" y="2290"/>
                  </a:lnTo>
                  <a:lnTo>
                    <a:pt x="1233" y="2322"/>
                  </a:lnTo>
                  <a:lnTo>
                    <a:pt x="1233" y="2347"/>
                  </a:lnTo>
                  <a:lnTo>
                    <a:pt x="1236" y="2361"/>
                  </a:lnTo>
                  <a:lnTo>
                    <a:pt x="1268" y="2396"/>
                  </a:lnTo>
                  <a:lnTo>
                    <a:pt x="1268" y="2396"/>
                  </a:lnTo>
                  <a:lnTo>
                    <a:pt x="1268" y="2392"/>
                  </a:lnTo>
                  <a:lnTo>
                    <a:pt x="1271" y="2389"/>
                  </a:lnTo>
                  <a:lnTo>
                    <a:pt x="1275" y="2385"/>
                  </a:lnTo>
                  <a:lnTo>
                    <a:pt x="1282" y="2385"/>
                  </a:lnTo>
                  <a:lnTo>
                    <a:pt x="1292" y="2385"/>
                  </a:lnTo>
                  <a:lnTo>
                    <a:pt x="1292" y="2385"/>
                  </a:lnTo>
                  <a:lnTo>
                    <a:pt x="1296" y="2389"/>
                  </a:lnTo>
                  <a:lnTo>
                    <a:pt x="1303" y="2392"/>
                  </a:lnTo>
                  <a:lnTo>
                    <a:pt x="1307" y="2400"/>
                  </a:lnTo>
                  <a:lnTo>
                    <a:pt x="1307" y="2403"/>
                  </a:lnTo>
                  <a:lnTo>
                    <a:pt x="1303" y="2424"/>
                  </a:lnTo>
                  <a:lnTo>
                    <a:pt x="1289" y="2428"/>
                  </a:lnTo>
                  <a:lnTo>
                    <a:pt x="1289" y="2442"/>
                  </a:lnTo>
                  <a:lnTo>
                    <a:pt x="1307" y="2442"/>
                  </a:lnTo>
                  <a:lnTo>
                    <a:pt x="1310" y="2463"/>
                  </a:lnTo>
                  <a:lnTo>
                    <a:pt x="1328" y="2463"/>
                  </a:lnTo>
                  <a:lnTo>
                    <a:pt x="1328" y="2449"/>
                  </a:lnTo>
                  <a:lnTo>
                    <a:pt x="1338" y="2445"/>
                  </a:lnTo>
                  <a:lnTo>
                    <a:pt x="1342" y="2452"/>
                  </a:lnTo>
                  <a:lnTo>
                    <a:pt x="1338" y="2463"/>
                  </a:lnTo>
                  <a:lnTo>
                    <a:pt x="1342" y="2470"/>
                  </a:lnTo>
                  <a:lnTo>
                    <a:pt x="1349" y="2463"/>
                  </a:lnTo>
                  <a:lnTo>
                    <a:pt x="1359" y="2456"/>
                  </a:lnTo>
                  <a:lnTo>
                    <a:pt x="1370" y="2456"/>
                  </a:lnTo>
                  <a:lnTo>
                    <a:pt x="1377" y="2463"/>
                  </a:lnTo>
                  <a:lnTo>
                    <a:pt x="1384" y="2466"/>
                  </a:lnTo>
                  <a:lnTo>
                    <a:pt x="1391" y="2463"/>
                  </a:lnTo>
                  <a:lnTo>
                    <a:pt x="1391" y="2456"/>
                  </a:lnTo>
                  <a:lnTo>
                    <a:pt x="1395" y="2449"/>
                  </a:lnTo>
                  <a:lnTo>
                    <a:pt x="1395" y="2438"/>
                  </a:lnTo>
                  <a:lnTo>
                    <a:pt x="1380" y="2424"/>
                  </a:lnTo>
                  <a:lnTo>
                    <a:pt x="1370" y="2414"/>
                  </a:lnTo>
                  <a:lnTo>
                    <a:pt x="1370" y="2414"/>
                  </a:lnTo>
                  <a:lnTo>
                    <a:pt x="1366" y="2414"/>
                  </a:lnTo>
                  <a:lnTo>
                    <a:pt x="1363" y="2414"/>
                  </a:lnTo>
                  <a:lnTo>
                    <a:pt x="1356" y="2414"/>
                  </a:lnTo>
                  <a:lnTo>
                    <a:pt x="1352" y="2414"/>
                  </a:lnTo>
                  <a:lnTo>
                    <a:pt x="1345" y="2410"/>
                  </a:lnTo>
                  <a:lnTo>
                    <a:pt x="1342" y="2403"/>
                  </a:lnTo>
                  <a:lnTo>
                    <a:pt x="1335" y="2392"/>
                  </a:lnTo>
                  <a:lnTo>
                    <a:pt x="1331" y="2378"/>
                  </a:lnTo>
                  <a:lnTo>
                    <a:pt x="1328" y="2364"/>
                  </a:lnTo>
                  <a:lnTo>
                    <a:pt x="1328" y="2361"/>
                  </a:lnTo>
                  <a:lnTo>
                    <a:pt x="1328" y="2357"/>
                  </a:lnTo>
                  <a:lnTo>
                    <a:pt x="1328" y="2347"/>
                  </a:lnTo>
                  <a:lnTo>
                    <a:pt x="1324" y="2340"/>
                  </a:lnTo>
                  <a:lnTo>
                    <a:pt x="1328" y="2333"/>
                  </a:lnTo>
                  <a:lnTo>
                    <a:pt x="1328" y="2326"/>
                  </a:lnTo>
                  <a:lnTo>
                    <a:pt x="1335" y="2319"/>
                  </a:lnTo>
                  <a:lnTo>
                    <a:pt x="1349" y="2301"/>
                  </a:lnTo>
                  <a:lnTo>
                    <a:pt x="1349" y="2297"/>
                  </a:lnTo>
                  <a:lnTo>
                    <a:pt x="1352" y="2297"/>
                  </a:lnTo>
                  <a:lnTo>
                    <a:pt x="1359" y="2290"/>
                  </a:lnTo>
                  <a:lnTo>
                    <a:pt x="1366" y="2287"/>
                  </a:lnTo>
                  <a:lnTo>
                    <a:pt x="1370" y="2283"/>
                  </a:lnTo>
                  <a:lnTo>
                    <a:pt x="1370" y="2276"/>
                  </a:lnTo>
                  <a:lnTo>
                    <a:pt x="1370" y="2276"/>
                  </a:lnTo>
                  <a:lnTo>
                    <a:pt x="1370" y="2269"/>
                  </a:lnTo>
                  <a:lnTo>
                    <a:pt x="1370" y="2266"/>
                  </a:lnTo>
                  <a:lnTo>
                    <a:pt x="1370" y="2259"/>
                  </a:lnTo>
                  <a:lnTo>
                    <a:pt x="1370" y="2252"/>
                  </a:lnTo>
                  <a:lnTo>
                    <a:pt x="1366" y="2248"/>
                  </a:lnTo>
                  <a:lnTo>
                    <a:pt x="1359" y="2248"/>
                  </a:lnTo>
                  <a:lnTo>
                    <a:pt x="1356" y="2245"/>
                  </a:lnTo>
                  <a:lnTo>
                    <a:pt x="1352" y="2241"/>
                  </a:lnTo>
                  <a:lnTo>
                    <a:pt x="1349" y="2234"/>
                  </a:lnTo>
                  <a:lnTo>
                    <a:pt x="1349" y="2223"/>
                  </a:lnTo>
                  <a:lnTo>
                    <a:pt x="1349" y="2216"/>
                  </a:lnTo>
                  <a:lnTo>
                    <a:pt x="1352" y="2213"/>
                  </a:lnTo>
                  <a:lnTo>
                    <a:pt x="1356" y="2213"/>
                  </a:lnTo>
                  <a:lnTo>
                    <a:pt x="1359" y="2213"/>
                  </a:lnTo>
                  <a:lnTo>
                    <a:pt x="1363" y="2213"/>
                  </a:lnTo>
                  <a:lnTo>
                    <a:pt x="1363" y="2213"/>
                  </a:lnTo>
                  <a:lnTo>
                    <a:pt x="1380" y="2188"/>
                  </a:lnTo>
                  <a:lnTo>
                    <a:pt x="1388" y="2167"/>
                  </a:lnTo>
                  <a:lnTo>
                    <a:pt x="1388" y="2156"/>
                  </a:lnTo>
                  <a:lnTo>
                    <a:pt x="1402" y="2153"/>
                  </a:lnTo>
                  <a:lnTo>
                    <a:pt x="1402" y="2139"/>
                  </a:lnTo>
                  <a:lnTo>
                    <a:pt x="1388" y="2132"/>
                  </a:lnTo>
                  <a:lnTo>
                    <a:pt x="1388" y="2132"/>
                  </a:lnTo>
                  <a:lnTo>
                    <a:pt x="1388" y="2128"/>
                  </a:lnTo>
                  <a:lnTo>
                    <a:pt x="1388" y="2121"/>
                  </a:lnTo>
                  <a:lnTo>
                    <a:pt x="1388" y="2118"/>
                  </a:lnTo>
                  <a:lnTo>
                    <a:pt x="1388" y="2114"/>
                  </a:lnTo>
                  <a:lnTo>
                    <a:pt x="1395" y="2114"/>
                  </a:lnTo>
                  <a:lnTo>
                    <a:pt x="1416" y="2118"/>
                  </a:lnTo>
                  <a:lnTo>
                    <a:pt x="1419" y="2093"/>
                  </a:lnTo>
                  <a:lnTo>
                    <a:pt x="1419" y="2093"/>
                  </a:lnTo>
                  <a:lnTo>
                    <a:pt x="1423" y="2090"/>
                  </a:lnTo>
                  <a:lnTo>
                    <a:pt x="1423" y="2082"/>
                  </a:lnTo>
                  <a:lnTo>
                    <a:pt x="1426" y="2079"/>
                  </a:lnTo>
                  <a:lnTo>
                    <a:pt x="1433" y="2075"/>
                  </a:lnTo>
                  <a:lnTo>
                    <a:pt x="1437" y="2072"/>
                  </a:lnTo>
                  <a:lnTo>
                    <a:pt x="1444" y="2075"/>
                  </a:lnTo>
                  <a:lnTo>
                    <a:pt x="1458" y="2075"/>
                  </a:lnTo>
                  <a:lnTo>
                    <a:pt x="1472" y="2072"/>
                  </a:lnTo>
                  <a:lnTo>
                    <a:pt x="1490" y="2065"/>
                  </a:lnTo>
                  <a:lnTo>
                    <a:pt x="1500" y="2044"/>
                  </a:lnTo>
                  <a:lnTo>
                    <a:pt x="1500" y="2037"/>
                  </a:lnTo>
                  <a:lnTo>
                    <a:pt x="1500" y="2030"/>
                  </a:lnTo>
                  <a:lnTo>
                    <a:pt x="1500" y="2023"/>
                  </a:lnTo>
                  <a:lnTo>
                    <a:pt x="1493" y="2012"/>
                  </a:lnTo>
                  <a:lnTo>
                    <a:pt x="1490" y="1994"/>
                  </a:lnTo>
                  <a:lnTo>
                    <a:pt x="1486" y="1991"/>
                  </a:lnTo>
                  <a:lnTo>
                    <a:pt x="1486" y="1987"/>
                  </a:lnTo>
                  <a:lnTo>
                    <a:pt x="1483" y="1980"/>
                  </a:lnTo>
                  <a:lnTo>
                    <a:pt x="1483" y="1973"/>
                  </a:lnTo>
                  <a:lnTo>
                    <a:pt x="1483" y="1970"/>
                  </a:lnTo>
                  <a:lnTo>
                    <a:pt x="1483" y="1973"/>
                  </a:lnTo>
                  <a:lnTo>
                    <a:pt x="1483" y="1980"/>
                  </a:lnTo>
                  <a:lnTo>
                    <a:pt x="1486" y="1987"/>
                  </a:lnTo>
                  <a:lnTo>
                    <a:pt x="1490" y="1991"/>
                  </a:lnTo>
                  <a:lnTo>
                    <a:pt x="1493" y="1994"/>
                  </a:lnTo>
                  <a:lnTo>
                    <a:pt x="1497" y="1998"/>
                  </a:lnTo>
                  <a:lnTo>
                    <a:pt x="1497" y="1998"/>
                  </a:lnTo>
                  <a:lnTo>
                    <a:pt x="1500" y="1998"/>
                  </a:lnTo>
                  <a:lnTo>
                    <a:pt x="1507" y="1998"/>
                  </a:lnTo>
                  <a:lnTo>
                    <a:pt x="1518" y="1998"/>
                  </a:lnTo>
                  <a:lnTo>
                    <a:pt x="1525" y="1998"/>
                  </a:lnTo>
                  <a:lnTo>
                    <a:pt x="1532" y="1994"/>
                  </a:lnTo>
                  <a:lnTo>
                    <a:pt x="1539" y="1994"/>
                  </a:lnTo>
                  <a:lnTo>
                    <a:pt x="1543" y="1991"/>
                  </a:lnTo>
                  <a:lnTo>
                    <a:pt x="1550" y="1987"/>
                  </a:lnTo>
                  <a:lnTo>
                    <a:pt x="1553" y="1984"/>
                  </a:lnTo>
                  <a:lnTo>
                    <a:pt x="1557" y="1984"/>
                  </a:lnTo>
                  <a:lnTo>
                    <a:pt x="1564" y="1956"/>
                  </a:lnTo>
                  <a:lnTo>
                    <a:pt x="1571" y="1945"/>
                  </a:lnTo>
                  <a:lnTo>
                    <a:pt x="1574" y="1938"/>
                  </a:lnTo>
                  <a:lnTo>
                    <a:pt x="1578" y="1934"/>
                  </a:lnTo>
                  <a:lnTo>
                    <a:pt x="1581" y="1927"/>
                  </a:lnTo>
                  <a:lnTo>
                    <a:pt x="1592" y="1910"/>
                  </a:lnTo>
                  <a:lnTo>
                    <a:pt x="1606" y="1878"/>
                  </a:lnTo>
                  <a:lnTo>
                    <a:pt x="1620" y="1836"/>
                  </a:lnTo>
                  <a:lnTo>
                    <a:pt x="1627" y="1825"/>
                  </a:lnTo>
                  <a:lnTo>
                    <a:pt x="1648" y="1808"/>
                  </a:lnTo>
                  <a:lnTo>
                    <a:pt x="1673" y="1794"/>
                  </a:lnTo>
                  <a:lnTo>
                    <a:pt x="1705" y="1779"/>
                  </a:lnTo>
                  <a:lnTo>
                    <a:pt x="1712" y="1776"/>
                  </a:lnTo>
                  <a:lnTo>
                    <a:pt x="1722" y="1769"/>
                  </a:lnTo>
                  <a:lnTo>
                    <a:pt x="1736" y="1755"/>
                  </a:lnTo>
                  <a:lnTo>
                    <a:pt x="1750" y="1730"/>
                  </a:lnTo>
                  <a:lnTo>
                    <a:pt x="1761" y="1698"/>
                  </a:lnTo>
                  <a:lnTo>
                    <a:pt x="1764" y="1653"/>
                  </a:lnTo>
                  <a:lnTo>
                    <a:pt x="1807" y="1579"/>
                  </a:lnTo>
                  <a:lnTo>
                    <a:pt x="1810" y="1579"/>
                  </a:lnTo>
                  <a:lnTo>
                    <a:pt x="1814" y="1575"/>
                  </a:lnTo>
                  <a:lnTo>
                    <a:pt x="1817" y="1568"/>
                  </a:lnTo>
                  <a:lnTo>
                    <a:pt x="1824" y="1558"/>
                  </a:lnTo>
                  <a:lnTo>
                    <a:pt x="1824" y="1547"/>
                  </a:lnTo>
                  <a:lnTo>
                    <a:pt x="1828" y="1533"/>
                  </a:lnTo>
                  <a:lnTo>
                    <a:pt x="1828" y="1529"/>
                  </a:lnTo>
                  <a:lnTo>
                    <a:pt x="1828" y="1529"/>
                  </a:lnTo>
                  <a:lnTo>
                    <a:pt x="1828" y="1522"/>
                  </a:lnTo>
                  <a:lnTo>
                    <a:pt x="1828" y="1519"/>
                  </a:lnTo>
                  <a:lnTo>
                    <a:pt x="1828" y="1512"/>
                  </a:lnTo>
                  <a:lnTo>
                    <a:pt x="1824" y="1505"/>
                  </a:lnTo>
                  <a:lnTo>
                    <a:pt x="1817" y="1501"/>
                  </a:lnTo>
                  <a:lnTo>
                    <a:pt x="1807" y="1494"/>
                  </a:lnTo>
                  <a:lnTo>
                    <a:pt x="1796" y="1491"/>
                  </a:lnTo>
                  <a:close/>
                  <a:moveTo>
                    <a:pt x="510" y="550"/>
                  </a:moveTo>
                  <a:lnTo>
                    <a:pt x="514" y="546"/>
                  </a:lnTo>
                  <a:lnTo>
                    <a:pt x="514" y="539"/>
                  </a:lnTo>
                  <a:lnTo>
                    <a:pt x="517" y="529"/>
                  </a:lnTo>
                  <a:lnTo>
                    <a:pt x="517" y="522"/>
                  </a:lnTo>
                  <a:lnTo>
                    <a:pt x="521" y="511"/>
                  </a:lnTo>
                  <a:lnTo>
                    <a:pt x="517" y="508"/>
                  </a:lnTo>
                  <a:lnTo>
                    <a:pt x="517" y="504"/>
                  </a:lnTo>
                  <a:lnTo>
                    <a:pt x="514" y="501"/>
                  </a:lnTo>
                  <a:lnTo>
                    <a:pt x="507" y="497"/>
                  </a:lnTo>
                  <a:lnTo>
                    <a:pt x="500" y="490"/>
                  </a:lnTo>
                  <a:lnTo>
                    <a:pt x="496" y="479"/>
                  </a:lnTo>
                  <a:lnTo>
                    <a:pt x="489" y="472"/>
                  </a:lnTo>
                  <a:lnTo>
                    <a:pt x="479" y="455"/>
                  </a:lnTo>
                  <a:lnTo>
                    <a:pt x="465" y="437"/>
                  </a:lnTo>
                  <a:lnTo>
                    <a:pt x="454" y="420"/>
                  </a:lnTo>
                  <a:lnTo>
                    <a:pt x="443" y="409"/>
                  </a:lnTo>
                  <a:lnTo>
                    <a:pt x="454" y="420"/>
                  </a:lnTo>
                  <a:lnTo>
                    <a:pt x="468" y="437"/>
                  </a:lnTo>
                  <a:lnTo>
                    <a:pt x="479" y="455"/>
                  </a:lnTo>
                  <a:lnTo>
                    <a:pt x="493" y="472"/>
                  </a:lnTo>
                  <a:lnTo>
                    <a:pt x="496" y="479"/>
                  </a:lnTo>
                  <a:lnTo>
                    <a:pt x="500" y="490"/>
                  </a:lnTo>
                  <a:lnTo>
                    <a:pt x="507" y="497"/>
                  </a:lnTo>
                  <a:lnTo>
                    <a:pt x="514" y="501"/>
                  </a:lnTo>
                  <a:lnTo>
                    <a:pt x="517" y="504"/>
                  </a:lnTo>
                  <a:lnTo>
                    <a:pt x="517" y="508"/>
                  </a:lnTo>
                  <a:lnTo>
                    <a:pt x="521" y="511"/>
                  </a:lnTo>
                  <a:lnTo>
                    <a:pt x="517" y="522"/>
                  </a:lnTo>
                  <a:lnTo>
                    <a:pt x="517" y="529"/>
                  </a:lnTo>
                  <a:lnTo>
                    <a:pt x="514" y="539"/>
                  </a:lnTo>
                  <a:lnTo>
                    <a:pt x="514" y="546"/>
                  </a:lnTo>
                  <a:lnTo>
                    <a:pt x="510" y="550"/>
                  </a:lnTo>
                  <a:close/>
                  <a:moveTo>
                    <a:pt x="1345" y="694"/>
                  </a:moveTo>
                  <a:lnTo>
                    <a:pt x="1345" y="694"/>
                  </a:lnTo>
                  <a:lnTo>
                    <a:pt x="1342" y="691"/>
                  </a:lnTo>
                  <a:lnTo>
                    <a:pt x="1345" y="694"/>
                  </a:lnTo>
                  <a:lnTo>
                    <a:pt x="1345" y="694"/>
                  </a:lnTo>
                  <a:close/>
                  <a:moveTo>
                    <a:pt x="1317" y="716"/>
                  </a:moveTo>
                  <a:lnTo>
                    <a:pt x="1314" y="719"/>
                  </a:lnTo>
                  <a:lnTo>
                    <a:pt x="1303" y="719"/>
                  </a:lnTo>
                  <a:lnTo>
                    <a:pt x="1289" y="723"/>
                  </a:lnTo>
                  <a:lnTo>
                    <a:pt x="1278" y="726"/>
                  </a:lnTo>
                  <a:lnTo>
                    <a:pt x="1289" y="723"/>
                  </a:lnTo>
                  <a:lnTo>
                    <a:pt x="1303" y="719"/>
                  </a:lnTo>
                  <a:lnTo>
                    <a:pt x="1314" y="716"/>
                  </a:lnTo>
                  <a:lnTo>
                    <a:pt x="1317" y="716"/>
                  </a:lnTo>
                  <a:close/>
                  <a:moveTo>
                    <a:pt x="1275" y="726"/>
                  </a:moveTo>
                  <a:lnTo>
                    <a:pt x="1275" y="726"/>
                  </a:lnTo>
                  <a:lnTo>
                    <a:pt x="1275" y="726"/>
                  </a:lnTo>
                  <a:lnTo>
                    <a:pt x="1275" y="726"/>
                  </a:lnTo>
                  <a:lnTo>
                    <a:pt x="1275" y="726"/>
                  </a:lnTo>
                  <a:close/>
                  <a:moveTo>
                    <a:pt x="1021" y="677"/>
                  </a:moveTo>
                  <a:lnTo>
                    <a:pt x="1025" y="680"/>
                  </a:lnTo>
                  <a:lnTo>
                    <a:pt x="1028" y="684"/>
                  </a:lnTo>
                  <a:lnTo>
                    <a:pt x="1032" y="684"/>
                  </a:lnTo>
                  <a:lnTo>
                    <a:pt x="1035" y="684"/>
                  </a:lnTo>
                  <a:lnTo>
                    <a:pt x="1039" y="684"/>
                  </a:lnTo>
                  <a:lnTo>
                    <a:pt x="1049" y="680"/>
                  </a:lnTo>
                  <a:lnTo>
                    <a:pt x="1056" y="677"/>
                  </a:lnTo>
                  <a:lnTo>
                    <a:pt x="1063" y="673"/>
                  </a:lnTo>
                  <a:lnTo>
                    <a:pt x="1063" y="673"/>
                  </a:lnTo>
                  <a:lnTo>
                    <a:pt x="1074" y="670"/>
                  </a:lnTo>
                  <a:lnTo>
                    <a:pt x="1085" y="670"/>
                  </a:lnTo>
                  <a:lnTo>
                    <a:pt x="1092" y="670"/>
                  </a:lnTo>
                  <a:lnTo>
                    <a:pt x="1095" y="673"/>
                  </a:lnTo>
                  <a:lnTo>
                    <a:pt x="1102" y="680"/>
                  </a:lnTo>
                  <a:lnTo>
                    <a:pt x="1102" y="680"/>
                  </a:lnTo>
                  <a:lnTo>
                    <a:pt x="1106" y="684"/>
                  </a:lnTo>
                  <a:lnTo>
                    <a:pt x="1113" y="684"/>
                  </a:lnTo>
                  <a:lnTo>
                    <a:pt x="1120" y="687"/>
                  </a:lnTo>
                  <a:lnTo>
                    <a:pt x="1123" y="691"/>
                  </a:lnTo>
                  <a:lnTo>
                    <a:pt x="1123" y="691"/>
                  </a:lnTo>
                  <a:lnTo>
                    <a:pt x="1123" y="694"/>
                  </a:lnTo>
                  <a:lnTo>
                    <a:pt x="1123" y="698"/>
                  </a:lnTo>
                  <a:lnTo>
                    <a:pt x="1120" y="698"/>
                  </a:lnTo>
                  <a:lnTo>
                    <a:pt x="1123" y="705"/>
                  </a:lnTo>
                  <a:lnTo>
                    <a:pt x="1127" y="712"/>
                  </a:lnTo>
                  <a:lnTo>
                    <a:pt x="1130" y="712"/>
                  </a:lnTo>
                  <a:lnTo>
                    <a:pt x="1134" y="712"/>
                  </a:lnTo>
                  <a:lnTo>
                    <a:pt x="1141" y="712"/>
                  </a:lnTo>
                  <a:lnTo>
                    <a:pt x="1148" y="712"/>
                  </a:lnTo>
                  <a:lnTo>
                    <a:pt x="1155" y="712"/>
                  </a:lnTo>
                  <a:lnTo>
                    <a:pt x="1159" y="712"/>
                  </a:lnTo>
                  <a:lnTo>
                    <a:pt x="1169" y="712"/>
                  </a:lnTo>
                  <a:lnTo>
                    <a:pt x="1173" y="716"/>
                  </a:lnTo>
                  <a:lnTo>
                    <a:pt x="1180" y="719"/>
                  </a:lnTo>
                  <a:lnTo>
                    <a:pt x="1183" y="723"/>
                  </a:lnTo>
                  <a:lnTo>
                    <a:pt x="1190" y="726"/>
                  </a:lnTo>
                  <a:lnTo>
                    <a:pt x="1190" y="730"/>
                  </a:lnTo>
                  <a:lnTo>
                    <a:pt x="1190" y="733"/>
                  </a:lnTo>
                  <a:lnTo>
                    <a:pt x="1190" y="733"/>
                  </a:lnTo>
                  <a:lnTo>
                    <a:pt x="1194" y="737"/>
                  </a:lnTo>
                  <a:lnTo>
                    <a:pt x="1190" y="740"/>
                  </a:lnTo>
                  <a:lnTo>
                    <a:pt x="1187" y="744"/>
                  </a:lnTo>
                  <a:lnTo>
                    <a:pt x="1183" y="744"/>
                  </a:lnTo>
                  <a:lnTo>
                    <a:pt x="1180" y="744"/>
                  </a:lnTo>
                  <a:lnTo>
                    <a:pt x="1176" y="744"/>
                  </a:lnTo>
                  <a:lnTo>
                    <a:pt x="1173" y="744"/>
                  </a:lnTo>
                  <a:lnTo>
                    <a:pt x="1173" y="740"/>
                  </a:lnTo>
                  <a:lnTo>
                    <a:pt x="1162" y="737"/>
                  </a:lnTo>
                  <a:lnTo>
                    <a:pt x="1166" y="737"/>
                  </a:lnTo>
                  <a:lnTo>
                    <a:pt x="1166" y="740"/>
                  </a:lnTo>
                  <a:lnTo>
                    <a:pt x="1169" y="747"/>
                  </a:lnTo>
                  <a:lnTo>
                    <a:pt x="1166" y="754"/>
                  </a:lnTo>
                  <a:lnTo>
                    <a:pt x="1162" y="758"/>
                  </a:lnTo>
                  <a:lnTo>
                    <a:pt x="1159" y="761"/>
                  </a:lnTo>
                  <a:lnTo>
                    <a:pt x="1152" y="761"/>
                  </a:lnTo>
                  <a:lnTo>
                    <a:pt x="1148" y="765"/>
                  </a:lnTo>
                  <a:lnTo>
                    <a:pt x="1152" y="768"/>
                  </a:lnTo>
                  <a:lnTo>
                    <a:pt x="1152" y="772"/>
                  </a:lnTo>
                  <a:lnTo>
                    <a:pt x="1152" y="772"/>
                  </a:lnTo>
                  <a:lnTo>
                    <a:pt x="1152" y="772"/>
                  </a:lnTo>
                  <a:lnTo>
                    <a:pt x="1155" y="772"/>
                  </a:lnTo>
                  <a:lnTo>
                    <a:pt x="1155" y="772"/>
                  </a:lnTo>
                  <a:lnTo>
                    <a:pt x="1159" y="779"/>
                  </a:lnTo>
                  <a:lnTo>
                    <a:pt x="1155" y="782"/>
                  </a:lnTo>
                  <a:lnTo>
                    <a:pt x="1155" y="782"/>
                  </a:lnTo>
                  <a:lnTo>
                    <a:pt x="1152" y="782"/>
                  </a:lnTo>
                  <a:lnTo>
                    <a:pt x="1152" y="786"/>
                  </a:lnTo>
                  <a:lnTo>
                    <a:pt x="1148" y="790"/>
                  </a:lnTo>
                  <a:lnTo>
                    <a:pt x="1148" y="790"/>
                  </a:lnTo>
                  <a:lnTo>
                    <a:pt x="1152" y="790"/>
                  </a:lnTo>
                  <a:lnTo>
                    <a:pt x="1155" y="790"/>
                  </a:lnTo>
                  <a:lnTo>
                    <a:pt x="1162" y="786"/>
                  </a:lnTo>
                  <a:lnTo>
                    <a:pt x="1166" y="779"/>
                  </a:lnTo>
                  <a:lnTo>
                    <a:pt x="1169" y="775"/>
                  </a:lnTo>
                  <a:lnTo>
                    <a:pt x="1173" y="772"/>
                  </a:lnTo>
                  <a:lnTo>
                    <a:pt x="1173" y="768"/>
                  </a:lnTo>
                  <a:lnTo>
                    <a:pt x="1176" y="765"/>
                  </a:lnTo>
                  <a:lnTo>
                    <a:pt x="1183" y="765"/>
                  </a:lnTo>
                  <a:lnTo>
                    <a:pt x="1190" y="765"/>
                  </a:lnTo>
                  <a:lnTo>
                    <a:pt x="1201" y="765"/>
                  </a:lnTo>
                  <a:lnTo>
                    <a:pt x="1204" y="765"/>
                  </a:lnTo>
                  <a:lnTo>
                    <a:pt x="1204" y="765"/>
                  </a:lnTo>
                  <a:lnTo>
                    <a:pt x="1201" y="761"/>
                  </a:lnTo>
                  <a:lnTo>
                    <a:pt x="1197" y="758"/>
                  </a:lnTo>
                  <a:lnTo>
                    <a:pt x="1201" y="754"/>
                  </a:lnTo>
                  <a:lnTo>
                    <a:pt x="1204" y="751"/>
                  </a:lnTo>
                  <a:lnTo>
                    <a:pt x="1208" y="744"/>
                  </a:lnTo>
                  <a:lnTo>
                    <a:pt x="1215" y="740"/>
                  </a:lnTo>
                  <a:lnTo>
                    <a:pt x="1222" y="737"/>
                  </a:lnTo>
                  <a:lnTo>
                    <a:pt x="1233" y="737"/>
                  </a:lnTo>
                  <a:lnTo>
                    <a:pt x="1240" y="737"/>
                  </a:lnTo>
                  <a:lnTo>
                    <a:pt x="1243" y="737"/>
                  </a:lnTo>
                  <a:lnTo>
                    <a:pt x="1247" y="740"/>
                  </a:lnTo>
                  <a:lnTo>
                    <a:pt x="1250" y="740"/>
                  </a:lnTo>
                  <a:lnTo>
                    <a:pt x="1254" y="740"/>
                  </a:lnTo>
                  <a:lnTo>
                    <a:pt x="1254" y="740"/>
                  </a:lnTo>
                  <a:lnTo>
                    <a:pt x="1261" y="737"/>
                  </a:lnTo>
                  <a:lnTo>
                    <a:pt x="1264" y="733"/>
                  </a:lnTo>
                  <a:lnTo>
                    <a:pt x="1261" y="737"/>
                  </a:lnTo>
                  <a:lnTo>
                    <a:pt x="1257" y="740"/>
                  </a:lnTo>
                  <a:lnTo>
                    <a:pt x="1254" y="747"/>
                  </a:lnTo>
                  <a:lnTo>
                    <a:pt x="1250" y="751"/>
                  </a:lnTo>
                  <a:lnTo>
                    <a:pt x="1243" y="754"/>
                  </a:lnTo>
                  <a:lnTo>
                    <a:pt x="1236" y="758"/>
                  </a:lnTo>
                  <a:lnTo>
                    <a:pt x="1225" y="758"/>
                  </a:lnTo>
                  <a:lnTo>
                    <a:pt x="1218" y="758"/>
                  </a:lnTo>
                  <a:lnTo>
                    <a:pt x="1211" y="761"/>
                  </a:lnTo>
                  <a:lnTo>
                    <a:pt x="1208" y="765"/>
                  </a:lnTo>
                  <a:lnTo>
                    <a:pt x="1208" y="768"/>
                  </a:lnTo>
                  <a:lnTo>
                    <a:pt x="1208" y="768"/>
                  </a:lnTo>
                  <a:lnTo>
                    <a:pt x="1208" y="772"/>
                  </a:lnTo>
                  <a:lnTo>
                    <a:pt x="1208" y="775"/>
                  </a:lnTo>
                  <a:lnTo>
                    <a:pt x="1204" y="779"/>
                  </a:lnTo>
                  <a:lnTo>
                    <a:pt x="1197" y="782"/>
                  </a:lnTo>
                  <a:lnTo>
                    <a:pt x="1190" y="790"/>
                  </a:lnTo>
                  <a:lnTo>
                    <a:pt x="1187" y="793"/>
                  </a:lnTo>
                  <a:lnTo>
                    <a:pt x="1180" y="797"/>
                  </a:lnTo>
                  <a:lnTo>
                    <a:pt x="1169" y="797"/>
                  </a:lnTo>
                  <a:lnTo>
                    <a:pt x="1159" y="797"/>
                  </a:lnTo>
                  <a:lnTo>
                    <a:pt x="1152" y="797"/>
                  </a:lnTo>
                  <a:lnTo>
                    <a:pt x="1148" y="797"/>
                  </a:lnTo>
                  <a:lnTo>
                    <a:pt x="1144" y="793"/>
                  </a:lnTo>
                  <a:lnTo>
                    <a:pt x="1144" y="793"/>
                  </a:lnTo>
                  <a:lnTo>
                    <a:pt x="1144" y="790"/>
                  </a:lnTo>
                  <a:lnTo>
                    <a:pt x="1148" y="786"/>
                  </a:lnTo>
                  <a:lnTo>
                    <a:pt x="1148" y="779"/>
                  </a:lnTo>
                  <a:lnTo>
                    <a:pt x="1148" y="772"/>
                  </a:lnTo>
                  <a:lnTo>
                    <a:pt x="1144" y="768"/>
                  </a:lnTo>
                  <a:lnTo>
                    <a:pt x="1141" y="761"/>
                  </a:lnTo>
                  <a:lnTo>
                    <a:pt x="1141" y="758"/>
                  </a:lnTo>
                  <a:lnTo>
                    <a:pt x="1137" y="754"/>
                  </a:lnTo>
                  <a:lnTo>
                    <a:pt x="1137" y="758"/>
                  </a:lnTo>
                  <a:lnTo>
                    <a:pt x="1134" y="758"/>
                  </a:lnTo>
                  <a:lnTo>
                    <a:pt x="1130" y="761"/>
                  </a:lnTo>
                  <a:lnTo>
                    <a:pt x="1130" y="758"/>
                  </a:lnTo>
                  <a:lnTo>
                    <a:pt x="1130" y="758"/>
                  </a:lnTo>
                  <a:lnTo>
                    <a:pt x="1130" y="754"/>
                  </a:lnTo>
                  <a:lnTo>
                    <a:pt x="1130" y="754"/>
                  </a:lnTo>
                  <a:lnTo>
                    <a:pt x="1134" y="744"/>
                  </a:lnTo>
                  <a:lnTo>
                    <a:pt x="1134" y="737"/>
                  </a:lnTo>
                  <a:lnTo>
                    <a:pt x="1130" y="733"/>
                  </a:lnTo>
                  <a:lnTo>
                    <a:pt x="1127" y="730"/>
                  </a:lnTo>
                  <a:lnTo>
                    <a:pt x="1123" y="730"/>
                  </a:lnTo>
                  <a:lnTo>
                    <a:pt x="1120" y="730"/>
                  </a:lnTo>
                  <a:lnTo>
                    <a:pt x="1120" y="730"/>
                  </a:lnTo>
                  <a:lnTo>
                    <a:pt x="1116" y="730"/>
                  </a:lnTo>
                  <a:lnTo>
                    <a:pt x="1113" y="730"/>
                  </a:lnTo>
                  <a:lnTo>
                    <a:pt x="1113" y="730"/>
                  </a:lnTo>
                  <a:lnTo>
                    <a:pt x="1109" y="737"/>
                  </a:lnTo>
                  <a:lnTo>
                    <a:pt x="1109" y="740"/>
                  </a:lnTo>
                  <a:lnTo>
                    <a:pt x="1109" y="744"/>
                  </a:lnTo>
                  <a:lnTo>
                    <a:pt x="1109" y="744"/>
                  </a:lnTo>
                  <a:lnTo>
                    <a:pt x="1102" y="747"/>
                  </a:lnTo>
                  <a:lnTo>
                    <a:pt x="1099" y="775"/>
                  </a:lnTo>
                  <a:lnTo>
                    <a:pt x="1095" y="786"/>
                  </a:lnTo>
                  <a:lnTo>
                    <a:pt x="1092" y="793"/>
                  </a:lnTo>
                  <a:lnTo>
                    <a:pt x="1088" y="800"/>
                  </a:lnTo>
                  <a:lnTo>
                    <a:pt x="1085" y="804"/>
                  </a:lnTo>
                  <a:lnTo>
                    <a:pt x="1081" y="804"/>
                  </a:lnTo>
                  <a:lnTo>
                    <a:pt x="1081" y="804"/>
                  </a:lnTo>
                  <a:lnTo>
                    <a:pt x="1078" y="797"/>
                  </a:lnTo>
                  <a:lnTo>
                    <a:pt x="1074" y="790"/>
                  </a:lnTo>
                  <a:lnTo>
                    <a:pt x="1074" y="782"/>
                  </a:lnTo>
                  <a:lnTo>
                    <a:pt x="1078" y="772"/>
                  </a:lnTo>
                  <a:lnTo>
                    <a:pt x="1078" y="765"/>
                  </a:lnTo>
                  <a:lnTo>
                    <a:pt x="1081" y="758"/>
                  </a:lnTo>
                  <a:lnTo>
                    <a:pt x="1081" y="758"/>
                  </a:lnTo>
                  <a:lnTo>
                    <a:pt x="1085" y="751"/>
                  </a:lnTo>
                  <a:lnTo>
                    <a:pt x="1085" y="744"/>
                  </a:lnTo>
                  <a:lnTo>
                    <a:pt x="1081" y="740"/>
                  </a:lnTo>
                  <a:lnTo>
                    <a:pt x="1078" y="737"/>
                  </a:lnTo>
                  <a:lnTo>
                    <a:pt x="1078" y="737"/>
                  </a:lnTo>
                  <a:lnTo>
                    <a:pt x="1081" y="730"/>
                  </a:lnTo>
                  <a:lnTo>
                    <a:pt x="1085" y="726"/>
                  </a:lnTo>
                  <a:lnTo>
                    <a:pt x="1088" y="723"/>
                  </a:lnTo>
                  <a:lnTo>
                    <a:pt x="1095" y="723"/>
                  </a:lnTo>
                  <a:lnTo>
                    <a:pt x="1099" y="723"/>
                  </a:lnTo>
                  <a:lnTo>
                    <a:pt x="1099" y="726"/>
                  </a:lnTo>
                  <a:lnTo>
                    <a:pt x="1106" y="723"/>
                  </a:lnTo>
                  <a:lnTo>
                    <a:pt x="1109" y="719"/>
                  </a:lnTo>
                  <a:lnTo>
                    <a:pt x="1113" y="716"/>
                  </a:lnTo>
                  <a:lnTo>
                    <a:pt x="1113" y="712"/>
                  </a:lnTo>
                  <a:lnTo>
                    <a:pt x="1113" y="708"/>
                  </a:lnTo>
                  <a:lnTo>
                    <a:pt x="1109" y="705"/>
                  </a:lnTo>
                  <a:lnTo>
                    <a:pt x="1102" y="705"/>
                  </a:lnTo>
                  <a:lnTo>
                    <a:pt x="1099" y="705"/>
                  </a:lnTo>
                  <a:lnTo>
                    <a:pt x="1092" y="708"/>
                  </a:lnTo>
                  <a:lnTo>
                    <a:pt x="1092" y="708"/>
                  </a:lnTo>
                  <a:lnTo>
                    <a:pt x="1081" y="708"/>
                  </a:lnTo>
                  <a:lnTo>
                    <a:pt x="1078" y="705"/>
                  </a:lnTo>
                  <a:lnTo>
                    <a:pt x="1074" y="705"/>
                  </a:lnTo>
                  <a:lnTo>
                    <a:pt x="1070" y="701"/>
                  </a:lnTo>
                  <a:lnTo>
                    <a:pt x="1070" y="701"/>
                  </a:lnTo>
                  <a:lnTo>
                    <a:pt x="1063" y="705"/>
                  </a:lnTo>
                  <a:lnTo>
                    <a:pt x="1056" y="708"/>
                  </a:lnTo>
                  <a:lnTo>
                    <a:pt x="1049" y="708"/>
                  </a:lnTo>
                  <a:lnTo>
                    <a:pt x="1039" y="708"/>
                  </a:lnTo>
                  <a:lnTo>
                    <a:pt x="1035" y="708"/>
                  </a:lnTo>
                  <a:lnTo>
                    <a:pt x="1032" y="708"/>
                  </a:lnTo>
                  <a:lnTo>
                    <a:pt x="1025" y="708"/>
                  </a:lnTo>
                  <a:lnTo>
                    <a:pt x="1021" y="705"/>
                  </a:lnTo>
                  <a:lnTo>
                    <a:pt x="1021" y="705"/>
                  </a:lnTo>
                  <a:lnTo>
                    <a:pt x="1021" y="701"/>
                  </a:lnTo>
                  <a:lnTo>
                    <a:pt x="1025" y="698"/>
                  </a:lnTo>
                  <a:lnTo>
                    <a:pt x="1028" y="694"/>
                  </a:lnTo>
                  <a:lnTo>
                    <a:pt x="1035" y="691"/>
                  </a:lnTo>
                  <a:lnTo>
                    <a:pt x="1039" y="684"/>
                  </a:lnTo>
                  <a:lnTo>
                    <a:pt x="1039" y="684"/>
                  </a:lnTo>
                  <a:lnTo>
                    <a:pt x="1035" y="684"/>
                  </a:lnTo>
                  <a:lnTo>
                    <a:pt x="1032" y="684"/>
                  </a:lnTo>
                  <a:lnTo>
                    <a:pt x="1028" y="684"/>
                  </a:lnTo>
                  <a:lnTo>
                    <a:pt x="1025" y="680"/>
                  </a:lnTo>
                  <a:lnTo>
                    <a:pt x="1021" y="677"/>
                  </a:lnTo>
                  <a:lnTo>
                    <a:pt x="996" y="673"/>
                  </a:lnTo>
                  <a:lnTo>
                    <a:pt x="1021" y="677"/>
                  </a:lnTo>
                  <a:close/>
                  <a:moveTo>
                    <a:pt x="1074" y="1219"/>
                  </a:moveTo>
                  <a:lnTo>
                    <a:pt x="1070" y="1223"/>
                  </a:lnTo>
                  <a:lnTo>
                    <a:pt x="1063" y="1223"/>
                  </a:lnTo>
                  <a:lnTo>
                    <a:pt x="1070" y="1223"/>
                  </a:lnTo>
                  <a:lnTo>
                    <a:pt x="1074" y="1219"/>
                  </a:lnTo>
                  <a:close/>
                  <a:moveTo>
                    <a:pt x="1063" y="1244"/>
                  </a:moveTo>
                  <a:lnTo>
                    <a:pt x="1063" y="1244"/>
                  </a:lnTo>
                  <a:lnTo>
                    <a:pt x="1063" y="1244"/>
                  </a:lnTo>
                  <a:lnTo>
                    <a:pt x="1063" y="1244"/>
                  </a:lnTo>
                  <a:lnTo>
                    <a:pt x="1063" y="1244"/>
                  </a:lnTo>
                  <a:close/>
                  <a:moveTo>
                    <a:pt x="1049" y="1237"/>
                  </a:moveTo>
                  <a:lnTo>
                    <a:pt x="1049" y="1237"/>
                  </a:lnTo>
                  <a:lnTo>
                    <a:pt x="1049" y="1237"/>
                  </a:lnTo>
                  <a:lnTo>
                    <a:pt x="1049" y="1233"/>
                  </a:lnTo>
                  <a:lnTo>
                    <a:pt x="1049" y="1233"/>
                  </a:lnTo>
                  <a:lnTo>
                    <a:pt x="1049" y="1237"/>
                  </a:lnTo>
                  <a:close/>
                  <a:moveTo>
                    <a:pt x="1067" y="1244"/>
                  </a:moveTo>
                  <a:lnTo>
                    <a:pt x="1067" y="1244"/>
                  </a:lnTo>
                  <a:lnTo>
                    <a:pt x="1063" y="1244"/>
                  </a:lnTo>
                  <a:lnTo>
                    <a:pt x="1067" y="1244"/>
                  </a:lnTo>
                  <a:lnTo>
                    <a:pt x="1067" y="1244"/>
                  </a:lnTo>
                  <a:lnTo>
                    <a:pt x="1070" y="1244"/>
                  </a:lnTo>
                  <a:lnTo>
                    <a:pt x="1070" y="1244"/>
                  </a:lnTo>
                  <a:lnTo>
                    <a:pt x="1070" y="1244"/>
                  </a:lnTo>
                  <a:lnTo>
                    <a:pt x="1070" y="1244"/>
                  </a:lnTo>
                  <a:lnTo>
                    <a:pt x="1067" y="1244"/>
                  </a:lnTo>
                  <a:lnTo>
                    <a:pt x="1067" y="1244"/>
                  </a:lnTo>
                  <a:close/>
                  <a:moveTo>
                    <a:pt x="1120" y="1223"/>
                  </a:moveTo>
                  <a:lnTo>
                    <a:pt x="1123" y="1223"/>
                  </a:lnTo>
                  <a:lnTo>
                    <a:pt x="1127" y="1219"/>
                  </a:lnTo>
                  <a:lnTo>
                    <a:pt x="1127" y="1219"/>
                  </a:lnTo>
                  <a:lnTo>
                    <a:pt x="1130" y="1219"/>
                  </a:lnTo>
                  <a:lnTo>
                    <a:pt x="1130" y="1219"/>
                  </a:lnTo>
                  <a:lnTo>
                    <a:pt x="1130" y="1219"/>
                  </a:lnTo>
                  <a:lnTo>
                    <a:pt x="1127" y="1219"/>
                  </a:lnTo>
                  <a:lnTo>
                    <a:pt x="1127" y="1219"/>
                  </a:lnTo>
                  <a:lnTo>
                    <a:pt x="1123" y="1223"/>
                  </a:lnTo>
                  <a:lnTo>
                    <a:pt x="1120" y="1223"/>
                  </a:lnTo>
                  <a:close/>
                  <a:moveTo>
                    <a:pt x="1349" y="1406"/>
                  </a:moveTo>
                  <a:lnTo>
                    <a:pt x="1349" y="1406"/>
                  </a:lnTo>
                  <a:lnTo>
                    <a:pt x="1349" y="1406"/>
                  </a:lnTo>
                  <a:lnTo>
                    <a:pt x="1349" y="1403"/>
                  </a:lnTo>
                  <a:lnTo>
                    <a:pt x="1349" y="1399"/>
                  </a:lnTo>
                  <a:lnTo>
                    <a:pt x="1345" y="1399"/>
                  </a:lnTo>
                  <a:lnTo>
                    <a:pt x="1345" y="1395"/>
                  </a:lnTo>
                  <a:lnTo>
                    <a:pt x="1345" y="1395"/>
                  </a:lnTo>
                  <a:lnTo>
                    <a:pt x="1345" y="1395"/>
                  </a:lnTo>
                  <a:lnTo>
                    <a:pt x="1349" y="1399"/>
                  </a:lnTo>
                  <a:lnTo>
                    <a:pt x="1349" y="1403"/>
                  </a:lnTo>
                  <a:lnTo>
                    <a:pt x="1349" y="1406"/>
                  </a:lnTo>
                  <a:close/>
                  <a:moveTo>
                    <a:pt x="1331" y="1417"/>
                  </a:moveTo>
                  <a:lnTo>
                    <a:pt x="1331" y="1417"/>
                  </a:lnTo>
                  <a:lnTo>
                    <a:pt x="1328" y="1413"/>
                  </a:lnTo>
                  <a:lnTo>
                    <a:pt x="1324" y="1413"/>
                  </a:lnTo>
                  <a:lnTo>
                    <a:pt x="1328" y="1413"/>
                  </a:lnTo>
                  <a:lnTo>
                    <a:pt x="1331" y="1417"/>
                  </a:lnTo>
                  <a:lnTo>
                    <a:pt x="1331" y="1417"/>
                  </a:lnTo>
                  <a:close/>
                  <a:moveTo>
                    <a:pt x="1338" y="1737"/>
                  </a:moveTo>
                  <a:lnTo>
                    <a:pt x="1338" y="1734"/>
                  </a:lnTo>
                  <a:lnTo>
                    <a:pt x="1338" y="1727"/>
                  </a:lnTo>
                  <a:lnTo>
                    <a:pt x="1338" y="1723"/>
                  </a:lnTo>
                  <a:lnTo>
                    <a:pt x="1335" y="1720"/>
                  </a:lnTo>
                  <a:lnTo>
                    <a:pt x="1335" y="1720"/>
                  </a:lnTo>
                  <a:lnTo>
                    <a:pt x="1331" y="1709"/>
                  </a:lnTo>
                  <a:lnTo>
                    <a:pt x="1335" y="1716"/>
                  </a:lnTo>
                  <a:lnTo>
                    <a:pt x="1338" y="1720"/>
                  </a:lnTo>
                  <a:lnTo>
                    <a:pt x="1338" y="1723"/>
                  </a:lnTo>
                  <a:lnTo>
                    <a:pt x="1338" y="1730"/>
                  </a:lnTo>
                  <a:lnTo>
                    <a:pt x="1338" y="1737"/>
                  </a:lnTo>
                  <a:close/>
                  <a:moveTo>
                    <a:pt x="1335" y="1656"/>
                  </a:moveTo>
                  <a:lnTo>
                    <a:pt x="1331" y="1656"/>
                  </a:lnTo>
                  <a:lnTo>
                    <a:pt x="1328" y="1660"/>
                  </a:lnTo>
                  <a:lnTo>
                    <a:pt x="1321" y="1663"/>
                  </a:lnTo>
                  <a:lnTo>
                    <a:pt x="1314" y="1667"/>
                  </a:lnTo>
                  <a:lnTo>
                    <a:pt x="1310" y="1667"/>
                  </a:lnTo>
                  <a:lnTo>
                    <a:pt x="1314" y="1663"/>
                  </a:lnTo>
                  <a:lnTo>
                    <a:pt x="1321" y="1660"/>
                  </a:lnTo>
                  <a:lnTo>
                    <a:pt x="1328" y="1660"/>
                  </a:lnTo>
                  <a:lnTo>
                    <a:pt x="1331" y="1656"/>
                  </a:lnTo>
                  <a:lnTo>
                    <a:pt x="1335" y="1656"/>
                  </a:lnTo>
                  <a:close/>
                  <a:moveTo>
                    <a:pt x="1314" y="1491"/>
                  </a:moveTo>
                  <a:lnTo>
                    <a:pt x="1314" y="1491"/>
                  </a:lnTo>
                  <a:lnTo>
                    <a:pt x="1310" y="1491"/>
                  </a:lnTo>
                  <a:lnTo>
                    <a:pt x="1307" y="1491"/>
                  </a:lnTo>
                  <a:lnTo>
                    <a:pt x="1310" y="1487"/>
                  </a:lnTo>
                  <a:lnTo>
                    <a:pt x="1314" y="1491"/>
                  </a:lnTo>
                  <a:lnTo>
                    <a:pt x="1314" y="1491"/>
                  </a:lnTo>
                  <a:lnTo>
                    <a:pt x="1314" y="1491"/>
                  </a:lnTo>
                  <a:close/>
                  <a:moveTo>
                    <a:pt x="1314" y="1484"/>
                  </a:moveTo>
                  <a:lnTo>
                    <a:pt x="1314" y="1484"/>
                  </a:lnTo>
                  <a:lnTo>
                    <a:pt x="1317" y="1484"/>
                  </a:lnTo>
                  <a:lnTo>
                    <a:pt x="1321" y="1484"/>
                  </a:lnTo>
                  <a:lnTo>
                    <a:pt x="1321" y="1484"/>
                  </a:lnTo>
                  <a:lnTo>
                    <a:pt x="1314" y="1484"/>
                  </a:lnTo>
                  <a:close/>
                  <a:moveTo>
                    <a:pt x="1310" y="1558"/>
                  </a:moveTo>
                  <a:lnTo>
                    <a:pt x="1310" y="1561"/>
                  </a:lnTo>
                  <a:lnTo>
                    <a:pt x="1307" y="1565"/>
                  </a:lnTo>
                  <a:lnTo>
                    <a:pt x="1303" y="1565"/>
                  </a:lnTo>
                  <a:lnTo>
                    <a:pt x="1299" y="1568"/>
                  </a:lnTo>
                  <a:lnTo>
                    <a:pt x="1299" y="1568"/>
                  </a:lnTo>
                  <a:lnTo>
                    <a:pt x="1299" y="1568"/>
                  </a:lnTo>
                  <a:lnTo>
                    <a:pt x="1296" y="1568"/>
                  </a:lnTo>
                  <a:lnTo>
                    <a:pt x="1299" y="1568"/>
                  </a:lnTo>
                  <a:lnTo>
                    <a:pt x="1303" y="1565"/>
                  </a:lnTo>
                  <a:lnTo>
                    <a:pt x="1307" y="1561"/>
                  </a:lnTo>
                  <a:lnTo>
                    <a:pt x="1310" y="1558"/>
                  </a:lnTo>
                  <a:close/>
                  <a:moveTo>
                    <a:pt x="1307" y="1670"/>
                  </a:moveTo>
                  <a:lnTo>
                    <a:pt x="1310" y="1674"/>
                  </a:lnTo>
                  <a:lnTo>
                    <a:pt x="1310" y="1674"/>
                  </a:lnTo>
                  <a:lnTo>
                    <a:pt x="1307" y="1670"/>
                  </a:lnTo>
                  <a:lnTo>
                    <a:pt x="1307" y="1670"/>
                  </a:lnTo>
                  <a:lnTo>
                    <a:pt x="1307" y="1670"/>
                  </a:lnTo>
                  <a:lnTo>
                    <a:pt x="1307" y="1670"/>
                  </a:lnTo>
                  <a:close/>
                  <a:moveTo>
                    <a:pt x="1345" y="1589"/>
                  </a:moveTo>
                  <a:lnTo>
                    <a:pt x="1324" y="1589"/>
                  </a:lnTo>
                  <a:lnTo>
                    <a:pt x="1321" y="1589"/>
                  </a:lnTo>
                  <a:lnTo>
                    <a:pt x="1317" y="1589"/>
                  </a:lnTo>
                  <a:lnTo>
                    <a:pt x="1317" y="1589"/>
                  </a:lnTo>
                  <a:lnTo>
                    <a:pt x="1317" y="1589"/>
                  </a:lnTo>
                  <a:lnTo>
                    <a:pt x="1324" y="1589"/>
                  </a:lnTo>
                  <a:lnTo>
                    <a:pt x="1331" y="1589"/>
                  </a:lnTo>
                  <a:lnTo>
                    <a:pt x="1338" y="1589"/>
                  </a:lnTo>
                  <a:lnTo>
                    <a:pt x="1342" y="1589"/>
                  </a:lnTo>
                  <a:lnTo>
                    <a:pt x="1345" y="1589"/>
                  </a:lnTo>
                  <a:lnTo>
                    <a:pt x="1349" y="1586"/>
                  </a:lnTo>
                  <a:lnTo>
                    <a:pt x="1352" y="1582"/>
                  </a:lnTo>
                  <a:lnTo>
                    <a:pt x="1356" y="1579"/>
                  </a:lnTo>
                  <a:lnTo>
                    <a:pt x="1359" y="1575"/>
                  </a:lnTo>
                  <a:lnTo>
                    <a:pt x="1363" y="1575"/>
                  </a:lnTo>
                  <a:lnTo>
                    <a:pt x="1366" y="1575"/>
                  </a:lnTo>
                  <a:lnTo>
                    <a:pt x="1359" y="1575"/>
                  </a:lnTo>
                  <a:lnTo>
                    <a:pt x="1356" y="1579"/>
                  </a:lnTo>
                  <a:lnTo>
                    <a:pt x="1352" y="1582"/>
                  </a:lnTo>
                  <a:lnTo>
                    <a:pt x="1349" y="1586"/>
                  </a:lnTo>
                  <a:lnTo>
                    <a:pt x="1345" y="1589"/>
                  </a:lnTo>
                  <a:lnTo>
                    <a:pt x="1345" y="1589"/>
                  </a:lnTo>
                  <a:close/>
                  <a:moveTo>
                    <a:pt x="1349" y="1783"/>
                  </a:moveTo>
                  <a:lnTo>
                    <a:pt x="1345" y="1755"/>
                  </a:lnTo>
                  <a:lnTo>
                    <a:pt x="1345" y="1762"/>
                  </a:lnTo>
                  <a:lnTo>
                    <a:pt x="1349" y="1783"/>
                  </a:lnTo>
                  <a:close/>
                  <a:moveTo>
                    <a:pt x="1518" y="1374"/>
                  </a:moveTo>
                  <a:lnTo>
                    <a:pt x="1518" y="1374"/>
                  </a:lnTo>
                  <a:lnTo>
                    <a:pt x="1518" y="1374"/>
                  </a:lnTo>
                  <a:lnTo>
                    <a:pt x="1518" y="1374"/>
                  </a:lnTo>
                  <a:lnTo>
                    <a:pt x="1518" y="1374"/>
                  </a:lnTo>
                  <a:close/>
                  <a:moveTo>
                    <a:pt x="1525" y="1797"/>
                  </a:moveTo>
                  <a:lnTo>
                    <a:pt x="1521" y="1797"/>
                  </a:lnTo>
                  <a:lnTo>
                    <a:pt x="1518" y="1797"/>
                  </a:lnTo>
                  <a:lnTo>
                    <a:pt x="1518" y="1797"/>
                  </a:lnTo>
                  <a:lnTo>
                    <a:pt x="1514" y="1797"/>
                  </a:lnTo>
                  <a:lnTo>
                    <a:pt x="1518" y="1797"/>
                  </a:lnTo>
                  <a:lnTo>
                    <a:pt x="1525" y="1797"/>
                  </a:lnTo>
                  <a:close/>
                  <a:moveTo>
                    <a:pt x="1497" y="1381"/>
                  </a:moveTo>
                  <a:lnTo>
                    <a:pt x="1497" y="1381"/>
                  </a:lnTo>
                  <a:lnTo>
                    <a:pt x="1493" y="1381"/>
                  </a:lnTo>
                  <a:lnTo>
                    <a:pt x="1490" y="1378"/>
                  </a:lnTo>
                  <a:lnTo>
                    <a:pt x="1483" y="1378"/>
                  </a:lnTo>
                  <a:lnTo>
                    <a:pt x="1486" y="1378"/>
                  </a:lnTo>
                  <a:lnTo>
                    <a:pt x="1493" y="1381"/>
                  </a:lnTo>
                  <a:lnTo>
                    <a:pt x="1497" y="1381"/>
                  </a:lnTo>
                  <a:close/>
                  <a:moveTo>
                    <a:pt x="1458" y="1371"/>
                  </a:moveTo>
                  <a:lnTo>
                    <a:pt x="1462" y="1371"/>
                  </a:lnTo>
                  <a:lnTo>
                    <a:pt x="1462" y="1364"/>
                  </a:lnTo>
                  <a:lnTo>
                    <a:pt x="1458" y="1360"/>
                  </a:lnTo>
                  <a:lnTo>
                    <a:pt x="1458" y="1353"/>
                  </a:lnTo>
                  <a:lnTo>
                    <a:pt x="1454" y="1353"/>
                  </a:lnTo>
                  <a:lnTo>
                    <a:pt x="1454" y="1353"/>
                  </a:lnTo>
                  <a:lnTo>
                    <a:pt x="1454" y="1353"/>
                  </a:lnTo>
                  <a:lnTo>
                    <a:pt x="1458" y="1353"/>
                  </a:lnTo>
                  <a:lnTo>
                    <a:pt x="1458" y="1357"/>
                  </a:lnTo>
                  <a:lnTo>
                    <a:pt x="1462" y="1360"/>
                  </a:lnTo>
                  <a:lnTo>
                    <a:pt x="1462" y="1367"/>
                  </a:lnTo>
                  <a:lnTo>
                    <a:pt x="1462" y="1367"/>
                  </a:lnTo>
                  <a:lnTo>
                    <a:pt x="1462" y="1374"/>
                  </a:lnTo>
                  <a:lnTo>
                    <a:pt x="1462" y="1378"/>
                  </a:lnTo>
                  <a:lnTo>
                    <a:pt x="1462" y="1385"/>
                  </a:lnTo>
                  <a:lnTo>
                    <a:pt x="1465" y="1381"/>
                  </a:lnTo>
                  <a:lnTo>
                    <a:pt x="1462" y="1385"/>
                  </a:lnTo>
                  <a:lnTo>
                    <a:pt x="1462" y="1385"/>
                  </a:lnTo>
                  <a:lnTo>
                    <a:pt x="1458" y="1381"/>
                  </a:lnTo>
                  <a:lnTo>
                    <a:pt x="1458" y="1378"/>
                  </a:lnTo>
                  <a:lnTo>
                    <a:pt x="1458" y="1371"/>
                  </a:lnTo>
                  <a:close/>
                  <a:moveTo>
                    <a:pt x="1447" y="1360"/>
                  </a:moveTo>
                  <a:lnTo>
                    <a:pt x="1447" y="1360"/>
                  </a:lnTo>
                  <a:lnTo>
                    <a:pt x="1447" y="1360"/>
                  </a:lnTo>
                  <a:lnTo>
                    <a:pt x="1447" y="1360"/>
                  </a:lnTo>
                  <a:lnTo>
                    <a:pt x="1447" y="1360"/>
                  </a:lnTo>
                  <a:lnTo>
                    <a:pt x="1447" y="1360"/>
                  </a:lnTo>
                  <a:close/>
                  <a:moveTo>
                    <a:pt x="1419" y="1617"/>
                  </a:moveTo>
                  <a:lnTo>
                    <a:pt x="1419" y="1617"/>
                  </a:lnTo>
                  <a:lnTo>
                    <a:pt x="1419" y="1617"/>
                  </a:lnTo>
                  <a:lnTo>
                    <a:pt x="1412" y="1617"/>
                  </a:lnTo>
                  <a:lnTo>
                    <a:pt x="1412" y="1617"/>
                  </a:lnTo>
                  <a:lnTo>
                    <a:pt x="1419" y="1617"/>
                  </a:lnTo>
                  <a:close/>
                  <a:moveTo>
                    <a:pt x="1409" y="1378"/>
                  </a:moveTo>
                  <a:lnTo>
                    <a:pt x="1409" y="1378"/>
                  </a:lnTo>
                  <a:lnTo>
                    <a:pt x="1405" y="1378"/>
                  </a:lnTo>
                  <a:lnTo>
                    <a:pt x="1409" y="1378"/>
                  </a:lnTo>
                  <a:lnTo>
                    <a:pt x="1409" y="1378"/>
                  </a:lnTo>
                  <a:lnTo>
                    <a:pt x="1409" y="1378"/>
                  </a:lnTo>
                  <a:close/>
                  <a:moveTo>
                    <a:pt x="1405" y="1378"/>
                  </a:moveTo>
                  <a:lnTo>
                    <a:pt x="1405" y="1378"/>
                  </a:lnTo>
                  <a:lnTo>
                    <a:pt x="1405" y="1378"/>
                  </a:lnTo>
                  <a:lnTo>
                    <a:pt x="1405" y="1378"/>
                  </a:lnTo>
                  <a:lnTo>
                    <a:pt x="1405" y="1378"/>
                  </a:lnTo>
                  <a:close/>
                  <a:moveTo>
                    <a:pt x="1426" y="1755"/>
                  </a:moveTo>
                  <a:lnTo>
                    <a:pt x="1433" y="1744"/>
                  </a:lnTo>
                  <a:lnTo>
                    <a:pt x="1437" y="1737"/>
                  </a:lnTo>
                  <a:lnTo>
                    <a:pt x="1444" y="1730"/>
                  </a:lnTo>
                  <a:lnTo>
                    <a:pt x="1451" y="1727"/>
                  </a:lnTo>
                  <a:lnTo>
                    <a:pt x="1451" y="1727"/>
                  </a:lnTo>
                  <a:lnTo>
                    <a:pt x="1454" y="1727"/>
                  </a:lnTo>
                  <a:lnTo>
                    <a:pt x="1462" y="1723"/>
                  </a:lnTo>
                  <a:lnTo>
                    <a:pt x="1454" y="1727"/>
                  </a:lnTo>
                  <a:lnTo>
                    <a:pt x="1447" y="1730"/>
                  </a:lnTo>
                  <a:lnTo>
                    <a:pt x="1437" y="1737"/>
                  </a:lnTo>
                  <a:lnTo>
                    <a:pt x="1430" y="1748"/>
                  </a:lnTo>
                  <a:lnTo>
                    <a:pt x="1430" y="1751"/>
                  </a:lnTo>
                  <a:lnTo>
                    <a:pt x="1426" y="1755"/>
                  </a:lnTo>
                  <a:close/>
                  <a:moveTo>
                    <a:pt x="1486" y="1737"/>
                  </a:moveTo>
                  <a:lnTo>
                    <a:pt x="1479" y="1730"/>
                  </a:lnTo>
                  <a:lnTo>
                    <a:pt x="1472" y="1727"/>
                  </a:lnTo>
                  <a:lnTo>
                    <a:pt x="1479" y="1730"/>
                  </a:lnTo>
                  <a:lnTo>
                    <a:pt x="1486" y="1737"/>
                  </a:lnTo>
                  <a:close/>
                  <a:moveTo>
                    <a:pt x="1539" y="1374"/>
                  </a:moveTo>
                  <a:lnTo>
                    <a:pt x="1539" y="1378"/>
                  </a:lnTo>
                  <a:lnTo>
                    <a:pt x="1539" y="1378"/>
                  </a:lnTo>
                  <a:lnTo>
                    <a:pt x="1539" y="1378"/>
                  </a:lnTo>
                  <a:lnTo>
                    <a:pt x="1536" y="1374"/>
                  </a:lnTo>
                  <a:lnTo>
                    <a:pt x="1536" y="1374"/>
                  </a:lnTo>
                  <a:lnTo>
                    <a:pt x="1532" y="1374"/>
                  </a:lnTo>
                  <a:lnTo>
                    <a:pt x="1532" y="1374"/>
                  </a:lnTo>
                  <a:lnTo>
                    <a:pt x="1532" y="1374"/>
                  </a:lnTo>
                  <a:lnTo>
                    <a:pt x="1536" y="1374"/>
                  </a:lnTo>
                  <a:lnTo>
                    <a:pt x="1539" y="1374"/>
                  </a:lnTo>
                  <a:close/>
                  <a:moveTo>
                    <a:pt x="1528" y="1374"/>
                  </a:moveTo>
                  <a:lnTo>
                    <a:pt x="1528" y="1374"/>
                  </a:lnTo>
                  <a:lnTo>
                    <a:pt x="1528" y="1374"/>
                  </a:lnTo>
                  <a:lnTo>
                    <a:pt x="1528" y="1374"/>
                  </a:lnTo>
                  <a:lnTo>
                    <a:pt x="1525" y="1374"/>
                  </a:lnTo>
                  <a:lnTo>
                    <a:pt x="1525" y="1374"/>
                  </a:lnTo>
                  <a:lnTo>
                    <a:pt x="1525" y="1374"/>
                  </a:lnTo>
                  <a:lnTo>
                    <a:pt x="1528" y="1374"/>
                  </a:lnTo>
                  <a:lnTo>
                    <a:pt x="1528" y="1374"/>
                  </a:lnTo>
                  <a:close/>
                  <a:moveTo>
                    <a:pt x="1514" y="1374"/>
                  </a:moveTo>
                  <a:lnTo>
                    <a:pt x="1514" y="1378"/>
                  </a:lnTo>
                  <a:lnTo>
                    <a:pt x="1518" y="1374"/>
                  </a:lnTo>
                  <a:lnTo>
                    <a:pt x="1518" y="1374"/>
                  </a:lnTo>
                  <a:lnTo>
                    <a:pt x="1521" y="1378"/>
                  </a:lnTo>
                  <a:lnTo>
                    <a:pt x="1518" y="1378"/>
                  </a:lnTo>
                  <a:lnTo>
                    <a:pt x="1514" y="1374"/>
                  </a:lnTo>
                  <a:lnTo>
                    <a:pt x="1514" y="1378"/>
                  </a:lnTo>
                  <a:lnTo>
                    <a:pt x="1514" y="1378"/>
                  </a:lnTo>
                  <a:lnTo>
                    <a:pt x="1511" y="1374"/>
                  </a:lnTo>
                  <a:lnTo>
                    <a:pt x="1511" y="1374"/>
                  </a:lnTo>
                  <a:lnTo>
                    <a:pt x="1511" y="1374"/>
                  </a:lnTo>
                  <a:lnTo>
                    <a:pt x="1514" y="1374"/>
                  </a:lnTo>
                  <a:close/>
                  <a:moveTo>
                    <a:pt x="1504" y="1374"/>
                  </a:moveTo>
                  <a:lnTo>
                    <a:pt x="1504" y="1374"/>
                  </a:lnTo>
                  <a:lnTo>
                    <a:pt x="1500" y="1374"/>
                  </a:lnTo>
                  <a:lnTo>
                    <a:pt x="1497" y="1374"/>
                  </a:lnTo>
                  <a:lnTo>
                    <a:pt x="1497" y="1374"/>
                  </a:lnTo>
                  <a:lnTo>
                    <a:pt x="1500" y="1374"/>
                  </a:lnTo>
                  <a:lnTo>
                    <a:pt x="1504" y="1374"/>
                  </a:lnTo>
                  <a:close/>
                  <a:moveTo>
                    <a:pt x="1444" y="1360"/>
                  </a:moveTo>
                  <a:lnTo>
                    <a:pt x="1440" y="1357"/>
                  </a:lnTo>
                  <a:lnTo>
                    <a:pt x="1440" y="1357"/>
                  </a:lnTo>
                  <a:lnTo>
                    <a:pt x="1444" y="1357"/>
                  </a:lnTo>
                  <a:lnTo>
                    <a:pt x="1444" y="1360"/>
                  </a:lnTo>
                  <a:close/>
                  <a:moveTo>
                    <a:pt x="1402" y="1360"/>
                  </a:moveTo>
                  <a:lnTo>
                    <a:pt x="1412" y="1364"/>
                  </a:lnTo>
                  <a:lnTo>
                    <a:pt x="1416" y="1367"/>
                  </a:lnTo>
                  <a:lnTo>
                    <a:pt x="1416" y="1367"/>
                  </a:lnTo>
                  <a:lnTo>
                    <a:pt x="1412" y="1364"/>
                  </a:lnTo>
                  <a:lnTo>
                    <a:pt x="1409" y="1360"/>
                  </a:lnTo>
                  <a:lnTo>
                    <a:pt x="1405" y="1360"/>
                  </a:lnTo>
                  <a:lnTo>
                    <a:pt x="1398" y="1360"/>
                  </a:lnTo>
                  <a:lnTo>
                    <a:pt x="1395" y="1357"/>
                  </a:lnTo>
                  <a:lnTo>
                    <a:pt x="1391" y="1357"/>
                  </a:lnTo>
                  <a:lnTo>
                    <a:pt x="1391" y="1357"/>
                  </a:lnTo>
                  <a:lnTo>
                    <a:pt x="1391" y="1357"/>
                  </a:lnTo>
                  <a:lnTo>
                    <a:pt x="1395" y="1357"/>
                  </a:lnTo>
                  <a:lnTo>
                    <a:pt x="1402" y="1360"/>
                  </a:lnTo>
                  <a:close/>
                  <a:moveTo>
                    <a:pt x="1363" y="1406"/>
                  </a:moveTo>
                  <a:lnTo>
                    <a:pt x="1384" y="1413"/>
                  </a:lnTo>
                  <a:lnTo>
                    <a:pt x="1384" y="1413"/>
                  </a:lnTo>
                  <a:lnTo>
                    <a:pt x="1363" y="1406"/>
                  </a:lnTo>
                  <a:lnTo>
                    <a:pt x="1359" y="1406"/>
                  </a:lnTo>
                  <a:lnTo>
                    <a:pt x="1356" y="1406"/>
                  </a:lnTo>
                  <a:lnTo>
                    <a:pt x="1349" y="1406"/>
                  </a:lnTo>
                  <a:lnTo>
                    <a:pt x="1352" y="1406"/>
                  </a:lnTo>
                  <a:lnTo>
                    <a:pt x="1363" y="1406"/>
                  </a:lnTo>
                  <a:close/>
                  <a:moveTo>
                    <a:pt x="1380" y="1568"/>
                  </a:moveTo>
                  <a:lnTo>
                    <a:pt x="1380" y="1568"/>
                  </a:lnTo>
                  <a:lnTo>
                    <a:pt x="1380" y="1568"/>
                  </a:lnTo>
                  <a:lnTo>
                    <a:pt x="1377" y="1572"/>
                  </a:lnTo>
                  <a:lnTo>
                    <a:pt x="1377" y="1575"/>
                  </a:lnTo>
                  <a:lnTo>
                    <a:pt x="1373" y="1575"/>
                  </a:lnTo>
                  <a:lnTo>
                    <a:pt x="1377" y="1572"/>
                  </a:lnTo>
                  <a:lnTo>
                    <a:pt x="1377" y="1568"/>
                  </a:lnTo>
                  <a:lnTo>
                    <a:pt x="1380" y="1568"/>
                  </a:lnTo>
                  <a:lnTo>
                    <a:pt x="1380" y="1568"/>
                  </a:lnTo>
                  <a:close/>
                  <a:moveTo>
                    <a:pt x="1307" y="1240"/>
                  </a:moveTo>
                  <a:lnTo>
                    <a:pt x="1303" y="1240"/>
                  </a:lnTo>
                  <a:lnTo>
                    <a:pt x="1303" y="1244"/>
                  </a:lnTo>
                  <a:lnTo>
                    <a:pt x="1307" y="1240"/>
                  </a:lnTo>
                  <a:lnTo>
                    <a:pt x="1307" y="1240"/>
                  </a:lnTo>
                  <a:close/>
                  <a:moveTo>
                    <a:pt x="1303" y="1244"/>
                  </a:moveTo>
                  <a:lnTo>
                    <a:pt x="1303" y="1244"/>
                  </a:lnTo>
                  <a:lnTo>
                    <a:pt x="1303" y="1244"/>
                  </a:lnTo>
                  <a:lnTo>
                    <a:pt x="1303" y="1244"/>
                  </a:lnTo>
                  <a:lnTo>
                    <a:pt x="1303" y="1244"/>
                  </a:lnTo>
                  <a:close/>
                  <a:moveTo>
                    <a:pt x="1236" y="1424"/>
                  </a:moveTo>
                  <a:lnTo>
                    <a:pt x="1236" y="1424"/>
                  </a:lnTo>
                  <a:lnTo>
                    <a:pt x="1236" y="1420"/>
                  </a:lnTo>
                  <a:lnTo>
                    <a:pt x="1233" y="1417"/>
                  </a:lnTo>
                  <a:lnTo>
                    <a:pt x="1229" y="1417"/>
                  </a:lnTo>
                  <a:lnTo>
                    <a:pt x="1233" y="1420"/>
                  </a:lnTo>
                  <a:lnTo>
                    <a:pt x="1236" y="1424"/>
                  </a:lnTo>
                  <a:close/>
                  <a:moveTo>
                    <a:pt x="1225" y="1410"/>
                  </a:moveTo>
                  <a:lnTo>
                    <a:pt x="1222" y="1410"/>
                  </a:lnTo>
                  <a:lnTo>
                    <a:pt x="1222" y="1410"/>
                  </a:lnTo>
                  <a:lnTo>
                    <a:pt x="1222" y="1410"/>
                  </a:lnTo>
                  <a:lnTo>
                    <a:pt x="1225" y="1410"/>
                  </a:lnTo>
                  <a:close/>
                  <a:moveTo>
                    <a:pt x="1225" y="1410"/>
                  </a:moveTo>
                  <a:lnTo>
                    <a:pt x="1225" y="1413"/>
                  </a:lnTo>
                  <a:lnTo>
                    <a:pt x="1225" y="1413"/>
                  </a:lnTo>
                  <a:lnTo>
                    <a:pt x="1225" y="1413"/>
                  </a:lnTo>
                  <a:lnTo>
                    <a:pt x="1225" y="1410"/>
                  </a:lnTo>
                  <a:close/>
                  <a:moveTo>
                    <a:pt x="1225" y="1413"/>
                  </a:moveTo>
                  <a:lnTo>
                    <a:pt x="1225" y="1413"/>
                  </a:lnTo>
                  <a:lnTo>
                    <a:pt x="1229" y="1417"/>
                  </a:lnTo>
                  <a:lnTo>
                    <a:pt x="1225" y="1413"/>
                  </a:lnTo>
                  <a:lnTo>
                    <a:pt x="1225" y="1413"/>
                  </a:lnTo>
                  <a:close/>
                  <a:moveTo>
                    <a:pt x="1236" y="1427"/>
                  </a:moveTo>
                  <a:lnTo>
                    <a:pt x="1236" y="1431"/>
                  </a:lnTo>
                  <a:lnTo>
                    <a:pt x="1236" y="1434"/>
                  </a:lnTo>
                  <a:lnTo>
                    <a:pt x="1236" y="1431"/>
                  </a:lnTo>
                  <a:lnTo>
                    <a:pt x="1236" y="1427"/>
                  </a:lnTo>
                  <a:close/>
                  <a:moveTo>
                    <a:pt x="1271" y="1565"/>
                  </a:moveTo>
                  <a:lnTo>
                    <a:pt x="1271" y="1561"/>
                  </a:lnTo>
                  <a:lnTo>
                    <a:pt x="1271" y="1561"/>
                  </a:lnTo>
                  <a:lnTo>
                    <a:pt x="1275" y="1561"/>
                  </a:lnTo>
                  <a:lnTo>
                    <a:pt x="1278" y="1561"/>
                  </a:lnTo>
                  <a:lnTo>
                    <a:pt x="1275" y="1561"/>
                  </a:lnTo>
                  <a:lnTo>
                    <a:pt x="1271" y="1561"/>
                  </a:lnTo>
                  <a:lnTo>
                    <a:pt x="1271" y="1565"/>
                  </a:lnTo>
                  <a:close/>
                  <a:moveTo>
                    <a:pt x="1289" y="1677"/>
                  </a:moveTo>
                  <a:lnTo>
                    <a:pt x="1292" y="1677"/>
                  </a:lnTo>
                  <a:lnTo>
                    <a:pt x="1299" y="1674"/>
                  </a:lnTo>
                  <a:lnTo>
                    <a:pt x="1307" y="1670"/>
                  </a:lnTo>
                  <a:lnTo>
                    <a:pt x="1296" y="1677"/>
                  </a:lnTo>
                  <a:lnTo>
                    <a:pt x="1289" y="1677"/>
                  </a:lnTo>
                  <a:close/>
                  <a:moveTo>
                    <a:pt x="1384" y="1765"/>
                  </a:moveTo>
                  <a:lnTo>
                    <a:pt x="1370" y="1765"/>
                  </a:lnTo>
                  <a:lnTo>
                    <a:pt x="1370" y="1765"/>
                  </a:lnTo>
                  <a:lnTo>
                    <a:pt x="1366" y="1772"/>
                  </a:lnTo>
                  <a:lnTo>
                    <a:pt x="1363" y="1776"/>
                  </a:lnTo>
                  <a:lnTo>
                    <a:pt x="1356" y="1783"/>
                  </a:lnTo>
                  <a:lnTo>
                    <a:pt x="1356" y="1783"/>
                  </a:lnTo>
                  <a:lnTo>
                    <a:pt x="1352" y="1783"/>
                  </a:lnTo>
                  <a:lnTo>
                    <a:pt x="1356" y="1783"/>
                  </a:lnTo>
                  <a:lnTo>
                    <a:pt x="1356" y="1779"/>
                  </a:lnTo>
                  <a:lnTo>
                    <a:pt x="1359" y="1779"/>
                  </a:lnTo>
                  <a:lnTo>
                    <a:pt x="1359" y="1776"/>
                  </a:lnTo>
                  <a:lnTo>
                    <a:pt x="1363" y="1772"/>
                  </a:lnTo>
                  <a:lnTo>
                    <a:pt x="1366" y="1769"/>
                  </a:lnTo>
                  <a:lnTo>
                    <a:pt x="1370" y="1765"/>
                  </a:lnTo>
                  <a:lnTo>
                    <a:pt x="1370" y="1765"/>
                  </a:lnTo>
                  <a:lnTo>
                    <a:pt x="1388" y="1765"/>
                  </a:lnTo>
                  <a:lnTo>
                    <a:pt x="1391" y="1769"/>
                  </a:lnTo>
                  <a:lnTo>
                    <a:pt x="1391" y="1769"/>
                  </a:lnTo>
                  <a:lnTo>
                    <a:pt x="1388" y="1769"/>
                  </a:lnTo>
                  <a:lnTo>
                    <a:pt x="1384" y="1765"/>
                  </a:lnTo>
                  <a:close/>
                  <a:moveTo>
                    <a:pt x="1402" y="1772"/>
                  </a:moveTo>
                  <a:lnTo>
                    <a:pt x="1405" y="1769"/>
                  </a:lnTo>
                  <a:lnTo>
                    <a:pt x="1405" y="1769"/>
                  </a:lnTo>
                  <a:lnTo>
                    <a:pt x="1395" y="1779"/>
                  </a:lnTo>
                  <a:lnTo>
                    <a:pt x="1402" y="1772"/>
                  </a:lnTo>
                  <a:close/>
                  <a:moveTo>
                    <a:pt x="1423" y="1772"/>
                  </a:moveTo>
                  <a:lnTo>
                    <a:pt x="1423" y="1776"/>
                  </a:lnTo>
                  <a:lnTo>
                    <a:pt x="1423" y="1779"/>
                  </a:lnTo>
                  <a:lnTo>
                    <a:pt x="1423" y="1776"/>
                  </a:lnTo>
                  <a:lnTo>
                    <a:pt x="1423" y="1772"/>
                  </a:lnTo>
                  <a:close/>
                  <a:moveTo>
                    <a:pt x="1483" y="1966"/>
                  </a:moveTo>
                  <a:lnTo>
                    <a:pt x="1483" y="1959"/>
                  </a:lnTo>
                  <a:lnTo>
                    <a:pt x="1479" y="1949"/>
                  </a:lnTo>
                  <a:lnTo>
                    <a:pt x="1483" y="1956"/>
                  </a:lnTo>
                  <a:lnTo>
                    <a:pt x="1483" y="1959"/>
                  </a:lnTo>
                  <a:lnTo>
                    <a:pt x="1483" y="1963"/>
                  </a:lnTo>
                  <a:lnTo>
                    <a:pt x="1483" y="1966"/>
                  </a:lnTo>
                  <a:close/>
                  <a:moveTo>
                    <a:pt x="1479" y="1942"/>
                  </a:moveTo>
                  <a:lnTo>
                    <a:pt x="1479" y="1934"/>
                  </a:lnTo>
                  <a:lnTo>
                    <a:pt x="1479" y="1927"/>
                  </a:lnTo>
                  <a:lnTo>
                    <a:pt x="1483" y="1924"/>
                  </a:lnTo>
                  <a:lnTo>
                    <a:pt x="1479" y="1931"/>
                  </a:lnTo>
                  <a:lnTo>
                    <a:pt x="1479" y="1942"/>
                  </a:lnTo>
                  <a:close/>
                  <a:moveTo>
                    <a:pt x="1511" y="1913"/>
                  </a:moveTo>
                  <a:lnTo>
                    <a:pt x="1518" y="1920"/>
                  </a:lnTo>
                  <a:lnTo>
                    <a:pt x="1514" y="1917"/>
                  </a:lnTo>
                  <a:lnTo>
                    <a:pt x="1511" y="1913"/>
                  </a:lnTo>
                  <a:close/>
                  <a:moveTo>
                    <a:pt x="1543" y="1934"/>
                  </a:moveTo>
                  <a:lnTo>
                    <a:pt x="1543" y="1934"/>
                  </a:lnTo>
                  <a:lnTo>
                    <a:pt x="1543" y="1931"/>
                  </a:lnTo>
                  <a:lnTo>
                    <a:pt x="1536" y="1927"/>
                  </a:lnTo>
                  <a:lnTo>
                    <a:pt x="1528" y="1924"/>
                  </a:lnTo>
                  <a:lnTo>
                    <a:pt x="1525" y="1924"/>
                  </a:lnTo>
                  <a:lnTo>
                    <a:pt x="1521" y="1920"/>
                  </a:lnTo>
                  <a:lnTo>
                    <a:pt x="1525" y="1924"/>
                  </a:lnTo>
                  <a:lnTo>
                    <a:pt x="1532" y="1927"/>
                  </a:lnTo>
                  <a:lnTo>
                    <a:pt x="1539" y="1931"/>
                  </a:lnTo>
                  <a:lnTo>
                    <a:pt x="1543" y="1934"/>
                  </a:lnTo>
                  <a:lnTo>
                    <a:pt x="1557" y="1949"/>
                  </a:lnTo>
                  <a:lnTo>
                    <a:pt x="1543" y="1934"/>
                  </a:lnTo>
                  <a:close/>
                </a:path>
              </a:pathLst>
            </a:custGeom>
            <a:gradFill rotWithShape="1">
              <a:gsLst>
                <a:gs pos="0">
                  <a:schemeClr val="bg2"/>
                </a:gs>
                <a:gs pos="100000">
                  <a:schemeClr val="bg2">
                    <a:gamma/>
                    <a:tint val="5882"/>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grpSp>
          <p:nvGrpSpPr>
            <p:cNvPr id="145" name="Group 341"/>
            <p:cNvGrpSpPr>
              <a:grpSpLocks/>
            </p:cNvGrpSpPr>
            <p:nvPr userDrawn="1"/>
          </p:nvGrpSpPr>
          <p:grpSpPr bwMode="auto">
            <a:xfrm>
              <a:off x="3794" y="346"/>
              <a:ext cx="1173" cy="782"/>
              <a:chOff x="698" y="-2896"/>
              <a:chExt cx="1216" cy="793"/>
            </a:xfrm>
          </p:grpSpPr>
          <p:sp>
            <p:nvSpPr>
              <p:cNvPr id="148" name="Freeform 342"/>
              <p:cNvSpPr>
                <a:spLocks/>
              </p:cNvSpPr>
              <p:nvPr userDrawn="1"/>
            </p:nvSpPr>
            <p:spPr bwMode="gray">
              <a:xfrm>
                <a:off x="1875" y="-2600"/>
                <a:ext cx="25" cy="18"/>
              </a:xfrm>
              <a:custGeom>
                <a:avLst/>
                <a:gdLst>
                  <a:gd name="T0" fmla="*/ 0 w 25"/>
                  <a:gd name="T1" fmla="*/ 7 h 18"/>
                  <a:gd name="T2" fmla="*/ 4 w 25"/>
                  <a:gd name="T3" fmla="*/ 14 h 18"/>
                  <a:gd name="T4" fmla="*/ 11 w 25"/>
                  <a:gd name="T5" fmla="*/ 18 h 18"/>
                  <a:gd name="T6" fmla="*/ 18 w 25"/>
                  <a:gd name="T7" fmla="*/ 18 h 18"/>
                  <a:gd name="T8" fmla="*/ 25 w 25"/>
                  <a:gd name="T9" fmla="*/ 14 h 18"/>
                  <a:gd name="T10" fmla="*/ 25 w 25"/>
                  <a:gd name="T11" fmla="*/ 14 h 18"/>
                  <a:gd name="T12" fmla="*/ 25 w 25"/>
                  <a:gd name="T13" fmla="*/ 11 h 18"/>
                  <a:gd name="T14" fmla="*/ 21 w 25"/>
                  <a:gd name="T15" fmla="*/ 7 h 18"/>
                  <a:gd name="T16" fmla="*/ 18 w 25"/>
                  <a:gd name="T17" fmla="*/ 0 h 18"/>
                  <a:gd name="T18" fmla="*/ 14 w 25"/>
                  <a:gd name="T19" fmla="*/ 0 h 18"/>
                  <a:gd name="T20" fmla="*/ 11 w 25"/>
                  <a:gd name="T21" fmla="*/ 0 h 18"/>
                  <a:gd name="T22" fmla="*/ 11 w 25"/>
                  <a:gd name="T23" fmla="*/ 0 h 18"/>
                  <a:gd name="T24" fmla="*/ 11 w 25"/>
                  <a:gd name="T25" fmla="*/ 0 h 18"/>
                  <a:gd name="T26" fmla="*/ 7 w 25"/>
                  <a:gd name="T27" fmla="*/ 0 h 18"/>
                  <a:gd name="T28" fmla="*/ 4 w 25"/>
                  <a:gd name="T29" fmla="*/ 4 h 18"/>
                  <a:gd name="T30" fmla="*/ 0 w 25"/>
                  <a:gd name="T31"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18">
                    <a:moveTo>
                      <a:pt x="0" y="7"/>
                    </a:moveTo>
                    <a:lnTo>
                      <a:pt x="4" y="14"/>
                    </a:lnTo>
                    <a:lnTo>
                      <a:pt x="11" y="18"/>
                    </a:lnTo>
                    <a:lnTo>
                      <a:pt x="18" y="18"/>
                    </a:lnTo>
                    <a:lnTo>
                      <a:pt x="25" y="14"/>
                    </a:lnTo>
                    <a:lnTo>
                      <a:pt x="25" y="14"/>
                    </a:lnTo>
                    <a:lnTo>
                      <a:pt x="25" y="11"/>
                    </a:lnTo>
                    <a:lnTo>
                      <a:pt x="21" y="7"/>
                    </a:lnTo>
                    <a:lnTo>
                      <a:pt x="18" y="0"/>
                    </a:lnTo>
                    <a:lnTo>
                      <a:pt x="14" y="0"/>
                    </a:lnTo>
                    <a:lnTo>
                      <a:pt x="11" y="0"/>
                    </a:lnTo>
                    <a:lnTo>
                      <a:pt x="11" y="0"/>
                    </a:lnTo>
                    <a:lnTo>
                      <a:pt x="11" y="0"/>
                    </a:lnTo>
                    <a:lnTo>
                      <a:pt x="7" y="0"/>
                    </a:lnTo>
                    <a:lnTo>
                      <a:pt x="4"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9" name="Freeform 343"/>
              <p:cNvSpPr>
                <a:spLocks/>
              </p:cNvSpPr>
              <p:nvPr userDrawn="1"/>
            </p:nvSpPr>
            <p:spPr bwMode="gray">
              <a:xfrm>
                <a:off x="1452" y="-2797"/>
                <a:ext cx="462" cy="694"/>
              </a:xfrm>
              <a:custGeom>
                <a:avLst/>
                <a:gdLst>
                  <a:gd name="T0" fmla="*/ 53 w 462"/>
                  <a:gd name="T1" fmla="*/ 162 h 694"/>
                  <a:gd name="T2" fmla="*/ 71 w 462"/>
                  <a:gd name="T3" fmla="*/ 179 h 694"/>
                  <a:gd name="T4" fmla="*/ 57 w 462"/>
                  <a:gd name="T5" fmla="*/ 208 h 694"/>
                  <a:gd name="T6" fmla="*/ 29 w 462"/>
                  <a:gd name="T7" fmla="*/ 222 h 694"/>
                  <a:gd name="T8" fmla="*/ 0 w 462"/>
                  <a:gd name="T9" fmla="*/ 236 h 694"/>
                  <a:gd name="T10" fmla="*/ 25 w 462"/>
                  <a:gd name="T11" fmla="*/ 267 h 694"/>
                  <a:gd name="T12" fmla="*/ 53 w 462"/>
                  <a:gd name="T13" fmla="*/ 271 h 694"/>
                  <a:gd name="T14" fmla="*/ 39 w 462"/>
                  <a:gd name="T15" fmla="*/ 285 h 694"/>
                  <a:gd name="T16" fmla="*/ 22 w 462"/>
                  <a:gd name="T17" fmla="*/ 285 h 694"/>
                  <a:gd name="T18" fmla="*/ 25 w 462"/>
                  <a:gd name="T19" fmla="*/ 310 h 694"/>
                  <a:gd name="T20" fmla="*/ 50 w 462"/>
                  <a:gd name="T21" fmla="*/ 334 h 694"/>
                  <a:gd name="T22" fmla="*/ 106 w 462"/>
                  <a:gd name="T23" fmla="*/ 317 h 694"/>
                  <a:gd name="T24" fmla="*/ 131 w 462"/>
                  <a:gd name="T25" fmla="*/ 334 h 694"/>
                  <a:gd name="T26" fmla="*/ 148 w 462"/>
                  <a:gd name="T27" fmla="*/ 405 h 694"/>
                  <a:gd name="T28" fmla="*/ 148 w 462"/>
                  <a:gd name="T29" fmla="*/ 430 h 694"/>
                  <a:gd name="T30" fmla="*/ 145 w 462"/>
                  <a:gd name="T31" fmla="*/ 454 h 694"/>
                  <a:gd name="T32" fmla="*/ 159 w 462"/>
                  <a:gd name="T33" fmla="*/ 454 h 694"/>
                  <a:gd name="T34" fmla="*/ 177 w 462"/>
                  <a:gd name="T35" fmla="*/ 472 h 694"/>
                  <a:gd name="T36" fmla="*/ 162 w 462"/>
                  <a:gd name="T37" fmla="*/ 479 h 694"/>
                  <a:gd name="T38" fmla="*/ 180 w 462"/>
                  <a:gd name="T39" fmla="*/ 496 h 694"/>
                  <a:gd name="T40" fmla="*/ 166 w 462"/>
                  <a:gd name="T41" fmla="*/ 532 h 694"/>
                  <a:gd name="T42" fmla="*/ 159 w 462"/>
                  <a:gd name="T43" fmla="*/ 570 h 694"/>
                  <a:gd name="T44" fmla="*/ 187 w 462"/>
                  <a:gd name="T45" fmla="*/ 651 h 694"/>
                  <a:gd name="T46" fmla="*/ 219 w 462"/>
                  <a:gd name="T47" fmla="*/ 680 h 694"/>
                  <a:gd name="T48" fmla="*/ 222 w 462"/>
                  <a:gd name="T49" fmla="*/ 683 h 694"/>
                  <a:gd name="T50" fmla="*/ 247 w 462"/>
                  <a:gd name="T51" fmla="*/ 669 h 694"/>
                  <a:gd name="T52" fmla="*/ 258 w 462"/>
                  <a:gd name="T53" fmla="*/ 637 h 694"/>
                  <a:gd name="T54" fmla="*/ 275 w 462"/>
                  <a:gd name="T55" fmla="*/ 595 h 694"/>
                  <a:gd name="T56" fmla="*/ 303 w 462"/>
                  <a:gd name="T57" fmla="*/ 577 h 694"/>
                  <a:gd name="T58" fmla="*/ 342 w 462"/>
                  <a:gd name="T59" fmla="*/ 542 h 694"/>
                  <a:gd name="T60" fmla="*/ 367 w 462"/>
                  <a:gd name="T61" fmla="*/ 532 h 694"/>
                  <a:gd name="T62" fmla="*/ 388 w 462"/>
                  <a:gd name="T63" fmla="*/ 514 h 694"/>
                  <a:gd name="T64" fmla="*/ 395 w 462"/>
                  <a:gd name="T65" fmla="*/ 489 h 694"/>
                  <a:gd name="T66" fmla="*/ 356 w 462"/>
                  <a:gd name="T67" fmla="*/ 496 h 694"/>
                  <a:gd name="T68" fmla="*/ 367 w 462"/>
                  <a:gd name="T69" fmla="*/ 493 h 694"/>
                  <a:gd name="T70" fmla="*/ 377 w 462"/>
                  <a:gd name="T71" fmla="*/ 458 h 694"/>
                  <a:gd name="T72" fmla="*/ 395 w 462"/>
                  <a:gd name="T73" fmla="*/ 472 h 694"/>
                  <a:gd name="T74" fmla="*/ 402 w 462"/>
                  <a:gd name="T75" fmla="*/ 440 h 694"/>
                  <a:gd name="T76" fmla="*/ 402 w 462"/>
                  <a:gd name="T77" fmla="*/ 405 h 694"/>
                  <a:gd name="T78" fmla="*/ 434 w 462"/>
                  <a:gd name="T79" fmla="*/ 384 h 694"/>
                  <a:gd name="T80" fmla="*/ 437 w 462"/>
                  <a:gd name="T81" fmla="*/ 334 h 694"/>
                  <a:gd name="T82" fmla="*/ 402 w 462"/>
                  <a:gd name="T83" fmla="*/ 324 h 694"/>
                  <a:gd name="T84" fmla="*/ 398 w 462"/>
                  <a:gd name="T85" fmla="*/ 282 h 694"/>
                  <a:gd name="T86" fmla="*/ 398 w 462"/>
                  <a:gd name="T87" fmla="*/ 246 h 694"/>
                  <a:gd name="T88" fmla="*/ 413 w 462"/>
                  <a:gd name="T89" fmla="*/ 179 h 694"/>
                  <a:gd name="T90" fmla="*/ 430 w 462"/>
                  <a:gd name="T91" fmla="*/ 158 h 694"/>
                  <a:gd name="T92" fmla="*/ 420 w 462"/>
                  <a:gd name="T93" fmla="*/ 144 h 694"/>
                  <a:gd name="T94" fmla="*/ 458 w 462"/>
                  <a:gd name="T95" fmla="*/ 95 h 694"/>
                  <a:gd name="T96" fmla="*/ 434 w 462"/>
                  <a:gd name="T97" fmla="*/ 77 h 694"/>
                  <a:gd name="T98" fmla="*/ 427 w 462"/>
                  <a:gd name="T99" fmla="*/ 102 h 694"/>
                  <a:gd name="T100" fmla="*/ 377 w 462"/>
                  <a:gd name="T101" fmla="*/ 141 h 694"/>
                  <a:gd name="T102" fmla="*/ 416 w 462"/>
                  <a:gd name="T103" fmla="*/ 67 h 694"/>
                  <a:gd name="T104" fmla="*/ 377 w 462"/>
                  <a:gd name="T105" fmla="*/ 88 h 694"/>
                  <a:gd name="T106" fmla="*/ 377 w 462"/>
                  <a:gd name="T107" fmla="*/ 60 h 694"/>
                  <a:gd name="T108" fmla="*/ 349 w 462"/>
                  <a:gd name="T109" fmla="*/ 63 h 694"/>
                  <a:gd name="T110" fmla="*/ 388 w 462"/>
                  <a:gd name="T111" fmla="*/ 45 h 694"/>
                  <a:gd name="T112" fmla="*/ 356 w 462"/>
                  <a:gd name="T113" fmla="*/ 17 h 694"/>
                  <a:gd name="T114" fmla="*/ 303 w 462"/>
                  <a:gd name="T115" fmla="*/ 38 h 694"/>
                  <a:gd name="T116" fmla="*/ 339 w 462"/>
                  <a:gd name="T117" fmla="*/ 10 h 694"/>
                  <a:gd name="T118" fmla="*/ 229 w 462"/>
                  <a:gd name="T119" fmla="*/ 35 h 694"/>
                  <a:gd name="T120" fmla="*/ 173 w 462"/>
                  <a:gd name="T121" fmla="*/ 56 h 694"/>
                  <a:gd name="T122" fmla="*/ 103 w 462"/>
                  <a:gd name="T123" fmla="*/ 84 h 694"/>
                  <a:gd name="T124" fmla="*/ 99 w 462"/>
                  <a:gd name="T125" fmla="*/ 127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62" h="694">
                    <a:moveTo>
                      <a:pt x="71" y="134"/>
                    </a:moveTo>
                    <a:lnTo>
                      <a:pt x="57" y="137"/>
                    </a:lnTo>
                    <a:lnTo>
                      <a:pt x="60" y="137"/>
                    </a:lnTo>
                    <a:lnTo>
                      <a:pt x="57" y="141"/>
                    </a:lnTo>
                    <a:lnTo>
                      <a:pt x="53" y="148"/>
                    </a:lnTo>
                    <a:lnTo>
                      <a:pt x="53" y="148"/>
                    </a:lnTo>
                    <a:lnTo>
                      <a:pt x="50" y="151"/>
                    </a:lnTo>
                    <a:lnTo>
                      <a:pt x="50" y="155"/>
                    </a:lnTo>
                    <a:lnTo>
                      <a:pt x="53" y="162"/>
                    </a:lnTo>
                    <a:lnTo>
                      <a:pt x="53" y="162"/>
                    </a:lnTo>
                    <a:lnTo>
                      <a:pt x="57" y="162"/>
                    </a:lnTo>
                    <a:lnTo>
                      <a:pt x="64" y="165"/>
                    </a:lnTo>
                    <a:lnTo>
                      <a:pt x="71" y="165"/>
                    </a:lnTo>
                    <a:lnTo>
                      <a:pt x="71" y="165"/>
                    </a:lnTo>
                    <a:lnTo>
                      <a:pt x="71" y="169"/>
                    </a:lnTo>
                    <a:lnTo>
                      <a:pt x="71" y="172"/>
                    </a:lnTo>
                    <a:lnTo>
                      <a:pt x="71" y="176"/>
                    </a:lnTo>
                    <a:lnTo>
                      <a:pt x="71" y="179"/>
                    </a:lnTo>
                    <a:lnTo>
                      <a:pt x="71" y="183"/>
                    </a:lnTo>
                    <a:lnTo>
                      <a:pt x="71" y="186"/>
                    </a:lnTo>
                    <a:lnTo>
                      <a:pt x="71" y="193"/>
                    </a:lnTo>
                    <a:lnTo>
                      <a:pt x="71" y="197"/>
                    </a:lnTo>
                    <a:lnTo>
                      <a:pt x="71" y="201"/>
                    </a:lnTo>
                    <a:lnTo>
                      <a:pt x="67" y="204"/>
                    </a:lnTo>
                    <a:lnTo>
                      <a:pt x="64" y="204"/>
                    </a:lnTo>
                    <a:lnTo>
                      <a:pt x="60" y="204"/>
                    </a:lnTo>
                    <a:lnTo>
                      <a:pt x="57" y="208"/>
                    </a:lnTo>
                    <a:lnTo>
                      <a:pt x="57" y="211"/>
                    </a:lnTo>
                    <a:lnTo>
                      <a:pt x="53" y="211"/>
                    </a:lnTo>
                    <a:lnTo>
                      <a:pt x="50" y="211"/>
                    </a:lnTo>
                    <a:lnTo>
                      <a:pt x="46" y="211"/>
                    </a:lnTo>
                    <a:lnTo>
                      <a:pt x="46" y="211"/>
                    </a:lnTo>
                    <a:lnTo>
                      <a:pt x="43" y="215"/>
                    </a:lnTo>
                    <a:lnTo>
                      <a:pt x="39" y="218"/>
                    </a:lnTo>
                    <a:lnTo>
                      <a:pt x="32" y="222"/>
                    </a:lnTo>
                    <a:lnTo>
                      <a:pt x="29" y="222"/>
                    </a:lnTo>
                    <a:lnTo>
                      <a:pt x="22" y="225"/>
                    </a:lnTo>
                    <a:lnTo>
                      <a:pt x="22" y="225"/>
                    </a:lnTo>
                    <a:lnTo>
                      <a:pt x="18" y="225"/>
                    </a:lnTo>
                    <a:lnTo>
                      <a:pt x="14" y="225"/>
                    </a:lnTo>
                    <a:lnTo>
                      <a:pt x="11" y="229"/>
                    </a:lnTo>
                    <a:lnTo>
                      <a:pt x="7" y="229"/>
                    </a:lnTo>
                    <a:lnTo>
                      <a:pt x="7" y="232"/>
                    </a:lnTo>
                    <a:lnTo>
                      <a:pt x="4" y="232"/>
                    </a:lnTo>
                    <a:lnTo>
                      <a:pt x="0" y="236"/>
                    </a:lnTo>
                    <a:lnTo>
                      <a:pt x="0" y="239"/>
                    </a:lnTo>
                    <a:lnTo>
                      <a:pt x="0" y="246"/>
                    </a:lnTo>
                    <a:lnTo>
                      <a:pt x="4" y="250"/>
                    </a:lnTo>
                    <a:lnTo>
                      <a:pt x="7" y="253"/>
                    </a:lnTo>
                    <a:lnTo>
                      <a:pt x="18" y="257"/>
                    </a:lnTo>
                    <a:lnTo>
                      <a:pt x="18" y="260"/>
                    </a:lnTo>
                    <a:lnTo>
                      <a:pt x="22" y="260"/>
                    </a:lnTo>
                    <a:lnTo>
                      <a:pt x="25" y="264"/>
                    </a:lnTo>
                    <a:lnTo>
                      <a:pt x="25" y="267"/>
                    </a:lnTo>
                    <a:lnTo>
                      <a:pt x="29" y="267"/>
                    </a:lnTo>
                    <a:lnTo>
                      <a:pt x="32" y="267"/>
                    </a:lnTo>
                    <a:lnTo>
                      <a:pt x="39" y="267"/>
                    </a:lnTo>
                    <a:lnTo>
                      <a:pt x="39" y="267"/>
                    </a:lnTo>
                    <a:lnTo>
                      <a:pt x="43" y="264"/>
                    </a:lnTo>
                    <a:lnTo>
                      <a:pt x="46" y="264"/>
                    </a:lnTo>
                    <a:lnTo>
                      <a:pt x="46" y="264"/>
                    </a:lnTo>
                    <a:lnTo>
                      <a:pt x="50" y="267"/>
                    </a:lnTo>
                    <a:lnTo>
                      <a:pt x="53" y="271"/>
                    </a:lnTo>
                    <a:lnTo>
                      <a:pt x="53" y="271"/>
                    </a:lnTo>
                    <a:lnTo>
                      <a:pt x="50" y="274"/>
                    </a:lnTo>
                    <a:lnTo>
                      <a:pt x="46" y="278"/>
                    </a:lnTo>
                    <a:lnTo>
                      <a:pt x="43" y="278"/>
                    </a:lnTo>
                    <a:lnTo>
                      <a:pt x="46" y="285"/>
                    </a:lnTo>
                    <a:lnTo>
                      <a:pt x="46" y="285"/>
                    </a:lnTo>
                    <a:lnTo>
                      <a:pt x="46" y="289"/>
                    </a:lnTo>
                    <a:lnTo>
                      <a:pt x="43" y="289"/>
                    </a:lnTo>
                    <a:lnTo>
                      <a:pt x="39" y="285"/>
                    </a:lnTo>
                    <a:lnTo>
                      <a:pt x="36" y="282"/>
                    </a:lnTo>
                    <a:lnTo>
                      <a:pt x="32" y="282"/>
                    </a:lnTo>
                    <a:lnTo>
                      <a:pt x="32" y="282"/>
                    </a:lnTo>
                    <a:lnTo>
                      <a:pt x="32" y="285"/>
                    </a:lnTo>
                    <a:lnTo>
                      <a:pt x="32" y="289"/>
                    </a:lnTo>
                    <a:lnTo>
                      <a:pt x="29" y="292"/>
                    </a:lnTo>
                    <a:lnTo>
                      <a:pt x="29" y="292"/>
                    </a:lnTo>
                    <a:lnTo>
                      <a:pt x="25" y="289"/>
                    </a:lnTo>
                    <a:lnTo>
                      <a:pt x="22" y="285"/>
                    </a:lnTo>
                    <a:lnTo>
                      <a:pt x="18" y="285"/>
                    </a:lnTo>
                    <a:lnTo>
                      <a:pt x="11" y="289"/>
                    </a:lnTo>
                    <a:lnTo>
                      <a:pt x="7" y="292"/>
                    </a:lnTo>
                    <a:lnTo>
                      <a:pt x="7" y="296"/>
                    </a:lnTo>
                    <a:lnTo>
                      <a:pt x="7" y="296"/>
                    </a:lnTo>
                    <a:lnTo>
                      <a:pt x="11" y="299"/>
                    </a:lnTo>
                    <a:lnTo>
                      <a:pt x="14" y="306"/>
                    </a:lnTo>
                    <a:lnTo>
                      <a:pt x="22" y="310"/>
                    </a:lnTo>
                    <a:lnTo>
                      <a:pt x="25" y="310"/>
                    </a:lnTo>
                    <a:lnTo>
                      <a:pt x="25" y="310"/>
                    </a:lnTo>
                    <a:lnTo>
                      <a:pt x="25" y="320"/>
                    </a:lnTo>
                    <a:lnTo>
                      <a:pt x="29" y="320"/>
                    </a:lnTo>
                    <a:lnTo>
                      <a:pt x="36" y="320"/>
                    </a:lnTo>
                    <a:lnTo>
                      <a:pt x="39" y="324"/>
                    </a:lnTo>
                    <a:lnTo>
                      <a:pt x="43" y="327"/>
                    </a:lnTo>
                    <a:lnTo>
                      <a:pt x="46" y="331"/>
                    </a:lnTo>
                    <a:lnTo>
                      <a:pt x="46" y="334"/>
                    </a:lnTo>
                    <a:lnTo>
                      <a:pt x="50" y="334"/>
                    </a:lnTo>
                    <a:lnTo>
                      <a:pt x="53" y="334"/>
                    </a:lnTo>
                    <a:lnTo>
                      <a:pt x="60" y="331"/>
                    </a:lnTo>
                    <a:lnTo>
                      <a:pt x="71" y="327"/>
                    </a:lnTo>
                    <a:lnTo>
                      <a:pt x="74" y="324"/>
                    </a:lnTo>
                    <a:lnTo>
                      <a:pt x="81" y="320"/>
                    </a:lnTo>
                    <a:lnTo>
                      <a:pt x="85" y="320"/>
                    </a:lnTo>
                    <a:lnTo>
                      <a:pt x="92" y="320"/>
                    </a:lnTo>
                    <a:lnTo>
                      <a:pt x="99" y="317"/>
                    </a:lnTo>
                    <a:lnTo>
                      <a:pt x="106" y="317"/>
                    </a:lnTo>
                    <a:lnTo>
                      <a:pt x="113" y="317"/>
                    </a:lnTo>
                    <a:lnTo>
                      <a:pt x="113" y="317"/>
                    </a:lnTo>
                    <a:lnTo>
                      <a:pt x="117" y="317"/>
                    </a:lnTo>
                    <a:lnTo>
                      <a:pt x="117" y="320"/>
                    </a:lnTo>
                    <a:lnTo>
                      <a:pt x="120" y="324"/>
                    </a:lnTo>
                    <a:lnTo>
                      <a:pt x="124" y="331"/>
                    </a:lnTo>
                    <a:lnTo>
                      <a:pt x="124" y="331"/>
                    </a:lnTo>
                    <a:lnTo>
                      <a:pt x="127" y="331"/>
                    </a:lnTo>
                    <a:lnTo>
                      <a:pt x="131" y="334"/>
                    </a:lnTo>
                    <a:lnTo>
                      <a:pt x="134" y="338"/>
                    </a:lnTo>
                    <a:lnTo>
                      <a:pt x="138" y="345"/>
                    </a:lnTo>
                    <a:lnTo>
                      <a:pt x="138" y="366"/>
                    </a:lnTo>
                    <a:lnTo>
                      <a:pt x="141" y="366"/>
                    </a:lnTo>
                    <a:lnTo>
                      <a:pt x="141" y="373"/>
                    </a:lnTo>
                    <a:lnTo>
                      <a:pt x="145" y="380"/>
                    </a:lnTo>
                    <a:lnTo>
                      <a:pt x="148" y="391"/>
                    </a:lnTo>
                    <a:lnTo>
                      <a:pt x="148" y="398"/>
                    </a:lnTo>
                    <a:lnTo>
                      <a:pt x="148" y="405"/>
                    </a:lnTo>
                    <a:lnTo>
                      <a:pt x="148" y="412"/>
                    </a:lnTo>
                    <a:lnTo>
                      <a:pt x="152" y="419"/>
                    </a:lnTo>
                    <a:lnTo>
                      <a:pt x="155" y="422"/>
                    </a:lnTo>
                    <a:lnTo>
                      <a:pt x="155" y="426"/>
                    </a:lnTo>
                    <a:lnTo>
                      <a:pt x="155" y="430"/>
                    </a:lnTo>
                    <a:lnTo>
                      <a:pt x="152" y="430"/>
                    </a:lnTo>
                    <a:lnTo>
                      <a:pt x="152" y="430"/>
                    </a:lnTo>
                    <a:lnTo>
                      <a:pt x="152" y="430"/>
                    </a:lnTo>
                    <a:lnTo>
                      <a:pt x="148" y="430"/>
                    </a:lnTo>
                    <a:lnTo>
                      <a:pt x="148" y="433"/>
                    </a:lnTo>
                    <a:lnTo>
                      <a:pt x="145" y="433"/>
                    </a:lnTo>
                    <a:lnTo>
                      <a:pt x="145" y="437"/>
                    </a:lnTo>
                    <a:lnTo>
                      <a:pt x="148" y="440"/>
                    </a:lnTo>
                    <a:lnTo>
                      <a:pt x="148" y="444"/>
                    </a:lnTo>
                    <a:lnTo>
                      <a:pt x="152" y="444"/>
                    </a:lnTo>
                    <a:lnTo>
                      <a:pt x="152" y="447"/>
                    </a:lnTo>
                    <a:lnTo>
                      <a:pt x="148" y="451"/>
                    </a:lnTo>
                    <a:lnTo>
                      <a:pt x="145" y="454"/>
                    </a:lnTo>
                    <a:lnTo>
                      <a:pt x="141" y="458"/>
                    </a:lnTo>
                    <a:lnTo>
                      <a:pt x="138" y="458"/>
                    </a:lnTo>
                    <a:lnTo>
                      <a:pt x="138" y="461"/>
                    </a:lnTo>
                    <a:lnTo>
                      <a:pt x="138" y="461"/>
                    </a:lnTo>
                    <a:lnTo>
                      <a:pt x="145" y="461"/>
                    </a:lnTo>
                    <a:lnTo>
                      <a:pt x="152" y="461"/>
                    </a:lnTo>
                    <a:lnTo>
                      <a:pt x="152" y="461"/>
                    </a:lnTo>
                    <a:lnTo>
                      <a:pt x="155" y="458"/>
                    </a:lnTo>
                    <a:lnTo>
                      <a:pt x="159" y="454"/>
                    </a:lnTo>
                    <a:lnTo>
                      <a:pt x="162" y="447"/>
                    </a:lnTo>
                    <a:lnTo>
                      <a:pt x="162" y="447"/>
                    </a:lnTo>
                    <a:lnTo>
                      <a:pt x="166" y="447"/>
                    </a:lnTo>
                    <a:lnTo>
                      <a:pt x="170" y="451"/>
                    </a:lnTo>
                    <a:lnTo>
                      <a:pt x="170" y="458"/>
                    </a:lnTo>
                    <a:lnTo>
                      <a:pt x="170" y="461"/>
                    </a:lnTo>
                    <a:lnTo>
                      <a:pt x="173" y="468"/>
                    </a:lnTo>
                    <a:lnTo>
                      <a:pt x="173" y="472"/>
                    </a:lnTo>
                    <a:lnTo>
                      <a:pt x="177" y="472"/>
                    </a:lnTo>
                    <a:lnTo>
                      <a:pt x="184" y="475"/>
                    </a:lnTo>
                    <a:lnTo>
                      <a:pt x="187" y="479"/>
                    </a:lnTo>
                    <a:lnTo>
                      <a:pt x="187" y="486"/>
                    </a:lnTo>
                    <a:lnTo>
                      <a:pt x="187" y="486"/>
                    </a:lnTo>
                    <a:lnTo>
                      <a:pt x="184" y="489"/>
                    </a:lnTo>
                    <a:lnTo>
                      <a:pt x="180" y="486"/>
                    </a:lnTo>
                    <a:lnTo>
                      <a:pt x="173" y="482"/>
                    </a:lnTo>
                    <a:lnTo>
                      <a:pt x="166" y="479"/>
                    </a:lnTo>
                    <a:lnTo>
                      <a:pt x="162" y="479"/>
                    </a:lnTo>
                    <a:lnTo>
                      <a:pt x="155" y="479"/>
                    </a:lnTo>
                    <a:lnTo>
                      <a:pt x="155" y="479"/>
                    </a:lnTo>
                    <a:lnTo>
                      <a:pt x="155" y="479"/>
                    </a:lnTo>
                    <a:lnTo>
                      <a:pt x="155" y="482"/>
                    </a:lnTo>
                    <a:lnTo>
                      <a:pt x="159" y="486"/>
                    </a:lnTo>
                    <a:lnTo>
                      <a:pt x="162" y="489"/>
                    </a:lnTo>
                    <a:lnTo>
                      <a:pt x="173" y="493"/>
                    </a:lnTo>
                    <a:lnTo>
                      <a:pt x="177" y="493"/>
                    </a:lnTo>
                    <a:lnTo>
                      <a:pt x="180" y="496"/>
                    </a:lnTo>
                    <a:lnTo>
                      <a:pt x="184" y="500"/>
                    </a:lnTo>
                    <a:lnTo>
                      <a:pt x="187" y="503"/>
                    </a:lnTo>
                    <a:lnTo>
                      <a:pt x="184" y="507"/>
                    </a:lnTo>
                    <a:lnTo>
                      <a:pt x="180" y="514"/>
                    </a:lnTo>
                    <a:lnTo>
                      <a:pt x="177" y="521"/>
                    </a:lnTo>
                    <a:lnTo>
                      <a:pt x="173" y="525"/>
                    </a:lnTo>
                    <a:lnTo>
                      <a:pt x="170" y="528"/>
                    </a:lnTo>
                    <a:lnTo>
                      <a:pt x="166" y="528"/>
                    </a:lnTo>
                    <a:lnTo>
                      <a:pt x="166" y="532"/>
                    </a:lnTo>
                    <a:lnTo>
                      <a:pt x="166" y="532"/>
                    </a:lnTo>
                    <a:lnTo>
                      <a:pt x="170" y="535"/>
                    </a:lnTo>
                    <a:lnTo>
                      <a:pt x="170" y="535"/>
                    </a:lnTo>
                    <a:lnTo>
                      <a:pt x="162" y="542"/>
                    </a:lnTo>
                    <a:lnTo>
                      <a:pt x="155" y="553"/>
                    </a:lnTo>
                    <a:lnTo>
                      <a:pt x="155" y="556"/>
                    </a:lnTo>
                    <a:lnTo>
                      <a:pt x="155" y="560"/>
                    </a:lnTo>
                    <a:lnTo>
                      <a:pt x="159" y="563"/>
                    </a:lnTo>
                    <a:lnTo>
                      <a:pt x="159" y="570"/>
                    </a:lnTo>
                    <a:lnTo>
                      <a:pt x="162" y="581"/>
                    </a:lnTo>
                    <a:lnTo>
                      <a:pt x="162" y="592"/>
                    </a:lnTo>
                    <a:lnTo>
                      <a:pt x="166" y="602"/>
                    </a:lnTo>
                    <a:lnTo>
                      <a:pt x="170" y="609"/>
                    </a:lnTo>
                    <a:lnTo>
                      <a:pt x="170" y="616"/>
                    </a:lnTo>
                    <a:lnTo>
                      <a:pt x="173" y="623"/>
                    </a:lnTo>
                    <a:lnTo>
                      <a:pt x="173" y="630"/>
                    </a:lnTo>
                    <a:lnTo>
                      <a:pt x="173" y="630"/>
                    </a:lnTo>
                    <a:lnTo>
                      <a:pt x="187" y="651"/>
                    </a:lnTo>
                    <a:lnTo>
                      <a:pt x="187" y="655"/>
                    </a:lnTo>
                    <a:lnTo>
                      <a:pt x="191" y="662"/>
                    </a:lnTo>
                    <a:lnTo>
                      <a:pt x="191" y="669"/>
                    </a:lnTo>
                    <a:lnTo>
                      <a:pt x="194" y="673"/>
                    </a:lnTo>
                    <a:lnTo>
                      <a:pt x="194" y="676"/>
                    </a:lnTo>
                    <a:lnTo>
                      <a:pt x="198" y="680"/>
                    </a:lnTo>
                    <a:lnTo>
                      <a:pt x="205" y="680"/>
                    </a:lnTo>
                    <a:lnTo>
                      <a:pt x="212" y="680"/>
                    </a:lnTo>
                    <a:lnTo>
                      <a:pt x="219" y="680"/>
                    </a:lnTo>
                    <a:lnTo>
                      <a:pt x="222" y="676"/>
                    </a:lnTo>
                    <a:lnTo>
                      <a:pt x="226" y="676"/>
                    </a:lnTo>
                    <a:lnTo>
                      <a:pt x="229" y="673"/>
                    </a:lnTo>
                    <a:lnTo>
                      <a:pt x="229" y="673"/>
                    </a:lnTo>
                    <a:lnTo>
                      <a:pt x="233" y="676"/>
                    </a:lnTo>
                    <a:lnTo>
                      <a:pt x="229" y="680"/>
                    </a:lnTo>
                    <a:lnTo>
                      <a:pt x="226" y="680"/>
                    </a:lnTo>
                    <a:lnTo>
                      <a:pt x="222" y="683"/>
                    </a:lnTo>
                    <a:lnTo>
                      <a:pt x="222" y="683"/>
                    </a:lnTo>
                    <a:lnTo>
                      <a:pt x="222" y="687"/>
                    </a:lnTo>
                    <a:lnTo>
                      <a:pt x="226" y="687"/>
                    </a:lnTo>
                    <a:lnTo>
                      <a:pt x="229" y="690"/>
                    </a:lnTo>
                    <a:lnTo>
                      <a:pt x="236" y="694"/>
                    </a:lnTo>
                    <a:lnTo>
                      <a:pt x="240" y="694"/>
                    </a:lnTo>
                    <a:lnTo>
                      <a:pt x="243" y="690"/>
                    </a:lnTo>
                    <a:lnTo>
                      <a:pt x="247" y="687"/>
                    </a:lnTo>
                    <a:lnTo>
                      <a:pt x="247" y="676"/>
                    </a:lnTo>
                    <a:lnTo>
                      <a:pt x="247" y="669"/>
                    </a:lnTo>
                    <a:lnTo>
                      <a:pt x="251" y="662"/>
                    </a:lnTo>
                    <a:lnTo>
                      <a:pt x="251" y="659"/>
                    </a:lnTo>
                    <a:lnTo>
                      <a:pt x="251" y="651"/>
                    </a:lnTo>
                    <a:lnTo>
                      <a:pt x="251" y="648"/>
                    </a:lnTo>
                    <a:lnTo>
                      <a:pt x="251" y="648"/>
                    </a:lnTo>
                    <a:lnTo>
                      <a:pt x="251" y="644"/>
                    </a:lnTo>
                    <a:lnTo>
                      <a:pt x="254" y="641"/>
                    </a:lnTo>
                    <a:lnTo>
                      <a:pt x="258" y="641"/>
                    </a:lnTo>
                    <a:lnTo>
                      <a:pt x="258" y="637"/>
                    </a:lnTo>
                    <a:lnTo>
                      <a:pt x="265" y="623"/>
                    </a:lnTo>
                    <a:lnTo>
                      <a:pt x="265" y="606"/>
                    </a:lnTo>
                    <a:lnTo>
                      <a:pt x="265" y="606"/>
                    </a:lnTo>
                    <a:lnTo>
                      <a:pt x="265" y="602"/>
                    </a:lnTo>
                    <a:lnTo>
                      <a:pt x="265" y="599"/>
                    </a:lnTo>
                    <a:lnTo>
                      <a:pt x="268" y="595"/>
                    </a:lnTo>
                    <a:lnTo>
                      <a:pt x="272" y="595"/>
                    </a:lnTo>
                    <a:lnTo>
                      <a:pt x="275" y="595"/>
                    </a:lnTo>
                    <a:lnTo>
                      <a:pt x="275" y="595"/>
                    </a:lnTo>
                    <a:lnTo>
                      <a:pt x="279" y="595"/>
                    </a:lnTo>
                    <a:lnTo>
                      <a:pt x="282" y="595"/>
                    </a:lnTo>
                    <a:lnTo>
                      <a:pt x="286" y="592"/>
                    </a:lnTo>
                    <a:lnTo>
                      <a:pt x="286" y="588"/>
                    </a:lnTo>
                    <a:lnTo>
                      <a:pt x="293" y="588"/>
                    </a:lnTo>
                    <a:lnTo>
                      <a:pt x="296" y="585"/>
                    </a:lnTo>
                    <a:lnTo>
                      <a:pt x="300" y="585"/>
                    </a:lnTo>
                    <a:lnTo>
                      <a:pt x="300" y="585"/>
                    </a:lnTo>
                    <a:lnTo>
                      <a:pt x="303" y="577"/>
                    </a:lnTo>
                    <a:lnTo>
                      <a:pt x="307" y="574"/>
                    </a:lnTo>
                    <a:lnTo>
                      <a:pt x="314" y="567"/>
                    </a:lnTo>
                    <a:lnTo>
                      <a:pt x="321" y="560"/>
                    </a:lnTo>
                    <a:lnTo>
                      <a:pt x="328" y="553"/>
                    </a:lnTo>
                    <a:lnTo>
                      <a:pt x="332" y="549"/>
                    </a:lnTo>
                    <a:lnTo>
                      <a:pt x="335" y="546"/>
                    </a:lnTo>
                    <a:lnTo>
                      <a:pt x="339" y="542"/>
                    </a:lnTo>
                    <a:lnTo>
                      <a:pt x="342" y="546"/>
                    </a:lnTo>
                    <a:lnTo>
                      <a:pt x="342" y="542"/>
                    </a:lnTo>
                    <a:lnTo>
                      <a:pt x="346" y="539"/>
                    </a:lnTo>
                    <a:lnTo>
                      <a:pt x="346" y="532"/>
                    </a:lnTo>
                    <a:lnTo>
                      <a:pt x="349" y="532"/>
                    </a:lnTo>
                    <a:lnTo>
                      <a:pt x="349" y="528"/>
                    </a:lnTo>
                    <a:lnTo>
                      <a:pt x="353" y="525"/>
                    </a:lnTo>
                    <a:lnTo>
                      <a:pt x="356" y="525"/>
                    </a:lnTo>
                    <a:lnTo>
                      <a:pt x="360" y="528"/>
                    </a:lnTo>
                    <a:lnTo>
                      <a:pt x="363" y="532"/>
                    </a:lnTo>
                    <a:lnTo>
                      <a:pt x="367" y="532"/>
                    </a:lnTo>
                    <a:lnTo>
                      <a:pt x="367" y="528"/>
                    </a:lnTo>
                    <a:lnTo>
                      <a:pt x="370" y="525"/>
                    </a:lnTo>
                    <a:lnTo>
                      <a:pt x="374" y="525"/>
                    </a:lnTo>
                    <a:lnTo>
                      <a:pt x="377" y="525"/>
                    </a:lnTo>
                    <a:lnTo>
                      <a:pt x="377" y="525"/>
                    </a:lnTo>
                    <a:lnTo>
                      <a:pt x="377" y="525"/>
                    </a:lnTo>
                    <a:lnTo>
                      <a:pt x="381" y="521"/>
                    </a:lnTo>
                    <a:lnTo>
                      <a:pt x="384" y="518"/>
                    </a:lnTo>
                    <a:lnTo>
                      <a:pt x="388" y="514"/>
                    </a:lnTo>
                    <a:lnTo>
                      <a:pt x="391" y="511"/>
                    </a:lnTo>
                    <a:lnTo>
                      <a:pt x="398" y="507"/>
                    </a:lnTo>
                    <a:lnTo>
                      <a:pt x="406" y="500"/>
                    </a:lnTo>
                    <a:lnTo>
                      <a:pt x="409" y="500"/>
                    </a:lnTo>
                    <a:lnTo>
                      <a:pt x="413" y="496"/>
                    </a:lnTo>
                    <a:lnTo>
                      <a:pt x="409" y="493"/>
                    </a:lnTo>
                    <a:lnTo>
                      <a:pt x="406" y="489"/>
                    </a:lnTo>
                    <a:lnTo>
                      <a:pt x="402" y="489"/>
                    </a:lnTo>
                    <a:lnTo>
                      <a:pt x="395" y="489"/>
                    </a:lnTo>
                    <a:lnTo>
                      <a:pt x="388" y="489"/>
                    </a:lnTo>
                    <a:lnTo>
                      <a:pt x="384" y="489"/>
                    </a:lnTo>
                    <a:lnTo>
                      <a:pt x="381" y="489"/>
                    </a:lnTo>
                    <a:lnTo>
                      <a:pt x="381" y="489"/>
                    </a:lnTo>
                    <a:lnTo>
                      <a:pt x="377" y="493"/>
                    </a:lnTo>
                    <a:lnTo>
                      <a:pt x="374" y="496"/>
                    </a:lnTo>
                    <a:lnTo>
                      <a:pt x="367" y="500"/>
                    </a:lnTo>
                    <a:lnTo>
                      <a:pt x="363" y="500"/>
                    </a:lnTo>
                    <a:lnTo>
                      <a:pt x="356" y="496"/>
                    </a:lnTo>
                    <a:lnTo>
                      <a:pt x="353" y="496"/>
                    </a:lnTo>
                    <a:lnTo>
                      <a:pt x="353" y="496"/>
                    </a:lnTo>
                    <a:lnTo>
                      <a:pt x="353" y="496"/>
                    </a:lnTo>
                    <a:lnTo>
                      <a:pt x="353" y="493"/>
                    </a:lnTo>
                    <a:lnTo>
                      <a:pt x="353" y="489"/>
                    </a:lnTo>
                    <a:lnTo>
                      <a:pt x="356" y="489"/>
                    </a:lnTo>
                    <a:lnTo>
                      <a:pt x="360" y="493"/>
                    </a:lnTo>
                    <a:lnTo>
                      <a:pt x="363" y="493"/>
                    </a:lnTo>
                    <a:lnTo>
                      <a:pt x="367" y="493"/>
                    </a:lnTo>
                    <a:lnTo>
                      <a:pt x="377" y="486"/>
                    </a:lnTo>
                    <a:lnTo>
                      <a:pt x="384" y="475"/>
                    </a:lnTo>
                    <a:lnTo>
                      <a:pt x="374" y="472"/>
                    </a:lnTo>
                    <a:lnTo>
                      <a:pt x="377" y="468"/>
                    </a:lnTo>
                    <a:lnTo>
                      <a:pt x="381" y="468"/>
                    </a:lnTo>
                    <a:lnTo>
                      <a:pt x="381" y="465"/>
                    </a:lnTo>
                    <a:lnTo>
                      <a:pt x="381" y="461"/>
                    </a:lnTo>
                    <a:lnTo>
                      <a:pt x="377" y="461"/>
                    </a:lnTo>
                    <a:lnTo>
                      <a:pt x="377" y="458"/>
                    </a:lnTo>
                    <a:lnTo>
                      <a:pt x="374" y="454"/>
                    </a:lnTo>
                    <a:lnTo>
                      <a:pt x="374" y="454"/>
                    </a:lnTo>
                    <a:lnTo>
                      <a:pt x="377" y="451"/>
                    </a:lnTo>
                    <a:lnTo>
                      <a:pt x="381" y="451"/>
                    </a:lnTo>
                    <a:lnTo>
                      <a:pt x="384" y="451"/>
                    </a:lnTo>
                    <a:lnTo>
                      <a:pt x="388" y="454"/>
                    </a:lnTo>
                    <a:lnTo>
                      <a:pt x="391" y="458"/>
                    </a:lnTo>
                    <a:lnTo>
                      <a:pt x="391" y="468"/>
                    </a:lnTo>
                    <a:lnTo>
                      <a:pt x="395" y="472"/>
                    </a:lnTo>
                    <a:lnTo>
                      <a:pt x="398" y="479"/>
                    </a:lnTo>
                    <a:lnTo>
                      <a:pt x="398" y="479"/>
                    </a:lnTo>
                    <a:lnTo>
                      <a:pt x="416" y="482"/>
                    </a:lnTo>
                    <a:lnTo>
                      <a:pt x="416" y="458"/>
                    </a:lnTo>
                    <a:lnTo>
                      <a:pt x="416" y="454"/>
                    </a:lnTo>
                    <a:lnTo>
                      <a:pt x="413" y="451"/>
                    </a:lnTo>
                    <a:lnTo>
                      <a:pt x="409" y="447"/>
                    </a:lnTo>
                    <a:lnTo>
                      <a:pt x="406" y="444"/>
                    </a:lnTo>
                    <a:lnTo>
                      <a:pt x="402" y="440"/>
                    </a:lnTo>
                    <a:lnTo>
                      <a:pt x="402" y="437"/>
                    </a:lnTo>
                    <a:lnTo>
                      <a:pt x="402" y="433"/>
                    </a:lnTo>
                    <a:lnTo>
                      <a:pt x="402" y="433"/>
                    </a:lnTo>
                    <a:lnTo>
                      <a:pt x="409" y="433"/>
                    </a:lnTo>
                    <a:lnTo>
                      <a:pt x="406" y="415"/>
                    </a:lnTo>
                    <a:lnTo>
                      <a:pt x="406" y="415"/>
                    </a:lnTo>
                    <a:lnTo>
                      <a:pt x="406" y="412"/>
                    </a:lnTo>
                    <a:lnTo>
                      <a:pt x="402" y="408"/>
                    </a:lnTo>
                    <a:lnTo>
                      <a:pt x="402" y="405"/>
                    </a:lnTo>
                    <a:lnTo>
                      <a:pt x="406" y="405"/>
                    </a:lnTo>
                    <a:lnTo>
                      <a:pt x="413" y="401"/>
                    </a:lnTo>
                    <a:lnTo>
                      <a:pt x="416" y="401"/>
                    </a:lnTo>
                    <a:lnTo>
                      <a:pt x="420" y="401"/>
                    </a:lnTo>
                    <a:lnTo>
                      <a:pt x="420" y="401"/>
                    </a:lnTo>
                    <a:lnTo>
                      <a:pt x="423" y="398"/>
                    </a:lnTo>
                    <a:lnTo>
                      <a:pt x="423" y="394"/>
                    </a:lnTo>
                    <a:lnTo>
                      <a:pt x="423" y="391"/>
                    </a:lnTo>
                    <a:lnTo>
                      <a:pt x="434" y="384"/>
                    </a:lnTo>
                    <a:lnTo>
                      <a:pt x="444" y="370"/>
                    </a:lnTo>
                    <a:lnTo>
                      <a:pt x="448" y="359"/>
                    </a:lnTo>
                    <a:lnTo>
                      <a:pt x="448" y="356"/>
                    </a:lnTo>
                    <a:lnTo>
                      <a:pt x="448" y="352"/>
                    </a:lnTo>
                    <a:lnTo>
                      <a:pt x="444" y="345"/>
                    </a:lnTo>
                    <a:lnTo>
                      <a:pt x="441" y="341"/>
                    </a:lnTo>
                    <a:lnTo>
                      <a:pt x="437" y="341"/>
                    </a:lnTo>
                    <a:lnTo>
                      <a:pt x="437" y="338"/>
                    </a:lnTo>
                    <a:lnTo>
                      <a:pt x="437" y="334"/>
                    </a:lnTo>
                    <a:lnTo>
                      <a:pt x="434" y="331"/>
                    </a:lnTo>
                    <a:lnTo>
                      <a:pt x="430" y="327"/>
                    </a:lnTo>
                    <a:lnTo>
                      <a:pt x="427" y="324"/>
                    </a:lnTo>
                    <a:lnTo>
                      <a:pt x="420" y="324"/>
                    </a:lnTo>
                    <a:lnTo>
                      <a:pt x="413" y="324"/>
                    </a:lnTo>
                    <a:lnTo>
                      <a:pt x="406" y="324"/>
                    </a:lnTo>
                    <a:lnTo>
                      <a:pt x="402" y="324"/>
                    </a:lnTo>
                    <a:lnTo>
                      <a:pt x="402" y="324"/>
                    </a:lnTo>
                    <a:lnTo>
                      <a:pt x="402" y="324"/>
                    </a:lnTo>
                    <a:lnTo>
                      <a:pt x="402" y="313"/>
                    </a:lnTo>
                    <a:lnTo>
                      <a:pt x="402" y="310"/>
                    </a:lnTo>
                    <a:lnTo>
                      <a:pt x="402" y="306"/>
                    </a:lnTo>
                    <a:lnTo>
                      <a:pt x="402" y="299"/>
                    </a:lnTo>
                    <a:lnTo>
                      <a:pt x="402" y="292"/>
                    </a:lnTo>
                    <a:lnTo>
                      <a:pt x="402" y="285"/>
                    </a:lnTo>
                    <a:lnTo>
                      <a:pt x="402" y="285"/>
                    </a:lnTo>
                    <a:lnTo>
                      <a:pt x="398" y="282"/>
                    </a:lnTo>
                    <a:lnTo>
                      <a:pt x="398" y="282"/>
                    </a:lnTo>
                    <a:lnTo>
                      <a:pt x="395" y="278"/>
                    </a:lnTo>
                    <a:lnTo>
                      <a:pt x="391" y="274"/>
                    </a:lnTo>
                    <a:lnTo>
                      <a:pt x="391" y="271"/>
                    </a:lnTo>
                    <a:lnTo>
                      <a:pt x="391" y="267"/>
                    </a:lnTo>
                    <a:lnTo>
                      <a:pt x="395" y="267"/>
                    </a:lnTo>
                    <a:lnTo>
                      <a:pt x="395" y="264"/>
                    </a:lnTo>
                    <a:lnTo>
                      <a:pt x="398" y="260"/>
                    </a:lnTo>
                    <a:lnTo>
                      <a:pt x="398" y="257"/>
                    </a:lnTo>
                    <a:lnTo>
                      <a:pt x="398" y="246"/>
                    </a:lnTo>
                    <a:lnTo>
                      <a:pt x="402" y="236"/>
                    </a:lnTo>
                    <a:lnTo>
                      <a:pt x="398" y="222"/>
                    </a:lnTo>
                    <a:lnTo>
                      <a:pt x="398" y="197"/>
                    </a:lnTo>
                    <a:lnTo>
                      <a:pt x="398" y="193"/>
                    </a:lnTo>
                    <a:lnTo>
                      <a:pt x="398" y="190"/>
                    </a:lnTo>
                    <a:lnTo>
                      <a:pt x="402" y="186"/>
                    </a:lnTo>
                    <a:lnTo>
                      <a:pt x="406" y="183"/>
                    </a:lnTo>
                    <a:lnTo>
                      <a:pt x="409" y="179"/>
                    </a:lnTo>
                    <a:lnTo>
                      <a:pt x="413" y="179"/>
                    </a:lnTo>
                    <a:lnTo>
                      <a:pt x="413" y="179"/>
                    </a:lnTo>
                    <a:lnTo>
                      <a:pt x="416" y="183"/>
                    </a:lnTo>
                    <a:lnTo>
                      <a:pt x="420" y="183"/>
                    </a:lnTo>
                    <a:lnTo>
                      <a:pt x="423" y="183"/>
                    </a:lnTo>
                    <a:lnTo>
                      <a:pt x="427" y="179"/>
                    </a:lnTo>
                    <a:lnTo>
                      <a:pt x="430" y="172"/>
                    </a:lnTo>
                    <a:lnTo>
                      <a:pt x="430" y="169"/>
                    </a:lnTo>
                    <a:lnTo>
                      <a:pt x="430" y="165"/>
                    </a:lnTo>
                    <a:lnTo>
                      <a:pt x="430" y="158"/>
                    </a:lnTo>
                    <a:lnTo>
                      <a:pt x="430" y="155"/>
                    </a:lnTo>
                    <a:lnTo>
                      <a:pt x="434" y="148"/>
                    </a:lnTo>
                    <a:lnTo>
                      <a:pt x="437" y="148"/>
                    </a:lnTo>
                    <a:lnTo>
                      <a:pt x="437" y="144"/>
                    </a:lnTo>
                    <a:lnTo>
                      <a:pt x="434" y="144"/>
                    </a:lnTo>
                    <a:lnTo>
                      <a:pt x="427" y="144"/>
                    </a:lnTo>
                    <a:lnTo>
                      <a:pt x="423" y="144"/>
                    </a:lnTo>
                    <a:lnTo>
                      <a:pt x="420" y="144"/>
                    </a:lnTo>
                    <a:lnTo>
                      <a:pt x="420" y="144"/>
                    </a:lnTo>
                    <a:lnTo>
                      <a:pt x="420" y="141"/>
                    </a:lnTo>
                    <a:lnTo>
                      <a:pt x="423" y="141"/>
                    </a:lnTo>
                    <a:lnTo>
                      <a:pt x="434" y="134"/>
                    </a:lnTo>
                    <a:lnTo>
                      <a:pt x="444" y="130"/>
                    </a:lnTo>
                    <a:lnTo>
                      <a:pt x="451" y="123"/>
                    </a:lnTo>
                    <a:lnTo>
                      <a:pt x="458" y="112"/>
                    </a:lnTo>
                    <a:lnTo>
                      <a:pt x="458" y="105"/>
                    </a:lnTo>
                    <a:lnTo>
                      <a:pt x="458" y="98"/>
                    </a:lnTo>
                    <a:lnTo>
                      <a:pt x="458" y="95"/>
                    </a:lnTo>
                    <a:lnTo>
                      <a:pt x="458" y="91"/>
                    </a:lnTo>
                    <a:lnTo>
                      <a:pt x="462" y="88"/>
                    </a:lnTo>
                    <a:lnTo>
                      <a:pt x="444" y="74"/>
                    </a:lnTo>
                    <a:lnTo>
                      <a:pt x="444" y="77"/>
                    </a:lnTo>
                    <a:lnTo>
                      <a:pt x="444" y="81"/>
                    </a:lnTo>
                    <a:lnTo>
                      <a:pt x="441" y="81"/>
                    </a:lnTo>
                    <a:lnTo>
                      <a:pt x="437" y="84"/>
                    </a:lnTo>
                    <a:lnTo>
                      <a:pt x="437" y="81"/>
                    </a:lnTo>
                    <a:lnTo>
                      <a:pt x="434" y="77"/>
                    </a:lnTo>
                    <a:lnTo>
                      <a:pt x="430" y="74"/>
                    </a:lnTo>
                    <a:lnTo>
                      <a:pt x="430" y="77"/>
                    </a:lnTo>
                    <a:lnTo>
                      <a:pt x="427" y="81"/>
                    </a:lnTo>
                    <a:lnTo>
                      <a:pt x="430" y="84"/>
                    </a:lnTo>
                    <a:lnTo>
                      <a:pt x="430" y="88"/>
                    </a:lnTo>
                    <a:lnTo>
                      <a:pt x="430" y="88"/>
                    </a:lnTo>
                    <a:lnTo>
                      <a:pt x="430" y="91"/>
                    </a:lnTo>
                    <a:lnTo>
                      <a:pt x="430" y="95"/>
                    </a:lnTo>
                    <a:lnTo>
                      <a:pt x="427" y="102"/>
                    </a:lnTo>
                    <a:lnTo>
                      <a:pt x="423" y="109"/>
                    </a:lnTo>
                    <a:lnTo>
                      <a:pt x="413" y="116"/>
                    </a:lnTo>
                    <a:lnTo>
                      <a:pt x="406" y="123"/>
                    </a:lnTo>
                    <a:lnTo>
                      <a:pt x="395" y="130"/>
                    </a:lnTo>
                    <a:lnTo>
                      <a:pt x="384" y="137"/>
                    </a:lnTo>
                    <a:lnTo>
                      <a:pt x="377" y="144"/>
                    </a:lnTo>
                    <a:lnTo>
                      <a:pt x="374" y="144"/>
                    </a:lnTo>
                    <a:lnTo>
                      <a:pt x="374" y="144"/>
                    </a:lnTo>
                    <a:lnTo>
                      <a:pt x="377" y="141"/>
                    </a:lnTo>
                    <a:lnTo>
                      <a:pt x="384" y="134"/>
                    </a:lnTo>
                    <a:lnTo>
                      <a:pt x="388" y="127"/>
                    </a:lnTo>
                    <a:lnTo>
                      <a:pt x="395" y="119"/>
                    </a:lnTo>
                    <a:lnTo>
                      <a:pt x="398" y="112"/>
                    </a:lnTo>
                    <a:lnTo>
                      <a:pt x="402" y="105"/>
                    </a:lnTo>
                    <a:lnTo>
                      <a:pt x="409" y="91"/>
                    </a:lnTo>
                    <a:lnTo>
                      <a:pt x="420" y="67"/>
                    </a:lnTo>
                    <a:lnTo>
                      <a:pt x="420" y="67"/>
                    </a:lnTo>
                    <a:lnTo>
                      <a:pt x="416" y="67"/>
                    </a:lnTo>
                    <a:lnTo>
                      <a:pt x="409" y="63"/>
                    </a:lnTo>
                    <a:lnTo>
                      <a:pt x="406" y="67"/>
                    </a:lnTo>
                    <a:lnTo>
                      <a:pt x="398" y="70"/>
                    </a:lnTo>
                    <a:lnTo>
                      <a:pt x="395" y="70"/>
                    </a:lnTo>
                    <a:lnTo>
                      <a:pt x="391" y="74"/>
                    </a:lnTo>
                    <a:lnTo>
                      <a:pt x="388" y="77"/>
                    </a:lnTo>
                    <a:lnTo>
                      <a:pt x="384" y="81"/>
                    </a:lnTo>
                    <a:lnTo>
                      <a:pt x="381" y="84"/>
                    </a:lnTo>
                    <a:lnTo>
                      <a:pt x="377" y="88"/>
                    </a:lnTo>
                    <a:lnTo>
                      <a:pt x="374" y="88"/>
                    </a:lnTo>
                    <a:lnTo>
                      <a:pt x="374" y="84"/>
                    </a:lnTo>
                    <a:lnTo>
                      <a:pt x="374" y="84"/>
                    </a:lnTo>
                    <a:lnTo>
                      <a:pt x="377" y="81"/>
                    </a:lnTo>
                    <a:lnTo>
                      <a:pt x="384" y="77"/>
                    </a:lnTo>
                    <a:lnTo>
                      <a:pt x="388" y="70"/>
                    </a:lnTo>
                    <a:lnTo>
                      <a:pt x="384" y="60"/>
                    </a:lnTo>
                    <a:lnTo>
                      <a:pt x="381" y="60"/>
                    </a:lnTo>
                    <a:lnTo>
                      <a:pt x="377" y="60"/>
                    </a:lnTo>
                    <a:lnTo>
                      <a:pt x="370" y="60"/>
                    </a:lnTo>
                    <a:lnTo>
                      <a:pt x="363" y="63"/>
                    </a:lnTo>
                    <a:lnTo>
                      <a:pt x="356" y="67"/>
                    </a:lnTo>
                    <a:lnTo>
                      <a:pt x="349" y="74"/>
                    </a:lnTo>
                    <a:lnTo>
                      <a:pt x="342" y="81"/>
                    </a:lnTo>
                    <a:lnTo>
                      <a:pt x="342" y="81"/>
                    </a:lnTo>
                    <a:lnTo>
                      <a:pt x="342" y="74"/>
                    </a:lnTo>
                    <a:lnTo>
                      <a:pt x="346" y="70"/>
                    </a:lnTo>
                    <a:lnTo>
                      <a:pt x="349" y="63"/>
                    </a:lnTo>
                    <a:lnTo>
                      <a:pt x="353" y="60"/>
                    </a:lnTo>
                    <a:lnTo>
                      <a:pt x="360" y="60"/>
                    </a:lnTo>
                    <a:lnTo>
                      <a:pt x="367" y="56"/>
                    </a:lnTo>
                    <a:lnTo>
                      <a:pt x="374" y="56"/>
                    </a:lnTo>
                    <a:lnTo>
                      <a:pt x="377" y="56"/>
                    </a:lnTo>
                    <a:lnTo>
                      <a:pt x="381" y="56"/>
                    </a:lnTo>
                    <a:lnTo>
                      <a:pt x="381" y="53"/>
                    </a:lnTo>
                    <a:lnTo>
                      <a:pt x="384" y="49"/>
                    </a:lnTo>
                    <a:lnTo>
                      <a:pt x="388" y="45"/>
                    </a:lnTo>
                    <a:lnTo>
                      <a:pt x="388" y="42"/>
                    </a:lnTo>
                    <a:lnTo>
                      <a:pt x="388" y="38"/>
                    </a:lnTo>
                    <a:lnTo>
                      <a:pt x="381" y="31"/>
                    </a:lnTo>
                    <a:lnTo>
                      <a:pt x="374" y="28"/>
                    </a:lnTo>
                    <a:lnTo>
                      <a:pt x="367" y="28"/>
                    </a:lnTo>
                    <a:lnTo>
                      <a:pt x="367" y="28"/>
                    </a:lnTo>
                    <a:lnTo>
                      <a:pt x="360" y="28"/>
                    </a:lnTo>
                    <a:lnTo>
                      <a:pt x="360" y="17"/>
                    </a:lnTo>
                    <a:lnTo>
                      <a:pt x="356" y="17"/>
                    </a:lnTo>
                    <a:lnTo>
                      <a:pt x="353" y="17"/>
                    </a:lnTo>
                    <a:lnTo>
                      <a:pt x="346" y="21"/>
                    </a:lnTo>
                    <a:lnTo>
                      <a:pt x="342" y="24"/>
                    </a:lnTo>
                    <a:lnTo>
                      <a:pt x="339" y="24"/>
                    </a:lnTo>
                    <a:lnTo>
                      <a:pt x="335" y="24"/>
                    </a:lnTo>
                    <a:lnTo>
                      <a:pt x="328" y="24"/>
                    </a:lnTo>
                    <a:lnTo>
                      <a:pt x="321" y="28"/>
                    </a:lnTo>
                    <a:lnTo>
                      <a:pt x="317" y="31"/>
                    </a:lnTo>
                    <a:lnTo>
                      <a:pt x="303" y="38"/>
                    </a:lnTo>
                    <a:lnTo>
                      <a:pt x="303" y="35"/>
                    </a:lnTo>
                    <a:lnTo>
                      <a:pt x="310" y="31"/>
                    </a:lnTo>
                    <a:lnTo>
                      <a:pt x="314" y="28"/>
                    </a:lnTo>
                    <a:lnTo>
                      <a:pt x="321" y="21"/>
                    </a:lnTo>
                    <a:lnTo>
                      <a:pt x="328" y="17"/>
                    </a:lnTo>
                    <a:lnTo>
                      <a:pt x="335" y="14"/>
                    </a:lnTo>
                    <a:lnTo>
                      <a:pt x="339" y="14"/>
                    </a:lnTo>
                    <a:lnTo>
                      <a:pt x="339" y="10"/>
                    </a:lnTo>
                    <a:lnTo>
                      <a:pt x="339" y="10"/>
                    </a:lnTo>
                    <a:lnTo>
                      <a:pt x="339" y="7"/>
                    </a:lnTo>
                    <a:lnTo>
                      <a:pt x="335" y="3"/>
                    </a:lnTo>
                    <a:lnTo>
                      <a:pt x="328" y="0"/>
                    </a:lnTo>
                    <a:lnTo>
                      <a:pt x="307" y="0"/>
                    </a:lnTo>
                    <a:lnTo>
                      <a:pt x="279" y="0"/>
                    </a:lnTo>
                    <a:lnTo>
                      <a:pt x="254" y="10"/>
                    </a:lnTo>
                    <a:lnTo>
                      <a:pt x="222" y="31"/>
                    </a:lnTo>
                    <a:lnTo>
                      <a:pt x="226" y="31"/>
                    </a:lnTo>
                    <a:lnTo>
                      <a:pt x="229" y="35"/>
                    </a:lnTo>
                    <a:lnTo>
                      <a:pt x="233" y="38"/>
                    </a:lnTo>
                    <a:lnTo>
                      <a:pt x="236" y="45"/>
                    </a:lnTo>
                    <a:lnTo>
                      <a:pt x="240" y="56"/>
                    </a:lnTo>
                    <a:lnTo>
                      <a:pt x="219" y="38"/>
                    </a:lnTo>
                    <a:lnTo>
                      <a:pt x="205" y="38"/>
                    </a:lnTo>
                    <a:lnTo>
                      <a:pt x="212" y="63"/>
                    </a:lnTo>
                    <a:lnTo>
                      <a:pt x="194" y="49"/>
                    </a:lnTo>
                    <a:lnTo>
                      <a:pt x="173" y="56"/>
                    </a:lnTo>
                    <a:lnTo>
                      <a:pt x="173" y="56"/>
                    </a:lnTo>
                    <a:lnTo>
                      <a:pt x="170" y="60"/>
                    </a:lnTo>
                    <a:lnTo>
                      <a:pt x="170" y="63"/>
                    </a:lnTo>
                    <a:lnTo>
                      <a:pt x="173" y="70"/>
                    </a:lnTo>
                    <a:lnTo>
                      <a:pt x="180" y="77"/>
                    </a:lnTo>
                    <a:lnTo>
                      <a:pt x="159" y="63"/>
                    </a:lnTo>
                    <a:lnTo>
                      <a:pt x="134" y="70"/>
                    </a:lnTo>
                    <a:lnTo>
                      <a:pt x="110" y="81"/>
                    </a:lnTo>
                    <a:lnTo>
                      <a:pt x="106" y="81"/>
                    </a:lnTo>
                    <a:lnTo>
                      <a:pt x="103" y="84"/>
                    </a:lnTo>
                    <a:lnTo>
                      <a:pt x="99" y="91"/>
                    </a:lnTo>
                    <a:lnTo>
                      <a:pt x="99" y="95"/>
                    </a:lnTo>
                    <a:lnTo>
                      <a:pt x="99" y="98"/>
                    </a:lnTo>
                    <a:lnTo>
                      <a:pt x="99" y="105"/>
                    </a:lnTo>
                    <a:lnTo>
                      <a:pt x="103" y="112"/>
                    </a:lnTo>
                    <a:lnTo>
                      <a:pt x="103" y="116"/>
                    </a:lnTo>
                    <a:lnTo>
                      <a:pt x="103" y="119"/>
                    </a:lnTo>
                    <a:lnTo>
                      <a:pt x="99" y="123"/>
                    </a:lnTo>
                    <a:lnTo>
                      <a:pt x="99" y="127"/>
                    </a:lnTo>
                    <a:lnTo>
                      <a:pt x="92" y="127"/>
                    </a:lnTo>
                    <a:lnTo>
                      <a:pt x="78" y="127"/>
                    </a:lnTo>
                    <a:lnTo>
                      <a:pt x="78" y="127"/>
                    </a:lnTo>
                    <a:lnTo>
                      <a:pt x="74" y="130"/>
                    </a:lnTo>
                    <a:lnTo>
                      <a:pt x="71" y="134"/>
                    </a:lnTo>
                    <a:lnTo>
                      <a:pt x="71" y="13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0" name="Freeform 344"/>
              <p:cNvSpPr>
                <a:spLocks/>
              </p:cNvSpPr>
              <p:nvPr userDrawn="1"/>
            </p:nvSpPr>
            <p:spPr bwMode="gray">
              <a:xfrm>
                <a:off x="1886" y="-2628"/>
                <a:ext cx="21" cy="14"/>
              </a:xfrm>
              <a:custGeom>
                <a:avLst/>
                <a:gdLst>
                  <a:gd name="T0" fmla="*/ 17 w 21"/>
                  <a:gd name="T1" fmla="*/ 14 h 14"/>
                  <a:gd name="T2" fmla="*/ 17 w 21"/>
                  <a:gd name="T3" fmla="*/ 10 h 14"/>
                  <a:gd name="T4" fmla="*/ 21 w 21"/>
                  <a:gd name="T5" fmla="*/ 7 h 14"/>
                  <a:gd name="T6" fmla="*/ 21 w 21"/>
                  <a:gd name="T7" fmla="*/ 3 h 14"/>
                  <a:gd name="T8" fmla="*/ 21 w 21"/>
                  <a:gd name="T9" fmla="*/ 0 h 14"/>
                  <a:gd name="T10" fmla="*/ 17 w 21"/>
                  <a:gd name="T11" fmla="*/ 0 h 14"/>
                  <a:gd name="T12" fmla="*/ 14 w 21"/>
                  <a:gd name="T13" fmla="*/ 0 h 14"/>
                  <a:gd name="T14" fmla="*/ 10 w 21"/>
                  <a:gd name="T15" fmla="*/ 0 h 14"/>
                  <a:gd name="T16" fmla="*/ 7 w 21"/>
                  <a:gd name="T17" fmla="*/ 0 h 14"/>
                  <a:gd name="T18" fmla="*/ 7 w 21"/>
                  <a:gd name="T19" fmla="*/ 0 h 14"/>
                  <a:gd name="T20" fmla="*/ 3 w 21"/>
                  <a:gd name="T21" fmla="*/ 3 h 14"/>
                  <a:gd name="T22" fmla="*/ 3 w 21"/>
                  <a:gd name="T23" fmla="*/ 7 h 14"/>
                  <a:gd name="T24" fmla="*/ 0 w 21"/>
                  <a:gd name="T25" fmla="*/ 10 h 14"/>
                  <a:gd name="T26" fmla="*/ 0 w 21"/>
                  <a:gd name="T27" fmla="*/ 10 h 14"/>
                  <a:gd name="T28" fmla="*/ 7 w 21"/>
                  <a:gd name="T29" fmla="*/ 14 h 14"/>
                  <a:gd name="T30" fmla="*/ 10 w 21"/>
                  <a:gd name="T31" fmla="*/ 14 h 14"/>
                  <a:gd name="T32" fmla="*/ 17 w 21"/>
                  <a:gd name="T33" fmla="*/ 14 h 14"/>
                  <a:gd name="T34" fmla="*/ 17 w 21"/>
                  <a:gd name="T3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14">
                    <a:moveTo>
                      <a:pt x="17" y="14"/>
                    </a:moveTo>
                    <a:lnTo>
                      <a:pt x="17" y="10"/>
                    </a:lnTo>
                    <a:lnTo>
                      <a:pt x="21" y="7"/>
                    </a:lnTo>
                    <a:lnTo>
                      <a:pt x="21" y="3"/>
                    </a:lnTo>
                    <a:lnTo>
                      <a:pt x="21" y="0"/>
                    </a:lnTo>
                    <a:lnTo>
                      <a:pt x="17" y="0"/>
                    </a:lnTo>
                    <a:lnTo>
                      <a:pt x="14" y="0"/>
                    </a:lnTo>
                    <a:lnTo>
                      <a:pt x="10" y="0"/>
                    </a:lnTo>
                    <a:lnTo>
                      <a:pt x="7" y="0"/>
                    </a:lnTo>
                    <a:lnTo>
                      <a:pt x="7" y="0"/>
                    </a:lnTo>
                    <a:lnTo>
                      <a:pt x="3" y="3"/>
                    </a:lnTo>
                    <a:lnTo>
                      <a:pt x="3" y="7"/>
                    </a:lnTo>
                    <a:lnTo>
                      <a:pt x="0" y="10"/>
                    </a:lnTo>
                    <a:lnTo>
                      <a:pt x="0" y="10"/>
                    </a:lnTo>
                    <a:lnTo>
                      <a:pt x="7" y="14"/>
                    </a:lnTo>
                    <a:lnTo>
                      <a:pt x="10" y="14"/>
                    </a:lnTo>
                    <a:lnTo>
                      <a:pt x="17" y="14"/>
                    </a:lnTo>
                    <a:lnTo>
                      <a:pt x="1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1" name="Freeform 345"/>
              <p:cNvSpPr>
                <a:spLocks/>
              </p:cNvSpPr>
              <p:nvPr userDrawn="1"/>
            </p:nvSpPr>
            <p:spPr bwMode="gray">
              <a:xfrm>
                <a:off x="1861" y="-2579"/>
                <a:ext cx="10" cy="7"/>
              </a:xfrm>
              <a:custGeom>
                <a:avLst/>
                <a:gdLst>
                  <a:gd name="T0" fmla="*/ 14 w 14"/>
                  <a:gd name="T1" fmla="*/ 18 h 21"/>
                  <a:gd name="T2" fmla="*/ 14 w 14"/>
                  <a:gd name="T3" fmla="*/ 14 h 21"/>
                  <a:gd name="T4" fmla="*/ 14 w 14"/>
                  <a:gd name="T5" fmla="*/ 11 h 21"/>
                  <a:gd name="T6" fmla="*/ 14 w 14"/>
                  <a:gd name="T7" fmla="*/ 7 h 21"/>
                  <a:gd name="T8" fmla="*/ 14 w 14"/>
                  <a:gd name="T9" fmla="*/ 4 h 21"/>
                  <a:gd name="T10" fmla="*/ 11 w 14"/>
                  <a:gd name="T11" fmla="*/ 0 h 21"/>
                  <a:gd name="T12" fmla="*/ 11 w 14"/>
                  <a:gd name="T13" fmla="*/ 0 h 21"/>
                  <a:gd name="T14" fmla="*/ 7 w 14"/>
                  <a:gd name="T15" fmla="*/ 0 h 21"/>
                  <a:gd name="T16" fmla="*/ 7 w 14"/>
                  <a:gd name="T17" fmla="*/ 0 h 21"/>
                  <a:gd name="T18" fmla="*/ 4 w 14"/>
                  <a:gd name="T19" fmla="*/ 4 h 21"/>
                  <a:gd name="T20" fmla="*/ 0 w 14"/>
                  <a:gd name="T21" fmla="*/ 11 h 21"/>
                  <a:gd name="T22" fmla="*/ 0 w 14"/>
                  <a:gd name="T23" fmla="*/ 14 h 21"/>
                  <a:gd name="T24" fmla="*/ 0 w 14"/>
                  <a:gd name="T25" fmla="*/ 14 h 21"/>
                  <a:gd name="T26" fmla="*/ 4 w 14"/>
                  <a:gd name="T27" fmla="*/ 18 h 21"/>
                  <a:gd name="T28" fmla="*/ 4 w 14"/>
                  <a:gd name="T29" fmla="*/ 18 h 21"/>
                  <a:gd name="T30" fmla="*/ 7 w 14"/>
                  <a:gd name="T31" fmla="*/ 18 h 21"/>
                  <a:gd name="T32" fmla="*/ 7 w 14"/>
                  <a:gd name="T33" fmla="*/ 18 h 21"/>
                  <a:gd name="T34" fmla="*/ 11 w 14"/>
                  <a:gd name="T35" fmla="*/ 21 h 21"/>
                  <a:gd name="T36" fmla="*/ 11 w 14"/>
                  <a:gd name="T37" fmla="*/ 21 h 21"/>
                  <a:gd name="T38" fmla="*/ 11 w 14"/>
                  <a:gd name="T39" fmla="*/ 21 h 21"/>
                  <a:gd name="T40" fmla="*/ 14 w 14"/>
                  <a:gd name="T41" fmla="*/ 18 h 21"/>
                  <a:gd name="T42" fmla="*/ 14 w 14"/>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14" y="18"/>
                    </a:moveTo>
                    <a:lnTo>
                      <a:pt x="14" y="14"/>
                    </a:lnTo>
                    <a:lnTo>
                      <a:pt x="14" y="11"/>
                    </a:lnTo>
                    <a:lnTo>
                      <a:pt x="14" y="7"/>
                    </a:lnTo>
                    <a:lnTo>
                      <a:pt x="14" y="4"/>
                    </a:lnTo>
                    <a:lnTo>
                      <a:pt x="11" y="0"/>
                    </a:lnTo>
                    <a:lnTo>
                      <a:pt x="11" y="0"/>
                    </a:lnTo>
                    <a:lnTo>
                      <a:pt x="7" y="0"/>
                    </a:lnTo>
                    <a:lnTo>
                      <a:pt x="7" y="0"/>
                    </a:lnTo>
                    <a:lnTo>
                      <a:pt x="4" y="4"/>
                    </a:lnTo>
                    <a:lnTo>
                      <a:pt x="0" y="11"/>
                    </a:lnTo>
                    <a:lnTo>
                      <a:pt x="0" y="14"/>
                    </a:lnTo>
                    <a:lnTo>
                      <a:pt x="0" y="14"/>
                    </a:lnTo>
                    <a:lnTo>
                      <a:pt x="4" y="18"/>
                    </a:lnTo>
                    <a:lnTo>
                      <a:pt x="4" y="18"/>
                    </a:lnTo>
                    <a:lnTo>
                      <a:pt x="7" y="18"/>
                    </a:lnTo>
                    <a:lnTo>
                      <a:pt x="7" y="18"/>
                    </a:lnTo>
                    <a:lnTo>
                      <a:pt x="11" y="21"/>
                    </a:lnTo>
                    <a:lnTo>
                      <a:pt x="11" y="21"/>
                    </a:lnTo>
                    <a:lnTo>
                      <a:pt x="11" y="21"/>
                    </a:lnTo>
                    <a:lnTo>
                      <a:pt x="14" y="18"/>
                    </a:lnTo>
                    <a:lnTo>
                      <a:pt x="14"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2" name="Freeform 346"/>
              <p:cNvSpPr>
                <a:spLocks/>
              </p:cNvSpPr>
              <p:nvPr userDrawn="1"/>
            </p:nvSpPr>
            <p:spPr bwMode="gray">
              <a:xfrm>
                <a:off x="1868" y="-2537"/>
                <a:ext cx="31" cy="50"/>
              </a:xfrm>
              <a:custGeom>
                <a:avLst/>
                <a:gdLst>
                  <a:gd name="T0" fmla="*/ 11 w 39"/>
                  <a:gd name="T1" fmla="*/ 46 h 50"/>
                  <a:gd name="T2" fmla="*/ 14 w 39"/>
                  <a:gd name="T3" fmla="*/ 43 h 50"/>
                  <a:gd name="T4" fmla="*/ 14 w 39"/>
                  <a:gd name="T5" fmla="*/ 39 h 50"/>
                  <a:gd name="T6" fmla="*/ 18 w 39"/>
                  <a:gd name="T7" fmla="*/ 39 h 50"/>
                  <a:gd name="T8" fmla="*/ 21 w 39"/>
                  <a:gd name="T9" fmla="*/ 39 h 50"/>
                  <a:gd name="T10" fmla="*/ 25 w 39"/>
                  <a:gd name="T11" fmla="*/ 43 h 50"/>
                  <a:gd name="T12" fmla="*/ 28 w 39"/>
                  <a:gd name="T13" fmla="*/ 46 h 50"/>
                  <a:gd name="T14" fmla="*/ 32 w 39"/>
                  <a:gd name="T15" fmla="*/ 50 h 50"/>
                  <a:gd name="T16" fmla="*/ 35 w 39"/>
                  <a:gd name="T17" fmla="*/ 50 h 50"/>
                  <a:gd name="T18" fmla="*/ 39 w 39"/>
                  <a:gd name="T19" fmla="*/ 50 h 50"/>
                  <a:gd name="T20" fmla="*/ 39 w 39"/>
                  <a:gd name="T21" fmla="*/ 46 h 50"/>
                  <a:gd name="T22" fmla="*/ 39 w 39"/>
                  <a:gd name="T23" fmla="*/ 39 h 50"/>
                  <a:gd name="T24" fmla="*/ 35 w 39"/>
                  <a:gd name="T25" fmla="*/ 36 h 50"/>
                  <a:gd name="T26" fmla="*/ 35 w 39"/>
                  <a:gd name="T27" fmla="*/ 32 h 50"/>
                  <a:gd name="T28" fmla="*/ 35 w 39"/>
                  <a:gd name="T29" fmla="*/ 29 h 50"/>
                  <a:gd name="T30" fmla="*/ 32 w 39"/>
                  <a:gd name="T31" fmla="*/ 29 h 50"/>
                  <a:gd name="T32" fmla="*/ 32 w 39"/>
                  <a:gd name="T33" fmla="*/ 25 h 50"/>
                  <a:gd name="T34" fmla="*/ 32 w 39"/>
                  <a:gd name="T35" fmla="*/ 25 h 50"/>
                  <a:gd name="T36" fmla="*/ 28 w 39"/>
                  <a:gd name="T37" fmla="*/ 25 h 50"/>
                  <a:gd name="T38" fmla="*/ 25 w 39"/>
                  <a:gd name="T39" fmla="*/ 25 h 50"/>
                  <a:gd name="T40" fmla="*/ 21 w 39"/>
                  <a:gd name="T41" fmla="*/ 25 h 50"/>
                  <a:gd name="T42" fmla="*/ 18 w 39"/>
                  <a:gd name="T43" fmla="*/ 22 h 50"/>
                  <a:gd name="T44" fmla="*/ 14 w 39"/>
                  <a:gd name="T45" fmla="*/ 18 h 50"/>
                  <a:gd name="T46" fmla="*/ 14 w 39"/>
                  <a:gd name="T47" fmla="*/ 18 h 50"/>
                  <a:gd name="T48" fmla="*/ 18 w 39"/>
                  <a:gd name="T49" fmla="*/ 14 h 50"/>
                  <a:gd name="T50" fmla="*/ 28 w 39"/>
                  <a:gd name="T51" fmla="*/ 14 h 50"/>
                  <a:gd name="T52" fmla="*/ 28 w 39"/>
                  <a:gd name="T53" fmla="*/ 4 h 50"/>
                  <a:gd name="T54" fmla="*/ 25 w 39"/>
                  <a:gd name="T55" fmla="*/ 4 h 50"/>
                  <a:gd name="T56" fmla="*/ 21 w 39"/>
                  <a:gd name="T57" fmla="*/ 4 h 50"/>
                  <a:gd name="T58" fmla="*/ 14 w 39"/>
                  <a:gd name="T59" fmla="*/ 4 h 50"/>
                  <a:gd name="T60" fmla="*/ 7 w 39"/>
                  <a:gd name="T61" fmla="*/ 0 h 50"/>
                  <a:gd name="T62" fmla="*/ 7 w 39"/>
                  <a:gd name="T63" fmla="*/ 0 h 50"/>
                  <a:gd name="T64" fmla="*/ 7 w 39"/>
                  <a:gd name="T65" fmla="*/ 0 h 50"/>
                  <a:gd name="T66" fmla="*/ 4 w 39"/>
                  <a:gd name="T67" fmla="*/ 4 h 50"/>
                  <a:gd name="T68" fmla="*/ 4 w 39"/>
                  <a:gd name="T69" fmla="*/ 11 h 50"/>
                  <a:gd name="T70" fmla="*/ 4 w 39"/>
                  <a:gd name="T71" fmla="*/ 18 h 50"/>
                  <a:gd name="T72" fmla="*/ 0 w 39"/>
                  <a:gd name="T73" fmla="*/ 25 h 50"/>
                  <a:gd name="T74" fmla="*/ 0 w 39"/>
                  <a:gd name="T75" fmla="*/ 25 h 50"/>
                  <a:gd name="T76" fmla="*/ 4 w 39"/>
                  <a:gd name="T77" fmla="*/ 29 h 50"/>
                  <a:gd name="T78" fmla="*/ 7 w 39"/>
                  <a:gd name="T79" fmla="*/ 29 h 50"/>
                  <a:gd name="T80" fmla="*/ 7 w 39"/>
                  <a:gd name="T81" fmla="*/ 29 h 50"/>
                  <a:gd name="T82" fmla="*/ 4 w 39"/>
                  <a:gd name="T83" fmla="*/ 32 h 50"/>
                  <a:gd name="T84" fmla="*/ 0 w 39"/>
                  <a:gd name="T85" fmla="*/ 36 h 50"/>
                  <a:gd name="T86" fmla="*/ 0 w 39"/>
                  <a:gd name="T87" fmla="*/ 39 h 50"/>
                  <a:gd name="T88" fmla="*/ 0 w 39"/>
                  <a:gd name="T89" fmla="*/ 43 h 50"/>
                  <a:gd name="T90" fmla="*/ 0 w 39"/>
                  <a:gd name="T91" fmla="*/ 43 h 50"/>
                  <a:gd name="T92" fmla="*/ 4 w 39"/>
                  <a:gd name="T93" fmla="*/ 46 h 50"/>
                  <a:gd name="T94" fmla="*/ 4 w 39"/>
                  <a:gd name="T95" fmla="*/ 46 h 50"/>
                  <a:gd name="T96" fmla="*/ 7 w 39"/>
                  <a:gd name="T97" fmla="*/ 46 h 50"/>
                  <a:gd name="T98" fmla="*/ 11 w 39"/>
                  <a:gd name="T99" fmla="*/ 4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 h="50">
                    <a:moveTo>
                      <a:pt x="11" y="46"/>
                    </a:moveTo>
                    <a:lnTo>
                      <a:pt x="14" y="43"/>
                    </a:lnTo>
                    <a:lnTo>
                      <a:pt x="14" y="39"/>
                    </a:lnTo>
                    <a:lnTo>
                      <a:pt x="18" y="39"/>
                    </a:lnTo>
                    <a:lnTo>
                      <a:pt x="21" y="39"/>
                    </a:lnTo>
                    <a:lnTo>
                      <a:pt x="25" y="43"/>
                    </a:lnTo>
                    <a:lnTo>
                      <a:pt x="28" y="46"/>
                    </a:lnTo>
                    <a:lnTo>
                      <a:pt x="32" y="50"/>
                    </a:lnTo>
                    <a:lnTo>
                      <a:pt x="35" y="50"/>
                    </a:lnTo>
                    <a:lnTo>
                      <a:pt x="39" y="50"/>
                    </a:lnTo>
                    <a:lnTo>
                      <a:pt x="39" y="46"/>
                    </a:lnTo>
                    <a:lnTo>
                      <a:pt x="39" y="39"/>
                    </a:lnTo>
                    <a:lnTo>
                      <a:pt x="35" y="36"/>
                    </a:lnTo>
                    <a:lnTo>
                      <a:pt x="35" y="32"/>
                    </a:lnTo>
                    <a:lnTo>
                      <a:pt x="35" y="29"/>
                    </a:lnTo>
                    <a:lnTo>
                      <a:pt x="32" y="29"/>
                    </a:lnTo>
                    <a:lnTo>
                      <a:pt x="32" y="25"/>
                    </a:lnTo>
                    <a:lnTo>
                      <a:pt x="32" y="25"/>
                    </a:lnTo>
                    <a:lnTo>
                      <a:pt x="28" y="25"/>
                    </a:lnTo>
                    <a:lnTo>
                      <a:pt x="25" y="25"/>
                    </a:lnTo>
                    <a:lnTo>
                      <a:pt x="21" y="25"/>
                    </a:lnTo>
                    <a:lnTo>
                      <a:pt x="18" y="22"/>
                    </a:lnTo>
                    <a:lnTo>
                      <a:pt x="14" y="18"/>
                    </a:lnTo>
                    <a:lnTo>
                      <a:pt x="14" y="18"/>
                    </a:lnTo>
                    <a:lnTo>
                      <a:pt x="18" y="14"/>
                    </a:lnTo>
                    <a:lnTo>
                      <a:pt x="28" y="14"/>
                    </a:lnTo>
                    <a:lnTo>
                      <a:pt x="28" y="4"/>
                    </a:lnTo>
                    <a:lnTo>
                      <a:pt x="25" y="4"/>
                    </a:lnTo>
                    <a:lnTo>
                      <a:pt x="21" y="4"/>
                    </a:lnTo>
                    <a:lnTo>
                      <a:pt x="14" y="4"/>
                    </a:lnTo>
                    <a:lnTo>
                      <a:pt x="7" y="0"/>
                    </a:lnTo>
                    <a:lnTo>
                      <a:pt x="7" y="0"/>
                    </a:lnTo>
                    <a:lnTo>
                      <a:pt x="7" y="0"/>
                    </a:lnTo>
                    <a:lnTo>
                      <a:pt x="4" y="4"/>
                    </a:lnTo>
                    <a:lnTo>
                      <a:pt x="4" y="11"/>
                    </a:lnTo>
                    <a:lnTo>
                      <a:pt x="4" y="18"/>
                    </a:lnTo>
                    <a:lnTo>
                      <a:pt x="0" y="25"/>
                    </a:lnTo>
                    <a:lnTo>
                      <a:pt x="0" y="25"/>
                    </a:lnTo>
                    <a:lnTo>
                      <a:pt x="4" y="29"/>
                    </a:lnTo>
                    <a:lnTo>
                      <a:pt x="7" y="29"/>
                    </a:lnTo>
                    <a:lnTo>
                      <a:pt x="7" y="29"/>
                    </a:lnTo>
                    <a:lnTo>
                      <a:pt x="4" y="32"/>
                    </a:lnTo>
                    <a:lnTo>
                      <a:pt x="0" y="36"/>
                    </a:lnTo>
                    <a:lnTo>
                      <a:pt x="0" y="39"/>
                    </a:lnTo>
                    <a:lnTo>
                      <a:pt x="0" y="43"/>
                    </a:lnTo>
                    <a:lnTo>
                      <a:pt x="0" y="43"/>
                    </a:lnTo>
                    <a:lnTo>
                      <a:pt x="4" y="46"/>
                    </a:lnTo>
                    <a:lnTo>
                      <a:pt x="4" y="46"/>
                    </a:lnTo>
                    <a:lnTo>
                      <a:pt x="7" y="46"/>
                    </a:lnTo>
                    <a:lnTo>
                      <a:pt x="11"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3" name="Freeform 347"/>
              <p:cNvSpPr>
                <a:spLocks/>
              </p:cNvSpPr>
              <p:nvPr userDrawn="1"/>
            </p:nvSpPr>
            <p:spPr bwMode="gray">
              <a:xfrm>
                <a:off x="1252" y="-2491"/>
                <a:ext cx="292" cy="352"/>
              </a:xfrm>
              <a:custGeom>
                <a:avLst/>
                <a:gdLst>
                  <a:gd name="T0" fmla="*/ 236 w 292"/>
                  <a:gd name="T1" fmla="*/ 240 h 338"/>
                  <a:gd name="T2" fmla="*/ 243 w 292"/>
                  <a:gd name="T3" fmla="*/ 261 h 338"/>
                  <a:gd name="T4" fmla="*/ 260 w 292"/>
                  <a:gd name="T5" fmla="*/ 257 h 338"/>
                  <a:gd name="T6" fmla="*/ 285 w 292"/>
                  <a:gd name="T7" fmla="*/ 247 h 338"/>
                  <a:gd name="T8" fmla="*/ 285 w 292"/>
                  <a:gd name="T9" fmla="*/ 233 h 338"/>
                  <a:gd name="T10" fmla="*/ 288 w 292"/>
                  <a:gd name="T11" fmla="*/ 222 h 338"/>
                  <a:gd name="T12" fmla="*/ 278 w 292"/>
                  <a:gd name="T13" fmla="*/ 208 h 338"/>
                  <a:gd name="T14" fmla="*/ 264 w 292"/>
                  <a:gd name="T15" fmla="*/ 208 h 338"/>
                  <a:gd name="T16" fmla="*/ 229 w 292"/>
                  <a:gd name="T17" fmla="*/ 176 h 338"/>
                  <a:gd name="T18" fmla="*/ 214 w 292"/>
                  <a:gd name="T19" fmla="*/ 173 h 338"/>
                  <a:gd name="T20" fmla="*/ 229 w 292"/>
                  <a:gd name="T21" fmla="*/ 155 h 338"/>
                  <a:gd name="T22" fmla="*/ 229 w 292"/>
                  <a:gd name="T23" fmla="*/ 134 h 338"/>
                  <a:gd name="T24" fmla="*/ 218 w 292"/>
                  <a:gd name="T25" fmla="*/ 124 h 338"/>
                  <a:gd name="T26" fmla="*/ 204 w 292"/>
                  <a:gd name="T27" fmla="*/ 99 h 338"/>
                  <a:gd name="T28" fmla="*/ 190 w 292"/>
                  <a:gd name="T29" fmla="*/ 102 h 338"/>
                  <a:gd name="T30" fmla="*/ 186 w 292"/>
                  <a:gd name="T31" fmla="*/ 92 h 338"/>
                  <a:gd name="T32" fmla="*/ 176 w 292"/>
                  <a:gd name="T33" fmla="*/ 81 h 338"/>
                  <a:gd name="T34" fmla="*/ 155 w 292"/>
                  <a:gd name="T35" fmla="*/ 60 h 338"/>
                  <a:gd name="T36" fmla="*/ 116 w 292"/>
                  <a:gd name="T37" fmla="*/ 50 h 338"/>
                  <a:gd name="T38" fmla="*/ 81 w 292"/>
                  <a:gd name="T39" fmla="*/ 46 h 338"/>
                  <a:gd name="T40" fmla="*/ 88 w 292"/>
                  <a:gd name="T41" fmla="*/ 25 h 338"/>
                  <a:gd name="T42" fmla="*/ 77 w 292"/>
                  <a:gd name="T43" fmla="*/ 7 h 338"/>
                  <a:gd name="T44" fmla="*/ 56 w 292"/>
                  <a:gd name="T45" fmla="*/ 35 h 338"/>
                  <a:gd name="T46" fmla="*/ 74 w 292"/>
                  <a:gd name="T47" fmla="*/ 88 h 338"/>
                  <a:gd name="T48" fmla="*/ 67 w 292"/>
                  <a:gd name="T49" fmla="*/ 92 h 338"/>
                  <a:gd name="T50" fmla="*/ 45 w 292"/>
                  <a:gd name="T51" fmla="*/ 39 h 338"/>
                  <a:gd name="T52" fmla="*/ 52 w 292"/>
                  <a:gd name="T53" fmla="*/ 4 h 338"/>
                  <a:gd name="T54" fmla="*/ 17 w 292"/>
                  <a:gd name="T55" fmla="*/ 18 h 338"/>
                  <a:gd name="T56" fmla="*/ 0 w 292"/>
                  <a:gd name="T57" fmla="*/ 60 h 338"/>
                  <a:gd name="T58" fmla="*/ 3 w 292"/>
                  <a:gd name="T59" fmla="*/ 74 h 338"/>
                  <a:gd name="T60" fmla="*/ 24 w 292"/>
                  <a:gd name="T61" fmla="*/ 109 h 338"/>
                  <a:gd name="T62" fmla="*/ 35 w 292"/>
                  <a:gd name="T63" fmla="*/ 116 h 338"/>
                  <a:gd name="T64" fmla="*/ 81 w 292"/>
                  <a:gd name="T65" fmla="*/ 131 h 338"/>
                  <a:gd name="T66" fmla="*/ 102 w 292"/>
                  <a:gd name="T67" fmla="*/ 131 h 338"/>
                  <a:gd name="T68" fmla="*/ 144 w 292"/>
                  <a:gd name="T69" fmla="*/ 148 h 338"/>
                  <a:gd name="T70" fmla="*/ 151 w 292"/>
                  <a:gd name="T71" fmla="*/ 159 h 338"/>
                  <a:gd name="T72" fmla="*/ 162 w 292"/>
                  <a:gd name="T73" fmla="*/ 180 h 338"/>
                  <a:gd name="T74" fmla="*/ 158 w 292"/>
                  <a:gd name="T75" fmla="*/ 229 h 338"/>
                  <a:gd name="T76" fmla="*/ 137 w 292"/>
                  <a:gd name="T77" fmla="*/ 254 h 338"/>
                  <a:gd name="T78" fmla="*/ 112 w 292"/>
                  <a:gd name="T79" fmla="*/ 264 h 338"/>
                  <a:gd name="T80" fmla="*/ 130 w 292"/>
                  <a:gd name="T81" fmla="*/ 282 h 338"/>
                  <a:gd name="T82" fmla="*/ 169 w 292"/>
                  <a:gd name="T83" fmla="*/ 289 h 338"/>
                  <a:gd name="T84" fmla="*/ 190 w 292"/>
                  <a:gd name="T85" fmla="*/ 314 h 338"/>
                  <a:gd name="T86" fmla="*/ 214 w 292"/>
                  <a:gd name="T87" fmla="*/ 328 h 338"/>
                  <a:gd name="T88" fmla="*/ 232 w 292"/>
                  <a:gd name="T89" fmla="*/ 335 h 338"/>
                  <a:gd name="T90" fmla="*/ 218 w 292"/>
                  <a:gd name="T91" fmla="*/ 307 h 338"/>
                  <a:gd name="T92" fmla="*/ 218 w 292"/>
                  <a:gd name="T93" fmla="*/ 300 h 338"/>
                  <a:gd name="T94" fmla="*/ 250 w 292"/>
                  <a:gd name="T95" fmla="*/ 321 h 338"/>
                  <a:gd name="T96" fmla="*/ 257 w 292"/>
                  <a:gd name="T97" fmla="*/ 321 h 338"/>
                  <a:gd name="T98" fmla="*/ 257 w 292"/>
                  <a:gd name="T99" fmla="*/ 293 h 338"/>
                  <a:gd name="T100" fmla="*/ 232 w 292"/>
                  <a:gd name="T101" fmla="*/ 271 h 338"/>
                  <a:gd name="T102" fmla="*/ 222 w 292"/>
                  <a:gd name="T103" fmla="*/ 261 h 338"/>
                  <a:gd name="T104" fmla="*/ 214 w 292"/>
                  <a:gd name="T105" fmla="*/ 236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2" h="338">
                    <a:moveTo>
                      <a:pt x="222" y="219"/>
                    </a:moveTo>
                    <a:lnTo>
                      <a:pt x="225" y="222"/>
                    </a:lnTo>
                    <a:lnTo>
                      <a:pt x="225" y="222"/>
                    </a:lnTo>
                    <a:lnTo>
                      <a:pt x="229" y="226"/>
                    </a:lnTo>
                    <a:lnTo>
                      <a:pt x="232" y="233"/>
                    </a:lnTo>
                    <a:lnTo>
                      <a:pt x="236" y="240"/>
                    </a:lnTo>
                    <a:lnTo>
                      <a:pt x="236" y="243"/>
                    </a:lnTo>
                    <a:lnTo>
                      <a:pt x="236" y="247"/>
                    </a:lnTo>
                    <a:lnTo>
                      <a:pt x="239" y="250"/>
                    </a:lnTo>
                    <a:lnTo>
                      <a:pt x="243" y="257"/>
                    </a:lnTo>
                    <a:lnTo>
                      <a:pt x="243" y="261"/>
                    </a:lnTo>
                    <a:lnTo>
                      <a:pt x="243" y="261"/>
                    </a:lnTo>
                    <a:lnTo>
                      <a:pt x="243" y="264"/>
                    </a:lnTo>
                    <a:lnTo>
                      <a:pt x="246" y="264"/>
                    </a:lnTo>
                    <a:lnTo>
                      <a:pt x="246" y="264"/>
                    </a:lnTo>
                    <a:lnTo>
                      <a:pt x="253" y="261"/>
                    </a:lnTo>
                    <a:lnTo>
                      <a:pt x="257" y="257"/>
                    </a:lnTo>
                    <a:lnTo>
                      <a:pt x="260" y="257"/>
                    </a:lnTo>
                    <a:lnTo>
                      <a:pt x="264" y="254"/>
                    </a:lnTo>
                    <a:lnTo>
                      <a:pt x="271" y="250"/>
                    </a:lnTo>
                    <a:lnTo>
                      <a:pt x="274" y="250"/>
                    </a:lnTo>
                    <a:lnTo>
                      <a:pt x="278" y="247"/>
                    </a:lnTo>
                    <a:lnTo>
                      <a:pt x="281" y="247"/>
                    </a:lnTo>
                    <a:lnTo>
                      <a:pt x="285" y="247"/>
                    </a:lnTo>
                    <a:lnTo>
                      <a:pt x="288" y="247"/>
                    </a:lnTo>
                    <a:lnTo>
                      <a:pt x="288" y="243"/>
                    </a:lnTo>
                    <a:lnTo>
                      <a:pt x="292" y="240"/>
                    </a:lnTo>
                    <a:lnTo>
                      <a:pt x="288" y="233"/>
                    </a:lnTo>
                    <a:lnTo>
                      <a:pt x="288" y="233"/>
                    </a:lnTo>
                    <a:lnTo>
                      <a:pt x="285" y="233"/>
                    </a:lnTo>
                    <a:lnTo>
                      <a:pt x="281" y="233"/>
                    </a:lnTo>
                    <a:lnTo>
                      <a:pt x="278" y="229"/>
                    </a:lnTo>
                    <a:lnTo>
                      <a:pt x="278" y="229"/>
                    </a:lnTo>
                    <a:lnTo>
                      <a:pt x="288" y="226"/>
                    </a:lnTo>
                    <a:lnTo>
                      <a:pt x="288" y="222"/>
                    </a:lnTo>
                    <a:lnTo>
                      <a:pt x="288" y="222"/>
                    </a:lnTo>
                    <a:lnTo>
                      <a:pt x="288" y="219"/>
                    </a:lnTo>
                    <a:lnTo>
                      <a:pt x="285" y="215"/>
                    </a:lnTo>
                    <a:lnTo>
                      <a:pt x="285" y="215"/>
                    </a:lnTo>
                    <a:lnTo>
                      <a:pt x="285" y="212"/>
                    </a:lnTo>
                    <a:lnTo>
                      <a:pt x="281" y="212"/>
                    </a:lnTo>
                    <a:lnTo>
                      <a:pt x="278" y="208"/>
                    </a:lnTo>
                    <a:lnTo>
                      <a:pt x="274" y="212"/>
                    </a:lnTo>
                    <a:lnTo>
                      <a:pt x="274" y="212"/>
                    </a:lnTo>
                    <a:lnTo>
                      <a:pt x="271" y="212"/>
                    </a:lnTo>
                    <a:lnTo>
                      <a:pt x="267" y="212"/>
                    </a:lnTo>
                    <a:lnTo>
                      <a:pt x="267" y="212"/>
                    </a:lnTo>
                    <a:lnTo>
                      <a:pt x="264" y="208"/>
                    </a:lnTo>
                    <a:lnTo>
                      <a:pt x="267" y="208"/>
                    </a:lnTo>
                    <a:lnTo>
                      <a:pt x="264" y="205"/>
                    </a:lnTo>
                    <a:lnTo>
                      <a:pt x="260" y="197"/>
                    </a:lnTo>
                    <a:lnTo>
                      <a:pt x="257" y="194"/>
                    </a:lnTo>
                    <a:lnTo>
                      <a:pt x="239" y="187"/>
                    </a:lnTo>
                    <a:lnTo>
                      <a:pt x="229" y="176"/>
                    </a:lnTo>
                    <a:lnTo>
                      <a:pt x="225" y="176"/>
                    </a:lnTo>
                    <a:lnTo>
                      <a:pt x="225" y="176"/>
                    </a:lnTo>
                    <a:lnTo>
                      <a:pt x="222" y="176"/>
                    </a:lnTo>
                    <a:lnTo>
                      <a:pt x="218" y="176"/>
                    </a:lnTo>
                    <a:lnTo>
                      <a:pt x="214" y="176"/>
                    </a:lnTo>
                    <a:lnTo>
                      <a:pt x="214" y="173"/>
                    </a:lnTo>
                    <a:lnTo>
                      <a:pt x="214" y="169"/>
                    </a:lnTo>
                    <a:lnTo>
                      <a:pt x="218" y="166"/>
                    </a:lnTo>
                    <a:lnTo>
                      <a:pt x="218" y="162"/>
                    </a:lnTo>
                    <a:lnTo>
                      <a:pt x="218" y="159"/>
                    </a:lnTo>
                    <a:lnTo>
                      <a:pt x="229" y="155"/>
                    </a:lnTo>
                    <a:lnTo>
                      <a:pt x="229" y="155"/>
                    </a:lnTo>
                    <a:lnTo>
                      <a:pt x="232" y="152"/>
                    </a:lnTo>
                    <a:lnTo>
                      <a:pt x="232" y="148"/>
                    </a:lnTo>
                    <a:lnTo>
                      <a:pt x="229" y="145"/>
                    </a:lnTo>
                    <a:lnTo>
                      <a:pt x="229" y="141"/>
                    </a:lnTo>
                    <a:lnTo>
                      <a:pt x="229" y="138"/>
                    </a:lnTo>
                    <a:lnTo>
                      <a:pt x="229" y="134"/>
                    </a:lnTo>
                    <a:lnTo>
                      <a:pt x="229" y="134"/>
                    </a:lnTo>
                    <a:lnTo>
                      <a:pt x="229" y="131"/>
                    </a:lnTo>
                    <a:lnTo>
                      <a:pt x="229" y="127"/>
                    </a:lnTo>
                    <a:lnTo>
                      <a:pt x="229" y="127"/>
                    </a:lnTo>
                    <a:lnTo>
                      <a:pt x="225" y="124"/>
                    </a:lnTo>
                    <a:lnTo>
                      <a:pt x="218" y="124"/>
                    </a:lnTo>
                    <a:lnTo>
                      <a:pt x="218" y="109"/>
                    </a:lnTo>
                    <a:lnTo>
                      <a:pt x="214" y="109"/>
                    </a:lnTo>
                    <a:lnTo>
                      <a:pt x="211" y="109"/>
                    </a:lnTo>
                    <a:lnTo>
                      <a:pt x="204" y="102"/>
                    </a:lnTo>
                    <a:lnTo>
                      <a:pt x="204" y="102"/>
                    </a:lnTo>
                    <a:lnTo>
                      <a:pt x="204" y="99"/>
                    </a:lnTo>
                    <a:lnTo>
                      <a:pt x="200" y="99"/>
                    </a:lnTo>
                    <a:lnTo>
                      <a:pt x="200" y="99"/>
                    </a:lnTo>
                    <a:lnTo>
                      <a:pt x="193" y="99"/>
                    </a:lnTo>
                    <a:lnTo>
                      <a:pt x="193" y="99"/>
                    </a:lnTo>
                    <a:lnTo>
                      <a:pt x="193" y="102"/>
                    </a:lnTo>
                    <a:lnTo>
                      <a:pt x="190" y="102"/>
                    </a:lnTo>
                    <a:lnTo>
                      <a:pt x="186" y="102"/>
                    </a:lnTo>
                    <a:lnTo>
                      <a:pt x="186" y="102"/>
                    </a:lnTo>
                    <a:lnTo>
                      <a:pt x="183" y="99"/>
                    </a:lnTo>
                    <a:lnTo>
                      <a:pt x="186" y="95"/>
                    </a:lnTo>
                    <a:lnTo>
                      <a:pt x="186" y="95"/>
                    </a:lnTo>
                    <a:lnTo>
                      <a:pt x="186" y="92"/>
                    </a:lnTo>
                    <a:lnTo>
                      <a:pt x="190" y="88"/>
                    </a:lnTo>
                    <a:lnTo>
                      <a:pt x="186" y="85"/>
                    </a:lnTo>
                    <a:lnTo>
                      <a:pt x="186" y="81"/>
                    </a:lnTo>
                    <a:lnTo>
                      <a:pt x="179" y="81"/>
                    </a:lnTo>
                    <a:lnTo>
                      <a:pt x="179" y="81"/>
                    </a:lnTo>
                    <a:lnTo>
                      <a:pt x="176" y="81"/>
                    </a:lnTo>
                    <a:lnTo>
                      <a:pt x="172" y="81"/>
                    </a:lnTo>
                    <a:lnTo>
                      <a:pt x="169" y="81"/>
                    </a:lnTo>
                    <a:lnTo>
                      <a:pt x="165" y="74"/>
                    </a:lnTo>
                    <a:lnTo>
                      <a:pt x="158" y="64"/>
                    </a:lnTo>
                    <a:lnTo>
                      <a:pt x="158" y="64"/>
                    </a:lnTo>
                    <a:lnTo>
                      <a:pt x="155" y="60"/>
                    </a:lnTo>
                    <a:lnTo>
                      <a:pt x="151" y="57"/>
                    </a:lnTo>
                    <a:lnTo>
                      <a:pt x="144" y="53"/>
                    </a:lnTo>
                    <a:lnTo>
                      <a:pt x="133" y="50"/>
                    </a:lnTo>
                    <a:lnTo>
                      <a:pt x="119" y="50"/>
                    </a:lnTo>
                    <a:lnTo>
                      <a:pt x="119" y="50"/>
                    </a:lnTo>
                    <a:lnTo>
                      <a:pt x="116" y="50"/>
                    </a:lnTo>
                    <a:lnTo>
                      <a:pt x="112" y="53"/>
                    </a:lnTo>
                    <a:lnTo>
                      <a:pt x="105" y="53"/>
                    </a:lnTo>
                    <a:lnTo>
                      <a:pt x="102" y="50"/>
                    </a:lnTo>
                    <a:lnTo>
                      <a:pt x="98" y="46"/>
                    </a:lnTo>
                    <a:lnTo>
                      <a:pt x="95" y="42"/>
                    </a:lnTo>
                    <a:lnTo>
                      <a:pt x="81" y="46"/>
                    </a:lnTo>
                    <a:lnTo>
                      <a:pt x="81" y="46"/>
                    </a:lnTo>
                    <a:lnTo>
                      <a:pt x="84" y="42"/>
                    </a:lnTo>
                    <a:lnTo>
                      <a:pt x="84" y="35"/>
                    </a:lnTo>
                    <a:lnTo>
                      <a:pt x="84" y="28"/>
                    </a:lnTo>
                    <a:lnTo>
                      <a:pt x="84" y="28"/>
                    </a:lnTo>
                    <a:lnTo>
                      <a:pt x="88" y="25"/>
                    </a:lnTo>
                    <a:lnTo>
                      <a:pt x="88" y="18"/>
                    </a:lnTo>
                    <a:lnTo>
                      <a:pt x="88" y="11"/>
                    </a:lnTo>
                    <a:lnTo>
                      <a:pt x="88" y="7"/>
                    </a:lnTo>
                    <a:lnTo>
                      <a:pt x="81" y="4"/>
                    </a:lnTo>
                    <a:lnTo>
                      <a:pt x="81" y="4"/>
                    </a:lnTo>
                    <a:lnTo>
                      <a:pt x="77" y="7"/>
                    </a:lnTo>
                    <a:lnTo>
                      <a:pt x="74" y="7"/>
                    </a:lnTo>
                    <a:lnTo>
                      <a:pt x="67" y="11"/>
                    </a:lnTo>
                    <a:lnTo>
                      <a:pt x="59" y="18"/>
                    </a:lnTo>
                    <a:lnTo>
                      <a:pt x="56" y="25"/>
                    </a:lnTo>
                    <a:lnTo>
                      <a:pt x="56" y="28"/>
                    </a:lnTo>
                    <a:lnTo>
                      <a:pt x="56" y="35"/>
                    </a:lnTo>
                    <a:lnTo>
                      <a:pt x="56" y="42"/>
                    </a:lnTo>
                    <a:lnTo>
                      <a:pt x="56" y="53"/>
                    </a:lnTo>
                    <a:lnTo>
                      <a:pt x="59" y="60"/>
                    </a:lnTo>
                    <a:lnTo>
                      <a:pt x="74" y="81"/>
                    </a:lnTo>
                    <a:lnTo>
                      <a:pt x="74" y="85"/>
                    </a:lnTo>
                    <a:lnTo>
                      <a:pt x="74" y="88"/>
                    </a:lnTo>
                    <a:lnTo>
                      <a:pt x="74" y="92"/>
                    </a:lnTo>
                    <a:lnTo>
                      <a:pt x="74" y="95"/>
                    </a:lnTo>
                    <a:lnTo>
                      <a:pt x="74" y="99"/>
                    </a:lnTo>
                    <a:lnTo>
                      <a:pt x="70" y="95"/>
                    </a:lnTo>
                    <a:lnTo>
                      <a:pt x="67" y="95"/>
                    </a:lnTo>
                    <a:lnTo>
                      <a:pt x="67" y="92"/>
                    </a:lnTo>
                    <a:lnTo>
                      <a:pt x="59" y="85"/>
                    </a:lnTo>
                    <a:lnTo>
                      <a:pt x="56" y="78"/>
                    </a:lnTo>
                    <a:lnTo>
                      <a:pt x="49" y="67"/>
                    </a:lnTo>
                    <a:lnTo>
                      <a:pt x="45" y="53"/>
                    </a:lnTo>
                    <a:lnTo>
                      <a:pt x="45" y="39"/>
                    </a:lnTo>
                    <a:lnTo>
                      <a:pt x="45" y="39"/>
                    </a:lnTo>
                    <a:lnTo>
                      <a:pt x="45" y="32"/>
                    </a:lnTo>
                    <a:lnTo>
                      <a:pt x="45" y="25"/>
                    </a:lnTo>
                    <a:lnTo>
                      <a:pt x="49" y="14"/>
                    </a:lnTo>
                    <a:lnTo>
                      <a:pt x="52" y="4"/>
                    </a:lnTo>
                    <a:lnTo>
                      <a:pt x="52" y="4"/>
                    </a:lnTo>
                    <a:lnTo>
                      <a:pt x="52" y="4"/>
                    </a:lnTo>
                    <a:lnTo>
                      <a:pt x="49" y="0"/>
                    </a:lnTo>
                    <a:lnTo>
                      <a:pt x="42" y="0"/>
                    </a:lnTo>
                    <a:lnTo>
                      <a:pt x="35" y="4"/>
                    </a:lnTo>
                    <a:lnTo>
                      <a:pt x="28" y="7"/>
                    </a:lnTo>
                    <a:lnTo>
                      <a:pt x="17" y="14"/>
                    </a:lnTo>
                    <a:lnTo>
                      <a:pt x="17" y="18"/>
                    </a:lnTo>
                    <a:lnTo>
                      <a:pt x="14" y="21"/>
                    </a:lnTo>
                    <a:lnTo>
                      <a:pt x="10" y="28"/>
                    </a:lnTo>
                    <a:lnTo>
                      <a:pt x="7" y="35"/>
                    </a:lnTo>
                    <a:lnTo>
                      <a:pt x="3" y="42"/>
                    </a:lnTo>
                    <a:lnTo>
                      <a:pt x="0" y="53"/>
                    </a:lnTo>
                    <a:lnTo>
                      <a:pt x="0" y="60"/>
                    </a:lnTo>
                    <a:lnTo>
                      <a:pt x="0" y="60"/>
                    </a:lnTo>
                    <a:lnTo>
                      <a:pt x="0" y="60"/>
                    </a:lnTo>
                    <a:lnTo>
                      <a:pt x="0" y="64"/>
                    </a:lnTo>
                    <a:lnTo>
                      <a:pt x="0" y="67"/>
                    </a:lnTo>
                    <a:lnTo>
                      <a:pt x="3" y="71"/>
                    </a:lnTo>
                    <a:lnTo>
                      <a:pt x="3" y="74"/>
                    </a:lnTo>
                    <a:lnTo>
                      <a:pt x="7" y="78"/>
                    </a:lnTo>
                    <a:lnTo>
                      <a:pt x="10" y="85"/>
                    </a:lnTo>
                    <a:lnTo>
                      <a:pt x="14" y="92"/>
                    </a:lnTo>
                    <a:lnTo>
                      <a:pt x="21" y="99"/>
                    </a:lnTo>
                    <a:lnTo>
                      <a:pt x="21" y="106"/>
                    </a:lnTo>
                    <a:lnTo>
                      <a:pt x="24" y="109"/>
                    </a:lnTo>
                    <a:lnTo>
                      <a:pt x="21" y="113"/>
                    </a:lnTo>
                    <a:lnTo>
                      <a:pt x="24" y="120"/>
                    </a:lnTo>
                    <a:lnTo>
                      <a:pt x="28" y="116"/>
                    </a:lnTo>
                    <a:lnTo>
                      <a:pt x="28" y="116"/>
                    </a:lnTo>
                    <a:lnTo>
                      <a:pt x="31" y="116"/>
                    </a:lnTo>
                    <a:lnTo>
                      <a:pt x="35" y="116"/>
                    </a:lnTo>
                    <a:lnTo>
                      <a:pt x="38" y="120"/>
                    </a:lnTo>
                    <a:lnTo>
                      <a:pt x="42" y="120"/>
                    </a:lnTo>
                    <a:lnTo>
                      <a:pt x="49" y="124"/>
                    </a:lnTo>
                    <a:lnTo>
                      <a:pt x="59" y="127"/>
                    </a:lnTo>
                    <a:lnTo>
                      <a:pt x="70" y="131"/>
                    </a:lnTo>
                    <a:lnTo>
                      <a:pt x="81" y="131"/>
                    </a:lnTo>
                    <a:lnTo>
                      <a:pt x="95" y="134"/>
                    </a:lnTo>
                    <a:lnTo>
                      <a:pt x="95" y="131"/>
                    </a:lnTo>
                    <a:lnTo>
                      <a:pt x="95" y="131"/>
                    </a:lnTo>
                    <a:lnTo>
                      <a:pt x="98" y="131"/>
                    </a:lnTo>
                    <a:lnTo>
                      <a:pt x="102" y="131"/>
                    </a:lnTo>
                    <a:lnTo>
                      <a:pt x="102" y="131"/>
                    </a:lnTo>
                    <a:lnTo>
                      <a:pt x="109" y="134"/>
                    </a:lnTo>
                    <a:lnTo>
                      <a:pt x="112" y="138"/>
                    </a:lnTo>
                    <a:lnTo>
                      <a:pt x="119" y="138"/>
                    </a:lnTo>
                    <a:lnTo>
                      <a:pt x="141" y="148"/>
                    </a:lnTo>
                    <a:lnTo>
                      <a:pt x="141" y="148"/>
                    </a:lnTo>
                    <a:lnTo>
                      <a:pt x="144" y="148"/>
                    </a:lnTo>
                    <a:lnTo>
                      <a:pt x="144" y="152"/>
                    </a:lnTo>
                    <a:lnTo>
                      <a:pt x="144" y="155"/>
                    </a:lnTo>
                    <a:lnTo>
                      <a:pt x="141" y="159"/>
                    </a:lnTo>
                    <a:lnTo>
                      <a:pt x="144" y="159"/>
                    </a:lnTo>
                    <a:lnTo>
                      <a:pt x="144" y="159"/>
                    </a:lnTo>
                    <a:lnTo>
                      <a:pt x="151" y="159"/>
                    </a:lnTo>
                    <a:lnTo>
                      <a:pt x="155" y="159"/>
                    </a:lnTo>
                    <a:lnTo>
                      <a:pt x="158" y="159"/>
                    </a:lnTo>
                    <a:lnTo>
                      <a:pt x="158" y="166"/>
                    </a:lnTo>
                    <a:lnTo>
                      <a:pt x="162" y="166"/>
                    </a:lnTo>
                    <a:lnTo>
                      <a:pt x="162" y="173"/>
                    </a:lnTo>
                    <a:lnTo>
                      <a:pt x="162" y="180"/>
                    </a:lnTo>
                    <a:lnTo>
                      <a:pt x="162" y="190"/>
                    </a:lnTo>
                    <a:lnTo>
                      <a:pt x="162" y="201"/>
                    </a:lnTo>
                    <a:lnTo>
                      <a:pt x="162" y="212"/>
                    </a:lnTo>
                    <a:lnTo>
                      <a:pt x="158" y="222"/>
                    </a:lnTo>
                    <a:lnTo>
                      <a:pt x="158" y="222"/>
                    </a:lnTo>
                    <a:lnTo>
                      <a:pt x="158" y="229"/>
                    </a:lnTo>
                    <a:lnTo>
                      <a:pt x="155" y="236"/>
                    </a:lnTo>
                    <a:lnTo>
                      <a:pt x="151" y="243"/>
                    </a:lnTo>
                    <a:lnTo>
                      <a:pt x="148" y="247"/>
                    </a:lnTo>
                    <a:lnTo>
                      <a:pt x="144" y="250"/>
                    </a:lnTo>
                    <a:lnTo>
                      <a:pt x="141" y="250"/>
                    </a:lnTo>
                    <a:lnTo>
                      <a:pt x="137" y="254"/>
                    </a:lnTo>
                    <a:lnTo>
                      <a:pt x="130" y="250"/>
                    </a:lnTo>
                    <a:lnTo>
                      <a:pt x="130" y="250"/>
                    </a:lnTo>
                    <a:lnTo>
                      <a:pt x="126" y="250"/>
                    </a:lnTo>
                    <a:lnTo>
                      <a:pt x="123" y="250"/>
                    </a:lnTo>
                    <a:lnTo>
                      <a:pt x="119" y="257"/>
                    </a:lnTo>
                    <a:lnTo>
                      <a:pt x="112" y="264"/>
                    </a:lnTo>
                    <a:lnTo>
                      <a:pt x="112" y="264"/>
                    </a:lnTo>
                    <a:lnTo>
                      <a:pt x="112" y="268"/>
                    </a:lnTo>
                    <a:lnTo>
                      <a:pt x="116" y="271"/>
                    </a:lnTo>
                    <a:lnTo>
                      <a:pt x="119" y="275"/>
                    </a:lnTo>
                    <a:lnTo>
                      <a:pt x="123" y="279"/>
                    </a:lnTo>
                    <a:lnTo>
                      <a:pt x="130" y="282"/>
                    </a:lnTo>
                    <a:lnTo>
                      <a:pt x="141" y="282"/>
                    </a:lnTo>
                    <a:lnTo>
                      <a:pt x="141" y="282"/>
                    </a:lnTo>
                    <a:lnTo>
                      <a:pt x="148" y="279"/>
                    </a:lnTo>
                    <a:lnTo>
                      <a:pt x="151" y="275"/>
                    </a:lnTo>
                    <a:lnTo>
                      <a:pt x="151" y="271"/>
                    </a:lnTo>
                    <a:lnTo>
                      <a:pt x="169" y="289"/>
                    </a:lnTo>
                    <a:lnTo>
                      <a:pt x="179" y="293"/>
                    </a:lnTo>
                    <a:lnTo>
                      <a:pt x="179" y="293"/>
                    </a:lnTo>
                    <a:lnTo>
                      <a:pt x="179" y="296"/>
                    </a:lnTo>
                    <a:lnTo>
                      <a:pt x="183" y="303"/>
                    </a:lnTo>
                    <a:lnTo>
                      <a:pt x="186" y="307"/>
                    </a:lnTo>
                    <a:lnTo>
                      <a:pt x="190" y="314"/>
                    </a:lnTo>
                    <a:lnTo>
                      <a:pt x="200" y="317"/>
                    </a:lnTo>
                    <a:lnTo>
                      <a:pt x="204" y="317"/>
                    </a:lnTo>
                    <a:lnTo>
                      <a:pt x="207" y="317"/>
                    </a:lnTo>
                    <a:lnTo>
                      <a:pt x="211" y="324"/>
                    </a:lnTo>
                    <a:lnTo>
                      <a:pt x="214" y="328"/>
                    </a:lnTo>
                    <a:lnTo>
                      <a:pt x="214" y="328"/>
                    </a:lnTo>
                    <a:lnTo>
                      <a:pt x="218" y="331"/>
                    </a:lnTo>
                    <a:lnTo>
                      <a:pt x="222" y="335"/>
                    </a:lnTo>
                    <a:lnTo>
                      <a:pt x="225" y="335"/>
                    </a:lnTo>
                    <a:lnTo>
                      <a:pt x="229" y="338"/>
                    </a:lnTo>
                    <a:lnTo>
                      <a:pt x="232" y="338"/>
                    </a:lnTo>
                    <a:lnTo>
                      <a:pt x="232" y="335"/>
                    </a:lnTo>
                    <a:lnTo>
                      <a:pt x="232" y="328"/>
                    </a:lnTo>
                    <a:lnTo>
                      <a:pt x="232" y="328"/>
                    </a:lnTo>
                    <a:lnTo>
                      <a:pt x="229" y="324"/>
                    </a:lnTo>
                    <a:lnTo>
                      <a:pt x="229" y="317"/>
                    </a:lnTo>
                    <a:lnTo>
                      <a:pt x="222" y="310"/>
                    </a:lnTo>
                    <a:lnTo>
                      <a:pt x="218" y="307"/>
                    </a:lnTo>
                    <a:lnTo>
                      <a:pt x="218" y="307"/>
                    </a:lnTo>
                    <a:lnTo>
                      <a:pt x="214" y="307"/>
                    </a:lnTo>
                    <a:lnTo>
                      <a:pt x="214" y="303"/>
                    </a:lnTo>
                    <a:lnTo>
                      <a:pt x="214" y="303"/>
                    </a:lnTo>
                    <a:lnTo>
                      <a:pt x="214" y="300"/>
                    </a:lnTo>
                    <a:lnTo>
                      <a:pt x="218" y="300"/>
                    </a:lnTo>
                    <a:lnTo>
                      <a:pt x="222" y="300"/>
                    </a:lnTo>
                    <a:lnTo>
                      <a:pt x="225" y="303"/>
                    </a:lnTo>
                    <a:lnTo>
                      <a:pt x="232" y="307"/>
                    </a:lnTo>
                    <a:lnTo>
                      <a:pt x="239" y="310"/>
                    </a:lnTo>
                    <a:lnTo>
                      <a:pt x="246" y="317"/>
                    </a:lnTo>
                    <a:lnTo>
                      <a:pt x="250" y="321"/>
                    </a:lnTo>
                    <a:lnTo>
                      <a:pt x="250" y="324"/>
                    </a:lnTo>
                    <a:lnTo>
                      <a:pt x="250" y="324"/>
                    </a:lnTo>
                    <a:lnTo>
                      <a:pt x="253" y="324"/>
                    </a:lnTo>
                    <a:lnTo>
                      <a:pt x="253" y="324"/>
                    </a:lnTo>
                    <a:lnTo>
                      <a:pt x="257" y="321"/>
                    </a:lnTo>
                    <a:lnTo>
                      <a:pt x="257" y="321"/>
                    </a:lnTo>
                    <a:lnTo>
                      <a:pt x="260" y="314"/>
                    </a:lnTo>
                    <a:lnTo>
                      <a:pt x="260" y="310"/>
                    </a:lnTo>
                    <a:lnTo>
                      <a:pt x="264" y="303"/>
                    </a:lnTo>
                    <a:lnTo>
                      <a:pt x="260" y="300"/>
                    </a:lnTo>
                    <a:lnTo>
                      <a:pt x="257" y="293"/>
                    </a:lnTo>
                    <a:lnTo>
                      <a:pt x="257" y="293"/>
                    </a:lnTo>
                    <a:lnTo>
                      <a:pt x="253" y="289"/>
                    </a:lnTo>
                    <a:lnTo>
                      <a:pt x="246" y="282"/>
                    </a:lnTo>
                    <a:lnTo>
                      <a:pt x="243" y="279"/>
                    </a:lnTo>
                    <a:lnTo>
                      <a:pt x="239" y="275"/>
                    </a:lnTo>
                    <a:lnTo>
                      <a:pt x="236" y="275"/>
                    </a:lnTo>
                    <a:lnTo>
                      <a:pt x="232" y="271"/>
                    </a:lnTo>
                    <a:lnTo>
                      <a:pt x="232" y="271"/>
                    </a:lnTo>
                    <a:lnTo>
                      <a:pt x="229" y="268"/>
                    </a:lnTo>
                    <a:lnTo>
                      <a:pt x="229" y="264"/>
                    </a:lnTo>
                    <a:lnTo>
                      <a:pt x="229" y="264"/>
                    </a:lnTo>
                    <a:lnTo>
                      <a:pt x="225" y="264"/>
                    </a:lnTo>
                    <a:lnTo>
                      <a:pt x="222" y="261"/>
                    </a:lnTo>
                    <a:lnTo>
                      <a:pt x="222" y="257"/>
                    </a:lnTo>
                    <a:lnTo>
                      <a:pt x="218" y="254"/>
                    </a:lnTo>
                    <a:lnTo>
                      <a:pt x="218" y="243"/>
                    </a:lnTo>
                    <a:lnTo>
                      <a:pt x="218" y="243"/>
                    </a:lnTo>
                    <a:lnTo>
                      <a:pt x="218" y="240"/>
                    </a:lnTo>
                    <a:lnTo>
                      <a:pt x="214" y="236"/>
                    </a:lnTo>
                    <a:lnTo>
                      <a:pt x="214" y="229"/>
                    </a:lnTo>
                    <a:lnTo>
                      <a:pt x="218" y="226"/>
                    </a:lnTo>
                    <a:lnTo>
                      <a:pt x="218" y="222"/>
                    </a:lnTo>
                    <a:lnTo>
                      <a:pt x="222" y="21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4" name="Freeform 348"/>
              <p:cNvSpPr>
                <a:spLocks/>
              </p:cNvSpPr>
              <p:nvPr userDrawn="1"/>
            </p:nvSpPr>
            <p:spPr bwMode="gray">
              <a:xfrm>
                <a:off x="1181" y="-2241"/>
                <a:ext cx="85" cy="64"/>
              </a:xfrm>
              <a:custGeom>
                <a:avLst/>
                <a:gdLst>
                  <a:gd name="T0" fmla="*/ 85 w 85"/>
                  <a:gd name="T1" fmla="*/ 46 h 64"/>
                  <a:gd name="T2" fmla="*/ 85 w 85"/>
                  <a:gd name="T3" fmla="*/ 46 h 64"/>
                  <a:gd name="T4" fmla="*/ 81 w 85"/>
                  <a:gd name="T5" fmla="*/ 39 h 64"/>
                  <a:gd name="T6" fmla="*/ 78 w 85"/>
                  <a:gd name="T7" fmla="*/ 36 h 64"/>
                  <a:gd name="T8" fmla="*/ 71 w 85"/>
                  <a:gd name="T9" fmla="*/ 32 h 64"/>
                  <a:gd name="T10" fmla="*/ 67 w 85"/>
                  <a:gd name="T11" fmla="*/ 29 h 64"/>
                  <a:gd name="T12" fmla="*/ 64 w 85"/>
                  <a:gd name="T13" fmla="*/ 25 h 64"/>
                  <a:gd name="T14" fmla="*/ 60 w 85"/>
                  <a:gd name="T15" fmla="*/ 21 h 64"/>
                  <a:gd name="T16" fmla="*/ 57 w 85"/>
                  <a:gd name="T17" fmla="*/ 18 h 64"/>
                  <a:gd name="T18" fmla="*/ 49 w 85"/>
                  <a:gd name="T19" fmla="*/ 14 h 64"/>
                  <a:gd name="T20" fmla="*/ 42 w 85"/>
                  <a:gd name="T21" fmla="*/ 14 h 64"/>
                  <a:gd name="T22" fmla="*/ 39 w 85"/>
                  <a:gd name="T23" fmla="*/ 11 h 64"/>
                  <a:gd name="T24" fmla="*/ 35 w 85"/>
                  <a:gd name="T25" fmla="*/ 0 h 64"/>
                  <a:gd name="T26" fmla="*/ 25 w 85"/>
                  <a:gd name="T27" fmla="*/ 14 h 64"/>
                  <a:gd name="T28" fmla="*/ 21 w 85"/>
                  <a:gd name="T29" fmla="*/ 18 h 64"/>
                  <a:gd name="T30" fmla="*/ 18 w 85"/>
                  <a:gd name="T31" fmla="*/ 18 h 64"/>
                  <a:gd name="T32" fmla="*/ 14 w 85"/>
                  <a:gd name="T33" fmla="*/ 21 h 64"/>
                  <a:gd name="T34" fmla="*/ 11 w 85"/>
                  <a:gd name="T35" fmla="*/ 25 h 64"/>
                  <a:gd name="T36" fmla="*/ 7 w 85"/>
                  <a:gd name="T37" fmla="*/ 32 h 64"/>
                  <a:gd name="T38" fmla="*/ 7 w 85"/>
                  <a:gd name="T39" fmla="*/ 39 h 64"/>
                  <a:gd name="T40" fmla="*/ 0 w 85"/>
                  <a:gd name="T41" fmla="*/ 50 h 64"/>
                  <a:gd name="T42" fmla="*/ 4 w 85"/>
                  <a:gd name="T43" fmla="*/ 50 h 64"/>
                  <a:gd name="T44" fmla="*/ 7 w 85"/>
                  <a:gd name="T45" fmla="*/ 50 h 64"/>
                  <a:gd name="T46" fmla="*/ 11 w 85"/>
                  <a:gd name="T47" fmla="*/ 50 h 64"/>
                  <a:gd name="T48" fmla="*/ 14 w 85"/>
                  <a:gd name="T49" fmla="*/ 50 h 64"/>
                  <a:gd name="T50" fmla="*/ 18 w 85"/>
                  <a:gd name="T51" fmla="*/ 50 h 64"/>
                  <a:gd name="T52" fmla="*/ 18 w 85"/>
                  <a:gd name="T53" fmla="*/ 57 h 64"/>
                  <a:gd name="T54" fmla="*/ 18 w 85"/>
                  <a:gd name="T55" fmla="*/ 57 h 64"/>
                  <a:gd name="T56" fmla="*/ 21 w 85"/>
                  <a:gd name="T57" fmla="*/ 60 h 64"/>
                  <a:gd name="T58" fmla="*/ 25 w 85"/>
                  <a:gd name="T59" fmla="*/ 60 h 64"/>
                  <a:gd name="T60" fmla="*/ 28 w 85"/>
                  <a:gd name="T61" fmla="*/ 64 h 64"/>
                  <a:gd name="T62" fmla="*/ 32 w 85"/>
                  <a:gd name="T63" fmla="*/ 64 h 64"/>
                  <a:gd name="T64" fmla="*/ 39 w 85"/>
                  <a:gd name="T65" fmla="*/ 60 h 64"/>
                  <a:gd name="T66" fmla="*/ 60 w 85"/>
                  <a:gd name="T67" fmla="*/ 50 h 64"/>
                  <a:gd name="T68" fmla="*/ 78 w 85"/>
                  <a:gd name="T69" fmla="*/ 53 h 64"/>
                  <a:gd name="T70" fmla="*/ 85 w 85"/>
                  <a:gd name="T71"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 h="64">
                    <a:moveTo>
                      <a:pt x="85" y="46"/>
                    </a:moveTo>
                    <a:lnTo>
                      <a:pt x="85" y="46"/>
                    </a:lnTo>
                    <a:lnTo>
                      <a:pt x="81" y="39"/>
                    </a:lnTo>
                    <a:lnTo>
                      <a:pt x="78" y="36"/>
                    </a:lnTo>
                    <a:lnTo>
                      <a:pt x="71" y="32"/>
                    </a:lnTo>
                    <a:lnTo>
                      <a:pt x="67" y="29"/>
                    </a:lnTo>
                    <a:lnTo>
                      <a:pt x="64" y="25"/>
                    </a:lnTo>
                    <a:lnTo>
                      <a:pt x="60" y="21"/>
                    </a:lnTo>
                    <a:lnTo>
                      <a:pt x="57" y="18"/>
                    </a:lnTo>
                    <a:lnTo>
                      <a:pt x="49" y="14"/>
                    </a:lnTo>
                    <a:lnTo>
                      <a:pt x="42" y="14"/>
                    </a:lnTo>
                    <a:lnTo>
                      <a:pt x="39" y="11"/>
                    </a:lnTo>
                    <a:lnTo>
                      <a:pt x="35" y="0"/>
                    </a:lnTo>
                    <a:lnTo>
                      <a:pt x="25" y="14"/>
                    </a:lnTo>
                    <a:lnTo>
                      <a:pt x="21" y="18"/>
                    </a:lnTo>
                    <a:lnTo>
                      <a:pt x="18" y="18"/>
                    </a:lnTo>
                    <a:lnTo>
                      <a:pt x="14" y="21"/>
                    </a:lnTo>
                    <a:lnTo>
                      <a:pt x="11" y="25"/>
                    </a:lnTo>
                    <a:lnTo>
                      <a:pt x="7" y="32"/>
                    </a:lnTo>
                    <a:lnTo>
                      <a:pt x="7" y="39"/>
                    </a:lnTo>
                    <a:lnTo>
                      <a:pt x="0" y="50"/>
                    </a:lnTo>
                    <a:lnTo>
                      <a:pt x="4" y="50"/>
                    </a:lnTo>
                    <a:lnTo>
                      <a:pt x="7" y="50"/>
                    </a:lnTo>
                    <a:lnTo>
                      <a:pt x="11" y="50"/>
                    </a:lnTo>
                    <a:lnTo>
                      <a:pt x="14" y="50"/>
                    </a:lnTo>
                    <a:lnTo>
                      <a:pt x="18" y="50"/>
                    </a:lnTo>
                    <a:lnTo>
                      <a:pt x="18" y="57"/>
                    </a:lnTo>
                    <a:lnTo>
                      <a:pt x="18" y="57"/>
                    </a:lnTo>
                    <a:lnTo>
                      <a:pt x="21" y="60"/>
                    </a:lnTo>
                    <a:lnTo>
                      <a:pt x="25" y="60"/>
                    </a:lnTo>
                    <a:lnTo>
                      <a:pt x="28" y="64"/>
                    </a:lnTo>
                    <a:lnTo>
                      <a:pt x="32" y="64"/>
                    </a:lnTo>
                    <a:lnTo>
                      <a:pt x="39" y="60"/>
                    </a:lnTo>
                    <a:lnTo>
                      <a:pt x="60" y="50"/>
                    </a:lnTo>
                    <a:lnTo>
                      <a:pt x="78" y="53"/>
                    </a:lnTo>
                    <a:lnTo>
                      <a:pt x="8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5" name="Freeform 349"/>
              <p:cNvSpPr>
                <a:spLocks/>
              </p:cNvSpPr>
              <p:nvPr userDrawn="1"/>
            </p:nvSpPr>
            <p:spPr bwMode="gray">
              <a:xfrm>
                <a:off x="1139" y="-2783"/>
                <a:ext cx="32" cy="10"/>
              </a:xfrm>
              <a:custGeom>
                <a:avLst/>
                <a:gdLst>
                  <a:gd name="T0" fmla="*/ 3 w 32"/>
                  <a:gd name="T1" fmla="*/ 7 h 10"/>
                  <a:gd name="T2" fmla="*/ 3 w 32"/>
                  <a:gd name="T3" fmla="*/ 7 h 10"/>
                  <a:gd name="T4" fmla="*/ 7 w 32"/>
                  <a:gd name="T5" fmla="*/ 7 h 10"/>
                  <a:gd name="T6" fmla="*/ 14 w 32"/>
                  <a:gd name="T7" fmla="*/ 10 h 10"/>
                  <a:gd name="T8" fmla="*/ 21 w 32"/>
                  <a:gd name="T9" fmla="*/ 10 h 10"/>
                  <a:gd name="T10" fmla="*/ 28 w 32"/>
                  <a:gd name="T11" fmla="*/ 10 h 10"/>
                  <a:gd name="T12" fmla="*/ 32 w 32"/>
                  <a:gd name="T13" fmla="*/ 7 h 10"/>
                  <a:gd name="T14" fmla="*/ 32 w 32"/>
                  <a:gd name="T15" fmla="*/ 3 h 10"/>
                  <a:gd name="T16" fmla="*/ 32 w 32"/>
                  <a:gd name="T17" fmla="*/ 0 h 10"/>
                  <a:gd name="T18" fmla="*/ 28 w 32"/>
                  <a:gd name="T19" fmla="*/ 0 h 10"/>
                  <a:gd name="T20" fmla="*/ 21 w 32"/>
                  <a:gd name="T21" fmla="*/ 0 h 10"/>
                  <a:gd name="T22" fmla="*/ 14 w 32"/>
                  <a:gd name="T23" fmla="*/ 0 h 10"/>
                  <a:gd name="T24" fmla="*/ 10 w 32"/>
                  <a:gd name="T25" fmla="*/ 0 h 10"/>
                  <a:gd name="T26" fmla="*/ 10 w 32"/>
                  <a:gd name="T27" fmla="*/ 0 h 10"/>
                  <a:gd name="T28" fmla="*/ 10 w 32"/>
                  <a:gd name="T29" fmla="*/ 0 h 10"/>
                  <a:gd name="T30" fmla="*/ 7 w 32"/>
                  <a:gd name="T31" fmla="*/ 0 h 10"/>
                  <a:gd name="T32" fmla="*/ 3 w 32"/>
                  <a:gd name="T33" fmla="*/ 0 h 10"/>
                  <a:gd name="T34" fmla="*/ 0 w 32"/>
                  <a:gd name="T35" fmla="*/ 0 h 10"/>
                  <a:gd name="T36" fmla="*/ 0 w 32"/>
                  <a:gd name="T37" fmla="*/ 3 h 10"/>
                  <a:gd name="T38" fmla="*/ 3 w 32"/>
                  <a:gd name="T3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10">
                    <a:moveTo>
                      <a:pt x="3" y="7"/>
                    </a:moveTo>
                    <a:lnTo>
                      <a:pt x="3" y="7"/>
                    </a:lnTo>
                    <a:lnTo>
                      <a:pt x="7" y="7"/>
                    </a:lnTo>
                    <a:lnTo>
                      <a:pt x="14" y="10"/>
                    </a:lnTo>
                    <a:lnTo>
                      <a:pt x="21" y="10"/>
                    </a:lnTo>
                    <a:lnTo>
                      <a:pt x="28" y="10"/>
                    </a:lnTo>
                    <a:lnTo>
                      <a:pt x="32" y="7"/>
                    </a:lnTo>
                    <a:lnTo>
                      <a:pt x="32" y="3"/>
                    </a:lnTo>
                    <a:lnTo>
                      <a:pt x="32" y="0"/>
                    </a:lnTo>
                    <a:lnTo>
                      <a:pt x="28" y="0"/>
                    </a:lnTo>
                    <a:lnTo>
                      <a:pt x="21" y="0"/>
                    </a:lnTo>
                    <a:lnTo>
                      <a:pt x="14" y="0"/>
                    </a:lnTo>
                    <a:lnTo>
                      <a:pt x="10" y="0"/>
                    </a:lnTo>
                    <a:lnTo>
                      <a:pt x="10" y="0"/>
                    </a:lnTo>
                    <a:lnTo>
                      <a:pt x="10" y="0"/>
                    </a:lnTo>
                    <a:lnTo>
                      <a:pt x="7" y="0"/>
                    </a:lnTo>
                    <a:lnTo>
                      <a:pt x="3" y="0"/>
                    </a:lnTo>
                    <a:lnTo>
                      <a:pt x="0" y="0"/>
                    </a:lnTo>
                    <a:lnTo>
                      <a:pt x="0" y="3"/>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6" name="Freeform 350"/>
              <p:cNvSpPr>
                <a:spLocks/>
              </p:cNvSpPr>
              <p:nvPr userDrawn="1"/>
            </p:nvSpPr>
            <p:spPr bwMode="gray">
              <a:xfrm>
                <a:off x="970" y="-2582"/>
                <a:ext cx="88" cy="130"/>
              </a:xfrm>
              <a:custGeom>
                <a:avLst/>
                <a:gdLst>
                  <a:gd name="T0" fmla="*/ 84 w 88"/>
                  <a:gd name="T1" fmla="*/ 59 h 130"/>
                  <a:gd name="T2" fmla="*/ 77 w 88"/>
                  <a:gd name="T3" fmla="*/ 59 h 130"/>
                  <a:gd name="T4" fmla="*/ 67 w 88"/>
                  <a:gd name="T5" fmla="*/ 59 h 130"/>
                  <a:gd name="T6" fmla="*/ 63 w 88"/>
                  <a:gd name="T7" fmla="*/ 52 h 130"/>
                  <a:gd name="T8" fmla="*/ 67 w 88"/>
                  <a:gd name="T9" fmla="*/ 49 h 130"/>
                  <a:gd name="T10" fmla="*/ 74 w 88"/>
                  <a:gd name="T11" fmla="*/ 38 h 130"/>
                  <a:gd name="T12" fmla="*/ 81 w 88"/>
                  <a:gd name="T13" fmla="*/ 38 h 130"/>
                  <a:gd name="T14" fmla="*/ 81 w 88"/>
                  <a:gd name="T15" fmla="*/ 28 h 130"/>
                  <a:gd name="T16" fmla="*/ 81 w 88"/>
                  <a:gd name="T17" fmla="*/ 17 h 130"/>
                  <a:gd name="T18" fmla="*/ 77 w 88"/>
                  <a:gd name="T19" fmla="*/ 10 h 130"/>
                  <a:gd name="T20" fmla="*/ 70 w 88"/>
                  <a:gd name="T21" fmla="*/ 0 h 130"/>
                  <a:gd name="T22" fmla="*/ 56 w 88"/>
                  <a:gd name="T23" fmla="*/ 3 h 130"/>
                  <a:gd name="T24" fmla="*/ 49 w 88"/>
                  <a:gd name="T25" fmla="*/ 7 h 130"/>
                  <a:gd name="T26" fmla="*/ 39 w 88"/>
                  <a:gd name="T27" fmla="*/ 3 h 130"/>
                  <a:gd name="T28" fmla="*/ 28 w 88"/>
                  <a:gd name="T29" fmla="*/ 3 h 130"/>
                  <a:gd name="T30" fmla="*/ 21 w 88"/>
                  <a:gd name="T31" fmla="*/ 14 h 130"/>
                  <a:gd name="T32" fmla="*/ 21 w 88"/>
                  <a:gd name="T33" fmla="*/ 21 h 130"/>
                  <a:gd name="T34" fmla="*/ 21 w 88"/>
                  <a:gd name="T35" fmla="*/ 35 h 130"/>
                  <a:gd name="T36" fmla="*/ 28 w 88"/>
                  <a:gd name="T37" fmla="*/ 42 h 130"/>
                  <a:gd name="T38" fmla="*/ 35 w 88"/>
                  <a:gd name="T39" fmla="*/ 49 h 130"/>
                  <a:gd name="T40" fmla="*/ 31 w 88"/>
                  <a:gd name="T41" fmla="*/ 59 h 130"/>
                  <a:gd name="T42" fmla="*/ 28 w 88"/>
                  <a:gd name="T43" fmla="*/ 63 h 130"/>
                  <a:gd name="T44" fmla="*/ 17 w 88"/>
                  <a:gd name="T45" fmla="*/ 56 h 130"/>
                  <a:gd name="T46" fmla="*/ 14 w 88"/>
                  <a:gd name="T47" fmla="*/ 49 h 130"/>
                  <a:gd name="T48" fmla="*/ 7 w 88"/>
                  <a:gd name="T49" fmla="*/ 49 h 130"/>
                  <a:gd name="T50" fmla="*/ 0 w 88"/>
                  <a:gd name="T51" fmla="*/ 49 h 130"/>
                  <a:gd name="T52" fmla="*/ 0 w 88"/>
                  <a:gd name="T53" fmla="*/ 56 h 130"/>
                  <a:gd name="T54" fmla="*/ 0 w 88"/>
                  <a:gd name="T55" fmla="*/ 67 h 130"/>
                  <a:gd name="T56" fmla="*/ 3 w 88"/>
                  <a:gd name="T57" fmla="*/ 77 h 130"/>
                  <a:gd name="T58" fmla="*/ 14 w 88"/>
                  <a:gd name="T59" fmla="*/ 88 h 130"/>
                  <a:gd name="T60" fmla="*/ 21 w 88"/>
                  <a:gd name="T61" fmla="*/ 95 h 130"/>
                  <a:gd name="T62" fmla="*/ 31 w 88"/>
                  <a:gd name="T63" fmla="*/ 109 h 130"/>
                  <a:gd name="T64" fmla="*/ 35 w 88"/>
                  <a:gd name="T65" fmla="*/ 112 h 130"/>
                  <a:gd name="T66" fmla="*/ 39 w 88"/>
                  <a:gd name="T67" fmla="*/ 123 h 130"/>
                  <a:gd name="T68" fmla="*/ 49 w 88"/>
                  <a:gd name="T69" fmla="*/ 130 h 130"/>
                  <a:gd name="T70" fmla="*/ 67 w 88"/>
                  <a:gd name="T71" fmla="*/ 126 h 130"/>
                  <a:gd name="T72" fmla="*/ 74 w 88"/>
                  <a:gd name="T73" fmla="*/ 126 h 130"/>
                  <a:gd name="T74" fmla="*/ 84 w 88"/>
                  <a:gd name="T75" fmla="*/ 116 h 130"/>
                  <a:gd name="T76" fmla="*/ 88 w 88"/>
                  <a:gd name="T77" fmla="*/ 109 h 130"/>
                  <a:gd name="T78" fmla="*/ 88 w 88"/>
                  <a:gd name="T79" fmla="*/ 95 h 130"/>
                  <a:gd name="T80" fmla="*/ 84 w 88"/>
                  <a:gd name="T81" fmla="*/ 7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8" h="130">
                    <a:moveTo>
                      <a:pt x="84" y="70"/>
                    </a:moveTo>
                    <a:lnTo>
                      <a:pt x="84" y="59"/>
                    </a:lnTo>
                    <a:lnTo>
                      <a:pt x="81" y="59"/>
                    </a:lnTo>
                    <a:lnTo>
                      <a:pt x="77" y="59"/>
                    </a:lnTo>
                    <a:lnTo>
                      <a:pt x="74" y="59"/>
                    </a:lnTo>
                    <a:lnTo>
                      <a:pt x="67" y="59"/>
                    </a:lnTo>
                    <a:lnTo>
                      <a:pt x="63" y="56"/>
                    </a:lnTo>
                    <a:lnTo>
                      <a:pt x="63" y="52"/>
                    </a:lnTo>
                    <a:lnTo>
                      <a:pt x="63" y="52"/>
                    </a:lnTo>
                    <a:lnTo>
                      <a:pt x="67" y="49"/>
                    </a:lnTo>
                    <a:lnTo>
                      <a:pt x="70" y="42"/>
                    </a:lnTo>
                    <a:lnTo>
                      <a:pt x="74" y="38"/>
                    </a:lnTo>
                    <a:lnTo>
                      <a:pt x="81" y="38"/>
                    </a:lnTo>
                    <a:lnTo>
                      <a:pt x="81" y="38"/>
                    </a:lnTo>
                    <a:lnTo>
                      <a:pt x="81" y="35"/>
                    </a:lnTo>
                    <a:lnTo>
                      <a:pt x="81" y="28"/>
                    </a:lnTo>
                    <a:lnTo>
                      <a:pt x="84" y="24"/>
                    </a:lnTo>
                    <a:lnTo>
                      <a:pt x="81" y="17"/>
                    </a:lnTo>
                    <a:lnTo>
                      <a:pt x="81" y="14"/>
                    </a:lnTo>
                    <a:lnTo>
                      <a:pt x="77" y="10"/>
                    </a:lnTo>
                    <a:lnTo>
                      <a:pt x="70" y="0"/>
                    </a:lnTo>
                    <a:lnTo>
                      <a:pt x="70" y="0"/>
                    </a:lnTo>
                    <a:lnTo>
                      <a:pt x="63" y="3"/>
                    </a:lnTo>
                    <a:lnTo>
                      <a:pt x="56" y="3"/>
                    </a:lnTo>
                    <a:lnTo>
                      <a:pt x="49" y="7"/>
                    </a:lnTo>
                    <a:lnTo>
                      <a:pt x="49" y="7"/>
                    </a:lnTo>
                    <a:lnTo>
                      <a:pt x="42" y="3"/>
                    </a:lnTo>
                    <a:lnTo>
                      <a:pt x="39" y="3"/>
                    </a:lnTo>
                    <a:lnTo>
                      <a:pt x="31" y="3"/>
                    </a:lnTo>
                    <a:lnTo>
                      <a:pt x="28" y="3"/>
                    </a:lnTo>
                    <a:lnTo>
                      <a:pt x="21" y="7"/>
                    </a:lnTo>
                    <a:lnTo>
                      <a:pt x="21" y="14"/>
                    </a:lnTo>
                    <a:lnTo>
                      <a:pt x="21" y="17"/>
                    </a:lnTo>
                    <a:lnTo>
                      <a:pt x="21" y="21"/>
                    </a:lnTo>
                    <a:lnTo>
                      <a:pt x="21" y="28"/>
                    </a:lnTo>
                    <a:lnTo>
                      <a:pt x="21" y="35"/>
                    </a:lnTo>
                    <a:lnTo>
                      <a:pt x="28" y="38"/>
                    </a:lnTo>
                    <a:lnTo>
                      <a:pt x="28" y="42"/>
                    </a:lnTo>
                    <a:lnTo>
                      <a:pt x="31" y="45"/>
                    </a:lnTo>
                    <a:lnTo>
                      <a:pt x="35" y="49"/>
                    </a:lnTo>
                    <a:lnTo>
                      <a:pt x="35" y="52"/>
                    </a:lnTo>
                    <a:lnTo>
                      <a:pt x="31" y="59"/>
                    </a:lnTo>
                    <a:lnTo>
                      <a:pt x="28" y="63"/>
                    </a:lnTo>
                    <a:lnTo>
                      <a:pt x="28" y="63"/>
                    </a:lnTo>
                    <a:lnTo>
                      <a:pt x="24" y="59"/>
                    </a:lnTo>
                    <a:lnTo>
                      <a:pt x="17" y="56"/>
                    </a:lnTo>
                    <a:lnTo>
                      <a:pt x="14" y="49"/>
                    </a:lnTo>
                    <a:lnTo>
                      <a:pt x="14" y="49"/>
                    </a:lnTo>
                    <a:lnTo>
                      <a:pt x="10" y="49"/>
                    </a:lnTo>
                    <a:lnTo>
                      <a:pt x="7" y="49"/>
                    </a:lnTo>
                    <a:lnTo>
                      <a:pt x="3" y="49"/>
                    </a:lnTo>
                    <a:lnTo>
                      <a:pt x="0" y="49"/>
                    </a:lnTo>
                    <a:lnTo>
                      <a:pt x="0" y="52"/>
                    </a:lnTo>
                    <a:lnTo>
                      <a:pt x="0" y="56"/>
                    </a:lnTo>
                    <a:lnTo>
                      <a:pt x="0" y="67"/>
                    </a:lnTo>
                    <a:lnTo>
                      <a:pt x="0" y="67"/>
                    </a:lnTo>
                    <a:lnTo>
                      <a:pt x="3" y="74"/>
                    </a:lnTo>
                    <a:lnTo>
                      <a:pt x="3" y="77"/>
                    </a:lnTo>
                    <a:lnTo>
                      <a:pt x="7" y="84"/>
                    </a:lnTo>
                    <a:lnTo>
                      <a:pt x="14" y="88"/>
                    </a:lnTo>
                    <a:lnTo>
                      <a:pt x="21" y="91"/>
                    </a:lnTo>
                    <a:lnTo>
                      <a:pt x="21" y="95"/>
                    </a:lnTo>
                    <a:lnTo>
                      <a:pt x="28" y="98"/>
                    </a:lnTo>
                    <a:lnTo>
                      <a:pt x="31" y="109"/>
                    </a:lnTo>
                    <a:lnTo>
                      <a:pt x="31" y="109"/>
                    </a:lnTo>
                    <a:lnTo>
                      <a:pt x="35" y="112"/>
                    </a:lnTo>
                    <a:lnTo>
                      <a:pt x="35" y="119"/>
                    </a:lnTo>
                    <a:lnTo>
                      <a:pt x="39" y="123"/>
                    </a:lnTo>
                    <a:lnTo>
                      <a:pt x="42" y="126"/>
                    </a:lnTo>
                    <a:lnTo>
                      <a:pt x="49" y="130"/>
                    </a:lnTo>
                    <a:lnTo>
                      <a:pt x="56" y="130"/>
                    </a:lnTo>
                    <a:lnTo>
                      <a:pt x="67" y="126"/>
                    </a:lnTo>
                    <a:lnTo>
                      <a:pt x="67" y="126"/>
                    </a:lnTo>
                    <a:lnTo>
                      <a:pt x="74" y="126"/>
                    </a:lnTo>
                    <a:lnTo>
                      <a:pt x="77" y="123"/>
                    </a:lnTo>
                    <a:lnTo>
                      <a:pt x="84" y="116"/>
                    </a:lnTo>
                    <a:lnTo>
                      <a:pt x="88" y="112"/>
                    </a:lnTo>
                    <a:lnTo>
                      <a:pt x="88" y="109"/>
                    </a:lnTo>
                    <a:lnTo>
                      <a:pt x="88" y="102"/>
                    </a:lnTo>
                    <a:lnTo>
                      <a:pt x="88" y="95"/>
                    </a:lnTo>
                    <a:lnTo>
                      <a:pt x="88" y="84"/>
                    </a:lnTo>
                    <a:lnTo>
                      <a:pt x="84" y="77"/>
                    </a:lnTo>
                    <a:lnTo>
                      <a:pt x="84"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7" name="Freeform 351"/>
              <p:cNvSpPr>
                <a:spLocks/>
              </p:cNvSpPr>
              <p:nvPr userDrawn="1"/>
            </p:nvSpPr>
            <p:spPr bwMode="gray">
              <a:xfrm>
                <a:off x="1121" y="-2568"/>
                <a:ext cx="72" cy="134"/>
              </a:xfrm>
              <a:custGeom>
                <a:avLst/>
                <a:gdLst>
                  <a:gd name="T0" fmla="*/ 57 w 71"/>
                  <a:gd name="T1" fmla="*/ 7 h 112"/>
                  <a:gd name="T2" fmla="*/ 50 w 71"/>
                  <a:gd name="T3" fmla="*/ 7 h 112"/>
                  <a:gd name="T4" fmla="*/ 39 w 71"/>
                  <a:gd name="T5" fmla="*/ 3 h 112"/>
                  <a:gd name="T6" fmla="*/ 35 w 71"/>
                  <a:gd name="T7" fmla="*/ 0 h 112"/>
                  <a:gd name="T8" fmla="*/ 25 w 71"/>
                  <a:gd name="T9" fmla="*/ 0 h 112"/>
                  <a:gd name="T10" fmla="*/ 21 w 71"/>
                  <a:gd name="T11" fmla="*/ 3 h 112"/>
                  <a:gd name="T12" fmla="*/ 21 w 71"/>
                  <a:gd name="T13" fmla="*/ 0 h 112"/>
                  <a:gd name="T14" fmla="*/ 14 w 71"/>
                  <a:gd name="T15" fmla="*/ 3 h 112"/>
                  <a:gd name="T16" fmla="*/ 7 w 71"/>
                  <a:gd name="T17" fmla="*/ 14 h 112"/>
                  <a:gd name="T18" fmla="*/ 7 w 71"/>
                  <a:gd name="T19" fmla="*/ 21 h 112"/>
                  <a:gd name="T20" fmla="*/ 0 w 71"/>
                  <a:gd name="T21" fmla="*/ 31 h 112"/>
                  <a:gd name="T22" fmla="*/ 4 w 71"/>
                  <a:gd name="T23" fmla="*/ 35 h 112"/>
                  <a:gd name="T24" fmla="*/ 4 w 71"/>
                  <a:gd name="T25" fmla="*/ 42 h 112"/>
                  <a:gd name="T26" fmla="*/ 4 w 71"/>
                  <a:gd name="T27" fmla="*/ 49 h 112"/>
                  <a:gd name="T28" fmla="*/ 0 w 71"/>
                  <a:gd name="T29" fmla="*/ 56 h 112"/>
                  <a:gd name="T30" fmla="*/ 7 w 71"/>
                  <a:gd name="T31" fmla="*/ 77 h 112"/>
                  <a:gd name="T32" fmla="*/ 11 w 71"/>
                  <a:gd name="T33" fmla="*/ 109 h 112"/>
                  <a:gd name="T34" fmla="*/ 14 w 71"/>
                  <a:gd name="T35" fmla="*/ 112 h 112"/>
                  <a:gd name="T36" fmla="*/ 25 w 71"/>
                  <a:gd name="T37" fmla="*/ 109 h 112"/>
                  <a:gd name="T38" fmla="*/ 28 w 71"/>
                  <a:gd name="T39" fmla="*/ 95 h 112"/>
                  <a:gd name="T40" fmla="*/ 25 w 71"/>
                  <a:gd name="T41" fmla="*/ 91 h 112"/>
                  <a:gd name="T42" fmla="*/ 25 w 71"/>
                  <a:gd name="T43" fmla="*/ 81 h 112"/>
                  <a:gd name="T44" fmla="*/ 25 w 71"/>
                  <a:gd name="T45" fmla="*/ 74 h 112"/>
                  <a:gd name="T46" fmla="*/ 35 w 71"/>
                  <a:gd name="T47" fmla="*/ 70 h 112"/>
                  <a:gd name="T48" fmla="*/ 43 w 71"/>
                  <a:gd name="T49" fmla="*/ 70 h 112"/>
                  <a:gd name="T50" fmla="*/ 53 w 71"/>
                  <a:gd name="T51" fmla="*/ 63 h 112"/>
                  <a:gd name="T52" fmla="*/ 57 w 71"/>
                  <a:gd name="T53" fmla="*/ 53 h 112"/>
                  <a:gd name="T54" fmla="*/ 64 w 71"/>
                  <a:gd name="T55" fmla="*/ 42 h 112"/>
                  <a:gd name="T56" fmla="*/ 67 w 71"/>
                  <a:gd name="T57" fmla="*/ 24 h 112"/>
                  <a:gd name="T58" fmla="*/ 71 w 71"/>
                  <a:gd name="T59" fmla="*/ 21 h 112"/>
                  <a:gd name="T60" fmla="*/ 71 w 71"/>
                  <a:gd name="T61" fmla="*/ 14 h 112"/>
                  <a:gd name="T62" fmla="*/ 67 w 71"/>
                  <a:gd name="T63" fmla="*/ 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 h="112">
                    <a:moveTo>
                      <a:pt x="60" y="7"/>
                    </a:moveTo>
                    <a:lnTo>
                      <a:pt x="57" y="7"/>
                    </a:lnTo>
                    <a:lnTo>
                      <a:pt x="53" y="7"/>
                    </a:lnTo>
                    <a:lnTo>
                      <a:pt x="50" y="7"/>
                    </a:lnTo>
                    <a:lnTo>
                      <a:pt x="43" y="7"/>
                    </a:lnTo>
                    <a:lnTo>
                      <a:pt x="39" y="3"/>
                    </a:lnTo>
                    <a:lnTo>
                      <a:pt x="35" y="0"/>
                    </a:lnTo>
                    <a:lnTo>
                      <a:pt x="35" y="0"/>
                    </a:lnTo>
                    <a:lnTo>
                      <a:pt x="28" y="0"/>
                    </a:lnTo>
                    <a:lnTo>
                      <a:pt x="25" y="0"/>
                    </a:lnTo>
                    <a:lnTo>
                      <a:pt x="21" y="3"/>
                    </a:lnTo>
                    <a:lnTo>
                      <a:pt x="21" y="3"/>
                    </a:lnTo>
                    <a:lnTo>
                      <a:pt x="21" y="3"/>
                    </a:lnTo>
                    <a:lnTo>
                      <a:pt x="21" y="0"/>
                    </a:lnTo>
                    <a:lnTo>
                      <a:pt x="18" y="0"/>
                    </a:lnTo>
                    <a:lnTo>
                      <a:pt x="14" y="3"/>
                    </a:lnTo>
                    <a:lnTo>
                      <a:pt x="11" y="7"/>
                    </a:lnTo>
                    <a:lnTo>
                      <a:pt x="7" y="14"/>
                    </a:lnTo>
                    <a:lnTo>
                      <a:pt x="7" y="17"/>
                    </a:lnTo>
                    <a:lnTo>
                      <a:pt x="7" y="21"/>
                    </a:lnTo>
                    <a:lnTo>
                      <a:pt x="4" y="28"/>
                    </a:lnTo>
                    <a:lnTo>
                      <a:pt x="0" y="31"/>
                    </a:lnTo>
                    <a:lnTo>
                      <a:pt x="0" y="31"/>
                    </a:lnTo>
                    <a:lnTo>
                      <a:pt x="4" y="35"/>
                    </a:lnTo>
                    <a:lnTo>
                      <a:pt x="4" y="38"/>
                    </a:lnTo>
                    <a:lnTo>
                      <a:pt x="4" y="42"/>
                    </a:lnTo>
                    <a:lnTo>
                      <a:pt x="4" y="49"/>
                    </a:lnTo>
                    <a:lnTo>
                      <a:pt x="4" y="49"/>
                    </a:lnTo>
                    <a:lnTo>
                      <a:pt x="0" y="53"/>
                    </a:lnTo>
                    <a:lnTo>
                      <a:pt x="0" y="56"/>
                    </a:lnTo>
                    <a:lnTo>
                      <a:pt x="4" y="67"/>
                    </a:lnTo>
                    <a:lnTo>
                      <a:pt x="7" y="77"/>
                    </a:lnTo>
                    <a:lnTo>
                      <a:pt x="7" y="109"/>
                    </a:lnTo>
                    <a:lnTo>
                      <a:pt x="11" y="109"/>
                    </a:lnTo>
                    <a:lnTo>
                      <a:pt x="11" y="112"/>
                    </a:lnTo>
                    <a:lnTo>
                      <a:pt x="14" y="112"/>
                    </a:lnTo>
                    <a:lnTo>
                      <a:pt x="18" y="112"/>
                    </a:lnTo>
                    <a:lnTo>
                      <a:pt x="25" y="109"/>
                    </a:lnTo>
                    <a:lnTo>
                      <a:pt x="25" y="102"/>
                    </a:lnTo>
                    <a:lnTo>
                      <a:pt x="28" y="95"/>
                    </a:lnTo>
                    <a:lnTo>
                      <a:pt x="25" y="95"/>
                    </a:lnTo>
                    <a:lnTo>
                      <a:pt x="25" y="91"/>
                    </a:lnTo>
                    <a:lnTo>
                      <a:pt x="25" y="88"/>
                    </a:lnTo>
                    <a:lnTo>
                      <a:pt x="25" y="81"/>
                    </a:lnTo>
                    <a:lnTo>
                      <a:pt x="25" y="77"/>
                    </a:lnTo>
                    <a:lnTo>
                      <a:pt x="25" y="74"/>
                    </a:lnTo>
                    <a:lnTo>
                      <a:pt x="28" y="70"/>
                    </a:lnTo>
                    <a:lnTo>
                      <a:pt x="35" y="70"/>
                    </a:lnTo>
                    <a:lnTo>
                      <a:pt x="39" y="70"/>
                    </a:lnTo>
                    <a:lnTo>
                      <a:pt x="43" y="70"/>
                    </a:lnTo>
                    <a:lnTo>
                      <a:pt x="46" y="67"/>
                    </a:lnTo>
                    <a:lnTo>
                      <a:pt x="53" y="63"/>
                    </a:lnTo>
                    <a:lnTo>
                      <a:pt x="57" y="53"/>
                    </a:lnTo>
                    <a:lnTo>
                      <a:pt x="57" y="53"/>
                    </a:lnTo>
                    <a:lnTo>
                      <a:pt x="60" y="49"/>
                    </a:lnTo>
                    <a:lnTo>
                      <a:pt x="64" y="42"/>
                    </a:lnTo>
                    <a:lnTo>
                      <a:pt x="67" y="35"/>
                    </a:lnTo>
                    <a:lnTo>
                      <a:pt x="67" y="24"/>
                    </a:lnTo>
                    <a:lnTo>
                      <a:pt x="67" y="24"/>
                    </a:lnTo>
                    <a:lnTo>
                      <a:pt x="71" y="21"/>
                    </a:lnTo>
                    <a:lnTo>
                      <a:pt x="71" y="17"/>
                    </a:lnTo>
                    <a:lnTo>
                      <a:pt x="71" y="14"/>
                    </a:lnTo>
                    <a:lnTo>
                      <a:pt x="71" y="10"/>
                    </a:lnTo>
                    <a:lnTo>
                      <a:pt x="67" y="7"/>
                    </a:lnTo>
                    <a:lnTo>
                      <a:pt x="6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8" name="Freeform 352"/>
              <p:cNvSpPr>
                <a:spLocks/>
              </p:cNvSpPr>
              <p:nvPr userDrawn="1"/>
            </p:nvSpPr>
            <p:spPr bwMode="gray">
              <a:xfrm>
                <a:off x="698" y="-2596"/>
                <a:ext cx="110" cy="119"/>
              </a:xfrm>
              <a:custGeom>
                <a:avLst/>
                <a:gdLst>
                  <a:gd name="T0" fmla="*/ 8 w 110"/>
                  <a:gd name="T1" fmla="*/ 98 h 119"/>
                  <a:gd name="T2" fmla="*/ 15 w 110"/>
                  <a:gd name="T3" fmla="*/ 105 h 119"/>
                  <a:gd name="T4" fmla="*/ 18 w 110"/>
                  <a:gd name="T5" fmla="*/ 116 h 119"/>
                  <a:gd name="T6" fmla="*/ 22 w 110"/>
                  <a:gd name="T7" fmla="*/ 119 h 119"/>
                  <a:gd name="T8" fmla="*/ 32 w 110"/>
                  <a:gd name="T9" fmla="*/ 119 h 119"/>
                  <a:gd name="T10" fmla="*/ 36 w 110"/>
                  <a:gd name="T11" fmla="*/ 112 h 119"/>
                  <a:gd name="T12" fmla="*/ 39 w 110"/>
                  <a:gd name="T13" fmla="*/ 109 h 119"/>
                  <a:gd name="T14" fmla="*/ 50 w 110"/>
                  <a:gd name="T15" fmla="*/ 109 h 119"/>
                  <a:gd name="T16" fmla="*/ 53 w 110"/>
                  <a:gd name="T17" fmla="*/ 109 h 119"/>
                  <a:gd name="T18" fmla="*/ 57 w 110"/>
                  <a:gd name="T19" fmla="*/ 102 h 119"/>
                  <a:gd name="T20" fmla="*/ 60 w 110"/>
                  <a:gd name="T21" fmla="*/ 95 h 119"/>
                  <a:gd name="T22" fmla="*/ 64 w 110"/>
                  <a:gd name="T23" fmla="*/ 81 h 119"/>
                  <a:gd name="T24" fmla="*/ 71 w 110"/>
                  <a:gd name="T25" fmla="*/ 63 h 119"/>
                  <a:gd name="T26" fmla="*/ 89 w 110"/>
                  <a:gd name="T27" fmla="*/ 49 h 119"/>
                  <a:gd name="T28" fmla="*/ 110 w 110"/>
                  <a:gd name="T29" fmla="*/ 31 h 119"/>
                  <a:gd name="T30" fmla="*/ 106 w 110"/>
                  <a:gd name="T31" fmla="*/ 31 h 119"/>
                  <a:gd name="T32" fmla="*/ 96 w 110"/>
                  <a:gd name="T33" fmla="*/ 21 h 119"/>
                  <a:gd name="T34" fmla="*/ 92 w 110"/>
                  <a:gd name="T35" fmla="*/ 17 h 119"/>
                  <a:gd name="T36" fmla="*/ 85 w 110"/>
                  <a:gd name="T37" fmla="*/ 10 h 119"/>
                  <a:gd name="T38" fmla="*/ 78 w 110"/>
                  <a:gd name="T39" fmla="*/ 17 h 119"/>
                  <a:gd name="T40" fmla="*/ 74 w 110"/>
                  <a:gd name="T41" fmla="*/ 21 h 119"/>
                  <a:gd name="T42" fmla="*/ 71 w 110"/>
                  <a:gd name="T43" fmla="*/ 21 h 119"/>
                  <a:gd name="T44" fmla="*/ 67 w 110"/>
                  <a:gd name="T45" fmla="*/ 14 h 119"/>
                  <a:gd name="T46" fmla="*/ 64 w 110"/>
                  <a:gd name="T47" fmla="*/ 7 h 119"/>
                  <a:gd name="T48" fmla="*/ 57 w 110"/>
                  <a:gd name="T49" fmla="*/ 7 h 119"/>
                  <a:gd name="T50" fmla="*/ 46 w 110"/>
                  <a:gd name="T51" fmla="*/ 7 h 119"/>
                  <a:gd name="T52" fmla="*/ 46 w 110"/>
                  <a:gd name="T53" fmla="*/ 7 h 119"/>
                  <a:gd name="T54" fmla="*/ 50 w 110"/>
                  <a:gd name="T55" fmla="*/ 0 h 119"/>
                  <a:gd name="T56" fmla="*/ 43 w 110"/>
                  <a:gd name="T57" fmla="*/ 0 h 119"/>
                  <a:gd name="T58" fmla="*/ 29 w 110"/>
                  <a:gd name="T59" fmla="*/ 3 h 119"/>
                  <a:gd name="T60" fmla="*/ 29 w 110"/>
                  <a:gd name="T61" fmla="*/ 7 h 119"/>
                  <a:gd name="T62" fmla="*/ 25 w 110"/>
                  <a:gd name="T63" fmla="*/ 7 h 119"/>
                  <a:gd name="T64" fmla="*/ 18 w 110"/>
                  <a:gd name="T65" fmla="*/ 7 h 119"/>
                  <a:gd name="T66" fmla="*/ 15 w 110"/>
                  <a:gd name="T67" fmla="*/ 17 h 119"/>
                  <a:gd name="T68" fmla="*/ 18 w 110"/>
                  <a:gd name="T69" fmla="*/ 24 h 119"/>
                  <a:gd name="T70" fmla="*/ 18 w 110"/>
                  <a:gd name="T71" fmla="*/ 31 h 119"/>
                  <a:gd name="T72" fmla="*/ 18 w 110"/>
                  <a:gd name="T73" fmla="*/ 38 h 119"/>
                  <a:gd name="T74" fmla="*/ 15 w 110"/>
                  <a:gd name="T75" fmla="*/ 45 h 119"/>
                  <a:gd name="T76" fmla="*/ 8 w 110"/>
                  <a:gd name="T77" fmla="*/ 63 h 119"/>
                  <a:gd name="T78" fmla="*/ 4 w 110"/>
                  <a:gd name="T79" fmla="*/ 84 h 119"/>
                  <a:gd name="T80" fmla="*/ 0 w 110"/>
                  <a:gd name="T81" fmla="*/ 88 h 119"/>
                  <a:gd name="T82" fmla="*/ 4 w 110"/>
                  <a:gd name="T83" fmla="*/ 9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119">
                    <a:moveTo>
                      <a:pt x="4" y="95"/>
                    </a:moveTo>
                    <a:lnTo>
                      <a:pt x="8" y="98"/>
                    </a:lnTo>
                    <a:lnTo>
                      <a:pt x="11" y="102"/>
                    </a:lnTo>
                    <a:lnTo>
                      <a:pt x="15" y="105"/>
                    </a:lnTo>
                    <a:lnTo>
                      <a:pt x="15" y="112"/>
                    </a:lnTo>
                    <a:lnTo>
                      <a:pt x="18" y="116"/>
                    </a:lnTo>
                    <a:lnTo>
                      <a:pt x="18" y="116"/>
                    </a:lnTo>
                    <a:lnTo>
                      <a:pt x="22" y="119"/>
                    </a:lnTo>
                    <a:lnTo>
                      <a:pt x="29" y="119"/>
                    </a:lnTo>
                    <a:lnTo>
                      <a:pt x="32" y="119"/>
                    </a:lnTo>
                    <a:lnTo>
                      <a:pt x="36" y="112"/>
                    </a:lnTo>
                    <a:lnTo>
                      <a:pt x="36" y="112"/>
                    </a:lnTo>
                    <a:lnTo>
                      <a:pt x="36" y="112"/>
                    </a:lnTo>
                    <a:lnTo>
                      <a:pt x="39" y="109"/>
                    </a:lnTo>
                    <a:lnTo>
                      <a:pt x="43" y="109"/>
                    </a:lnTo>
                    <a:lnTo>
                      <a:pt x="50" y="109"/>
                    </a:lnTo>
                    <a:lnTo>
                      <a:pt x="50" y="109"/>
                    </a:lnTo>
                    <a:lnTo>
                      <a:pt x="53" y="109"/>
                    </a:lnTo>
                    <a:lnTo>
                      <a:pt x="57" y="109"/>
                    </a:lnTo>
                    <a:lnTo>
                      <a:pt x="57" y="102"/>
                    </a:lnTo>
                    <a:lnTo>
                      <a:pt x="57" y="95"/>
                    </a:lnTo>
                    <a:lnTo>
                      <a:pt x="60" y="95"/>
                    </a:lnTo>
                    <a:lnTo>
                      <a:pt x="60" y="88"/>
                    </a:lnTo>
                    <a:lnTo>
                      <a:pt x="64" y="81"/>
                    </a:lnTo>
                    <a:lnTo>
                      <a:pt x="67" y="73"/>
                    </a:lnTo>
                    <a:lnTo>
                      <a:pt x="71" y="63"/>
                    </a:lnTo>
                    <a:lnTo>
                      <a:pt x="78" y="56"/>
                    </a:lnTo>
                    <a:lnTo>
                      <a:pt x="89" y="49"/>
                    </a:lnTo>
                    <a:lnTo>
                      <a:pt x="110" y="38"/>
                    </a:lnTo>
                    <a:lnTo>
                      <a:pt x="110" y="31"/>
                    </a:lnTo>
                    <a:lnTo>
                      <a:pt x="110" y="31"/>
                    </a:lnTo>
                    <a:lnTo>
                      <a:pt x="106" y="31"/>
                    </a:lnTo>
                    <a:lnTo>
                      <a:pt x="103" y="28"/>
                    </a:lnTo>
                    <a:lnTo>
                      <a:pt x="96" y="21"/>
                    </a:lnTo>
                    <a:lnTo>
                      <a:pt x="92" y="17"/>
                    </a:lnTo>
                    <a:lnTo>
                      <a:pt x="92" y="17"/>
                    </a:lnTo>
                    <a:lnTo>
                      <a:pt x="89" y="14"/>
                    </a:lnTo>
                    <a:lnTo>
                      <a:pt x="85" y="10"/>
                    </a:lnTo>
                    <a:lnTo>
                      <a:pt x="82" y="14"/>
                    </a:lnTo>
                    <a:lnTo>
                      <a:pt x="78" y="17"/>
                    </a:lnTo>
                    <a:lnTo>
                      <a:pt x="74" y="21"/>
                    </a:lnTo>
                    <a:lnTo>
                      <a:pt x="74" y="21"/>
                    </a:lnTo>
                    <a:lnTo>
                      <a:pt x="71" y="21"/>
                    </a:lnTo>
                    <a:lnTo>
                      <a:pt x="71" y="21"/>
                    </a:lnTo>
                    <a:lnTo>
                      <a:pt x="71" y="17"/>
                    </a:lnTo>
                    <a:lnTo>
                      <a:pt x="67" y="14"/>
                    </a:lnTo>
                    <a:lnTo>
                      <a:pt x="67" y="10"/>
                    </a:lnTo>
                    <a:lnTo>
                      <a:pt x="64" y="7"/>
                    </a:lnTo>
                    <a:lnTo>
                      <a:pt x="60" y="7"/>
                    </a:lnTo>
                    <a:lnTo>
                      <a:pt x="57" y="7"/>
                    </a:lnTo>
                    <a:lnTo>
                      <a:pt x="53" y="10"/>
                    </a:lnTo>
                    <a:lnTo>
                      <a:pt x="46" y="7"/>
                    </a:lnTo>
                    <a:lnTo>
                      <a:pt x="46" y="7"/>
                    </a:lnTo>
                    <a:lnTo>
                      <a:pt x="46" y="7"/>
                    </a:lnTo>
                    <a:lnTo>
                      <a:pt x="50" y="3"/>
                    </a:lnTo>
                    <a:lnTo>
                      <a:pt x="50" y="0"/>
                    </a:lnTo>
                    <a:lnTo>
                      <a:pt x="46" y="0"/>
                    </a:lnTo>
                    <a:lnTo>
                      <a:pt x="43" y="0"/>
                    </a:lnTo>
                    <a:lnTo>
                      <a:pt x="32" y="0"/>
                    </a:lnTo>
                    <a:lnTo>
                      <a:pt x="29" y="3"/>
                    </a:lnTo>
                    <a:lnTo>
                      <a:pt x="29" y="7"/>
                    </a:lnTo>
                    <a:lnTo>
                      <a:pt x="29" y="7"/>
                    </a:lnTo>
                    <a:lnTo>
                      <a:pt x="25" y="7"/>
                    </a:lnTo>
                    <a:lnTo>
                      <a:pt x="25" y="7"/>
                    </a:lnTo>
                    <a:lnTo>
                      <a:pt x="22" y="7"/>
                    </a:lnTo>
                    <a:lnTo>
                      <a:pt x="18" y="7"/>
                    </a:lnTo>
                    <a:lnTo>
                      <a:pt x="18" y="10"/>
                    </a:lnTo>
                    <a:lnTo>
                      <a:pt x="15" y="17"/>
                    </a:lnTo>
                    <a:lnTo>
                      <a:pt x="15" y="24"/>
                    </a:lnTo>
                    <a:lnTo>
                      <a:pt x="18" y="24"/>
                    </a:lnTo>
                    <a:lnTo>
                      <a:pt x="18" y="28"/>
                    </a:lnTo>
                    <a:lnTo>
                      <a:pt x="18" y="31"/>
                    </a:lnTo>
                    <a:lnTo>
                      <a:pt x="18" y="35"/>
                    </a:lnTo>
                    <a:lnTo>
                      <a:pt x="18" y="38"/>
                    </a:lnTo>
                    <a:lnTo>
                      <a:pt x="18" y="42"/>
                    </a:lnTo>
                    <a:lnTo>
                      <a:pt x="15" y="45"/>
                    </a:lnTo>
                    <a:lnTo>
                      <a:pt x="11" y="52"/>
                    </a:lnTo>
                    <a:lnTo>
                      <a:pt x="8" y="63"/>
                    </a:lnTo>
                    <a:lnTo>
                      <a:pt x="4" y="81"/>
                    </a:lnTo>
                    <a:lnTo>
                      <a:pt x="4" y="84"/>
                    </a:lnTo>
                    <a:lnTo>
                      <a:pt x="0" y="84"/>
                    </a:lnTo>
                    <a:lnTo>
                      <a:pt x="0" y="88"/>
                    </a:lnTo>
                    <a:lnTo>
                      <a:pt x="0" y="91"/>
                    </a:lnTo>
                    <a:lnTo>
                      <a:pt x="4" y="9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9" name="Freeform 353"/>
              <p:cNvSpPr>
                <a:spLocks/>
              </p:cNvSpPr>
              <p:nvPr userDrawn="1"/>
            </p:nvSpPr>
            <p:spPr bwMode="gray">
              <a:xfrm>
                <a:off x="758" y="-2540"/>
                <a:ext cx="243" cy="197"/>
              </a:xfrm>
              <a:custGeom>
                <a:avLst/>
                <a:gdLst>
                  <a:gd name="T0" fmla="*/ 219 w 243"/>
                  <a:gd name="T1" fmla="*/ 151 h 197"/>
                  <a:gd name="T2" fmla="*/ 240 w 243"/>
                  <a:gd name="T3" fmla="*/ 151 h 197"/>
                  <a:gd name="T4" fmla="*/ 243 w 243"/>
                  <a:gd name="T5" fmla="*/ 148 h 197"/>
                  <a:gd name="T6" fmla="*/ 240 w 243"/>
                  <a:gd name="T7" fmla="*/ 134 h 197"/>
                  <a:gd name="T8" fmla="*/ 222 w 243"/>
                  <a:gd name="T9" fmla="*/ 127 h 197"/>
                  <a:gd name="T10" fmla="*/ 198 w 243"/>
                  <a:gd name="T11" fmla="*/ 120 h 197"/>
                  <a:gd name="T12" fmla="*/ 184 w 243"/>
                  <a:gd name="T13" fmla="*/ 84 h 197"/>
                  <a:gd name="T14" fmla="*/ 180 w 243"/>
                  <a:gd name="T15" fmla="*/ 49 h 197"/>
                  <a:gd name="T16" fmla="*/ 177 w 243"/>
                  <a:gd name="T17" fmla="*/ 28 h 197"/>
                  <a:gd name="T18" fmla="*/ 159 w 243"/>
                  <a:gd name="T19" fmla="*/ 21 h 197"/>
                  <a:gd name="T20" fmla="*/ 148 w 243"/>
                  <a:gd name="T21" fmla="*/ 32 h 197"/>
                  <a:gd name="T22" fmla="*/ 134 w 243"/>
                  <a:gd name="T23" fmla="*/ 25 h 197"/>
                  <a:gd name="T24" fmla="*/ 127 w 243"/>
                  <a:gd name="T25" fmla="*/ 17 h 197"/>
                  <a:gd name="T26" fmla="*/ 117 w 243"/>
                  <a:gd name="T27" fmla="*/ 28 h 197"/>
                  <a:gd name="T28" fmla="*/ 106 w 243"/>
                  <a:gd name="T29" fmla="*/ 32 h 197"/>
                  <a:gd name="T30" fmla="*/ 96 w 243"/>
                  <a:gd name="T31" fmla="*/ 14 h 197"/>
                  <a:gd name="T32" fmla="*/ 85 w 243"/>
                  <a:gd name="T33" fmla="*/ 7 h 197"/>
                  <a:gd name="T34" fmla="*/ 85 w 243"/>
                  <a:gd name="T35" fmla="*/ 25 h 197"/>
                  <a:gd name="T36" fmla="*/ 78 w 243"/>
                  <a:gd name="T37" fmla="*/ 39 h 197"/>
                  <a:gd name="T38" fmla="*/ 67 w 243"/>
                  <a:gd name="T39" fmla="*/ 28 h 197"/>
                  <a:gd name="T40" fmla="*/ 67 w 243"/>
                  <a:gd name="T41" fmla="*/ 10 h 197"/>
                  <a:gd name="T42" fmla="*/ 67 w 243"/>
                  <a:gd name="T43" fmla="*/ 7 h 197"/>
                  <a:gd name="T44" fmla="*/ 57 w 243"/>
                  <a:gd name="T45" fmla="*/ 0 h 197"/>
                  <a:gd name="T46" fmla="*/ 39 w 243"/>
                  <a:gd name="T47" fmla="*/ 10 h 197"/>
                  <a:gd name="T48" fmla="*/ 14 w 243"/>
                  <a:gd name="T49" fmla="*/ 25 h 197"/>
                  <a:gd name="T50" fmla="*/ 7 w 243"/>
                  <a:gd name="T51" fmla="*/ 39 h 197"/>
                  <a:gd name="T52" fmla="*/ 4 w 243"/>
                  <a:gd name="T53" fmla="*/ 56 h 197"/>
                  <a:gd name="T54" fmla="*/ 0 w 243"/>
                  <a:gd name="T55" fmla="*/ 63 h 197"/>
                  <a:gd name="T56" fmla="*/ 0 w 243"/>
                  <a:gd name="T57" fmla="*/ 74 h 197"/>
                  <a:gd name="T58" fmla="*/ 25 w 243"/>
                  <a:gd name="T59" fmla="*/ 81 h 197"/>
                  <a:gd name="T60" fmla="*/ 39 w 243"/>
                  <a:gd name="T61" fmla="*/ 81 h 197"/>
                  <a:gd name="T62" fmla="*/ 46 w 243"/>
                  <a:gd name="T63" fmla="*/ 77 h 197"/>
                  <a:gd name="T64" fmla="*/ 46 w 243"/>
                  <a:gd name="T65" fmla="*/ 88 h 197"/>
                  <a:gd name="T66" fmla="*/ 29 w 243"/>
                  <a:gd name="T67" fmla="*/ 95 h 197"/>
                  <a:gd name="T68" fmla="*/ 22 w 243"/>
                  <a:gd name="T69" fmla="*/ 91 h 197"/>
                  <a:gd name="T70" fmla="*/ 11 w 243"/>
                  <a:gd name="T71" fmla="*/ 95 h 197"/>
                  <a:gd name="T72" fmla="*/ 7 w 243"/>
                  <a:gd name="T73" fmla="*/ 106 h 197"/>
                  <a:gd name="T74" fmla="*/ 25 w 243"/>
                  <a:gd name="T75" fmla="*/ 113 h 197"/>
                  <a:gd name="T76" fmla="*/ 46 w 243"/>
                  <a:gd name="T77" fmla="*/ 113 h 197"/>
                  <a:gd name="T78" fmla="*/ 74 w 243"/>
                  <a:gd name="T79" fmla="*/ 109 h 197"/>
                  <a:gd name="T80" fmla="*/ 88 w 243"/>
                  <a:gd name="T81" fmla="*/ 120 h 197"/>
                  <a:gd name="T82" fmla="*/ 88 w 243"/>
                  <a:gd name="T83" fmla="*/ 127 h 197"/>
                  <a:gd name="T84" fmla="*/ 85 w 243"/>
                  <a:gd name="T85" fmla="*/ 141 h 197"/>
                  <a:gd name="T86" fmla="*/ 71 w 243"/>
                  <a:gd name="T87" fmla="*/ 137 h 197"/>
                  <a:gd name="T88" fmla="*/ 53 w 243"/>
                  <a:gd name="T89" fmla="*/ 137 h 197"/>
                  <a:gd name="T90" fmla="*/ 39 w 243"/>
                  <a:gd name="T91" fmla="*/ 137 h 197"/>
                  <a:gd name="T92" fmla="*/ 25 w 243"/>
                  <a:gd name="T93" fmla="*/ 141 h 197"/>
                  <a:gd name="T94" fmla="*/ 22 w 243"/>
                  <a:gd name="T95" fmla="*/ 151 h 197"/>
                  <a:gd name="T96" fmla="*/ 32 w 243"/>
                  <a:gd name="T97" fmla="*/ 162 h 197"/>
                  <a:gd name="T98" fmla="*/ 53 w 243"/>
                  <a:gd name="T99" fmla="*/ 173 h 197"/>
                  <a:gd name="T100" fmla="*/ 67 w 243"/>
                  <a:gd name="T101" fmla="*/ 183 h 197"/>
                  <a:gd name="T102" fmla="*/ 81 w 243"/>
                  <a:gd name="T103" fmla="*/ 194 h 197"/>
                  <a:gd name="T104" fmla="*/ 155 w 243"/>
                  <a:gd name="T105" fmla="*/ 173 h 197"/>
                  <a:gd name="T106" fmla="*/ 169 w 243"/>
                  <a:gd name="T107" fmla="*/ 173 h 197"/>
                  <a:gd name="T108" fmla="*/ 187 w 243"/>
                  <a:gd name="T109" fmla="*/ 183 h 197"/>
                  <a:gd name="T110" fmla="*/ 194 w 243"/>
                  <a:gd name="T111" fmla="*/ 180 h 197"/>
                  <a:gd name="T112" fmla="*/ 198 w 243"/>
                  <a:gd name="T113" fmla="*/ 180 h 197"/>
                  <a:gd name="T114" fmla="*/ 212 w 243"/>
                  <a:gd name="T115" fmla="*/ 180 h 197"/>
                  <a:gd name="T116" fmla="*/ 222 w 243"/>
                  <a:gd name="T117" fmla="*/ 173 h 197"/>
                  <a:gd name="T118" fmla="*/ 219 w 243"/>
                  <a:gd name="T119" fmla="*/ 165 h 197"/>
                  <a:gd name="T120" fmla="*/ 208 w 243"/>
                  <a:gd name="T121" fmla="*/ 162 h 197"/>
                  <a:gd name="T122" fmla="*/ 205 w 243"/>
                  <a:gd name="T123" fmla="*/ 158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3" h="197">
                    <a:moveTo>
                      <a:pt x="212" y="155"/>
                    </a:moveTo>
                    <a:lnTo>
                      <a:pt x="212" y="151"/>
                    </a:lnTo>
                    <a:lnTo>
                      <a:pt x="219" y="151"/>
                    </a:lnTo>
                    <a:lnTo>
                      <a:pt x="226" y="151"/>
                    </a:lnTo>
                    <a:lnTo>
                      <a:pt x="233" y="148"/>
                    </a:lnTo>
                    <a:lnTo>
                      <a:pt x="240" y="151"/>
                    </a:lnTo>
                    <a:lnTo>
                      <a:pt x="240" y="151"/>
                    </a:lnTo>
                    <a:lnTo>
                      <a:pt x="240" y="148"/>
                    </a:lnTo>
                    <a:lnTo>
                      <a:pt x="243" y="148"/>
                    </a:lnTo>
                    <a:lnTo>
                      <a:pt x="243" y="144"/>
                    </a:lnTo>
                    <a:lnTo>
                      <a:pt x="243" y="137"/>
                    </a:lnTo>
                    <a:lnTo>
                      <a:pt x="240" y="134"/>
                    </a:lnTo>
                    <a:lnTo>
                      <a:pt x="233" y="130"/>
                    </a:lnTo>
                    <a:lnTo>
                      <a:pt x="229" y="130"/>
                    </a:lnTo>
                    <a:lnTo>
                      <a:pt x="222" y="127"/>
                    </a:lnTo>
                    <a:lnTo>
                      <a:pt x="219" y="123"/>
                    </a:lnTo>
                    <a:lnTo>
                      <a:pt x="208" y="123"/>
                    </a:lnTo>
                    <a:lnTo>
                      <a:pt x="198" y="120"/>
                    </a:lnTo>
                    <a:lnTo>
                      <a:pt x="194" y="116"/>
                    </a:lnTo>
                    <a:lnTo>
                      <a:pt x="187" y="106"/>
                    </a:lnTo>
                    <a:lnTo>
                      <a:pt x="184" y="84"/>
                    </a:lnTo>
                    <a:lnTo>
                      <a:pt x="184" y="56"/>
                    </a:lnTo>
                    <a:lnTo>
                      <a:pt x="184" y="53"/>
                    </a:lnTo>
                    <a:lnTo>
                      <a:pt x="180" y="49"/>
                    </a:lnTo>
                    <a:lnTo>
                      <a:pt x="180" y="42"/>
                    </a:lnTo>
                    <a:lnTo>
                      <a:pt x="177" y="35"/>
                    </a:lnTo>
                    <a:lnTo>
                      <a:pt x="177" y="28"/>
                    </a:lnTo>
                    <a:lnTo>
                      <a:pt x="169" y="25"/>
                    </a:lnTo>
                    <a:lnTo>
                      <a:pt x="166" y="21"/>
                    </a:lnTo>
                    <a:lnTo>
                      <a:pt x="159" y="21"/>
                    </a:lnTo>
                    <a:lnTo>
                      <a:pt x="155" y="21"/>
                    </a:lnTo>
                    <a:lnTo>
                      <a:pt x="152" y="25"/>
                    </a:lnTo>
                    <a:lnTo>
                      <a:pt x="148" y="32"/>
                    </a:lnTo>
                    <a:lnTo>
                      <a:pt x="148" y="39"/>
                    </a:lnTo>
                    <a:lnTo>
                      <a:pt x="145" y="46"/>
                    </a:lnTo>
                    <a:lnTo>
                      <a:pt x="134" y="25"/>
                    </a:lnTo>
                    <a:lnTo>
                      <a:pt x="131" y="25"/>
                    </a:lnTo>
                    <a:lnTo>
                      <a:pt x="131" y="21"/>
                    </a:lnTo>
                    <a:lnTo>
                      <a:pt x="127" y="17"/>
                    </a:lnTo>
                    <a:lnTo>
                      <a:pt x="124" y="17"/>
                    </a:lnTo>
                    <a:lnTo>
                      <a:pt x="120" y="21"/>
                    </a:lnTo>
                    <a:lnTo>
                      <a:pt x="117" y="28"/>
                    </a:lnTo>
                    <a:lnTo>
                      <a:pt x="113" y="32"/>
                    </a:lnTo>
                    <a:lnTo>
                      <a:pt x="110" y="35"/>
                    </a:lnTo>
                    <a:lnTo>
                      <a:pt x="106" y="32"/>
                    </a:lnTo>
                    <a:lnTo>
                      <a:pt x="103" y="28"/>
                    </a:lnTo>
                    <a:lnTo>
                      <a:pt x="99" y="21"/>
                    </a:lnTo>
                    <a:lnTo>
                      <a:pt x="96" y="14"/>
                    </a:lnTo>
                    <a:lnTo>
                      <a:pt x="92" y="10"/>
                    </a:lnTo>
                    <a:lnTo>
                      <a:pt x="88" y="7"/>
                    </a:lnTo>
                    <a:lnTo>
                      <a:pt x="85" y="7"/>
                    </a:lnTo>
                    <a:lnTo>
                      <a:pt x="85" y="14"/>
                    </a:lnTo>
                    <a:lnTo>
                      <a:pt x="85" y="17"/>
                    </a:lnTo>
                    <a:lnTo>
                      <a:pt x="85" y="25"/>
                    </a:lnTo>
                    <a:lnTo>
                      <a:pt x="81" y="32"/>
                    </a:lnTo>
                    <a:lnTo>
                      <a:pt x="81" y="35"/>
                    </a:lnTo>
                    <a:lnTo>
                      <a:pt x="78" y="39"/>
                    </a:lnTo>
                    <a:lnTo>
                      <a:pt x="74" y="35"/>
                    </a:lnTo>
                    <a:lnTo>
                      <a:pt x="67" y="35"/>
                    </a:lnTo>
                    <a:lnTo>
                      <a:pt x="67" y="28"/>
                    </a:lnTo>
                    <a:lnTo>
                      <a:pt x="64" y="25"/>
                    </a:lnTo>
                    <a:lnTo>
                      <a:pt x="67" y="17"/>
                    </a:lnTo>
                    <a:lnTo>
                      <a:pt x="67" y="10"/>
                    </a:lnTo>
                    <a:lnTo>
                      <a:pt x="67" y="7"/>
                    </a:lnTo>
                    <a:lnTo>
                      <a:pt x="67" y="7"/>
                    </a:lnTo>
                    <a:lnTo>
                      <a:pt x="67" y="7"/>
                    </a:lnTo>
                    <a:lnTo>
                      <a:pt x="64" y="3"/>
                    </a:lnTo>
                    <a:lnTo>
                      <a:pt x="60" y="0"/>
                    </a:lnTo>
                    <a:lnTo>
                      <a:pt x="57" y="0"/>
                    </a:lnTo>
                    <a:lnTo>
                      <a:pt x="53" y="3"/>
                    </a:lnTo>
                    <a:lnTo>
                      <a:pt x="46" y="7"/>
                    </a:lnTo>
                    <a:lnTo>
                      <a:pt x="39" y="10"/>
                    </a:lnTo>
                    <a:lnTo>
                      <a:pt x="32" y="14"/>
                    </a:lnTo>
                    <a:lnTo>
                      <a:pt x="25" y="21"/>
                    </a:lnTo>
                    <a:lnTo>
                      <a:pt x="14" y="25"/>
                    </a:lnTo>
                    <a:lnTo>
                      <a:pt x="11" y="32"/>
                    </a:lnTo>
                    <a:lnTo>
                      <a:pt x="7" y="39"/>
                    </a:lnTo>
                    <a:lnTo>
                      <a:pt x="7" y="39"/>
                    </a:lnTo>
                    <a:lnTo>
                      <a:pt x="7" y="46"/>
                    </a:lnTo>
                    <a:lnTo>
                      <a:pt x="7" y="49"/>
                    </a:lnTo>
                    <a:lnTo>
                      <a:pt x="4" y="56"/>
                    </a:lnTo>
                    <a:lnTo>
                      <a:pt x="0" y="60"/>
                    </a:lnTo>
                    <a:lnTo>
                      <a:pt x="0" y="60"/>
                    </a:lnTo>
                    <a:lnTo>
                      <a:pt x="0" y="63"/>
                    </a:lnTo>
                    <a:lnTo>
                      <a:pt x="0" y="67"/>
                    </a:lnTo>
                    <a:lnTo>
                      <a:pt x="0" y="70"/>
                    </a:lnTo>
                    <a:lnTo>
                      <a:pt x="0" y="74"/>
                    </a:lnTo>
                    <a:lnTo>
                      <a:pt x="7" y="77"/>
                    </a:lnTo>
                    <a:lnTo>
                      <a:pt x="14" y="81"/>
                    </a:lnTo>
                    <a:lnTo>
                      <a:pt x="25" y="81"/>
                    </a:lnTo>
                    <a:lnTo>
                      <a:pt x="25" y="81"/>
                    </a:lnTo>
                    <a:lnTo>
                      <a:pt x="32" y="81"/>
                    </a:lnTo>
                    <a:lnTo>
                      <a:pt x="39" y="81"/>
                    </a:lnTo>
                    <a:lnTo>
                      <a:pt x="43" y="81"/>
                    </a:lnTo>
                    <a:lnTo>
                      <a:pt x="46" y="77"/>
                    </a:lnTo>
                    <a:lnTo>
                      <a:pt x="46" y="77"/>
                    </a:lnTo>
                    <a:lnTo>
                      <a:pt x="50" y="81"/>
                    </a:lnTo>
                    <a:lnTo>
                      <a:pt x="50" y="84"/>
                    </a:lnTo>
                    <a:lnTo>
                      <a:pt x="46" y="88"/>
                    </a:lnTo>
                    <a:lnTo>
                      <a:pt x="46" y="88"/>
                    </a:lnTo>
                    <a:lnTo>
                      <a:pt x="39" y="91"/>
                    </a:lnTo>
                    <a:lnTo>
                      <a:pt x="29" y="95"/>
                    </a:lnTo>
                    <a:lnTo>
                      <a:pt x="29" y="91"/>
                    </a:lnTo>
                    <a:lnTo>
                      <a:pt x="25" y="91"/>
                    </a:lnTo>
                    <a:lnTo>
                      <a:pt x="22" y="91"/>
                    </a:lnTo>
                    <a:lnTo>
                      <a:pt x="18" y="91"/>
                    </a:lnTo>
                    <a:lnTo>
                      <a:pt x="14" y="91"/>
                    </a:lnTo>
                    <a:lnTo>
                      <a:pt x="11" y="95"/>
                    </a:lnTo>
                    <a:lnTo>
                      <a:pt x="7" y="99"/>
                    </a:lnTo>
                    <a:lnTo>
                      <a:pt x="7" y="106"/>
                    </a:lnTo>
                    <a:lnTo>
                      <a:pt x="7" y="106"/>
                    </a:lnTo>
                    <a:lnTo>
                      <a:pt x="11" y="109"/>
                    </a:lnTo>
                    <a:lnTo>
                      <a:pt x="14" y="109"/>
                    </a:lnTo>
                    <a:lnTo>
                      <a:pt x="25" y="113"/>
                    </a:lnTo>
                    <a:lnTo>
                      <a:pt x="39" y="113"/>
                    </a:lnTo>
                    <a:lnTo>
                      <a:pt x="43" y="113"/>
                    </a:lnTo>
                    <a:lnTo>
                      <a:pt x="46" y="113"/>
                    </a:lnTo>
                    <a:lnTo>
                      <a:pt x="57" y="109"/>
                    </a:lnTo>
                    <a:lnTo>
                      <a:pt x="64" y="109"/>
                    </a:lnTo>
                    <a:lnTo>
                      <a:pt x="74" y="109"/>
                    </a:lnTo>
                    <a:lnTo>
                      <a:pt x="81" y="113"/>
                    </a:lnTo>
                    <a:lnTo>
                      <a:pt x="88" y="116"/>
                    </a:lnTo>
                    <a:lnTo>
                      <a:pt x="88" y="120"/>
                    </a:lnTo>
                    <a:lnTo>
                      <a:pt x="88" y="120"/>
                    </a:lnTo>
                    <a:lnTo>
                      <a:pt x="92" y="123"/>
                    </a:lnTo>
                    <a:lnTo>
                      <a:pt x="88" y="127"/>
                    </a:lnTo>
                    <a:lnTo>
                      <a:pt x="88" y="134"/>
                    </a:lnTo>
                    <a:lnTo>
                      <a:pt x="88" y="137"/>
                    </a:lnTo>
                    <a:lnTo>
                      <a:pt x="85" y="141"/>
                    </a:lnTo>
                    <a:lnTo>
                      <a:pt x="81" y="141"/>
                    </a:lnTo>
                    <a:lnTo>
                      <a:pt x="74" y="137"/>
                    </a:lnTo>
                    <a:lnTo>
                      <a:pt x="71" y="137"/>
                    </a:lnTo>
                    <a:lnTo>
                      <a:pt x="67" y="137"/>
                    </a:lnTo>
                    <a:lnTo>
                      <a:pt x="64" y="137"/>
                    </a:lnTo>
                    <a:lnTo>
                      <a:pt x="53" y="137"/>
                    </a:lnTo>
                    <a:lnTo>
                      <a:pt x="43" y="141"/>
                    </a:lnTo>
                    <a:lnTo>
                      <a:pt x="43" y="141"/>
                    </a:lnTo>
                    <a:lnTo>
                      <a:pt x="39" y="137"/>
                    </a:lnTo>
                    <a:lnTo>
                      <a:pt x="36" y="137"/>
                    </a:lnTo>
                    <a:lnTo>
                      <a:pt x="29" y="137"/>
                    </a:lnTo>
                    <a:lnTo>
                      <a:pt x="25" y="141"/>
                    </a:lnTo>
                    <a:lnTo>
                      <a:pt x="22" y="144"/>
                    </a:lnTo>
                    <a:lnTo>
                      <a:pt x="22" y="151"/>
                    </a:lnTo>
                    <a:lnTo>
                      <a:pt x="22" y="151"/>
                    </a:lnTo>
                    <a:lnTo>
                      <a:pt x="22" y="155"/>
                    </a:lnTo>
                    <a:lnTo>
                      <a:pt x="25" y="158"/>
                    </a:lnTo>
                    <a:lnTo>
                      <a:pt x="32" y="162"/>
                    </a:lnTo>
                    <a:lnTo>
                      <a:pt x="39" y="165"/>
                    </a:lnTo>
                    <a:lnTo>
                      <a:pt x="50" y="169"/>
                    </a:lnTo>
                    <a:lnTo>
                      <a:pt x="53" y="173"/>
                    </a:lnTo>
                    <a:lnTo>
                      <a:pt x="57" y="173"/>
                    </a:lnTo>
                    <a:lnTo>
                      <a:pt x="64" y="176"/>
                    </a:lnTo>
                    <a:lnTo>
                      <a:pt x="67" y="183"/>
                    </a:lnTo>
                    <a:lnTo>
                      <a:pt x="71" y="190"/>
                    </a:lnTo>
                    <a:lnTo>
                      <a:pt x="74" y="197"/>
                    </a:lnTo>
                    <a:lnTo>
                      <a:pt x="81" y="194"/>
                    </a:lnTo>
                    <a:lnTo>
                      <a:pt x="106" y="190"/>
                    </a:lnTo>
                    <a:lnTo>
                      <a:pt x="131" y="183"/>
                    </a:lnTo>
                    <a:lnTo>
                      <a:pt x="155" y="173"/>
                    </a:lnTo>
                    <a:lnTo>
                      <a:pt x="155" y="173"/>
                    </a:lnTo>
                    <a:lnTo>
                      <a:pt x="162" y="173"/>
                    </a:lnTo>
                    <a:lnTo>
                      <a:pt x="169" y="173"/>
                    </a:lnTo>
                    <a:lnTo>
                      <a:pt x="177" y="173"/>
                    </a:lnTo>
                    <a:lnTo>
                      <a:pt x="184" y="180"/>
                    </a:lnTo>
                    <a:lnTo>
                      <a:pt x="187" y="183"/>
                    </a:lnTo>
                    <a:lnTo>
                      <a:pt x="187" y="183"/>
                    </a:lnTo>
                    <a:lnTo>
                      <a:pt x="191" y="183"/>
                    </a:lnTo>
                    <a:lnTo>
                      <a:pt x="194" y="180"/>
                    </a:lnTo>
                    <a:lnTo>
                      <a:pt x="198" y="180"/>
                    </a:lnTo>
                    <a:lnTo>
                      <a:pt x="198" y="180"/>
                    </a:lnTo>
                    <a:lnTo>
                      <a:pt x="198" y="180"/>
                    </a:lnTo>
                    <a:lnTo>
                      <a:pt x="201" y="183"/>
                    </a:lnTo>
                    <a:lnTo>
                      <a:pt x="205" y="183"/>
                    </a:lnTo>
                    <a:lnTo>
                      <a:pt x="212" y="180"/>
                    </a:lnTo>
                    <a:lnTo>
                      <a:pt x="219" y="173"/>
                    </a:lnTo>
                    <a:lnTo>
                      <a:pt x="219" y="173"/>
                    </a:lnTo>
                    <a:lnTo>
                      <a:pt x="222" y="173"/>
                    </a:lnTo>
                    <a:lnTo>
                      <a:pt x="222" y="169"/>
                    </a:lnTo>
                    <a:lnTo>
                      <a:pt x="222" y="165"/>
                    </a:lnTo>
                    <a:lnTo>
                      <a:pt x="219" y="165"/>
                    </a:lnTo>
                    <a:lnTo>
                      <a:pt x="215" y="162"/>
                    </a:lnTo>
                    <a:lnTo>
                      <a:pt x="208" y="162"/>
                    </a:lnTo>
                    <a:lnTo>
                      <a:pt x="208" y="162"/>
                    </a:lnTo>
                    <a:lnTo>
                      <a:pt x="205" y="162"/>
                    </a:lnTo>
                    <a:lnTo>
                      <a:pt x="205" y="158"/>
                    </a:lnTo>
                    <a:lnTo>
                      <a:pt x="205" y="158"/>
                    </a:lnTo>
                    <a:lnTo>
                      <a:pt x="205" y="155"/>
                    </a:lnTo>
                    <a:lnTo>
                      <a:pt x="212" y="15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0" name="Freeform 354"/>
              <p:cNvSpPr>
                <a:spLocks/>
              </p:cNvSpPr>
              <p:nvPr userDrawn="1"/>
            </p:nvSpPr>
            <p:spPr bwMode="gray">
              <a:xfrm>
                <a:off x="765" y="-2766"/>
                <a:ext cx="116" cy="96"/>
              </a:xfrm>
              <a:custGeom>
                <a:avLst/>
                <a:gdLst>
                  <a:gd name="T0" fmla="*/ 43 w 124"/>
                  <a:gd name="T1" fmla="*/ 92 h 96"/>
                  <a:gd name="T2" fmla="*/ 50 w 124"/>
                  <a:gd name="T3" fmla="*/ 96 h 96"/>
                  <a:gd name="T4" fmla="*/ 60 w 124"/>
                  <a:gd name="T5" fmla="*/ 96 h 96"/>
                  <a:gd name="T6" fmla="*/ 64 w 124"/>
                  <a:gd name="T7" fmla="*/ 88 h 96"/>
                  <a:gd name="T8" fmla="*/ 74 w 124"/>
                  <a:gd name="T9" fmla="*/ 78 h 96"/>
                  <a:gd name="T10" fmla="*/ 81 w 124"/>
                  <a:gd name="T11" fmla="*/ 60 h 96"/>
                  <a:gd name="T12" fmla="*/ 85 w 124"/>
                  <a:gd name="T13" fmla="*/ 64 h 96"/>
                  <a:gd name="T14" fmla="*/ 96 w 124"/>
                  <a:gd name="T15" fmla="*/ 67 h 96"/>
                  <a:gd name="T16" fmla="*/ 110 w 124"/>
                  <a:gd name="T17" fmla="*/ 60 h 96"/>
                  <a:gd name="T18" fmla="*/ 110 w 124"/>
                  <a:gd name="T19" fmla="*/ 57 h 96"/>
                  <a:gd name="T20" fmla="*/ 113 w 124"/>
                  <a:gd name="T21" fmla="*/ 50 h 96"/>
                  <a:gd name="T22" fmla="*/ 110 w 124"/>
                  <a:gd name="T23" fmla="*/ 46 h 96"/>
                  <a:gd name="T24" fmla="*/ 113 w 124"/>
                  <a:gd name="T25" fmla="*/ 43 h 96"/>
                  <a:gd name="T26" fmla="*/ 117 w 124"/>
                  <a:gd name="T27" fmla="*/ 36 h 96"/>
                  <a:gd name="T28" fmla="*/ 113 w 124"/>
                  <a:gd name="T29" fmla="*/ 29 h 96"/>
                  <a:gd name="T30" fmla="*/ 117 w 124"/>
                  <a:gd name="T31" fmla="*/ 22 h 96"/>
                  <a:gd name="T32" fmla="*/ 124 w 124"/>
                  <a:gd name="T33" fmla="*/ 14 h 96"/>
                  <a:gd name="T34" fmla="*/ 124 w 124"/>
                  <a:gd name="T35" fmla="*/ 11 h 96"/>
                  <a:gd name="T36" fmla="*/ 117 w 124"/>
                  <a:gd name="T37" fmla="*/ 7 h 96"/>
                  <a:gd name="T38" fmla="*/ 110 w 124"/>
                  <a:gd name="T39" fmla="*/ 0 h 96"/>
                  <a:gd name="T40" fmla="*/ 92 w 124"/>
                  <a:gd name="T41" fmla="*/ 14 h 96"/>
                  <a:gd name="T42" fmla="*/ 85 w 124"/>
                  <a:gd name="T43" fmla="*/ 14 h 96"/>
                  <a:gd name="T44" fmla="*/ 71 w 124"/>
                  <a:gd name="T45" fmla="*/ 18 h 96"/>
                  <a:gd name="T46" fmla="*/ 64 w 124"/>
                  <a:gd name="T47" fmla="*/ 22 h 96"/>
                  <a:gd name="T48" fmla="*/ 53 w 124"/>
                  <a:gd name="T49" fmla="*/ 36 h 96"/>
                  <a:gd name="T50" fmla="*/ 39 w 124"/>
                  <a:gd name="T51" fmla="*/ 53 h 96"/>
                  <a:gd name="T52" fmla="*/ 25 w 124"/>
                  <a:gd name="T53" fmla="*/ 67 h 96"/>
                  <a:gd name="T54" fmla="*/ 15 w 124"/>
                  <a:gd name="T55" fmla="*/ 71 h 96"/>
                  <a:gd name="T56" fmla="*/ 7 w 124"/>
                  <a:gd name="T57" fmla="*/ 71 h 96"/>
                  <a:gd name="T58" fmla="*/ 0 w 124"/>
                  <a:gd name="T59" fmla="*/ 74 h 96"/>
                  <a:gd name="T60" fmla="*/ 4 w 124"/>
                  <a:gd name="T61" fmla="*/ 81 h 96"/>
                  <a:gd name="T62" fmla="*/ 7 w 124"/>
                  <a:gd name="T63" fmla="*/ 88 h 96"/>
                  <a:gd name="T64" fmla="*/ 18 w 124"/>
                  <a:gd name="T65" fmla="*/ 96 h 96"/>
                  <a:gd name="T66" fmla="*/ 36 w 124"/>
                  <a:gd name="T6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4" h="96">
                    <a:moveTo>
                      <a:pt x="43" y="92"/>
                    </a:moveTo>
                    <a:lnTo>
                      <a:pt x="43" y="92"/>
                    </a:lnTo>
                    <a:lnTo>
                      <a:pt x="46" y="92"/>
                    </a:lnTo>
                    <a:lnTo>
                      <a:pt x="50" y="96"/>
                    </a:lnTo>
                    <a:lnTo>
                      <a:pt x="53" y="96"/>
                    </a:lnTo>
                    <a:lnTo>
                      <a:pt x="60" y="96"/>
                    </a:lnTo>
                    <a:lnTo>
                      <a:pt x="60" y="92"/>
                    </a:lnTo>
                    <a:lnTo>
                      <a:pt x="64" y="88"/>
                    </a:lnTo>
                    <a:lnTo>
                      <a:pt x="71" y="85"/>
                    </a:lnTo>
                    <a:lnTo>
                      <a:pt x="74" y="78"/>
                    </a:lnTo>
                    <a:lnTo>
                      <a:pt x="81" y="71"/>
                    </a:lnTo>
                    <a:lnTo>
                      <a:pt x="81" y="60"/>
                    </a:lnTo>
                    <a:lnTo>
                      <a:pt x="85" y="64"/>
                    </a:lnTo>
                    <a:lnTo>
                      <a:pt x="85" y="64"/>
                    </a:lnTo>
                    <a:lnTo>
                      <a:pt x="92" y="67"/>
                    </a:lnTo>
                    <a:lnTo>
                      <a:pt x="96" y="67"/>
                    </a:lnTo>
                    <a:lnTo>
                      <a:pt x="103" y="67"/>
                    </a:lnTo>
                    <a:lnTo>
                      <a:pt x="110" y="60"/>
                    </a:lnTo>
                    <a:lnTo>
                      <a:pt x="110" y="60"/>
                    </a:lnTo>
                    <a:lnTo>
                      <a:pt x="110" y="57"/>
                    </a:lnTo>
                    <a:lnTo>
                      <a:pt x="113" y="53"/>
                    </a:lnTo>
                    <a:lnTo>
                      <a:pt x="113" y="50"/>
                    </a:lnTo>
                    <a:lnTo>
                      <a:pt x="113" y="46"/>
                    </a:lnTo>
                    <a:lnTo>
                      <a:pt x="110" y="46"/>
                    </a:lnTo>
                    <a:lnTo>
                      <a:pt x="110" y="43"/>
                    </a:lnTo>
                    <a:lnTo>
                      <a:pt x="113" y="43"/>
                    </a:lnTo>
                    <a:lnTo>
                      <a:pt x="113" y="39"/>
                    </a:lnTo>
                    <a:lnTo>
                      <a:pt x="117" y="36"/>
                    </a:lnTo>
                    <a:lnTo>
                      <a:pt x="117" y="32"/>
                    </a:lnTo>
                    <a:lnTo>
                      <a:pt x="113" y="29"/>
                    </a:lnTo>
                    <a:lnTo>
                      <a:pt x="117" y="25"/>
                    </a:lnTo>
                    <a:lnTo>
                      <a:pt x="117" y="22"/>
                    </a:lnTo>
                    <a:lnTo>
                      <a:pt x="120" y="18"/>
                    </a:lnTo>
                    <a:lnTo>
                      <a:pt x="124" y="14"/>
                    </a:lnTo>
                    <a:lnTo>
                      <a:pt x="124" y="14"/>
                    </a:lnTo>
                    <a:lnTo>
                      <a:pt x="124" y="11"/>
                    </a:lnTo>
                    <a:lnTo>
                      <a:pt x="120" y="7"/>
                    </a:lnTo>
                    <a:lnTo>
                      <a:pt x="117" y="7"/>
                    </a:lnTo>
                    <a:lnTo>
                      <a:pt x="113" y="4"/>
                    </a:lnTo>
                    <a:lnTo>
                      <a:pt x="110" y="0"/>
                    </a:lnTo>
                    <a:lnTo>
                      <a:pt x="106" y="0"/>
                    </a:lnTo>
                    <a:lnTo>
                      <a:pt x="92" y="14"/>
                    </a:lnTo>
                    <a:lnTo>
                      <a:pt x="89" y="14"/>
                    </a:lnTo>
                    <a:lnTo>
                      <a:pt x="85" y="14"/>
                    </a:lnTo>
                    <a:lnTo>
                      <a:pt x="78" y="14"/>
                    </a:lnTo>
                    <a:lnTo>
                      <a:pt x="71" y="18"/>
                    </a:lnTo>
                    <a:lnTo>
                      <a:pt x="64" y="22"/>
                    </a:lnTo>
                    <a:lnTo>
                      <a:pt x="64" y="22"/>
                    </a:lnTo>
                    <a:lnTo>
                      <a:pt x="60" y="29"/>
                    </a:lnTo>
                    <a:lnTo>
                      <a:pt x="53" y="36"/>
                    </a:lnTo>
                    <a:lnTo>
                      <a:pt x="46" y="43"/>
                    </a:lnTo>
                    <a:lnTo>
                      <a:pt x="39" y="53"/>
                    </a:lnTo>
                    <a:lnTo>
                      <a:pt x="32" y="60"/>
                    </a:lnTo>
                    <a:lnTo>
                      <a:pt x="25" y="67"/>
                    </a:lnTo>
                    <a:lnTo>
                      <a:pt x="22" y="71"/>
                    </a:lnTo>
                    <a:lnTo>
                      <a:pt x="15" y="71"/>
                    </a:lnTo>
                    <a:lnTo>
                      <a:pt x="11" y="71"/>
                    </a:lnTo>
                    <a:lnTo>
                      <a:pt x="7" y="71"/>
                    </a:lnTo>
                    <a:lnTo>
                      <a:pt x="4" y="74"/>
                    </a:lnTo>
                    <a:lnTo>
                      <a:pt x="0" y="74"/>
                    </a:lnTo>
                    <a:lnTo>
                      <a:pt x="0" y="78"/>
                    </a:lnTo>
                    <a:lnTo>
                      <a:pt x="4" y="81"/>
                    </a:lnTo>
                    <a:lnTo>
                      <a:pt x="7" y="88"/>
                    </a:lnTo>
                    <a:lnTo>
                      <a:pt x="7" y="88"/>
                    </a:lnTo>
                    <a:lnTo>
                      <a:pt x="15" y="92"/>
                    </a:lnTo>
                    <a:lnTo>
                      <a:pt x="18" y="96"/>
                    </a:lnTo>
                    <a:lnTo>
                      <a:pt x="29" y="96"/>
                    </a:lnTo>
                    <a:lnTo>
                      <a:pt x="36" y="96"/>
                    </a:lnTo>
                    <a:lnTo>
                      <a:pt x="43" y="9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1" name="Freeform 355"/>
              <p:cNvSpPr>
                <a:spLocks/>
              </p:cNvSpPr>
              <p:nvPr userDrawn="1"/>
            </p:nvSpPr>
            <p:spPr bwMode="gray">
              <a:xfrm>
                <a:off x="885" y="-2808"/>
                <a:ext cx="26" cy="20"/>
              </a:xfrm>
              <a:custGeom>
                <a:avLst/>
                <a:gdLst>
                  <a:gd name="T0" fmla="*/ 25 w 25"/>
                  <a:gd name="T1" fmla="*/ 21 h 28"/>
                  <a:gd name="T2" fmla="*/ 21 w 25"/>
                  <a:gd name="T3" fmla="*/ 14 h 28"/>
                  <a:gd name="T4" fmla="*/ 21 w 25"/>
                  <a:gd name="T5" fmla="*/ 7 h 28"/>
                  <a:gd name="T6" fmla="*/ 18 w 25"/>
                  <a:gd name="T7" fmla="*/ 4 h 28"/>
                  <a:gd name="T8" fmla="*/ 18 w 25"/>
                  <a:gd name="T9" fmla="*/ 4 h 28"/>
                  <a:gd name="T10" fmla="*/ 14 w 25"/>
                  <a:gd name="T11" fmla="*/ 4 h 28"/>
                  <a:gd name="T12" fmla="*/ 14 w 25"/>
                  <a:gd name="T13" fmla="*/ 4 h 28"/>
                  <a:gd name="T14" fmla="*/ 11 w 25"/>
                  <a:gd name="T15" fmla="*/ 0 h 28"/>
                  <a:gd name="T16" fmla="*/ 11 w 25"/>
                  <a:gd name="T17" fmla="*/ 0 h 28"/>
                  <a:gd name="T18" fmla="*/ 7 w 25"/>
                  <a:gd name="T19" fmla="*/ 0 h 28"/>
                  <a:gd name="T20" fmla="*/ 4 w 25"/>
                  <a:gd name="T21" fmla="*/ 4 h 28"/>
                  <a:gd name="T22" fmla="*/ 0 w 25"/>
                  <a:gd name="T23" fmla="*/ 7 h 28"/>
                  <a:gd name="T24" fmla="*/ 0 w 25"/>
                  <a:gd name="T25" fmla="*/ 11 h 28"/>
                  <a:gd name="T26" fmla="*/ 0 w 25"/>
                  <a:gd name="T27" fmla="*/ 21 h 28"/>
                  <a:gd name="T28" fmla="*/ 0 w 25"/>
                  <a:gd name="T29" fmla="*/ 21 h 28"/>
                  <a:gd name="T30" fmla="*/ 4 w 25"/>
                  <a:gd name="T31" fmla="*/ 25 h 28"/>
                  <a:gd name="T32" fmla="*/ 7 w 25"/>
                  <a:gd name="T33" fmla="*/ 28 h 28"/>
                  <a:gd name="T34" fmla="*/ 14 w 25"/>
                  <a:gd name="T35" fmla="*/ 28 h 28"/>
                  <a:gd name="T36" fmla="*/ 18 w 25"/>
                  <a:gd name="T37" fmla="*/ 28 h 28"/>
                  <a:gd name="T38" fmla="*/ 21 w 25"/>
                  <a:gd name="T39" fmla="*/ 28 h 28"/>
                  <a:gd name="T40" fmla="*/ 25 w 25"/>
                  <a:gd name="T41"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28">
                    <a:moveTo>
                      <a:pt x="25" y="21"/>
                    </a:moveTo>
                    <a:lnTo>
                      <a:pt x="21" y="14"/>
                    </a:lnTo>
                    <a:lnTo>
                      <a:pt x="21" y="7"/>
                    </a:lnTo>
                    <a:lnTo>
                      <a:pt x="18" y="4"/>
                    </a:lnTo>
                    <a:lnTo>
                      <a:pt x="18" y="4"/>
                    </a:lnTo>
                    <a:lnTo>
                      <a:pt x="14" y="4"/>
                    </a:lnTo>
                    <a:lnTo>
                      <a:pt x="14" y="4"/>
                    </a:lnTo>
                    <a:lnTo>
                      <a:pt x="11" y="0"/>
                    </a:lnTo>
                    <a:lnTo>
                      <a:pt x="11" y="0"/>
                    </a:lnTo>
                    <a:lnTo>
                      <a:pt x="7" y="0"/>
                    </a:lnTo>
                    <a:lnTo>
                      <a:pt x="4" y="4"/>
                    </a:lnTo>
                    <a:lnTo>
                      <a:pt x="0" y="7"/>
                    </a:lnTo>
                    <a:lnTo>
                      <a:pt x="0" y="11"/>
                    </a:lnTo>
                    <a:lnTo>
                      <a:pt x="0" y="21"/>
                    </a:lnTo>
                    <a:lnTo>
                      <a:pt x="0" y="21"/>
                    </a:lnTo>
                    <a:lnTo>
                      <a:pt x="4" y="25"/>
                    </a:lnTo>
                    <a:lnTo>
                      <a:pt x="7" y="28"/>
                    </a:lnTo>
                    <a:lnTo>
                      <a:pt x="14" y="28"/>
                    </a:lnTo>
                    <a:lnTo>
                      <a:pt x="18" y="28"/>
                    </a:lnTo>
                    <a:lnTo>
                      <a:pt x="21" y="28"/>
                    </a:lnTo>
                    <a:lnTo>
                      <a:pt x="25"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2" name="Freeform 356"/>
              <p:cNvSpPr>
                <a:spLocks/>
              </p:cNvSpPr>
              <p:nvPr userDrawn="1"/>
            </p:nvSpPr>
            <p:spPr bwMode="gray">
              <a:xfrm>
                <a:off x="913" y="-2847"/>
                <a:ext cx="82" cy="60"/>
              </a:xfrm>
              <a:custGeom>
                <a:avLst/>
                <a:gdLst>
                  <a:gd name="T0" fmla="*/ 11 w 71"/>
                  <a:gd name="T1" fmla="*/ 39 h 43"/>
                  <a:gd name="T2" fmla="*/ 11 w 71"/>
                  <a:gd name="T3" fmla="*/ 36 h 43"/>
                  <a:gd name="T4" fmla="*/ 14 w 71"/>
                  <a:gd name="T5" fmla="*/ 32 h 43"/>
                  <a:gd name="T6" fmla="*/ 18 w 71"/>
                  <a:gd name="T7" fmla="*/ 29 h 43"/>
                  <a:gd name="T8" fmla="*/ 22 w 71"/>
                  <a:gd name="T9" fmla="*/ 29 h 43"/>
                  <a:gd name="T10" fmla="*/ 25 w 71"/>
                  <a:gd name="T11" fmla="*/ 29 h 43"/>
                  <a:gd name="T12" fmla="*/ 32 w 71"/>
                  <a:gd name="T13" fmla="*/ 32 h 43"/>
                  <a:gd name="T14" fmla="*/ 32 w 71"/>
                  <a:gd name="T15" fmla="*/ 32 h 43"/>
                  <a:gd name="T16" fmla="*/ 32 w 71"/>
                  <a:gd name="T17" fmla="*/ 36 h 43"/>
                  <a:gd name="T18" fmla="*/ 39 w 71"/>
                  <a:gd name="T19" fmla="*/ 39 h 43"/>
                  <a:gd name="T20" fmla="*/ 43 w 71"/>
                  <a:gd name="T21" fmla="*/ 43 h 43"/>
                  <a:gd name="T22" fmla="*/ 50 w 71"/>
                  <a:gd name="T23" fmla="*/ 43 h 43"/>
                  <a:gd name="T24" fmla="*/ 57 w 71"/>
                  <a:gd name="T25" fmla="*/ 39 h 43"/>
                  <a:gd name="T26" fmla="*/ 64 w 71"/>
                  <a:gd name="T27" fmla="*/ 32 h 43"/>
                  <a:gd name="T28" fmla="*/ 67 w 71"/>
                  <a:gd name="T29" fmla="*/ 32 h 43"/>
                  <a:gd name="T30" fmla="*/ 67 w 71"/>
                  <a:gd name="T31" fmla="*/ 29 h 43"/>
                  <a:gd name="T32" fmla="*/ 71 w 71"/>
                  <a:gd name="T33" fmla="*/ 25 h 43"/>
                  <a:gd name="T34" fmla="*/ 71 w 71"/>
                  <a:gd name="T35" fmla="*/ 22 h 43"/>
                  <a:gd name="T36" fmla="*/ 67 w 71"/>
                  <a:gd name="T37" fmla="*/ 18 h 43"/>
                  <a:gd name="T38" fmla="*/ 60 w 71"/>
                  <a:gd name="T39" fmla="*/ 14 h 43"/>
                  <a:gd name="T40" fmla="*/ 39 w 71"/>
                  <a:gd name="T41" fmla="*/ 4 h 43"/>
                  <a:gd name="T42" fmla="*/ 39 w 71"/>
                  <a:gd name="T43" fmla="*/ 0 h 43"/>
                  <a:gd name="T44" fmla="*/ 36 w 71"/>
                  <a:gd name="T45" fmla="*/ 0 h 43"/>
                  <a:gd name="T46" fmla="*/ 32 w 71"/>
                  <a:gd name="T47" fmla="*/ 0 h 43"/>
                  <a:gd name="T48" fmla="*/ 25 w 71"/>
                  <a:gd name="T49" fmla="*/ 0 h 43"/>
                  <a:gd name="T50" fmla="*/ 18 w 71"/>
                  <a:gd name="T51" fmla="*/ 4 h 43"/>
                  <a:gd name="T52" fmla="*/ 11 w 71"/>
                  <a:gd name="T53" fmla="*/ 11 h 43"/>
                  <a:gd name="T54" fmla="*/ 11 w 71"/>
                  <a:gd name="T55" fmla="*/ 11 h 43"/>
                  <a:gd name="T56" fmla="*/ 7 w 71"/>
                  <a:gd name="T57" fmla="*/ 14 h 43"/>
                  <a:gd name="T58" fmla="*/ 4 w 71"/>
                  <a:gd name="T59" fmla="*/ 18 h 43"/>
                  <a:gd name="T60" fmla="*/ 0 w 71"/>
                  <a:gd name="T61" fmla="*/ 22 h 43"/>
                  <a:gd name="T62" fmla="*/ 0 w 71"/>
                  <a:gd name="T63" fmla="*/ 25 h 43"/>
                  <a:gd name="T64" fmla="*/ 0 w 71"/>
                  <a:gd name="T65" fmla="*/ 29 h 43"/>
                  <a:gd name="T66" fmla="*/ 4 w 71"/>
                  <a:gd name="T67" fmla="*/ 32 h 43"/>
                  <a:gd name="T68" fmla="*/ 11 w 71"/>
                  <a:gd name="T69" fmla="*/ 3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 h="43">
                    <a:moveTo>
                      <a:pt x="11" y="39"/>
                    </a:moveTo>
                    <a:lnTo>
                      <a:pt x="11" y="36"/>
                    </a:lnTo>
                    <a:lnTo>
                      <a:pt x="14" y="32"/>
                    </a:lnTo>
                    <a:lnTo>
                      <a:pt x="18" y="29"/>
                    </a:lnTo>
                    <a:lnTo>
                      <a:pt x="22" y="29"/>
                    </a:lnTo>
                    <a:lnTo>
                      <a:pt x="25" y="29"/>
                    </a:lnTo>
                    <a:lnTo>
                      <a:pt x="32" y="32"/>
                    </a:lnTo>
                    <a:lnTo>
                      <a:pt x="32" y="32"/>
                    </a:lnTo>
                    <a:lnTo>
                      <a:pt x="32" y="36"/>
                    </a:lnTo>
                    <a:lnTo>
                      <a:pt x="39" y="39"/>
                    </a:lnTo>
                    <a:lnTo>
                      <a:pt x="43" y="43"/>
                    </a:lnTo>
                    <a:lnTo>
                      <a:pt x="50" y="43"/>
                    </a:lnTo>
                    <a:lnTo>
                      <a:pt x="57" y="39"/>
                    </a:lnTo>
                    <a:lnTo>
                      <a:pt x="64" y="32"/>
                    </a:lnTo>
                    <a:lnTo>
                      <a:pt x="67" y="32"/>
                    </a:lnTo>
                    <a:lnTo>
                      <a:pt x="67" y="29"/>
                    </a:lnTo>
                    <a:lnTo>
                      <a:pt x="71" y="25"/>
                    </a:lnTo>
                    <a:lnTo>
                      <a:pt x="71" y="22"/>
                    </a:lnTo>
                    <a:lnTo>
                      <a:pt x="67" y="18"/>
                    </a:lnTo>
                    <a:lnTo>
                      <a:pt x="60" y="14"/>
                    </a:lnTo>
                    <a:lnTo>
                      <a:pt x="39" y="4"/>
                    </a:lnTo>
                    <a:lnTo>
                      <a:pt x="39" y="0"/>
                    </a:lnTo>
                    <a:lnTo>
                      <a:pt x="36" y="0"/>
                    </a:lnTo>
                    <a:lnTo>
                      <a:pt x="32" y="0"/>
                    </a:lnTo>
                    <a:lnTo>
                      <a:pt x="25" y="0"/>
                    </a:lnTo>
                    <a:lnTo>
                      <a:pt x="18" y="4"/>
                    </a:lnTo>
                    <a:lnTo>
                      <a:pt x="11" y="11"/>
                    </a:lnTo>
                    <a:lnTo>
                      <a:pt x="11" y="11"/>
                    </a:lnTo>
                    <a:lnTo>
                      <a:pt x="7" y="14"/>
                    </a:lnTo>
                    <a:lnTo>
                      <a:pt x="4" y="18"/>
                    </a:lnTo>
                    <a:lnTo>
                      <a:pt x="0" y="22"/>
                    </a:lnTo>
                    <a:lnTo>
                      <a:pt x="0" y="25"/>
                    </a:lnTo>
                    <a:lnTo>
                      <a:pt x="0" y="29"/>
                    </a:lnTo>
                    <a:lnTo>
                      <a:pt x="4" y="32"/>
                    </a:lnTo>
                    <a:lnTo>
                      <a:pt x="11"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3" name="Freeform 357"/>
              <p:cNvSpPr>
                <a:spLocks/>
              </p:cNvSpPr>
              <p:nvPr userDrawn="1"/>
            </p:nvSpPr>
            <p:spPr bwMode="gray">
              <a:xfrm>
                <a:off x="911" y="-2790"/>
                <a:ext cx="62" cy="13"/>
              </a:xfrm>
              <a:custGeom>
                <a:avLst/>
                <a:gdLst>
                  <a:gd name="T0" fmla="*/ 10 w 63"/>
                  <a:gd name="T1" fmla="*/ 35 h 35"/>
                  <a:gd name="T2" fmla="*/ 10 w 63"/>
                  <a:gd name="T3" fmla="*/ 35 h 35"/>
                  <a:gd name="T4" fmla="*/ 17 w 63"/>
                  <a:gd name="T5" fmla="*/ 35 h 35"/>
                  <a:gd name="T6" fmla="*/ 25 w 63"/>
                  <a:gd name="T7" fmla="*/ 35 h 35"/>
                  <a:gd name="T8" fmla="*/ 35 w 63"/>
                  <a:gd name="T9" fmla="*/ 35 h 35"/>
                  <a:gd name="T10" fmla="*/ 39 w 63"/>
                  <a:gd name="T11" fmla="*/ 31 h 35"/>
                  <a:gd name="T12" fmla="*/ 42 w 63"/>
                  <a:gd name="T13" fmla="*/ 28 h 35"/>
                  <a:gd name="T14" fmla="*/ 49 w 63"/>
                  <a:gd name="T15" fmla="*/ 21 h 35"/>
                  <a:gd name="T16" fmla="*/ 53 w 63"/>
                  <a:gd name="T17" fmla="*/ 17 h 35"/>
                  <a:gd name="T18" fmla="*/ 56 w 63"/>
                  <a:gd name="T19" fmla="*/ 17 h 35"/>
                  <a:gd name="T20" fmla="*/ 60 w 63"/>
                  <a:gd name="T21" fmla="*/ 17 h 35"/>
                  <a:gd name="T22" fmla="*/ 63 w 63"/>
                  <a:gd name="T23" fmla="*/ 17 h 35"/>
                  <a:gd name="T24" fmla="*/ 63 w 63"/>
                  <a:gd name="T25" fmla="*/ 14 h 35"/>
                  <a:gd name="T26" fmla="*/ 63 w 63"/>
                  <a:gd name="T27" fmla="*/ 10 h 35"/>
                  <a:gd name="T28" fmla="*/ 60 w 63"/>
                  <a:gd name="T29" fmla="*/ 7 h 35"/>
                  <a:gd name="T30" fmla="*/ 53 w 63"/>
                  <a:gd name="T31" fmla="*/ 3 h 35"/>
                  <a:gd name="T32" fmla="*/ 42 w 63"/>
                  <a:gd name="T33" fmla="*/ 3 h 35"/>
                  <a:gd name="T34" fmla="*/ 32 w 63"/>
                  <a:gd name="T35" fmla="*/ 0 h 35"/>
                  <a:gd name="T36" fmla="*/ 25 w 63"/>
                  <a:gd name="T37" fmla="*/ 0 h 35"/>
                  <a:gd name="T38" fmla="*/ 17 w 63"/>
                  <a:gd name="T39" fmla="*/ 0 h 35"/>
                  <a:gd name="T40" fmla="*/ 14 w 63"/>
                  <a:gd name="T41" fmla="*/ 0 h 35"/>
                  <a:gd name="T42" fmla="*/ 14 w 63"/>
                  <a:gd name="T43" fmla="*/ 0 h 35"/>
                  <a:gd name="T44" fmla="*/ 10 w 63"/>
                  <a:gd name="T45" fmla="*/ 3 h 35"/>
                  <a:gd name="T46" fmla="*/ 7 w 63"/>
                  <a:gd name="T47" fmla="*/ 10 h 35"/>
                  <a:gd name="T48" fmla="*/ 3 w 63"/>
                  <a:gd name="T49" fmla="*/ 14 h 35"/>
                  <a:gd name="T50" fmla="*/ 0 w 63"/>
                  <a:gd name="T51" fmla="*/ 21 h 35"/>
                  <a:gd name="T52" fmla="*/ 3 w 63"/>
                  <a:gd name="T53" fmla="*/ 28 h 35"/>
                  <a:gd name="T54" fmla="*/ 10 w 63"/>
                  <a:gd name="T5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 h="35">
                    <a:moveTo>
                      <a:pt x="10" y="35"/>
                    </a:moveTo>
                    <a:lnTo>
                      <a:pt x="10" y="35"/>
                    </a:lnTo>
                    <a:lnTo>
                      <a:pt x="17" y="35"/>
                    </a:lnTo>
                    <a:lnTo>
                      <a:pt x="25" y="35"/>
                    </a:lnTo>
                    <a:lnTo>
                      <a:pt x="35" y="35"/>
                    </a:lnTo>
                    <a:lnTo>
                      <a:pt x="39" y="31"/>
                    </a:lnTo>
                    <a:lnTo>
                      <a:pt x="42" y="28"/>
                    </a:lnTo>
                    <a:lnTo>
                      <a:pt x="49" y="21"/>
                    </a:lnTo>
                    <a:lnTo>
                      <a:pt x="53" y="17"/>
                    </a:lnTo>
                    <a:lnTo>
                      <a:pt x="56" y="17"/>
                    </a:lnTo>
                    <a:lnTo>
                      <a:pt x="60" y="17"/>
                    </a:lnTo>
                    <a:lnTo>
                      <a:pt x="63" y="17"/>
                    </a:lnTo>
                    <a:lnTo>
                      <a:pt x="63" y="14"/>
                    </a:lnTo>
                    <a:lnTo>
                      <a:pt x="63" y="10"/>
                    </a:lnTo>
                    <a:lnTo>
                      <a:pt x="60" y="7"/>
                    </a:lnTo>
                    <a:lnTo>
                      <a:pt x="53" y="3"/>
                    </a:lnTo>
                    <a:lnTo>
                      <a:pt x="42" y="3"/>
                    </a:lnTo>
                    <a:lnTo>
                      <a:pt x="32" y="0"/>
                    </a:lnTo>
                    <a:lnTo>
                      <a:pt x="25" y="0"/>
                    </a:lnTo>
                    <a:lnTo>
                      <a:pt x="17" y="0"/>
                    </a:lnTo>
                    <a:lnTo>
                      <a:pt x="14" y="0"/>
                    </a:lnTo>
                    <a:lnTo>
                      <a:pt x="14" y="0"/>
                    </a:lnTo>
                    <a:lnTo>
                      <a:pt x="10" y="3"/>
                    </a:lnTo>
                    <a:lnTo>
                      <a:pt x="7" y="10"/>
                    </a:lnTo>
                    <a:lnTo>
                      <a:pt x="3" y="14"/>
                    </a:lnTo>
                    <a:lnTo>
                      <a:pt x="0" y="21"/>
                    </a:lnTo>
                    <a:lnTo>
                      <a:pt x="3" y="28"/>
                    </a:lnTo>
                    <a:lnTo>
                      <a:pt x="10"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4" name="Freeform 358"/>
              <p:cNvSpPr>
                <a:spLocks/>
              </p:cNvSpPr>
              <p:nvPr userDrawn="1"/>
            </p:nvSpPr>
            <p:spPr bwMode="gray">
              <a:xfrm>
                <a:off x="836" y="-2678"/>
                <a:ext cx="18" cy="29"/>
              </a:xfrm>
              <a:custGeom>
                <a:avLst/>
                <a:gdLst>
                  <a:gd name="T0" fmla="*/ 18 w 18"/>
                  <a:gd name="T1" fmla="*/ 15 h 29"/>
                  <a:gd name="T2" fmla="*/ 18 w 18"/>
                  <a:gd name="T3" fmla="*/ 15 h 29"/>
                  <a:gd name="T4" fmla="*/ 18 w 18"/>
                  <a:gd name="T5" fmla="*/ 11 h 29"/>
                  <a:gd name="T6" fmla="*/ 18 w 18"/>
                  <a:gd name="T7" fmla="*/ 8 h 29"/>
                  <a:gd name="T8" fmla="*/ 18 w 18"/>
                  <a:gd name="T9" fmla="*/ 4 h 29"/>
                  <a:gd name="T10" fmla="*/ 18 w 18"/>
                  <a:gd name="T11" fmla="*/ 0 h 29"/>
                  <a:gd name="T12" fmla="*/ 14 w 18"/>
                  <a:gd name="T13" fmla="*/ 0 h 29"/>
                  <a:gd name="T14" fmla="*/ 10 w 18"/>
                  <a:gd name="T15" fmla="*/ 0 h 29"/>
                  <a:gd name="T16" fmla="*/ 7 w 18"/>
                  <a:gd name="T17" fmla="*/ 4 h 29"/>
                  <a:gd name="T18" fmla="*/ 3 w 18"/>
                  <a:gd name="T19" fmla="*/ 11 h 29"/>
                  <a:gd name="T20" fmla="*/ 0 w 18"/>
                  <a:gd name="T21" fmla="*/ 15 h 29"/>
                  <a:gd name="T22" fmla="*/ 0 w 18"/>
                  <a:gd name="T23" fmla="*/ 22 h 29"/>
                  <a:gd name="T24" fmla="*/ 0 w 18"/>
                  <a:gd name="T25" fmla="*/ 29 h 29"/>
                  <a:gd name="T26" fmla="*/ 0 w 18"/>
                  <a:gd name="T27" fmla="*/ 29 h 29"/>
                  <a:gd name="T28" fmla="*/ 3 w 18"/>
                  <a:gd name="T29" fmla="*/ 29 h 29"/>
                  <a:gd name="T30" fmla="*/ 7 w 18"/>
                  <a:gd name="T31" fmla="*/ 29 h 29"/>
                  <a:gd name="T32" fmla="*/ 10 w 18"/>
                  <a:gd name="T33" fmla="*/ 29 h 29"/>
                  <a:gd name="T34" fmla="*/ 14 w 18"/>
                  <a:gd name="T35" fmla="*/ 22 h 29"/>
                  <a:gd name="T36" fmla="*/ 18 w 18"/>
                  <a:gd name="T3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9">
                    <a:moveTo>
                      <a:pt x="18" y="15"/>
                    </a:moveTo>
                    <a:lnTo>
                      <a:pt x="18" y="15"/>
                    </a:lnTo>
                    <a:lnTo>
                      <a:pt x="18" y="11"/>
                    </a:lnTo>
                    <a:lnTo>
                      <a:pt x="18" y="8"/>
                    </a:lnTo>
                    <a:lnTo>
                      <a:pt x="18" y="4"/>
                    </a:lnTo>
                    <a:lnTo>
                      <a:pt x="18" y="0"/>
                    </a:lnTo>
                    <a:lnTo>
                      <a:pt x="14" y="0"/>
                    </a:lnTo>
                    <a:lnTo>
                      <a:pt x="10" y="0"/>
                    </a:lnTo>
                    <a:lnTo>
                      <a:pt x="7" y="4"/>
                    </a:lnTo>
                    <a:lnTo>
                      <a:pt x="3" y="11"/>
                    </a:lnTo>
                    <a:lnTo>
                      <a:pt x="0" y="15"/>
                    </a:lnTo>
                    <a:lnTo>
                      <a:pt x="0" y="22"/>
                    </a:lnTo>
                    <a:lnTo>
                      <a:pt x="0" y="29"/>
                    </a:lnTo>
                    <a:lnTo>
                      <a:pt x="0" y="29"/>
                    </a:lnTo>
                    <a:lnTo>
                      <a:pt x="3" y="29"/>
                    </a:lnTo>
                    <a:lnTo>
                      <a:pt x="7" y="29"/>
                    </a:lnTo>
                    <a:lnTo>
                      <a:pt x="10" y="29"/>
                    </a:lnTo>
                    <a:lnTo>
                      <a:pt x="14" y="22"/>
                    </a:lnTo>
                    <a:lnTo>
                      <a:pt x="18"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5" name="Freeform 359"/>
              <p:cNvSpPr>
                <a:spLocks/>
              </p:cNvSpPr>
              <p:nvPr userDrawn="1"/>
            </p:nvSpPr>
            <p:spPr bwMode="gray">
              <a:xfrm>
                <a:off x="832" y="-2656"/>
                <a:ext cx="120" cy="84"/>
              </a:xfrm>
              <a:custGeom>
                <a:avLst/>
                <a:gdLst>
                  <a:gd name="T0" fmla="*/ 7 w 120"/>
                  <a:gd name="T1" fmla="*/ 70 h 95"/>
                  <a:gd name="T2" fmla="*/ 14 w 120"/>
                  <a:gd name="T3" fmla="*/ 74 h 95"/>
                  <a:gd name="T4" fmla="*/ 25 w 120"/>
                  <a:gd name="T5" fmla="*/ 74 h 95"/>
                  <a:gd name="T6" fmla="*/ 29 w 120"/>
                  <a:gd name="T7" fmla="*/ 70 h 95"/>
                  <a:gd name="T8" fmla="*/ 32 w 120"/>
                  <a:gd name="T9" fmla="*/ 67 h 95"/>
                  <a:gd name="T10" fmla="*/ 39 w 120"/>
                  <a:gd name="T11" fmla="*/ 70 h 95"/>
                  <a:gd name="T12" fmla="*/ 50 w 120"/>
                  <a:gd name="T13" fmla="*/ 70 h 95"/>
                  <a:gd name="T14" fmla="*/ 53 w 120"/>
                  <a:gd name="T15" fmla="*/ 67 h 95"/>
                  <a:gd name="T16" fmla="*/ 60 w 120"/>
                  <a:gd name="T17" fmla="*/ 67 h 95"/>
                  <a:gd name="T18" fmla="*/ 60 w 120"/>
                  <a:gd name="T19" fmla="*/ 70 h 95"/>
                  <a:gd name="T20" fmla="*/ 57 w 120"/>
                  <a:gd name="T21" fmla="*/ 74 h 95"/>
                  <a:gd name="T22" fmla="*/ 43 w 120"/>
                  <a:gd name="T23" fmla="*/ 81 h 95"/>
                  <a:gd name="T24" fmla="*/ 29 w 120"/>
                  <a:gd name="T25" fmla="*/ 88 h 95"/>
                  <a:gd name="T26" fmla="*/ 29 w 120"/>
                  <a:gd name="T27" fmla="*/ 91 h 95"/>
                  <a:gd name="T28" fmla="*/ 39 w 120"/>
                  <a:gd name="T29" fmla="*/ 95 h 95"/>
                  <a:gd name="T30" fmla="*/ 57 w 120"/>
                  <a:gd name="T31" fmla="*/ 91 h 95"/>
                  <a:gd name="T32" fmla="*/ 71 w 120"/>
                  <a:gd name="T33" fmla="*/ 81 h 95"/>
                  <a:gd name="T34" fmla="*/ 78 w 120"/>
                  <a:gd name="T35" fmla="*/ 77 h 95"/>
                  <a:gd name="T36" fmla="*/ 81 w 120"/>
                  <a:gd name="T37" fmla="*/ 74 h 95"/>
                  <a:gd name="T38" fmla="*/ 85 w 120"/>
                  <a:gd name="T39" fmla="*/ 77 h 95"/>
                  <a:gd name="T40" fmla="*/ 88 w 120"/>
                  <a:gd name="T41" fmla="*/ 77 h 95"/>
                  <a:gd name="T42" fmla="*/ 95 w 120"/>
                  <a:gd name="T43" fmla="*/ 74 h 95"/>
                  <a:gd name="T44" fmla="*/ 99 w 120"/>
                  <a:gd name="T45" fmla="*/ 74 h 95"/>
                  <a:gd name="T46" fmla="*/ 110 w 120"/>
                  <a:gd name="T47" fmla="*/ 74 h 95"/>
                  <a:gd name="T48" fmla="*/ 113 w 120"/>
                  <a:gd name="T49" fmla="*/ 70 h 95"/>
                  <a:gd name="T50" fmla="*/ 117 w 120"/>
                  <a:gd name="T51" fmla="*/ 60 h 95"/>
                  <a:gd name="T52" fmla="*/ 120 w 120"/>
                  <a:gd name="T53" fmla="*/ 45 h 95"/>
                  <a:gd name="T54" fmla="*/ 117 w 120"/>
                  <a:gd name="T55" fmla="*/ 35 h 95"/>
                  <a:gd name="T56" fmla="*/ 113 w 120"/>
                  <a:gd name="T57" fmla="*/ 35 h 95"/>
                  <a:gd name="T58" fmla="*/ 106 w 120"/>
                  <a:gd name="T59" fmla="*/ 38 h 95"/>
                  <a:gd name="T60" fmla="*/ 99 w 120"/>
                  <a:gd name="T61" fmla="*/ 38 h 95"/>
                  <a:gd name="T62" fmla="*/ 95 w 120"/>
                  <a:gd name="T63" fmla="*/ 31 h 95"/>
                  <a:gd name="T64" fmla="*/ 88 w 120"/>
                  <a:gd name="T65" fmla="*/ 17 h 95"/>
                  <a:gd name="T66" fmla="*/ 88 w 120"/>
                  <a:gd name="T67" fmla="*/ 7 h 95"/>
                  <a:gd name="T68" fmla="*/ 85 w 120"/>
                  <a:gd name="T69" fmla="*/ 0 h 95"/>
                  <a:gd name="T70" fmla="*/ 81 w 120"/>
                  <a:gd name="T71" fmla="*/ 0 h 95"/>
                  <a:gd name="T72" fmla="*/ 74 w 120"/>
                  <a:gd name="T73" fmla="*/ 3 h 95"/>
                  <a:gd name="T74" fmla="*/ 67 w 120"/>
                  <a:gd name="T75" fmla="*/ 14 h 95"/>
                  <a:gd name="T76" fmla="*/ 67 w 120"/>
                  <a:gd name="T77" fmla="*/ 21 h 95"/>
                  <a:gd name="T78" fmla="*/ 67 w 120"/>
                  <a:gd name="T79" fmla="*/ 28 h 95"/>
                  <a:gd name="T80" fmla="*/ 74 w 120"/>
                  <a:gd name="T81" fmla="*/ 31 h 95"/>
                  <a:gd name="T82" fmla="*/ 67 w 120"/>
                  <a:gd name="T83" fmla="*/ 38 h 95"/>
                  <a:gd name="T84" fmla="*/ 64 w 120"/>
                  <a:gd name="T85" fmla="*/ 45 h 95"/>
                  <a:gd name="T86" fmla="*/ 57 w 120"/>
                  <a:gd name="T87" fmla="*/ 49 h 95"/>
                  <a:gd name="T88" fmla="*/ 57 w 120"/>
                  <a:gd name="T89" fmla="*/ 38 h 95"/>
                  <a:gd name="T90" fmla="*/ 53 w 120"/>
                  <a:gd name="T91" fmla="*/ 28 h 95"/>
                  <a:gd name="T92" fmla="*/ 46 w 120"/>
                  <a:gd name="T93" fmla="*/ 24 h 95"/>
                  <a:gd name="T94" fmla="*/ 39 w 120"/>
                  <a:gd name="T95" fmla="*/ 28 h 95"/>
                  <a:gd name="T96" fmla="*/ 32 w 120"/>
                  <a:gd name="T97" fmla="*/ 24 h 95"/>
                  <a:gd name="T98" fmla="*/ 32 w 120"/>
                  <a:gd name="T99" fmla="*/ 21 h 95"/>
                  <a:gd name="T100" fmla="*/ 25 w 120"/>
                  <a:gd name="T101" fmla="*/ 17 h 95"/>
                  <a:gd name="T102" fmla="*/ 14 w 120"/>
                  <a:gd name="T103" fmla="*/ 17 h 95"/>
                  <a:gd name="T104" fmla="*/ 11 w 120"/>
                  <a:gd name="T105" fmla="*/ 24 h 95"/>
                  <a:gd name="T106" fmla="*/ 7 w 120"/>
                  <a:gd name="T107" fmla="*/ 35 h 95"/>
                  <a:gd name="T108" fmla="*/ 7 w 120"/>
                  <a:gd name="T109" fmla="*/ 35 h 95"/>
                  <a:gd name="T110" fmla="*/ 7 w 120"/>
                  <a:gd name="T111" fmla="*/ 45 h 95"/>
                  <a:gd name="T112" fmla="*/ 4 w 120"/>
                  <a:gd name="T113" fmla="*/ 49 h 95"/>
                  <a:gd name="T114" fmla="*/ 0 w 120"/>
                  <a:gd name="T115" fmla="*/ 56 h 95"/>
                  <a:gd name="T116" fmla="*/ 0 w 120"/>
                  <a:gd name="T117" fmla="*/ 6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0" h="95">
                    <a:moveTo>
                      <a:pt x="7" y="70"/>
                    </a:moveTo>
                    <a:lnTo>
                      <a:pt x="7" y="70"/>
                    </a:lnTo>
                    <a:lnTo>
                      <a:pt x="11" y="74"/>
                    </a:lnTo>
                    <a:lnTo>
                      <a:pt x="14" y="74"/>
                    </a:lnTo>
                    <a:lnTo>
                      <a:pt x="22" y="77"/>
                    </a:lnTo>
                    <a:lnTo>
                      <a:pt x="25" y="74"/>
                    </a:lnTo>
                    <a:lnTo>
                      <a:pt x="25" y="74"/>
                    </a:lnTo>
                    <a:lnTo>
                      <a:pt x="29" y="70"/>
                    </a:lnTo>
                    <a:lnTo>
                      <a:pt x="32" y="67"/>
                    </a:lnTo>
                    <a:lnTo>
                      <a:pt x="32" y="67"/>
                    </a:lnTo>
                    <a:lnTo>
                      <a:pt x="36" y="70"/>
                    </a:lnTo>
                    <a:lnTo>
                      <a:pt x="39" y="70"/>
                    </a:lnTo>
                    <a:lnTo>
                      <a:pt x="46" y="70"/>
                    </a:lnTo>
                    <a:lnTo>
                      <a:pt x="50" y="70"/>
                    </a:lnTo>
                    <a:lnTo>
                      <a:pt x="50" y="67"/>
                    </a:lnTo>
                    <a:lnTo>
                      <a:pt x="53" y="67"/>
                    </a:lnTo>
                    <a:lnTo>
                      <a:pt x="57" y="67"/>
                    </a:lnTo>
                    <a:lnTo>
                      <a:pt x="60" y="67"/>
                    </a:lnTo>
                    <a:lnTo>
                      <a:pt x="64" y="67"/>
                    </a:lnTo>
                    <a:lnTo>
                      <a:pt x="60" y="70"/>
                    </a:lnTo>
                    <a:lnTo>
                      <a:pt x="60" y="74"/>
                    </a:lnTo>
                    <a:lnTo>
                      <a:pt x="57" y="74"/>
                    </a:lnTo>
                    <a:lnTo>
                      <a:pt x="50" y="77"/>
                    </a:lnTo>
                    <a:lnTo>
                      <a:pt x="43" y="81"/>
                    </a:lnTo>
                    <a:lnTo>
                      <a:pt x="36" y="84"/>
                    </a:lnTo>
                    <a:lnTo>
                      <a:pt x="29" y="88"/>
                    </a:lnTo>
                    <a:lnTo>
                      <a:pt x="29" y="91"/>
                    </a:lnTo>
                    <a:lnTo>
                      <a:pt x="29" y="91"/>
                    </a:lnTo>
                    <a:lnTo>
                      <a:pt x="32" y="91"/>
                    </a:lnTo>
                    <a:lnTo>
                      <a:pt x="39" y="95"/>
                    </a:lnTo>
                    <a:lnTo>
                      <a:pt x="50" y="95"/>
                    </a:lnTo>
                    <a:lnTo>
                      <a:pt x="57" y="91"/>
                    </a:lnTo>
                    <a:lnTo>
                      <a:pt x="64" y="84"/>
                    </a:lnTo>
                    <a:lnTo>
                      <a:pt x="71" y="81"/>
                    </a:lnTo>
                    <a:lnTo>
                      <a:pt x="78" y="77"/>
                    </a:lnTo>
                    <a:lnTo>
                      <a:pt x="78" y="77"/>
                    </a:lnTo>
                    <a:lnTo>
                      <a:pt x="78" y="74"/>
                    </a:lnTo>
                    <a:lnTo>
                      <a:pt x="81" y="74"/>
                    </a:lnTo>
                    <a:lnTo>
                      <a:pt x="85" y="74"/>
                    </a:lnTo>
                    <a:lnTo>
                      <a:pt x="85" y="77"/>
                    </a:lnTo>
                    <a:lnTo>
                      <a:pt x="88" y="77"/>
                    </a:lnTo>
                    <a:lnTo>
                      <a:pt x="88" y="77"/>
                    </a:lnTo>
                    <a:lnTo>
                      <a:pt x="92" y="77"/>
                    </a:lnTo>
                    <a:lnTo>
                      <a:pt x="95" y="74"/>
                    </a:lnTo>
                    <a:lnTo>
                      <a:pt x="99" y="74"/>
                    </a:lnTo>
                    <a:lnTo>
                      <a:pt x="99" y="74"/>
                    </a:lnTo>
                    <a:lnTo>
                      <a:pt x="106" y="77"/>
                    </a:lnTo>
                    <a:lnTo>
                      <a:pt x="110" y="74"/>
                    </a:lnTo>
                    <a:lnTo>
                      <a:pt x="113" y="70"/>
                    </a:lnTo>
                    <a:lnTo>
                      <a:pt x="113" y="70"/>
                    </a:lnTo>
                    <a:lnTo>
                      <a:pt x="117" y="63"/>
                    </a:lnTo>
                    <a:lnTo>
                      <a:pt x="117" y="60"/>
                    </a:lnTo>
                    <a:lnTo>
                      <a:pt x="120" y="52"/>
                    </a:lnTo>
                    <a:lnTo>
                      <a:pt x="120" y="45"/>
                    </a:lnTo>
                    <a:lnTo>
                      <a:pt x="120" y="42"/>
                    </a:lnTo>
                    <a:lnTo>
                      <a:pt x="117" y="35"/>
                    </a:lnTo>
                    <a:lnTo>
                      <a:pt x="113" y="35"/>
                    </a:lnTo>
                    <a:lnTo>
                      <a:pt x="113" y="35"/>
                    </a:lnTo>
                    <a:lnTo>
                      <a:pt x="110" y="35"/>
                    </a:lnTo>
                    <a:lnTo>
                      <a:pt x="106" y="38"/>
                    </a:lnTo>
                    <a:lnTo>
                      <a:pt x="103" y="38"/>
                    </a:lnTo>
                    <a:lnTo>
                      <a:pt x="99" y="38"/>
                    </a:lnTo>
                    <a:lnTo>
                      <a:pt x="95" y="31"/>
                    </a:lnTo>
                    <a:lnTo>
                      <a:pt x="95" y="31"/>
                    </a:lnTo>
                    <a:lnTo>
                      <a:pt x="92" y="24"/>
                    </a:lnTo>
                    <a:lnTo>
                      <a:pt x="88" y="17"/>
                    </a:lnTo>
                    <a:lnTo>
                      <a:pt x="88" y="10"/>
                    </a:lnTo>
                    <a:lnTo>
                      <a:pt x="88" y="7"/>
                    </a:lnTo>
                    <a:lnTo>
                      <a:pt x="85" y="0"/>
                    </a:lnTo>
                    <a:lnTo>
                      <a:pt x="85" y="0"/>
                    </a:lnTo>
                    <a:lnTo>
                      <a:pt x="85" y="0"/>
                    </a:lnTo>
                    <a:lnTo>
                      <a:pt x="81" y="0"/>
                    </a:lnTo>
                    <a:lnTo>
                      <a:pt x="78" y="0"/>
                    </a:lnTo>
                    <a:lnTo>
                      <a:pt x="74" y="3"/>
                    </a:lnTo>
                    <a:lnTo>
                      <a:pt x="71" y="7"/>
                    </a:lnTo>
                    <a:lnTo>
                      <a:pt x="67" y="14"/>
                    </a:lnTo>
                    <a:lnTo>
                      <a:pt x="67" y="21"/>
                    </a:lnTo>
                    <a:lnTo>
                      <a:pt x="67" y="21"/>
                    </a:lnTo>
                    <a:lnTo>
                      <a:pt x="67" y="24"/>
                    </a:lnTo>
                    <a:lnTo>
                      <a:pt x="67" y="28"/>
                    </a:lnTo>
                    <a:lnTo>
                      <a:pt x="74" y="28"/>
                    </a:lnTo>
                    <a:lnTo>
                      <a:pt x="74" y="31"/>
                    </a:lnTo>
                    <a:lnTo>
                      <a:pt x="71" y="35"/>
                    </a:lnTo>
                    <a:lnTo>
                      <a:pt x="67" y="38"/>
                    </a:lnTo>
                    <a:lnTo>
                      <a:pt x="67" y="42"/>
                    </a:lnTo>
                    <a:lnTo>
                      <a:pt x="64" y="45"/>
                    </a:lnTo>
                    <a:lnTo>
                      <a:pt x="60" y="49"/>
                    </a:lnTo>
                    <a:lnTo>
                      <a:pt x="57" y="49"/>
                    </a:lnTo>
                    <a:lnTo>
                      <a:pt x="57" y="45"/>
                    </a:lnTo>
                    <a:lnTo>
                      <a:pt x="57" y="38"/>
                    </a:lnTo>
                    <a:lnTo>
                      <a:pt x="57" y="35"/>
                    </a:lnTo>
                    <a:lnTo>
                      <a:pt x="53" y="28"/>
                    </a:lnTo>
                    <a:lnTo>
                      <a:pt x="50" y="24"/>
                    </a:lnTo>
                    <a:lnTo>
                      <a:pt x="46" y="24"/>
                    </a:lnTo>
                    <a:lnTo>
                      <a:pt x="43" y="24"/>
                    </a:lnTo>
                    <a:lnTo>
                      <a:pt x="39" y="28"/>
                    </a:lnTo>
                    <a:lnTo>
                      <a:pt x="36" y="28"/>
                    </a:lnTo>
                    <a:lnTo>
                      <a:pt x="32" y="24"/>
                    </a:lnTo>
                    <a:lnTo>
                      <a:pt x="32" y="21"/>
                    </a:lnTo>
                    <a:lnTo>
                      <a:pt x="32" y="21"/>
                    </a:lnTo>
                    <a:lnTo>
                      <a:pt x="29" y="17"/>
                    </a:lnTo>
                    <a:lnTo>
                      <a:pt x="25" y="17"/>
                    </a:lnTo>
                    <a:lnTo>
                      <a:pt x="22" y="17"/>
                    </a:lnTo>
                    <a:lnTo>
                      <a:pt x="14" y="17"/>
                    </a:lnTo>
                    <a:lnTo>
                      <a:pt x="11" y="21"/>
                    </a:lnTo>
                    <a:lnTo>
                      <a:pt x="11" y="24"/>
                    </a:lnTo>
                    <a:lnTo>
                      <a:pt x="11" y="35"/>
                    </a:lnTo>
                    <a:lnTo>
                      <a:pt x="7" y="35"/>
                    </a:lnTo>
                    <a:lnTo>
                      <a:pt x="7" y="35"/>
                    </a:lnTo>
                    <a:lnTo>
                      <a:pt x="7" y="35"/>
                    </a:lnTo>
                    <a:lnTo>
                      <a:pt x="7" y="38"/>
                    </a:lnTo>
                    <a:lnTo>
                      <a:pt x="7" y="45"/>
                    </a:lnTo>
                    <a:lnTo>
                      <a:pt x="7" y="49"/>
                    </a:lnTo>
                    <a:lnTo>
                      <a:pt x="4" y="49"/>
                    </a:lnTo>
                    <a:lnTo>
                      <a:pt x="0" y="52"/>
                    </a:lnTo>
                    <a:lnTo>
                      <a:pt x="0" y="56"/>
                    </a:lnTo>
                    <a:lnTo>
                      <a:pt x="0" y="60"/>
                    </a:lnTo>
                    <a:lnTo>
                      <a:pt x="0" y="63"/>
                    </a:lnTo>
                    <a:lnTo>
                      <a:pt x="7"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6" name="Freeform 360"/>
              <p:cNvSpPr>
                <a:spLocks/>
              </p:cNvSpPr>
              <p:nvPr userDrawn="1"/>
            </p:nvSpPr>
            <p:spPr bwMode="gray">
              <a:xfrm>
                <a:off x="1024" y="-2797"/>
                <a:ext cx="28" cy="53"/>
              </a:xfrm>
              <a:custGeom>
                <a:avLst/>
                <a:gdLst>
                  <a:gd name="T0" fmla="*/ 17 w 21"/>
                  <a:gd name="T1" fmla="*/ 38 h 53"/>
                  <a:gd name="T2" fmla="*/ 10 w 21"/>
                  <a:gd name="T3" fmla="*/ 10 h 53"/>
                  <a:gd name="T4" fmla="*/ 10 w 21"/>
                  <a:gd name="T5" fmla="*/ 10 h 53"/>
                  <a:gd name="T6" fmla="*/ 7 w 21"/>
                  <a:gd name="T7" fmla="*/ 7 h 53"/>
                  <a:gd name="T8" fmla="*/ 7 w 21"/>
                  <a:gd name="T9" fmla="*/ 3 h 53"/>
                  <a:gd name="T10" fmla="*/ 7 w 21"/>
                  <a:gd name="T11" fmla="*/ 3 h 53"/>
                  <a:gd name="T12" fmla="*/ 3 w 21"/>
                  <a:gd name="T13" fmla="*/ 0 h 53"/>
                  <a:gd name="T14" fmla="*/ 3 w 21"/>
                  <a:gd name="T15" fmla="*/ 3 h 53"/>
                  <a:gd name="T16" fmla="*/ 0 w 21"/>
                  <a:gd name="T17" fmla="*/ 7 h 53"/>
                  <a:gd name="T18" fmla="*/ 0 w 21"/>
                  <a:gd name="T19" fmla="*/ 14 h 53"/>
                  <a:gd name="T20" fmla="*/ 0 w 21"/>
                  <a:gd name="T21" fmla="*/ 24 h 53"/>
                  <a:gd name="T22" fmla="*/ 0 w 21"/>
                  <a:gd name="T23" fmla="*/ 28 h 53"/>
                  <a:gd name="T24" fmla="*/ 0 w 21"/>
                  <a:gd name="T25" fmla="*/ 31 h 53"/>
                  <a:gd name="T26" fmla="*/ 3 w 21"/>
                  <a:gd name="T27" fmla="*/ 38 h 53"/>
                  <a:gd name="T28" fmla="*/ 3 w 21"/>
                  <a:gd name="T29" fmla="*/ 42 h 53"/>
                  <a:gd name="T30" fmla="*/ 10 w 21"/>
                  <a:gd name="T31" fmla="*/ 49 h 53"/>
                  <a:gd name="T32" fmla="*/ 17 w 21"/>
                  <a:gd name="T33" fmla="*/ 53 h 53"/>
                  <a:gd name="T34" fmla="*/ 17 w 21"/>
                  <a:gd name="T35" fmla="*/ 53 h 53"/>
                  <a:gd name="T36" fmla="*/ 17 w 21"/>
                  <a:gd name="T37" fmla="*/ 53 h 53"/>
                  <a:gd name="T38" fmla="*/ 21 w 21"/>
                  <a:gd name="T39" fmla="*/ 49 h 53"/>
                  <a:gd name="T40" fmla="*/ 21 w 21"/>
                  <a:gd name="T41" fmla="*/ 49 h 53"/>
                  <a:gd name="T42" fmla="*/ 21 w 21"/>
                  <a:gd name="T43" fmla="*/ 42 h 53"/>
                  <a:gd name="T44" fmla="*/ 17 w 21"/>
                  <a:gd name="T45" fmla="*/ 38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53">
                    <a:moveTo>
                      <a:pt x="17" y="38"/>
                    </a:moveTo>
                    <a:lnTo>
                      <a:pt x="10" y="10"/>
                    </a:lnTo>
                    <a:lnTo>
                      <a:pt x="10" y="10"/>
                    </a:lnTo>
                    <a:lnTo>
                      <a:pt x="7" y="7"/>
                    </a:lnTo>
                    <a:lnTo>
                      <a:pt x="7" y="3"/>
                    </a:lnTo>
                    <a:lnTo>
                      <a:pt x="7" y="3"/>
                    </a:lnTo>
                    <a:lnTo>
                      <a:pt x="3" y="0"/>
                    </a:lnTo>
                    <a:lnTo>
                      <a:pt x="3" y="3"/>
                    </a:lnTo>
                    <a:lnTo>
                      <a:pt x="0" y="7"/>
                    </a:lnTo>
                    <a:lnTo>
                      <a:pt x="0" y="14"/>
                    </a:lnTo>
                    <a:lnTo>
                      <a:pt x="0" y="24"/>
                    </a:lnTo>
                    <a:lnTo>
                      <a:pt x="0" y="28"/>
                    </a:lnTo>
                    <a:lnTo>
                      <a:pt x="0" y="31"/>
                    </a:lnTo>
                    <a:lnTo>
                      <a:pt x="3" y="38"/>
                    </a:lnTo>
                    <a:lnTo>
                      <a:pt x="3" y="42"/>
                    </a:lnTo>
                    <a:lnTo>
                      <a:pt x="10" y="49"/>
                    </a:lnTo>
                    <a:lnTo>
                      <a:pt x="17" y="53"/>
                    </a:lnTo>
                    <a:lnTo>
                      <a:pt x="17" y="53"/>
                    </a:lnTo>
                    <a:lnTo>
                      <a:pt x="17" y="53"/>
                    </a:lnTo>
                    <a:lnTo>
                      <a:pt x="21" y="49"/>
                    </a:lnTo>
                    <a:lnTo>
                      <a:pt x="21" y="49"/>
                    </a:lnTo>
                    <a:lnTo>
                      <a:pt x="21" y="42"/>
                    </a:lnTo>
                    <a:lnTo>
                      <a:pt x="17" y="3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7" name="Freeform 361"/>
              <p:cNvSpPr>
                <a:spLocks/>
              </p:cNvSpPr>
              <p:nvPr userDrawn="1"/>
            </p:nvSpPr>
            <p:spPr bwMode="gray">
              <a:xfrm>
                <a:off x="970" y="-2723"/>
                <a:ext cx="82" cy="79"/>
              </a:xfrm>
              <a:custGeom>
                <a:avLst/>
                <a:gdLst>
                  <a:gd name="T0" fmla="*/ 0 w 77"/>
                  <a:gd name="T1" fmla="*/ 24 h 95"/>
                  <a:gd name="T2" fmla="*/ 7 w 77"/>
                  <a:gd name="T3" fmla="*/ 35 h 95"/>
                  <a:gd name="T4" fmla="*/ 14 w 77"/>
                  <a:gd name="T5" fmla="*/ 53 h 95"/>
                  <a:gd name="T6" fmla="*/ 21 w 77"/>
                  <a:gd name="T7" fmla="*/ 53 h 95"/>
                  <a:gd name="T8" fmla="*/ 31 w 77"/>
                  <a:gd name="T9" fmla="*/ 56 h 95"/>
                  <a:gd name="T10" fmla="*/ 39 w 77"/>
                  <a:gd name="T11" fmla="*/ 60 h 95"/>
                  <a:gd name="T12" fmla="*/ 39 w 77"/>
                  <a:gd name="T13" fmla="*/ 77 h 95"/>
                  <a:gd name="T14" fmla="*/ 49 w 77"/>
                  <a:gd name="T15" fmla="*/ 91 h 95"/>
                  <a:gd name="T16" fmla="*/ 63 w 77"/>
                  <a:gd name="T17" fmla="*/ 95 h 95"/>
                  <a:gd name="T18" fmla="*/ 77 w 77"/>
                  <a:gd name="T19" fmla="*/ 88 h 95"/>
                  <a:gd name="T20" fmla="*/ 77 w 77"/>
                  <a:gd name="T21" fmla="*/ 88 h 95"/>
                  <a:gd name="T22" fmla="*/ 70 w 77"/>
                  <a:gd name="T23" fmla="*/ 88 h 95"/>
                  <a:gd name="T24" fmla="*/ 67 w 77"/>
                  <a:gd name="T25" fmla="*/ 91 h 95"/>
                  <a:gd name="T26" fmla="*/ 67 w 77"/>
                  <a:gd name="T27" fmla="*/ 91 h 95"/>
                  <a:gd name="T28" fmla="*/ 67 w 77"/>
                  <a:gd name="T29" fmla="*/ 77 h 95"/>
                  <a:gd name="T30" fmla="*/ 63 w 77"/>
                  <a:gd name="T31" fmla="*/ 56 h 95"/>
                  <a:gd name="T32" fmla="*/ 60 w 77"/>
                  <a:gd name="T33" fmla="*/ 45 h 95"/>
                  <a:gd name="T34" fmla="*/ 63 w 77"/>
                  <a:gd name="T35" fmla="*/ 35 h 95"/>
                  <a:gd name="T36" fmla="*/ 70 w 77"/>
                  <a:gd name="T37" fmla="*/ 24 h 95"/>
                  <a:gd name="T38" fmla="*/ 70 w 77"/>
                  <a:gd name="T39" fmla="*/ 10 h 95"/>
                  <a:gd name="T40" fmla="*/ 63 w 77"/>
                  <a:gd name="T41" fmla="*/ 3 h 95"/>
                  <a:gd name="T42" fmla="*/ 56 w 77"/>
                  <a:gd name="T43" fmla="*/ 3 h 95"/>
                  <a:gd name="T44" fmla="*/ 46 w 77"/>
                  <a:gd name="T45" fmla="*/ 0 h 95"/>
                  <a:gd name="T46" fmla="*/ 39 w 77"/>
                  <a:gd name="T47" fmla="*/ 0 h 95"/>
                  <a:gd name="T48" fmla="*/ 39 w 77"/>
                  <a:gd name="T49" fmla="*/ 10 h 95"/>
                  <a:gd name="T50" fmla="*/ 42 w 77"/>
                  <a:gd name="T51" fmla="*/ 24 h 95"/>
                  <a:gd name="T52" fmla="*/ 46 w 77"/>
                  <a:gd name="T53" fmla="*/ 35 h 95"/>
                  <a:gd name="T54" fmla="*/ 42 w 77"/>
                  <a:gd name="T55" fmla="*/ 42 h 95"/>
                  <a:gd name="T56" fmla="*/ 31 w 77"/>
                  <a:gd name="T57" fmla="*/ 35 h 95"/>
                  <a:gd name="T58" fmla="*/ 17 w 77"/>
                  <a:gd name="T59" fmla="*/ 21 h 95"/>
                  <a:gd name="T60" fmla="*/ 14 w 77"/>
                  <a:gd name="T61" fmla="*/ 10 h 95"/>
                  <a:gd name="T62" fmla="*/ 10 w 77"/>
                  <a:gd name="T63" fmla="*/ 7 h 95"/>
                  <a:gd name="T64" fmla="*/ 3 w 77"/>
                  <a:gd name="T65" fmla="*/ 7 h 95"/>
                  <a:gd name="T66" fmla="*/ 0 w 77"/>
                  <a:gd name="T67" fmla="*/ 10 h 95"/>
                  <a:gd name="T68" fmla="*/ 0 w 77"/>
                  <a:gd name="T69" fmla="*/ 2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95">
                    <a:moveTo>
                      <a:pt x="0" y="21"/>
                    </a:moveTo>
                    <a:lnTo>
                      <a:pt x="0" y="24"/>
                    </a:lnTo>
                    <a:lnTo>
                      <a:pt x="3" y="28"/>
                    </a:lnTo>
                    <a:lnTo>
                      <a:pt x="7" y="35"/>
                    </a:lnTo>
                    <a:lnTo>
                      <a:pt x="14" y="45"/>
                    </a:lnTo>
                    <a:lnTo>
                      <a:pt x="14" y="53"/>
                    </a:lnTo>
                    <a:lnTo>
                      <a:pt x="17" y="53"/>
                    </a:lnTo>
                    <a:lnTo>
                      <a:pt x="21" y="53"/>
                    </a:lnTo>
                    <a:lnTo>
                      <a:pt x="24" y="53"/>
                    </a:lnTo>
                    <a:lnTo>
                      <a:pt x="31" y="56"/>
                    </a:lnTo>
                    <a:lnTo>
                      <a:pt x="35" y="56"/>
                    </a:lnTo>
                    <a:lnTo>
                      <a:pt x="39" y="60"/>
                    </a:lnTo>
                    <a:lnTo>
                      <a:pt x="39" y="67"/>
                    </a:lnTo>
                    <a:lnTo>
                      <a:pt x="39" y="77"/>
                    </a:lnTo>
                    <a:lnTo>
                      <a:pt x="42" y="84"/>
                    </a:lnTo>
                    <a:lnTo>
                      <a:pt x="49" y="91"/>
                    </a:lnTo>
                    <a:lnTo>
                      <a:pt x="56" y="95"/>
                    </a:lnTo>
                    <a:lnTo>
                      <a:pt x="63" y="95"/>
                    </a:lnTo>
                    <a:lnTo>
                      <a:pt x="70" y="91"/>
                    </a:lnTo>
                    <a:lnTo>
                      <a:pt x="77" y="88"/>
                    </a:lnTo>
                    <a:lnTo>
                      <a:pt x="77" y="88"/>
                    </a:lnTo>
                    <a:lnTo>
                      <a:pt x="77" y="88"/>
                    </a:lnTo>
                    <a:lnTo>
                      <a:pt x="74" y="88"/>
                    </a:lnTo>
                    <a:lnTo>
                      <a:pt x="70" y="88"/>
                    </a:lnTo>
                    <a:lnTo>
                      <a:pt x="70" y="91"/>
                    </a:lnTo>
                    <a:lnTo>
                      <a:pt x="67" y="91"/>
                    </a:lnTo>
                    <a:lnTo>
                      <a:pt x="67" y="91"/>
                    </a:lnTo>
                    <a:lnTo>
                      <a:pt x="67" y="91"/>
                    </a:lnTo>
                    <a:lnTo>
                      <a:pt x="67" y="84"/>
                    </a:lnTo>
                    <a:lnTo>
                      <a:pt x="67" y="77"/>
                    </a:lnTo>
                    <a:lnTo>
                      <a:pt x="63" y="67"/>
                    </a:lnTo>
                    <a:lnTo>
                      <a:pt x="63" y="56"/>
                    </a:lnTo>
                    <a:lnTo>
                      <a:pt x="60" y="45"/>
                    </a:lnTo>
                    <a:lnTo>
                      <a:pt x="60" y="45"/>
                    </a:lnTo>
                    <a:lnTo>
                      <a:pt x="63" y="42"/>
                    </a:lnTo>
                    <a:lnTo>
                      <a:pt x="63" y="35"/>
                    </a:lnTo>
                    <a:lnTo>
                      <a:pt x="67" y="31"/>
                    </a:lnTo>
                    <a:lnTo>
                      <a:pt x="70" y="24"/>
                    </a:lnTo>
                    <a:lnTo>
                      <a:pt x="70" y="17"/>
                    </a:lnTo>
                    <a:lnTo>
                      <a:pt x="70" y="10"/>
                    </a:lnTo>
                    <a:lnTo>
                      <a:pt x="67" y="7"/>
                    </a:lnTo>
                    <a:lnTo>
                      <a:pt x="63" y="3"/>
                    </a:lnTo>
                    <a:lnTo>
                      <a:pt x="60" y="3"/>
                    </a:lnTo>
                    <a:lnTo>
                      <a:pt x="56" y="3"/>
                    </a:lnTo>
                    <a:lnTo>
                      <a:pt x="53" y="0"/>
                    </a:lnTo>
                    <a:lnTo>
                      <a:pt x="46" y="0"/>
                    </a:lnTo>
                    <a:lnTo>
                      <a:pt x="42" y="0"/>
                    </a:lnTo>
                    <a:lnTo>
                      <a:pt x="39" y="0"/>
                    </a:lnTo>
                    <a:lnTo>
                      <a:pt x="35" y="7"/>
                    </a:lnTo>
                    <a:lnTo>
                      <a:pt x="39" y="10"/>
                    </a:lnTo>
                    <a:lnTo>
                      <a:pt x="39" y="17"/>
                    </a:lnTo>
                    <a:lnTo>
                      <a:pt x="42" y="24"/>
                    </a:lnTo>
                    <a:lnTo>
                      <a:pt x="42" y="31"/>
                    </a:lnTo>
                    <a:lnTo>
                      <a:pt x="46" y="35"/>
                    </a:lnTo>
                    <a:lnTo>
                      <a:pt x="46" y="38"/>
                    </a:lnTo>
                    <a:lnTo>
                      <a:pt x="42" y="42"/>
                    </a:lnTo>
                    <a:lnTo>
                      <a:pt x="39" y="38"/>
                    </a:lnTo>
                    <a:lnTo>
                      <a:pt x="31" y="35"/>
                    </a:lnTo>
                    <a:lnTo>
                      <a:pt x="21" y="28"/>
                    </a:lnTo>
                    <a:lnTo>
                      <a:pt x="17" y="21"/>
                    </a:lnTo>
                    <a:lnTo>
                      <a:pt x="14" y="10"/>
                    </a:lnTo>
                    <a:lnTo>
                      <a:pt x="14" y="10"/>
                    </a:lnTo>
                    <a:lnTo>
                      <a:pt x="14" y="10"/>
                    </a:lnTo>
                    <a:lnTo>
                      <a:pt x="10" y="7"/>
                    </a:lnTo>
                    <a:lnTo>
                      <a:pt x="7" y="7"/>
                    </a:lnTo>
                    <a:lnTo>
                      <a:pt x="3" y="7"/>
                    </a:lnTo>
                    <a:lnTo>
                      <a:pt x="0" y="7"/>
                    </a:lnTo>
                    <a:lnTo>
                      <a:pt x="0" y="10"/>
                    </a:lnTo>
                    <a:lnTo>
                      <a:pt x="0" y="14"/>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8" name="Freeform 362"/>
              <p:cNvSpPr>
                <a:spLocks/>
              </p:cNvSpPr>
              <p:nvPr userDrawn="1"/>
            </p:nvSpPr>
            <p:spPr bwMode="gray">
              <a:xfrm>
                <a:off x="1052" y="-2663"/>
                <a:ext cx="41" cy="49"/>
              </a:xfrm>
              <a:custGeom>
                <a:avLst/>
                <a:gdLst>
                  <a:gd name="T0" fmla="*/ 24 w 42"/>
                  <a:gd name="T1" fmla="*/ 49 h 49"/>
                  <a:gd name="T2" fmla="*/ 24 w 42"/>
                  <a:gd name="T3" fmla="*/ 49 h 49"/>
                  <a:gd name="T4" fmla="*/ 31 w 42"/>
                  <a:gd name="T5" fmla="*/ 45 h 49"/>
                  <a:gd name="T6" fmla="*/ 35 w 42"/>
                  <a:gd name="T7" fmla="*/ 45 h 49"/>
                  <a:gd name="T8" fmla="*/ 39 w 42"/>
                  <a:gd name="T9" fmla="*/ 38 h 49"/>
                  <a:gd name="T10" fmla="*/ 42 w 42"/>
                  <a:gd name="T11" fmla="*/ 38 h 49"/>
                  <a:gd name="T12" fmla="*/ 42 w 42"/>
                  <a:gd name="T13" fmla="*/ 35 h 49"/>
                  <a:gd name="T14" fmla="*/ 42 w 42"/>
                  <a:gd name="T15" fmla="*/ 28 h 49"/>
                  <a:gd name="T16" fmla="*/ 42 w 42"/>
                  <a:gd name="T17" fmla="*/ 21 h 49"/>
                  <a:gd name="T18" fmla="*/ 39 w 42"/>
                  <a:gd name="T19" fmla="*/ 14 h 49"/>
                  <a:gd name="T20" fmla="*/ 39 w 42"/>
                  <a:gd name="T21" fmla="*/ 14 h 49"/>
                  <a:gd name="T22" fmla="*/ 35 w 42"/>
                  <a:gd name="T23" fmla="*/ 10 h 49"/>
                  <a:gd name="T24" fmla="*/ 31 w 42"/>
                  <a:gd name="T25" fmla="*/ 7 h 49"/>
                  <a:gd name="T26" fmla="*/ 24 w 42"/>
                  <a:gd name="T27" fmla="*/ 3 h 49"/>
                  <a:gd name="T28" fmla="*/ 17 w 42"/>
                  <a:gd name="T29" fmla="*/ 0 h 49"/>
                  <a:gd name="T30" fmla="*/ 10 w 42"/>
                  <a:gd name="T31" fmla="*/ 3 h 49"/>
                  <a:gd name="T32" fmla="*/ 10 w 42"/>
                  <a:gd name="T33" fmla="*/ 3 h 49"/>
                  <a:gd name="T34" fmla="*/ 7 w 42"/>
                  <a:gd name="T35" fmla="*/ 3 h 49"/>
                  <a:gd name="T36" fmla="*/ 7 w 42"/>
                  <a:gd name="T37" fmla="*/ 3 h 49"/>
                  <a:gd name="T38" fmla="*/ 3 w 42"/>
                  <a:gd name="T39" fmla="*/ 0 h 49"/>
                  <a:gd name="T40" fmla="*/ 3 w 42"/>
                  <a:gd name="T41" fmla="*/ 3 h 49"/>
                  <a:gd name="T42" fmla="*/ 0 w 42"/>
                  <a:gd name="T43" fmla="*/ 3 h 49"/>
                  <a:gd name="T44" fmla="*/ 0 w 42"/>
                  <a:gd name="T45" fmla="*/ 7 h 49"/>
                  <a:gd name="T46" fmla="*/ 3 w 42"/>
                  <a:gd name="T47" fmla="*/ 14 h 49"/>
                  <a:gd name="T48" fmla="*/ 3 w 42"/>
                  <a:gd name="T49" fmla="*/ 17 h 49"/>
                  <a:gd name="T50" fmla="*/ 3 w 42"/>
                  <a:gd name="T51" fmla="*/ 21 h 49"/>
                  <a:gd name="T52" fmla="*/ 3 w 42"/>
                  <a:gd name="T53" fmla="*/ 28 h 49"/>
                  <a:gd name="T54" fmla="*/ 0 w 42"/>
                  <a:gd name="T55" fmla="*/ 35 h 49"/>
                  <a:gd name="T56" fmla="*/ 0 w 42"/>
                  <a:gd name="T57" fmla="*/ 42 h 49"/>
                  <a:gd name="T58" fmla="*/ 14 w 42"/>
                  <a:gd name="T59" fmla="*/ 38 h 49"/>
                  <a:gd name="T60" fmla="*/ 24 w 42"/>
                  <a:gd name="T6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2" h="49">
                    <a:moveTo>
                      <a:pt x="24" y="49"/>
                    </a:moveTo>
                    <a:lnTo>
                      <a:pt x="24" y="49"/>
                    </a:lnTo>
                    <a:lnTo>
                      <a:pt x="31" y="45"/>
                    </a:lnTo>
                    <a:lnTo>
                      <a:pt x="35" y="45"/>
                    </a:lnTo>
                    <a:lnTo>
                      <a:pt x="39" y="38"/>
                    </a:lnTo>
                    <a:lnTo>
                      <a:pt x="42" y="38"/>
                    </a:lnTo>
                    <a:lnTo>
                      <a:pt x="42" y="35"/>
                    </a:lnTo>
                    <a:lnTo>
                      <a:pt x="42" y="28"/>
                    </a:lnTo>
                    <a:lnTo>
                      <a:pt x="42" y="21"/>
                    </a:lnTo>
                    <a:lnTo>
                      <a:pt x="39" y="14"/>
                    </a:lnTo>
                    <a:lnTo>
                      <a:pt x="39" y="14"/>
                    </a:lnTo>
                    <a:lnTo>
                      <a:pt x="35" y="10"/>
                    </a:lnTo>
                    <a:lnTo>
                      <a:pt x="31" y="7"/>
                    </a:lnTo>
                    <a:lnTo>
                      <a:pt x="24" y="3"/>
                    </a:lnTo>
                    <a:lnTo>
                      <a:pt x="17" y="0"/>
                    </a:lnTo>
                    <a:lnTo>
                      <a:pt x="10" y="3"/>
                    </a:lnTo>
                    <a:lnTo>
                      <a:pt x="10" y="3"/>
                    </a:lnTo>
                    <a:lnTo>
                      <a:pt x="7" y="3"/>
                    </a:lnTo>
                    <a:lnTo>
                      <a:pt x="7" y="3"/>
                    </a:lnTo>
                    <a:lnTo>
                      <a:pt x="3" y="0"/>
                    </a:lnTo>
                    <a:lnTo>
                      <a:pt x="3" y="3"/>
                    </a:lnTo>
                    <a:lnTo>
                      <a:pt x="0" y="3"/>
                    </a:lnTo>
                    <a:lnTo>
                      <a:pt x="0" y="7"/>
                    </a:lnTo>
                    <a:lnTo>
                      <a:pt x="3" y="14"/>
                    </a:lnTo>
                    <a:lnTo>
                      <a:pt x="3" y="17"/>
                    </a:lnTo>
                    <a:lnTo>
                      <a:pt x="3" y="21"/>
                    </a:lnTo>
                    <a:lnTo>
                      <a:pt x="3" y="28"/>
                    </a:lnTo>
                    <a:lnTo>
                      <a:pt x="0" y="35"/>
                    </a:lnTo>
                    <a:lnTo>
                      <a:pt x="0" y="42"/>
                    </a:lnTo>
                    <a:lnTo>
                      <a:pt x="14" y="38"/>
                    </a:lnTo>
                    <a:lnTo>
                      <a:pt x="24"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9" name="Freeform 363"/>
              <p:cNvSpPr>
                <a:spLocks/>
              </p:cNvSpPr>
              <p:nvPr userDrawn="1"/>
            </p:nvSpPr>
            <p:spPr bwMode="gray">
              <a:xfrm>
                <a:off x="1104" y="-2681"/>
                <a:ext cx="173" cy="102"/>
              </a:xfrm>
              <a:custGeom>
                <a:avLst/>
                <a:gdLst>
                  <a:gd name="T0" fmla="*/ 28 w 176"/>
                  <a:gd name="T1" fmla="*/ 28 h 102"/>
                  <a:gd name="T2" fmla="*/ 31 w 176"/>
                  <a:gd name="T3" fmla="*/ 25 h 102"/>
                  <a:gd name="T4" fmla="*/ 35 w 176"/>
                  <a:gd name="T5" fmla="*/ 28 h 102"/>
                  <a:gd name="T6" fmla="*/ 38 w 176"/>
                  <a:gd name="T7" fmla="*/ 39 h 102"/>
                  <a:gd name="T8" fmla="*/ 45 w 176"/>
                  <a:gd name="T9" fmla="*/ 74 h 102"/>
                  <a:gd name="T10" fmla="*/ 42 w 176"/>
                  <a:gd name="T11" fmla="*/ 74 h 102"/>
                  <a:gd name="T12" fmla="*/ 38 w 176"/>
                  <a:gd name="T13" fmla="*/ 81 h 102"/>
                  <a:gd name="T14" fmla="*/ 42 w 176"/>
                  <a:gd name="T15" fmla="*/ 92 h 102"/>
                  <a:gd name="T16" fmla="*/ 52 w 176"/>
                  <a:gd name="T17" fmla="*/ 92 h 102"/>
                  <a:gd name="T18" fmla="*/ 56 w 176"/>
                  <a:gd name="T19" fmla="*/ 92 h 102"/>
                  <a:gd name="T20" fmla="*/ 63 w 176"/>
                  <a:gd name="T21" fmla="*/ 88 h 102"/>
                  <a:gd name="T22" fmla="*/ 70 w 176"/>
                  <a:gd name="T23" fmla="*/ 92 h 102"/>
                  <a:gd name="T24" fmla="*/ 74 w 176"/>
                  <a:gd name="T25" fmla="*/ 95 h 102"/>
                  <a:gd name="T26" fmla="*/ 84 w 176"/>
                  <a:gd name="T27" fmla="*/ 102 h 102"/>
                  <a:gd name="T28" fmla="*/ 102 w 176"/>
                  <a:gd name="T29" fmla="*/ 102 h 102"/>
                  <a:gd name="T30" fmla="*/ 123 w 176"/>
                  <a:gd name="T31" fmla="*/ 102 h 102"/>
                  <a:gd name="T32" fmla="*/ 123 w 176"/>
                  <a:gd name="T33" fmla="*/ 99 h 102"/>
                  <a:gd name="T34" fmla="*/ 126 w 176"/>
                  <a:gd name="T35" fmla="*/ 92 h 102"/>
                  <a:gd name="T36" fmla="*/ 130 w 176"/>
                  <a:gd name="T37" fmla="*/ 92 h 102"/>
                  <a:gd name="T38" fmla="*/ 144 w 176"/>
                  <a:gd name="T39" fmla="*/ 99 h 102"/>
                  <a:gd name="T40" fmla="*/ 151 w 176"/>
                  <a:gd name="T41" fmla="*/ 99 h 102"/>
                  <a:gd name="T42" fmla="*/ 158 w 176"/>
                  <a:gd name="T43" fmla="*/ 95 h 102"/>
                  <a:gd name="T44" fmla="*/ 162 w 176"/>
                  <a:gd name="T45" fmla="*/ 88 h 102"/>
                  <a:gd name="T46" fmla="*/ 162 w 176"/>
                  <a:gd name="T47" fmla="*/ 81 h 102"/>
                  <a:gd name="T48" fmla="*/ 169 w 176"/>
                  <a:gd name="T49" fmla="*/ 77 h 102"/>
                  <a:gd name="T50" fmla="*/ 172 w 176"/>
                  <a:gd name="T51" fmla="*/ 70 h 102"/>
                  <a:gd name="T52" fmla="*/ 172 w 176"/>
                  <a:gd name="T53" fmla="*/ 67 h 102"/>
                  <a:gd name="T54" fmla="*/ 176 w 176"/>
                  <a:gd name="T55" fmla="*/ 63 h 102"/>
                  <a:gd name="T56" fmla="*/ 169 w 176"/>
                  <a:gd name="T57" fmla="*/ 56 h 102"/>
                  <a:gd name="T58" fmla="*/ 148 w 176"/>
                  <a:gd name="T59" fmla="*/ 53 h 102"/>
                  <a:gd name="T60" fmla="*/ 141 w 176"/>
                  <a:gd name="T61" fmla="*/ 49 h 102"/>
                  <a:gd name="T62" fmla="*/ 123 w 176"/>
                  <a:gd name="T63" fmla="*/ 46 h 102"/>
                  <a:gd name="T64" fmla="*/ 116 w 176"/>
                  <a:gd name="T65" fmla="*/ 49 h 102"/>
                  <a:gd name="T66" fmla="*/ 105 w 176"/>
                  <a:gd name="T67" fmla="*/ 53 h 102"/>
                  <a:gd name="T68" fmla="*/ 95 w 176"/>
                  <a:gd name="T69" fmla="*/ 53 h 102"/>
                  <a:gd name="T70" fmla="*/ 63 w 176"/>
                  <a:gd name="T71" fmla="*/ 35 h 102"/>
                  <a:gd name="T72" fmla="*/ 60 w 176"/>
                  <a:gd name="T73" fmla="*/ 28 h 102"/>
                  <a:gd name="T74" fmla="*/ 52 w 176"/>
                  <a:gd name="T75" fmla="*/ 25 h 102"/>
                  <a:gd name="T76" fmla="*/ 49 w 176"/>
                  <a:gd name="T77" fmla="*/ 25 h 102"/>
                  <a:gd name="T78" fmla="*/ 52 w 176"/>
                  <a:gd name="T79" fmla="*/ 21 h 102"/>
                  <a:gd name="T80" fmla="*/ 52 w 176"/>
                  <a:gd name="T81" fmla="*/ 18 h 102"/>
                  <a:gd name="T82" fmla="*/ 49 w 176"/>
                  <a:gd name="T83" fmla="*/ 11 h 102"/>
                  <a:gd name="T84" fmla="*/ 42 w 176"/>
                  <a:gd name="T85" fmla="*/ 11 h 102"/>
                  <a:gd name="T86" fmla="*/ 38 w 176"/>
                  <a:gd name="T87" fmla="*/ 11 h 102"/>
                  <a:gd name="T88" fmla="*/ 35 w 176"/>
                  <a:gd name="T89" fmla="*/ 14 h 102"/>
                  <a:gd name="T90" fmla="*/ 28 w 176"/>
                  <a:gd name="T91" fmla="*/ 14 h 102"/>
                  <a:gd name="T92" fmla="*/ 28 w 176"/>
                  <a:gd name="T93" fmla="*/ 7 h 102"/>
                  <a:gd name="T94" fmla="*/ 17 w 176"/>
                  <a:gd name="T95" fmla="*/ 3 h 102"/>
                  <a:gd name="T96" fmla="*/ 10 w 176"/>
                  <a:gd name="T97" fmla="*/ 3 h 102"/>
                  <a:gd name="T98" fmla="*/ 7 w 176"/>
                  <a:gd name="T99" fmla="*/ 0 h 102"/>
                  <a:gd name="T100" fmla="*/ 0 w 176"/>
                  <a:gd name="T101" fmla="*/ 0 h 102"/>
                  <a:gd name="T102" fmla="*/ 0 w 176"/>
                  <a:gd name="T103" fmla="*/ 7 h 102"/>
                  <a:gd name="T104" fmla="*/ 3 w 176"/>
                  <a:gd name="T105" fmla="*/ 25 h 102"/>
                  <a:gd name="T106" fmla="*/ 3 w 176"/>
                  <a:gd name="T107" fmla="*/ 28 h 102"/>
                  <a:gd name="T108" fmla="*/ 7 w 176"/>
                  <a:gd name="T109" fmla="*/ 35 h 102"/>
                  <a:gd name="T110" fmla="*/ 17 w 176"/>
                  <a:gd name="T111" fmla="*/ 3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102">
                    <a:moveTo>
                      <a:pt x="28" y="28"/>
                    </a:moveTo>
                    <a:lnTo>
                      <a:pt x="28" y="28"/>
                    </a:lnTo>
                    <a:lnTo>
                      <a:pt x="28" y="25"/>
                    </a:lnTo>
                    <a:lnTo>
                      <a:pt x="31" y="25"/>
                    </a:lnTo>
                    <a:lnTo>
                      <a:pt x="31" y="25"/>
                    </a:lnTo>
                    <a:lnTo>
                      <a:pt x="35" y="28"/>
                    </a:lnTo>
                    <a:lnTo>
                      <a:pt x="35" y="32"/>
                    </a:lnTo>
                    <a:lnTo>
                      <a:pt x="38" y="39"/>
                    </a:lnTo>
                    <a:lnTo>
                      <a:pt x="38" y="53"/>
                    </a:lnTo>
                    <a:lnTo>
                      <a:pt x="45" y="74"/>
                    </a:lnTo>
                    <a:lnTo>
                      <a:pt x="42" y="74"/>
                    </a:lnTo>
                    <a:lnTo>
                      <a:pt x="42" y="74"/>
                    </a:lnTo>
                    <a:lnTo>
                      <a:pt x="38" y="77"/>
                    </a:lnTo>
                    <a:lnTo>
                      <a:pt x="38" y="81"/>
                    </a:lnTo>
                    <a:lnTo>
                      <a:pt x="38" y="85"/>
                    </a:lnTo>
                    <a:lnTo>
                      <a:pt x="42" y="92"/>
                    </a:lnTo>
                    <a:lnTo>
                      <a:pt x="45" y="92"/>
                    </a:lnTo>
                    <a:lnTo>
                      <a:pt x="52" y="92"/>
                    </a:lnTo>
                    <a:lnTo>
                      <a:pt x="56" y="92"/>
                    </a:lnTo>
                    <a:lnTo>
                      <a:pt x="56" y="92"/>
                    </a:lnTo>
                    <a:lnTo>
                      <a:pt x="60" y="92"/>
                    </a:lnTo>
                    <a:lnTo>
                      <a:pt x="63" y="88"/>
                    </a:lnTo>
                    <a:lnTo>
                      <a:pt x="67" y="88"/>
                    </a:lnTo>
                    <a:lnTo>
                      <a:pt x="70" y="92"/>
                    </a:lnTo>
                    <a:lnTo>
                      <a:pt x="74" y="95"/>
                    </a:lnTo>
                    <a:lnTo>
                      <a:pt x="74" y="95"/>
                    </a:lnTo>
                    <a:lnTo>
                      <a:pt x="81" y="99"/>
                    </a:lnTo>
                    <a:lnTo>
                      <a:pt x="84" y="102"/>
                    </a:lnTo>
                    <a:lnTo>
                      <a:pt x="91" y="102"/>
                    </a:lnTo>
                    <a:lnTo>
                      <a:pt x="102" y="102"/>
                    </a:lnTo>
                    <a:lnTo>
                      <a:pt x="112" y="102"/>
                    </a:lnTo>
                    <a:lnTo>
                      <a:pt x="123" y="102"/>
                    </a:lnTo>
                    <a:lnTo>
                      <a:pt x="123" y="99"/>
                    </a:lnTo>
                    <a:lnTo>
                      <a:pt x="123" y="99"/>
                    </a:lnTo>
                    <a:lnTo>
                      <a:pt x="123" y="95"/>
                    </a:lnTo>
                    <a:lnTo>
                      <a:pt x="126" y="92"/>
                    </a:lnTo>
                    <a:lnTo>
                      <a:pt x="126" y="92"/>
                    </a:lnTo>
                    <a:lnTo>
                      <a:pt x="130" y="92"/>
                    </a:lnTo>
                    <a:lnTo>
                      <a:pt x="137" y="95"/>
                    </a:lnTo>
                    <a:lnTo>
                      <a:pt x="144" y="99"/>
                    </a:lnTo>
                    <a:lnTo>
                      <a:pt x="148" y="99"/>
                    </a:lnTo>
                    <a:lnTo>
                      <a:pt x="151" y="99"/>
                    </a:lnTo>
                    <a:lnTo>
                      <a:pt x="155" y="99"/>
                    </a:lnTo>
                    <a:lnTo>
                      <a:pt x="158" y="95"/>
                    </a:lnTo>
                    <a:lnTo>
                      <a:pt x="162" y="92"/>
                    </a:lnTo>
                    <a:lnTo>
                      <a:pt x="162" y="88"/>
                    </a:lnTo>
                    <a:lnTo>
                      <a:pt x="162" y="81"/>
                    </a:lnTo>
                    <a:lnTo>
                      <a:pt x="162" y="81"/>
                    </a:lnTo>
                    <a:lnTo>
                      <a:pt x="165" y="77"/>
                    </a:lnTo>
                    <a:lnTo>
                      <a:pt x="169" y="77"/>
                    </a:lnTo>
                    <a:lnTo>
                      <a:pt x="172" y="74"/>
                    </a:lnTo>
                    <a:lnTo>
                      <a:pt x="172" y="70"/>
                    </a:lnTo>
                    <a:lnTo>
                      <a:pt x="172" y="70"/>
                    </a:lnTo>
                    <a:lnTo>
                      <a:pt x="172" y="67"/>
                    </a:lnTo>
                    <a:lnTo>
                      <a:pt x="176" y="63"/>
                    </a:lnTo>
                    <a:lnTo>
                      <a:pt x="176" y="63"/>
                    </a:lnTo>
                    <a:lnTo>
                      <a:pt x="172" y="60"/>
                    </a:lnTo>
                    <a:lnTo>
                      <a:pt x="169" y="56"/>
                    </a:lnTo>
                    <a:lnTo>
                      <a:pt x="162" y="53"/>
                    </a:lnTo>
                    <a:lnTo>
                      <a:pt x="148" y="53"/>
                    </a:lnTo>
                    <a:lnTo>
                      <a:pt x="144" y="49"/>
                    </a:lnTo>
                    <a:lnTo>
                      <a:pt x="141" y="49"/>
                    </a:lnTo>
                    <a:lnTo>
                      <a:pt x="134" y="46"/>
                    </a:lnTo>
                    <a:lnTo>
                      <a:pt x="123" y="46"/>
                    </a:lnTo>
                    <a:lnTo>
                      <a:pt x="116" y="46"/>
                    </a:lnTo>
                    <a:lnTo>
                      <a:pt x="116" y="49"/>
                    </a:lnTo>
                    <a:lnTo>
                      <a:pt x="112" y="49"/>
                    </a:lnTo>
                    <a:lnTo>
                      <a:pt x="105" y="53"/>
                    </a:lnTo>
                    <a:lnTo>
                      <a:pt x="102" y="53"/>
                    </a:lnTo>
                    <a:lnTo>
                      <a:pt x="95" y="53"/>
                    </a:lnTo>
                    <a:lnTo>
                      <a:pt x="84" y="46"/>
                    </a:lnTo>
                    <a:lnTo>
                      <a:pt x="63" y="35"/>
                    </a:lnTo>
                    <a:lnTo>
                      <a:pt x="63" y="32"/>
                    </a:lnTo>
                    <a:lnTo>
                      <a:pt x="60" y="28"/>
                    </a:lnTo>
                    <a:lnTo>
                      <a:pt x="56" y="25"/>
                    </a:lnTo>
                    <a:lnTo>
                      <a:pt x="52" y="25"/>
                    </a:lnTo>
                    <a:lnTo>
                      <a:pt x="52" y="25"/>
                    </a:lnTo>
                    <a:lnTo>
                      <a:pt x="49" y="25"/>
                    </a:lnTo>
                    <a:lnTo>
                      <a:pt x="49" y="21"/>
                    </a:lnTo>
                    <a:lnTo>
                      <a:pt x="52" y="21"/>
                    </a:lnTo>
                    <a:lnTo>
                      <a:pt x="52" y="18"/>
                    </a:lnTo>
                    <a:lnTo>
                      <a:pt x="52" y="18"/>
                    </a:lnTo>
                    <a:lnTo>
                      <a:pt x="52" y="14"/>
                    </a:lnTo>
                    <a:lnTo>
                      <a:pt x="49" y="11"/>
                    </a:lnTo>
                    <a:lnTo>
                      <a:pt x="45" y="11"/>
                    </a:lnTo>
                    <a:lnTo>
                      <a:pt x="42" y="11"/>
                    </a:lnTo>
                    <a:lnTo>
                      <a:pt x="42" y="11"/>
                    </a:lnTo>
                    <a:lnTo>
                      <a:pt x="38" y="11"/>
                    </a:lnTo>
                    <a:lnTo>
                      <a:pt x="35" y="14"/>
                    </a:lnTo>
                    <a:lnTo>
                      <a:pt x="35" y="14"/>
                    </a:lnTo>
                    <a:lnTo>
                      <a:pt x="31" y="14"/>
                    </a:lnTo>
                    <a:lnTo>
                      <a:pt x="28" y="14"/>
                    </a:lnTo>
                    <a:lnTo>
                      <a:pt x="28" y="7"/>
                    </a:lnTo>
                    <a:lnTo>
                      <a:pt x="28" y="7"/>
                    </a:lnTo>
                    <a:lnTo>
                      <a:pt x="24" y="3"/>
                    </a:lnTo>
                    <a:lnTo>
                      <a:pt x="17" y="3"/>
                    </a:lnTo>
                    <a:lnTo>
                      <a:pt x="10" y="3"/>
                    </a:lnTo>
                    <a:lnTo>
                      <a:pt x="10" y="3"/>
                    </a:lnTo>
                    <a:lnTo>
                      <a:pt x="7" y="0"/>
                    </a:lnTo>
                    <a:lnTo>
                      <a:pt x="7" y="0"/>
                    </a:lnTo>
                    <a:lnTo>
                      <a:pt x="3" y="0"/>
                    </a:lnTo>
                    <a:lnTo>
                      <a:pt x="0" y="0"/>
                    </a:lnTo>
                    <a:lnTo>
                      <a:pt x="0" y="3"/>
                    </a:lnTo>
                    <a:lnTo>
                      <a:pt x="0" y="7"/>
                    </a:lnTo>
                    <a:lnTo>
                      <a:pt x="0" y="14"/>
                    </a:lnTo>
                    <a:lnTo>
                      <a:pt x="3" y="25"/>
                    </a:lnTo>
                    <a:lnTo>
                      <a:pt x="3" y="28"/>
                    </a:lnTo>
                    <a:lnTo>
                      <a:pt x="3" y="28"/>
                    </a:lnTo>
                    <a:lnTo>
                      <a:pt x="3" y="32"/>
                    </a:lnTo>
                    <a:lnTo>
                      <a:pt x="7" y="35"/>
                    </a:lnTo>
                    <a:lnTo>
                      <a:pt x="14" y="35"/>
                    </a:lnTo>
                    <a:lnTo>
                      <a:pt x="17" y="32"/>
                    </a:lnTo>
                    <a:lnTo>
                      <a:pt x="28"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0" name="Freeform 364"/>
              <p:cNvSpPr>
                <a:spLocks/>
              </p:cNvSpPr>
              <p:nvPr userDrawn="1"/>
            </p:nvSpPr>
            <p:spPr bwMode="gray">
              <a:xfrm>
                <a:off x="1009" y="-2896"/>
                <a:ext cx="91" cy="109"/>
              </a:xfrm>
              <a:custGeom>
                <a:avLst/>
                <a:gdLst>
                  <a:gd name="T0" fmla="*/ 21 w 91"/>
                  <a:gd name="T1" fmla="*/ 35 h 109"/>
                  <a:gd name="T2" fmla="*/ 28 w 91"/>
                  <a:gd name="T3" fmla="*/ 42 h 109"/>
                  <a:gd name="T4" fmla="*/ 28 w 91"/>
                  <a:gd name="T5" fmla="*/ 46 h 109"/>
                  <a:gd name="T6" fmla="*/ 49 w 91"/>
                  <a:gd name="T7" fmla="*/ 71 h 109"/>
                  <a:gd name="T8" fmla="*/ 59 w 91"/>
                  <a:gd name="T9" fmla="*/ 78 h 109"/>
                  <a:gd name="T10" fmla="*/ 66 w 91"/>
                  <a:gd name="T11" fmla="*/ 81 h 109"/>
                  <a:gd name="T12" fmla="*/ 73 w 91"/>
                  <a:gd name="T13" fmla="*/ 81 h 109"/>
                  <a:gd name="T14" fmla="*/ 77 w 91"/>
                  <a:gd name="T15" fmla="*/ 92 h 109"/>
                  <a:gd name="T16" fmla="*/ 81 w 91"/>
                  <a:gd name="T17" fmla="*/ 99 h 109"/>
                  <a:gd name="T18" fmla="*/ 81 w 91"/>
                  <a:gd name="T19" fmla="*/ 106 h 109"/>
                  <a:gd name="T20" fmla="*/ 84 w 91"/>
                  <a:gd name="T21" fmla="*/ 106 h 109"/>
                  <a:gd name="T22" fmla="*/ 88 w 91"/>
                  <a:gd name="T23" fmla="*/ 99 h 109"/>
                  <a:gd name="T24" fmla="*/ 91 w 91"/>
                  <a:gd name="T25" fmla="*/ 95 h 109"/>
                  <a:gd name="T26" fmla="*/ 84 w 91"/>
                  <a:gd name="T27" fmla="*/ 78 h 109"/>
                  <a:gd name="T28" fmla="*/ 88 w 91"/>
                  <a:gd name="T29" fmla="*/ 63 h 109"/>
                  <a:gd name="T30" fmla="*/ 91 w 91"/>
                  <a:gd name="T31" fmla="*/ 49 h 109"/>
                  <a:gd name="T32" fmla="*/ 91 w 91"/>
                  <a:gd name="T33" fmla="*/ 39 h 109"/>
                  <a:gd name="T34" fmla="*/ 88 w 91"/>
                  <a:gd name="T35" fmla="*/ 28 h 109"/>
                  <a:gd name="T36" fmla="*/ 84 w 91"/>
                  <a:gd name="T37" fmla="*/ 28 h 109"/>
                  <a:gd name="T38" fmla="*/ 81 w 91"/>
                  <a:gd name="T39" fmla="*/ 32 h 109"/>
                  <a:gd name="T40" fmla="*/ 77 w 91"/>
                  <a:gd name="T41" fmla="*/ 35 h 109"/>
                  <a:gd name="T42" fmla="*/ 70 w 91"/>
                  <a:gd name="T43" fmla="*/ 49 h 109"/>
                  <a:gd name="T44" fmla="*/ 66 w 91"/>
                  <a:gd name="T45" fmla="*/ 46 h 109"/>
                  <a:gd name="T46" fmla="*/ 59 w 91"/>
                  <a:gd name="T47" fmla="*/ 35 h 109"/>
                  <a:gd name="T48" fmla="*/ 59 w 91"/>
                  <a:gd name="T49" fmla="*/ 21 h 109"/>
                  <a:gd name="T50" fmla="*/ 59 w 91"/>
                  <a:gd name="T51" fmla="*/ 14 h 109"/>
                  <a:gd name="T52" fmla="*/ 49 w 91"/>
                  <a:gd name="T53" fmla="*/ 11 h 109"/>
                  <a:gd name="T54" fmla="*/ 45 w 91"/>
                  <a:gd name="T55" fmla="*/ 14 h 109"/>
                  <a:gd name="T56" fmla="*/ 42 w 91"/>
                  <a:gd name="T57" fmla="*/ 21 h 109"/>
                  <a:gd name="T58" fmla="*/ 42 w 91"/>
                  <a:gd name="T59" fmla="*/ 28 h 109"/>
                  <a:gd name="T60" fmla="*/ 35 w 91"/>
                  <a:gd name="T61" fmla="*/ 25 h 109"/>
                  <a:gd name="T62" fmla="*/ 31 w 91"/>
                  <a:gd name="T63" fmla="*/ 18 h 109"/>
                  <a:gd name="T64" fmla="*/ 28 w 91"/>
                  <a:gd name="T65" fmla="*/ 11 h 109"/>
                  <a:gd name="T66" fmla="*/ 21 w 91"/>
                  <a:gd name="T67" fmla="*/ 4 h 109"/>
                  <a:gd name="T68" fmla="*/ 10 w 91"/>
                  <a:gd name="T69" fmla="*/ 0 h 109"/>
                  <a:gd name="T70" fmla="*/ 7 w 91"/>
                  <a:gd name="T71" fmla="*/ 0 h 109"/>
                  <a:gd name="T72" fmla="*/ 0 w 91"/>
                  <a:gd name="T73" fmla="*/ 11 h 109"/>
                  <a:gd name="T74" fmla="*/ 3 w 91"/>
                  <a:gd name="T75" fmla="*/ 21 h 109"/>
                  <a:gd name="T76" fmla="*/ 14 w 91"/>
                  <a:gd name="T77" fmla="*/ 28 h 109"/>
                  <a:gd name="T78" fmla="*/ 14 w 91"/>
                  <a:gd name="T79" fmla="*/ 3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1" h="109">
                    <a:moveTo>
                      <a:pt x="14" y="32"/>
                    </a:moveTo>
                    <a:lnTo>
                      <a:pt x="21" y="35"/>
                    </a:lnTo>
                    <a:lnTo>
                      <a:pt x="24" y="39"/>
                    </a:lnTo>
                    <a:lnTo>
                      <a:pt x="28" y="42"/>
                    </a:lnTo>
                    <a:lnTo>
                      <a:pt x="28" y="46"/>
                    </a:lnTo>
                    <a:lnTo>
                      <a:pt x="28" y="46"/>
                    </a:lnTo>
                    <a:lnTo>
                      <a:pt x="42" y="63"/>
                    </a:lnTo>
                    <a:lnTo>
                      <a:pt x="49" y="71"/>
                    </a:lnTo>
                    <a:lnTo>
                      <a:pt x="56" y="74"/>
                    </a:lnTo>
                    <a:lnTo>
                      <a:pt x="59" y="78"/>
                    </a:lnTo>
                    <a:lnTo>
                      <a:pt x="66" y="81"/>
                    </a:lnTo>
                    <a:lnTo>
                      <a:pt x="66" y="81"/>
                    </a:lnTo>
                    <a:lnTo>
                      <a:pt x="70" y="78"/>
                    </a:lnTo>
                    <a:lnTo>
                      <a:pt x="73" y="81"/>
                    </a:lnTo>
                    <a:lnTo>
                      <a:pt x="77" y="85"/>
                    </a:lnTo>
                    <a:lnTo>
                      <a:pt x="77" y="92"/>
                    </a:lnTo>
                    <a:lnTo>
                      <a:pt x="81" y="95"/>
                    </a:lnTo>
                    <a:lnTo>
                      <a:pt x="81" y="99"/>
                    </a:lnTo>
                    <a:lnTo>
                      <a:pt x="81" y="102"/>
                    </a:lnTo>
                    <a:lnTo>
                      <a:pt x="81" y="106"/>
                    </a:lnTo>
                    <a:lnTo>
                      <a:pt x="84" y="109"/>
                    </a:lnTo>
                    <a:lnTo>
                      <a:pt x="84" y="106"/>
                    </a:lnTo>
                    <a:lnTo>
                      <a:pt x="88" y="102"/>
                    </a:lnTo>
                    <a:lnTo>
                      <a:pt x="88" y="99"/>
                    </a:lnTo>
                    <a:lnTo>
                      <a:pt x="91" y="95"/>
                    </a:lnTo>
                    <a:lnTo>
                      <a:pt x="91" y="95"/>
                    </a:lnTo>
                    <a:lnTo>
                      <a:pt x="88" y="88"/>
                    </a:lnTo>
                    <a:lnTo>
                      <a:pt x="84" y="78"/>
                    </a:lnTo>
                    <a:lnTo>
                      <a:pt x="84" y="71"/>
                    </a:lnTo>
                    <a:lnTo>
                      <a:pt x="88" y="63"/>
                    </a:lnTo>
                    <a:lnTo>
                      <a:pt x="88" y="53"/>
                    </a:lnTo>
                    <a:lnTo>
                      <a:pt x="91" y="49"/>
                    </a:lnTo>
                    <a:lnTo>
                      <a:pt x="91" y="46"/>
                    </a:lnTo>
                    <a:lnTo>
                      <a:pt x="91" y="39"/>
                    </a:lnTo>
                    <a:lnTo>
                      <a:pt x="88" y="32"/>
                    </a:lnTo>
                    <a:lnTo>
                      <a:pt x="88" y="28"/>
                    </a:lnTo>
                    <a:lnTo>
                      <a:pt x="84" y="28"/>
                    </a:lnTo>
                    <a:lnTo>
                      <a:pt x="84" y="28"/>
                    </a:lnTo>
                    <a:lnTo>
                      <a:pt x="81" y="32"/>
                    </a:lnTo>
                    <a:lnTo>
                      <a:pt x="81" y="32"/>
                    </a:lnTo>
                    <a:lnTo>
                      <a:pt x="77" y="35"/>
                    </a:lnTo>
                    <a:lnTo>
                      <a:pt x="77" y="35"/>
                    </a:lnTo>
                    <a:lnTo>
                      <a:pt x="73" y="42"/>
                    </a:lnTo>
                    <a:lnTo>
                      <a:pt x="70" y="49"/>
                    </a:lnTo>
                    <a:lnTo>
                      <a:pt x="70" y="49"/>
                    </a:lnTo>
                    <a:lnTo>
                      <a:pt x="66" y="46"/>
                    </a:lnTo>
                    <a:lnTo>
                      <a:pt x="63" y="42"/>
                    </a:lnTo>
                    <a:lnTo>
                      <a:pt x="59" y="35"/>
                    </a:lnTo>
                    <a:lnTo>
                      <a:pt x="59" y="28"/>
                    </a:lnTo>
                    <a:lnTo>
                      <a:pt x="59" y="21"/>
                    </a:lnTo>
                    <a:lnTo>
                      <a:pt x="59" y="18"/>
                    </a:lnTo>
                    <a:lnTo>
                      <a:pt x="59" y="14"/>
                    </a:lnTo>
                    <a:lnTo>
                      <a:pt x="56" y="11"/>
                    </a:lnTo>
                    <a:lnTo>
                      <a:pt x="49" y="11"/>
                    </a:lnTo>
                    <a:lnTo>
                      <a:pt x="45" y="11"/>
                    </a:lnTo>
                    <a:lnTo>
                      <a:pt x="45" y="14"/>
                    </a:lnTo>
                    <a:lnTo>
                      <a:pt x="45" y="18"/>
                    </a:lnTo>
                    <a:lnTo>
                      <a:pt x="42" y="21"/>
                    </a:lnTo>
                    <a:lnTo>
                      <a:pt x="42" y="25"/>
                    </a:lnTo>
                    <a:lnTo>
                      <a:pt x="42" y="28"/>
                    </a:lnTo>
                    <a:lnTo>
                      <a:pt x="38" y="28"/>
                    </a:lnTo>
                    <a:lnTo>
                      <a:pt x="35" y="25"/>
                    </a:lnTo>
                    <a:lnTo>
                      <a:pt x="31" y="21"/>
                    </a:lnTo>
                    <a:lnTo>
                      <a:pt x="31" y="18"/>
                    </a:lnTo>
                    <a:lnTo>
                      <a:pt x="31" y="18"/>
                    </a:lnTo>
                    <a:lnTo>
                      <a:pt x="28" y="11"/>
                    </a:lnTo>
                    <a:lnTo>
                      <a:pt x="24" y="7"/>
                    </a:lnTo>
                    <a:lnTo>
                      <a:pt x="21" y="4"/>
                    </a:lnTo>
                    <a:lnTo>
                      <a:pt x="17" y="0"/>
                    </a:lnTo>
                    <a:lnTo>
                      <a:pt x="10" y="0"/>
                    </a:lnTo>
                    <a:lnTo>
                      <a:pt x="10" y="0"/>
                    </a:lnTo>
                    <a:lnTo>
                      <a:pt x="7" y="0"/>
                    </a:lnTo>
                    <a:lnTo>
                      <a:pt x="0" y="7"/>
                    </a:lnTo>
                    <a:lnTo>
                      <a:pt x="0" y="11"/>
                    </a:lnTo>
                    <a:lnTo>
                      <a:pt x="0" y="18"/>
                    </a:lnTo>
                    <a:lnTo>
                      <a:pt x="3" y="21"/>
                    </a:lnTo>
                    <a:lnTo>
                      <a:pt x="10" y="25"/>
                    </a:lnTo>
                    <a:lnTo>
                      <a:pt x="14" y="28"/>
                    </a:lnTo>
                    <a:lnTo>
                      <a:pt x="14" y="32"/>
                    </a:lnTo>
                    <a:lnTo>
                      <a:pt x="14"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1" name="Freeform 365"/>
              <p:cNvSpPr>
                <a:spLocks/>
              </p:cNvSpPr>
              <p:nvPr userDrawn="1"/>
            </p:nvSpPr>
            <p:spPr bwMode="gray">
              <a:xfrm>
                <a:off x="1118" y="-2850"/>
                <a:ext cx="47" cy="63"/>
              </a:xfrm>
              <a:custGeom>
                <a:avLst/>
                <a:gdLst>
                  <a:gd name="T0" fmla="*/ 42 w 42"/>
                  <a:gd name="T1" fmla="*/ 42 h 56"/>
                  <a:gd name="T2" fmla="*/ 17 w 42"/>
                  <a:gd name="T3" fmla="*/ 0 h 56"/>
                  <a:gd name="T4" fmla="*/ 17 w 42"/>
                  <a:gd name="T5" fmla="*/ 0 h 56"/>
                  <a:gd name="T6" fmla="*/ 14 w 42"/>
                  <a:gd name="T7" fmla="*/ 0 h 56"/>
                  <a:gd name="T8" fmla="*/ 10 w 42"/>
                  <a:gd name="T9" fmla="*/ 3 h 56"/>
                  <a:gd name="T10" fmla="*/ 7 w 42"/>
                  <a:gd name="T11" fmla="*/ 7 h 56"/>
                  <a:gd name="T12" fmla="*/ 3 w 42"/>
                  <a:gd name="T13" fmla="*/ 14 h 56"/>
                  <a:gd name="T14" fmla="*/ 3 w 42"/>
                  <a:gd name="T15" fmla="*/ 25 h 56"/>
                  <a:gd name="T16" fmla="*/ 0 w 42"/>
                  <a:gd name="T17" fmla="*/ 49 h 56"/>
                  <a:gd name="T18" fmla="*/ 3 w 42"/>
                  <a:gd name="T19" fmla="*/ 49 h 56"/>
                  <a:gd name="T20" fmla="*/ 7 w 42"/>
                  <a:gd name="T21" fmla="*/ 53 h 56"/>
                  <a:gd name="T22" fmla="*/ 10 w 42"/>
                  <a:gd name="T23" fmla="*/ 53 h 56"/>
                  <a:gd name="T24" fmla="*/ 17 w 42"/>
                  <a:gd name="T25" fmla="*/ 56 h 56"/>
                  <a:gd name="T26" fmla="*/ 24 w 42"/>
                  <a:gd name="T27" fmla="*/ 56 h 56"/>
                  <a:gd name="T28" fmla="*/ 31 w 42"/>
                  <a:gd name="T29" fmla="*/ 56 h 56"/>
                  <a:gd name="T30" fmla="*/ 35 w 42"/>
                  <a:gd name="T31" fmla="*/ 53 h 56"/>
                  <a:gd name="T32" fmla="*/ 38 w 42"/>
                  <a:gd name="T33" fmla="*/ 49 h 56"/>
                  <a:gd name="T34" fmla="*/ 42 w 42"/>
                  <a:gd name="T35"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56">
                    <a:moveTo>
                      <a:pt x="42" y="42"/>
                    </a:moveTo>
                    <a:lnTo>
                      <a:pt x="17" y="0"/>
                    </a:lnTo>
                    <a:lnTo>
                      <a:pt x="17" y="0"/>
                    </a:lnTo>
                    <a:lnTo>
                      <a:pt x="14" y="0"/>
                    </a:lnTo>
                    <a:lnTo>
                      <a:pt x="10" y="3"/>
                    </a:lnTo>
                    <a:lnTo>
                      <a:pt x="7" y="7"/>
                    </a:lnTo>
                    <a:lnTo>
                      <a:pt x="3" y="14"/>
                    </a:lnTo>
                    <a:lnTo>
                      <a:pt x="3" y="25"/>
                    </a:lnTo>
                    <a:lnTo>
                      <a:pt x="0" y="49"/>
                    </a:lnTo>
                    <a:lnTo>
                      <a:pt x="3" y="49"/>
                    </a:lnTo>
                    <a:lnTo>
                      <a:pt x="7" y="53"/>
                    </a:lnTo>
                    <a:lnTo>
                      <a:pt x="10" y="53"/>
                    </a:lnTo>
                    <a:lnTo>
                      <a:pt x="17" y="56"/>
                    </a:lnTo>
                    <a:lnTo>
                      <a:pt x="24" y="56"/>
                    </a:lnTo>
                    <a:lnTo>
                      <a:pt x="31" y="56"/>
                    </a:lnTo>
                    <a:lnTo>
                      <a:pt x="35" y="53"/>
                    </a:lnTo>
                    <a:lnTo>
                      <a:pt x="38" y="49"/>
                    </a:lnTo>
                    <a:lnTo>
                      <a:pt x="42"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2" name="Freeform 366"/>
              <p:cNvSpPr>
                <a:spLocks/>
              </p:cNvSpPr>
              <p:nvPr userDrawn="1"/>
            </p:nvSpPr>
            <p:spPr bwMode="gray">
              <a:xfrm>
                <a:off x="1252" y="-2840"/>
                <a:ext cx="83" cy="155"/>
              </a:xfrm>
              <a:custGeom>
                <a:avLst/>
                <a:gdLst>
                  <a:gd name="T0" fmla="*/ 3 w 74"/>
                  <a:gd name="T1" fmla="*/ 88 h 155"/>
                  <a:gd name="T2" fmla="*/ 10 w 74"/>
                  <a:gd name="T3" fmla="*/ 88 h 155"/>
                  <a:gd name="T4" fmla="*/ 14 w 74"/>
                  <a:gd name="T5" fmla="*/ 96 h 155"/>
                  <a:gd name="T6" fmla="*/ 17 w 74"/>
                  <a:gd name="T7" fmla="*/ 103 h 155"/>
                  <a:gd name="T8" fmla="*/ 17 w 74"/>
                  <a:gd name="T9" fmla="*/ 110 h 155"/>
                  <a:gd name="T10" fmla="*/ 14 w 74"/>
                  <a:gd name="T11" fmla="*/ 117 h 155"/>
                  <a:gd name="T12" fmla="*/ 10 w 74"/>
                  <a:gd name="T13" fmla="*/ 117 h 155"/>
                  <a:gd name="T14" fmla="*/ 10 w 74"/>
                  <a:gd name="T15" fmla="*/ 127 h 155"/>
                  <a:gd name="T16" fmla="*/ 14 w 74"/>
                  <a:gd name="T17" fmla="*/ 134 h 155"/>
                  <a:gd name="T18" fmla="*/ 10 w 74"/>
                  <a:gd name="T19" fmla="*/ 141 h 155"/>
                  <a:gd name="T20" fmla="*/ 17 w 74"/>
                  <a:gd name="T21" fmla="*/ 152 h 155"/>
                  <a:gd name="T22" fmla="*/ 28 w 74"/>
                  <a:gd name="T23" fmla="*/ 155 h 155"/>
                  <a:gd name="T24" fmla="*/ 35 w 74"/>
                  <a:gd name="T25" fmla="*/ 155 h 155"/>
                  <a:gd name="T26" fmla="*/ 38 w 74"/>
                  <a:gd name="T27" fmla="*/ 155 h 155"/>
                  <a:gd name="T28" fmla="*/ 45 w 74"/>
                  <a:gd name="T29" fmla="*/ 152 h 155"/>
                  <a:gd name="T30" fmla="*/ 52 w 74"/>
                  <a:gd name="T31" fmla="*/ 141 h 155"/>
                  <a:gd name="T32" fmla="*/ 56 w 74"/>
                  <a:gd name="T33" fmla="*/ 138 h 155"/>
                  <a:gd name="T34" fmla="*/ 59 w 74"/>
                  <a:gd name="T35" fmla="*/ 124 h 155"/>
                  <a:gd name="T36" fmla="*/ 67 w 74"/>
                  <a:gd name="T37" fmla="*/ 117 h 155"/>
                  <a:gd name="T38" fmla="*/ 70 w 74"/>
                  <a:gd name="T39" fmla="*/ 110 h 155"/>
                  <a:gd name="T40" fmla="*/ 74 w 74"/>
                  <a:gd name="T41" fmla="*/ 88 h 155"/>
                  <a:gd name="T42" fmla="*/ 67 w 74"/>
                  <a:gd name="T43" fmla="*/ 85 h 155"/>
                  <a:gd name="T44" fmla="*/ 59 w 74"/>
                  <a:gd name="T45" fmla="*/ 85 h 155"/>
                  <a:gd name="T46" fmla="*/ 56 w 74"/>
                  <a:gd name="T47" fmla="*/ 85 h 155"/>
                  <a:gd name="T48" fmla="*/ 52 w 74"/>
                  <a:gd name="T49" fmla="*/ 85 h 155"/>
                  <a:gd name="T50" fmla="*/ 56 w 74"/>
                  <a:gd name="T51" fmla="*/ 78 h 155"/>
                  <a:gd name="T52" fmla="*/ 59 w 74"/>
                  <a:gd name="T53" fmla="*/ 78 h 155"/>
                  <a:gd name="T54" fmla="*/ 59 w 74"/>
                  <a:gd name="T55" fmla="*/ 67 h 155"/>
                  <a:gd name="T56" fmla="*/ 59 w 74"/>
                  <a:gd name="T57" fmla="*/ 60 h 155"/>
                  <a:gd name="T58" fmla="*/ 56 w 74"/>
                  <a:gd name="T59" fmla="*/ 46 h 155"/>
                  <a:gd name="T60" fmla="*/ 45 w 74"/>
                  <a:gd name="T61" fmla="*/ 32 h 155"/>
                  <a:gd name="T62" fmla="*/ 42 w 74"/>
                  <a:gd name="T63" fmla="*/ 29 h 155"/>
                  <a:gd name="T64" fmla="*/ 35 w 74"/>
                  <a:gd name="T65" fmla="*/ 18 h 155"/>
                  <a:gd name="T66" fmla="*/ 28 w 74"/>
                  <a:gd name="T67" fmla="*/ 15 h 155"/>
                  <a:gd name="T68" fmla="*/ 24 w 74"/>
                  <a:gd name="T69" fmla="*/ 11 h 155"/>
                  <a:gd name="T70" fmla="*/ 21 w 74"/>
                  <a:gd name="T71" fmla="*/ 4 h 155"/>
                  <a:gd name="T72" fmla="*/ 17 w 74"/>
                  <a:gd name="T73" fmla="*/ 0 h 155"/>
                  <a:gd name="T74" fmla="*/ 10 w 74"/>
                  <a:gd name="T75" fmla="*/ 4 h 155"/>
                  <a:gd name="T76" fmla="*/ 10 w 74"/>
                  <a:gd name="T77" fmla="*/ 7 h 155"/>
                  <a:gd name="T78" fmla="*/ 14 w 74"/>
                  <a:gd name="T79" fmla="*/ 15 h 155"/>
                  <a:gd name="T80" fmla="*/ 10 w 74"/>
                  <a:gd name="T81" fmla="*/ 22 h 155"/>
                  <a:gd name="T82" fmla="*/ 7 w 74"/>
                  <a:gd name="T83" fmla="*/ 29 h 155"/>
                  <a:gd name="T84" fmla="*/ 3 w 74"/>
                  <a:gd name="T85" fmla="*/ 43 h 155"/>
                  <a:gd name="T86" fmla="*/ 3 w 74"/>
                  <a:gd name="T87" fmla="*/ 60 h 155"/>
                  <a:gd name="T88" fmla="*/ 0 w 74"/>
                  <a:gd name="T89" fmla="*/ 64 h 155"/>
                  <a:gd name="T90" fmla="*/ 0 w 74"/>
                  <a:gd name="T91" fmla="*/ 67 h 155"/>
                  <a:gd name="T92" fmla="*/ 7 w 74"/>
                  <a:gd name="T93" fmla="*/ 8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 h="155">
                    <a:moveTo>
                      <a:pt x="3" y="88"/>
                    </a:moveTo>
                    <a:lnTo>
                      <a:pt x="3" y="88"/>
                    </a:lnTo>
                    <a:lnTo>
                      <a:pt x="7" y="88"/>
                    </a:lnTo>
                    <a:lnTo>
                      <a:pt x="10" y="88"/>
                    </a:lnTo>
                    <a:lnTo>
                      <a:pt x="14" y="92"/>
                    </a:lnTo>
                    <a:lnTo>
                      <a:pt x="14" y="96"/>
                    </a:lnTo>
                    <a:lnTo>
                      <a:pt x="14" y="103"/>
                    </a:lnTo>
                    <a:lnTo>
                      <a:pt x="17" y="103"/>
                    </a:lnTo>
                    <a:lnTo>
                      <a:pt x="17" y="106"/>
                    </a:lnTo>
                    <a:lnTo>
                      <a:pt x="17" y="110"/>
                    </a:lnTo>
                    <a:lnTo>
                      <a:pt x="14" y="113"/>
                    </a:lnTo>
                    <a:lnTo>
                      <a:pt x="14" y="117"/>
                    </a:lnTo>
                    <a:lnTo>
                      <a:pt x="14" y="117"/>
                    </a:lnTo>
                    <a:lnTo>
                      <a:pt x="10" y="117"/>
                    </a:lnTo>
                    <a:lnTo>
                      <a:pt x="10" y="120"/>
                    </a:lnTo>
                    <a:lnTo>
                      <a:pt x="10" y="127"/>
                    </a:lnTo>
                    <a:lnTo>
                      <a:pt x="14" y="134"/>
                    </a:lnTo>
                    <a:lnTo>
                      <a:pt x="14" y="134"/>
                    </a:lnTo>
                    <a:lnTo>
                      <a:pt x="10" y="138"/>
                    </a:lnTo>
                    <a:lnTo>
                      <a:pt x="10" y="141"/>
                    </a:lnTo>
                    <a:lnTo>
                      <a:pt x="14" y="148"/>
                    </a:lnTo>
                    <a:lnTo>
                      <a:pt x="17" y="152"/>
                    </a:lnTo>
                    <a:lnTo>
                      <a:pt x="24" y="152"/>
                    </a:lnTo>
                    <a:lnTo>
                      <a:pt x="28" y="155"/>
                    </a:lnTo>
                    <a:lnTo>
                      <a:pt x="31" y="155"/>
                    </a:lnTo>
                    <a:lnTo>
                      <a:pt x="35" y="155"/>
                    </a:lnTo>
                    <a:lnTo>
                      <a:pt x="38" y="155"/>
                    </a:lnTo>
                    <a:lnTo>
                      <a:pt x="38" y="155"/>
                    </a:lnTo>
                    <a:lnTo>
                      <a:pt x="42" y="155"/>
                    </a:lnTo>
                    <a:lnTo>
                      <a:pt x="45" y="152"/>
                    </a:lnTo>
                    <a:lnTo>
                      <a:pt x="49" y="148"/>
                    </a:lnTo>
                    <a:lnTo>
                      <a:pt x="52" y="141"/>
                    </a:lnTo>
                    <a:lnTo>
                      <a:pt x="52" y="141"/>
                    </a:lnTo>
                    <a:lnTo>
                      <a:pt x="56" y="138"/>
                    </a:lnTo>
                    <a:lnTo>
                      <a:pt x="56" y="131"/>
                    </a:lnTo>
                    <a:lnTo>
                      <a:pt x="59" y="124"/>
                    </a:lnTo>
                    <a:lnTo>
                      <a:pt x="67" y="120"/>
                    </a:lnTo>
                    <a:lnTo>
                      <a:pt x="67" y="117"/>
                    </a:lnTo>
                    <a:lnTo>
                      <a:pt x="70" y="113"/>
                    </a:lnTo>
                    <a:lnTo>
                      <a:pt x="70" y="110"/>
                    </a:lnTo>
                    <a:lnTo>
                      <a:pt x="74" y="99"/>
                    </a:lnTo>
                    <a:lnTo>
                      <a:pt x="74" y="88"/>
                    </a:lnTo>
                    <a:lnTo>
                      <a:pt x="70" y="88"/>
                    </a:lnTo>
                    <a:lnTo>
                      <a:pt x="67" y="85"/>
                    </a:lnTo>
                    <a:lnTo>
                      <a:pt x="63" y="81"/>
                    </a:lnTo>
                    <a:lnTo>
                      <a:pt x="59" y="85"/>
                    </a:lnTo>
                    <a:lnTo>
                      <a:pt x="59" y="85"/>
                    </a:lnTo>
                    <a:lnTo>
                      <a:pt x="56" y="85"/>
                    </a:lnTo>
                    <a:lnTo>
                      <a:pt x="56" y="85"/>
                    </a:lnTo>
                    <a:lnTo>
                      <a:pt x="52" y="85"/>
                    </a:lnTo>
                    <a:lnTo>
                      <a:pt x="52" y="85"/>
                    </a:lnTo>
                    <a:lnTo>
                      <a:pt x="56" y="78"/>
                    </a:lnTo>
                    <a:lnTo>
                      <a:pt x="56" y="78"/>
                    </a:lnTo>
                    <a:lnTo>
                      <a:pt x="59" y="78"/>
                    </a:lnTo>
                    <a:lnTo>
                      <a:pt x="59" y="74"/>
                    </a:lnTo>
                    <a:lnTo>
                      <a:pt x="59" y="67"/>
                    </a:lnTo>
                    <a:lnTo>
                      <a:pt x="59" y="60"/>
                    </a:lnTo>
                    <a:lnTo>
                      <a:pt x="59" y="60"/>
                    </a:lnTo>
                    <a:lnTo>
                      <a:pt x="59" y="53"/>
                    </a:lnTo>
                    <a:lnTo>
                      <a:pt x="56" y="46"/>
                    </a:lnTo>
                    <a:lnTo>
                      <a:pt x="52" y="39"/>
                    </a:lnTo>
                    <a:lnTo>
                      <a:pt x="45" y="32"/>
                    </a:lnTo>
                    <a:lnTo>
                      <a:pt x="45" y="29"/>
                    </a:lnTo>
                    <a:lnTo>
                      <a:pt x="42" y="29"/>
                    </a:lnTo>
                    <a:lnTo>
                      <a:pt x="38" y="22"/>
                    </a:lnTo>
                    <a:lnTo>
                      <a:pt x="35" y="18"/>
                    </a:lnTo>
                    <a:lnTo>
                      <a:pt x="31" y="15"/>
                    </a:lnTo>
                    <a:lnTo>
                      <a:pt x="28" y="15"/>
                    </a:lnTo>
                    <a:lnTo>
                      <a:pt x="28" y="11"/>
                    </a:lnTo>
                    <a:lnTo>
                      <a:pt x="24" y="11"/>
                    </a:lnTo>
                    <a:lnTo>
                      <a:pt x="21" y="7"/>
                    </a:lnTo>
                    <a:lnTo>
                      <a:pt x="21" y="4"/>
                    </a:lnTo>
                    <a:lnTo>
                      <a:pt x="21" y="0"/>
                    </a:lnTo>
                    <a:lnTo>
                      <a:pt x="17" y="0"/>
                    </a:lnTo>
                    <a:lnTo>
                      <a:pt x="14" y="0"/>
                    </a:lnTo>
                    <a:lnTo>
                      <a:pt x="10" y="4"/>
                    </a:lnTo>
                    <a:lnTo>
                      <a:pt x="10" y="7"/>
                    </a:lnTo>
                    <a:lnTo>
                      <a:pt x="10" y="7"/>
                    </a:lnTo>
                    <a:lnTo>
                      <a:pt x="14" y="11"/>
                    </a:lnTo>
                    <a:lnTo>
                      <a:pt x="14" y="15"/>
                    </a:lnTo>
                    <a:lnTo>
                      <a:pt x="10" y="22"/>
                    </a:lnTo>
                    <a:lnTo>
                      <a:pt x="10" y="22"/>
                    </a:lnTo>
                    <a:lnTo>
                      <a:pt x="7" y="25"/>
                    </a:lnTo>
                    <a:lnTo>
                      <a:pt x="7" y="29"/>
                    </a:lnTo>
                    <a:lnTo>
                      <a:pt x="3" y="32"/>
                    </a:lnTo>
                    <a:lnTo>
                      <a:pt x="3" y="43"/>
                    </a:lnTo>
                    <a:lnTo>
                      <a:pt x="3" y="53"/>
                    </a:lnTo>
                    <a:lnTo>
                      <a:pt x="3" y="60"/>
                    </a:lnTo>
                    <a:lnTo>
                      <a:pt x="0" y="60"/>
                    </a:lnTo>
                    <a:lnTo>
                      <a:pt x="0" y="64"/>
                    </a:lnTo>
                    <a:lnTo>
                      <a:pt x="0" y="64"/>
                    </a:lnTo>
                    <a:lnTo>
                      <a:pt x="0" y="67"/>
                    </a:lnTo>
                    <a:lnTo>
                      <a:pt x="3" y="74"/>
                    </a:lnTo>
                    <a:lnTo>
                      <a:pt x="7" y="81"/>
                    </a:lnTo>
                    <a:lnTo>
                      <a:pt x="3" y="8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3" name="Freeform 367"/>
              <p:cNvSpPr>
                <a:spLocks/>
              </p:cNvSpPr>
              <p:nvPr userDrawn="1"/>
            </p:nvSpPr>
            <p:spPr bwMode="gray">
              <a:xfrm>
                <a:off x="1001" y="-2399"/>
                <a:ext cx="53" cy="46"/>
              </a:xfrm>
              <a:custGeom>
                <a:avLst/>
                <a:gdLst>
                  <a:gd name="T0" fmla="*/ 25 w 53"/>
                  <a:gd name="T1" fmla="*/ 46 h 46"/>
                  <a:gd name="T2" fmla="*/ 29 w 53"/>
                  <a:gd name="T3" fmla="*/ 46 h 46"/>
                  <a:gd name="T4" fmla="*/ 32 w 53"/>
                  <a:gd name="T5" fmla="*/ 46 h 46"/>
                  <a:gd name="T6" fmla="*/ 39 w 53"/>
                  <a:gd name="T7" fmla="*/ 46 h 46"/>
                  <a:gd name="T8" fmla="*/ 43 w 53"/>
                  <a:gd name="T9" fmla="*/ 42 h 46"/>
                  <a:gd name="T10" fmla="*/ 50 w 53"/>
                  <a:gd name="T11" fmla="*/ 46 h 46"/>
                  <a:gd name="T12" fmla="*/ 53 w 53"/>
                  <a:gd name="T13" fmla="*/ 46 h 46"/>
                  <a:gd name="T14" fmla="*/ 53 w 53"/>
                  <a:gd name="T15" fmla="*/ 46 h 46"/>
                  <a:gd name="T16" fmla="*/ 50 w 53"/>
                  <a:gd name="T17" fmla="*/ 39 h 46"/>
                  <a:gd name="T18" fmla="*/ 50 w 53"/>
                  <a:gd name="T19" fmla="*/ 32 h 46"/>
                  <a:gd name="T20" fmla="*/ 46 w 53"/>
                  <a:gd name="T21" fmla="*/ 24 h 46"/>
                  <a:gd name="T22" fmla="*/ 43 w 53"/>
                  <a:gd name="T23" fmla="*/ 21 h 46"/>
                  <a:gd name="T24" fmla="*/ 43 w 53"/>
                  <a:gd name="T25" fmla="*/ 21 h 46"/>
                  <a:gd name="T26" fmla="*/ 43 w 53"/>
                  <a:gd name="T27" fmla="*/ 14 h 46"/>
                  <a:gd name="T28" fmla="*/ 39 w 53"/>
                  <a:gd name="T29" fmla="*/ 7 h 46"/>
                  <a:gd name="T30" fmla="*/ 36 w 53"/>
                  <a:gd name="T31" fmla="*/ 3 h 46"/>
                  <a:gd name="T32" fmla="*/ 32 w 53"/>
                  <a:gd name="T33" fmla="*/ 0 h 46"/>
                  <a:gd name="T34" fmla="*/ 29 w 53"/>
                  <a:gd name="T35" fmla="*/ 0 h 46"/>
                  <a:gd name="T36" fmla="*/ 25 w 53"/>
                  <a:gd name="T37" fmla="*/ 17 h 46"/>
                  <a:gd name="T38" fmla="*/ 25 w 53"/>
                  <a:gd name="T39" fmla="*/ 17 h 46"/>
                  <a:gd name="T40" fmla="*/ 22 w 53"/>
                  <a:gd name="T41" fmla="*/ 17 h 46"/>
                  <a:gd name="T42" fmla="*/ 15 w 53"/>
                  <a:gd name="T43" fmla="*/ 17 h 46"/>
                  <a:gd name="T44" fmla="*/ 11 w 53"/>
                  <a:gd name="T45" fmla="*/ 21 h 46"/>
                  <a:gd name="T46" fmla="*/ 8 w 53"/>
                  <a:gd name="T47" fmla="*/ 24 h 46"/>
                  <a:gd name="T48" fmla="*/ 8 w 53"/>
                  <a:gd name="T49" fmla="*/ 24 h 46"/>
                  <a:gd name="T50" fmla="*/ 8 w 53"/>
                  <a:gd name="T51" fmla="*/ 24 h 46"/>
                  <a:gd name="T52" fmla="*/ 4 w 53"/>
                  <a:gd name="T53" fmla="*/ 24 h 46"/>
                  <a:gd name="T54" fmla="*/ 0 w 53"/>
                  <a:gd name="T55" fmla="*/ 28 h 46"/>
                  <a:gd name="T56" fmla="*/ 0 w 53"/>
                  <a:gd name="T57" fmla="*/ 32 h 46"/>
                  <a:gd name="T58" fmla="*/ 0 w 53"/>
                  <a:gd name="T59" fmla="*/ 39 h 46"/>
                  <a:gd name="T60" fmla="*/ 0 w 53"/>
                  <a:gd name="T61" fmla="*/ 39 h 46"/>
                  <a:gd name="T62" fmla="*/ 8 w 53"/>
                  <a:gd name="T63" fmla="*/ 42 h 46"/>
                  <a:gd name="T64" fmla="*/ 15 w 53"/>
                  <a:gd name="T65" fmla="*/ 46 h 46"/>
                  <a:gd name="T66" fmla="*/ 25 w 53"/>
                  <a:gd name="T6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 h="46">
                    <a:moveTo>
                      <a:pt x="25" y="46"/>
                    </a:moveTo>
                    <a:lnTo>
                      <a:pt x="29" y="46"/>
                    </a:lnTo>
                    <a:lnTo>
                      <a:pt x="32" y="46"/>
                    </a:lnTo>
                    <a:lnTo>
                      <a:pt x="39" y="46"/>
                    </a:lnTo>
                    <a:lnTo>
                      <a:pt x="43" y="42"/>
                    </a:lnTo>
                    <a:lnTo>
                      <a:pt x="50" y="46"/>
                    </a:lnTo>
                    <a:lnTo>
                      <a:pt x="53" y="46"/>
                    </a:lnTo>
                    <a:lnTo>
                      <a:pt x="53" y="46"/>
                    </a:lnTo>
                    <a:lnTo>
                      <a:pt x="50" y="39"/>
                    </a:lnTo>
                    <a:lnTo>
                      <a:pt x="50" y="32"/>
                    </a:lnTo>
                    <a:lnTo>
                      <a:pt x="46" y="24"/>
                    </a:lnTo>
                    <a:lnTo>
                      <a:pt x="43" y="21"/>
                    </a:lnTo>
                    <a:lnTo>
                      <a:pt x="43" y="21"/>
                    </a:lnTo>
                    <a:lnTo>
                      <a:pt x="43" y="14"/>
                    </a:lnTo>
                    <a:lnTo>
                      <a:pt x="39" y="7"/>
                    </a:lnTo>
                    <a:lnTo>
                      <a:pt x="36" y="3"/>
                    </a:lnTo>
                    <a:lnTo>
                      <a:pt x="32" y="0"/>
                    </a:lnTo>
                    <a:lnTo>
                      <a:pt x="29" y="0"/>
                    </a:lnTo>
                    <a:lnTo>
                      <a:pt x="25" y="17"/>
                    </a:lnTo>
                    <a:lnTo>
                      <a:pt x="25" y="17"/>
                    </a:lnTo>
                    <a:lnTo>
                      <a:pt x="22" y="17"/>
                    </a:lnTo>
                    <a:lnTo>
                      <a:pt x="15" y="17"/>
                    </a:lnTo>
                    <a:lnTo>
                      <a:pt x="11" y="21"/>
                    </a:lnTo>
                    <a:lnTo>
                      <a:pt x="8" y="24"/>
                    </a:lnTo>
                    <a:lnTo>
                      <a:pt x="8" y="24"/>
                    </a:lnTo>
                    <a:lnTo>
                      <a:pt x="8" y="24"/>
                    </a:lnTo>
                    <a:lnTo>
                      <a:pt x="4" y="24"/>
                    </a:lnTo>
                    <a:lnTo>
                      <a:pt x="0" y="28"/>
                    </a:lnTo>
                    <a:lnTo>
                      <a:pt x="0" y="32"/>
                    </a:lnTo>
                    <a:lnTo>
                      <a:pt x="0" y="39"/>
                    </a:lnTo>
                    <a:lnTo>
                      <a:pt x="0" y="39"/>
                    </a:lnTo>
                    <a:lnTo>
                      <a:pt x="8" y="42"/>
                    </a:lnTo>
                    <a:lnTo>
                      <a:pt x="15" y="46"/>
                    </a:lnTo>
                    <a:lnTo>
                      <a:pt x="2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4" name="Freeform 368"/>
              <p:cNvSpPr>
                <a:spLocks/>
              </p:cNvSpPr>
              <p:nvPr userDrawn="1"/>
            </p:nvSpPr>
            <p:spPr bwMode="gray">
              <a:xfrm>
                <a:off x="1033" y="-2822"/>
                <a:ext cx="35" cy="21"/>
              </a:xfrm>
              <a:custGeom>
                <a:avLst/>
                <a:gdLst>
                  <a:gd name="T0" fmla="*/ 32 w 35"/>
                  <a:gd name="T1" fmla="*/ 18 h 21"/>
                  <a:gd name="T2" fmla="*/ 28 w 35"/>
                  <a:gd name="T3" fmla="*/ 11 h 21"/>
                  <a:gd name="T4" fmla="*/ 21 w 35"/>
                  <a:gd name="T5" fmla="*/ 7 h 21"/>
                  <a:gd name="T6" fmla="*/ 18 w 35"/>
                  <a:gd name="T7" fmla="*/ 4 h 21"/>
                  <a:gd name="T8" fmla="*/ 14 w 35"/>
                  <a:gd name="T9" fmla="*/ 4 h 21"/>
                  <a:gd name="T10" fmla="*/ 14 w 35"/>
                  <a:gd name="T11" fmla="*/ 4 h 21"/>
                  <a:gd name="T12" fmla="*/ 11 w 35"/>
                  <a:gd name="T13" fmla="*/ 0 h 21"/>
                  <a:gd name="T14" fmla="*/ 7 w 35"/>
                  <a:gd name="T15" fmla="*/ 0 h 21"/>
                  <a:gd name="T16" fmla="*/ 4 w 35"/>
                  <a:gd name="T17" fmla="*/ 0 h 21"/>
                  <a:gd name="T18" fmla="*/ 0 w 35"/>
                  <a:gd name="T19" fmla="*/ 4 h 21"/>
                  <a:gd name="T20" fmla="*/ 0 w 35"/>
                  <a:gd name="T21" fmla="*/ 7 h 21"/>
                  <a:gd name="T22" fmla="*/ 0 w 35"/>
                  <a:gd name="T23" fmla="*/ 7 h 21"/>
                  <a:gd name="T24" fmla="*/ 0 w 35"/>
                  <a:gd name="T25" fmla="*/ 11 h 21"/>
                  <a:gd name="T26" fmla="*/ 4 w 35"/>
                  <a:gd name="T27" fmla="*/ 14 h 21"/>
                  <a:gd name="T28" fmla="*/ 11 w 35"/>
                  <a:gd name="T29" fmla="*/ 18 h 21"/>
                  <a:gd name="T30" fmla="*/ 14 w 35"/>
                  <a:gd name="T31" fmla="*/ 18 h 21"/>
                  <a:gd name="T32" fmla="*/ 14 w 35"/>
                  <a:gd name="T33" fmla="*/ 18 h 21"/>
                  <a:gd name="T34" fmla="*/ 21 w 35"/>
                  <a:gd name="T35" fmla="*/ 21 h 21"/>
                  <a:gd name="T36" fmla="*/ 25 w 35"/>
                  <a:gd name="T37" fmla="*/ 21 h 21"/>
                  <a:gd name="T38" fmla="*/ 28 w 35"/>
                  <a:gd name="T39" fmla="*/ 21 h 21"/>
                  <a:gd name="T40" fmla="*/ 32 w 35"/>
                  <a:gd name="T41" fmla="*/ 21 h 21"/>
                  <a:gd name="T42" fmla="*/ 35 w 35"/>
                  <a:gd name="T43" fmla="*/ 21 h 21"/>
                  <a:gd name="T44" fmla="*/ 32 w 35"/>
                  <a:gd name="T45"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 h="21">
                    <a:moveTo>
                      <a:pt x="32" y="18"/>
                    </a:moveTo>
                    <a:lnTo>
                      <a:pt x="28" y="11"/>
                    </a:lnTo>
                    <a:lnTo>
                      <a:pt x="21" y="7"/>
                    </a:lnTo>
                    <a:lnTo>
                      <a:pt x="18" y="4"/>
                    </a:lnTo>
                    <a:lnTo>
                      <a:pt x="14" y="4"/>
                    </a:lnTo>
                    <a:lnTo>
                      <a:pt x="14" y="4"/>
                    </a:lnTo>
                    <a:lnTo>
                      <a:pt x="11" y="0"/>
                    </a:lnTo>
                    <a:lnTo>
                      <a:pt x="7" y="0"/>
                    </a:lnTo>
                    <a:lnTo>
                      <a:pt x="4" y="0"/>
                    </a:lnTo>
                    <a:lnTo>
                      <a:pt x="0" y="4"/>
                    </a:lnTo>
                    <a:lnTo>
                      <a:pt x="0" y="7"/>
                    </a:lnTo>
                    <a:lnTo>
                      <a:pt x="0" y="7"/>
                    </a:lnTo>
                    <a:lnTo>
                      <a:pt x="0" y="11"/>
                    </a:lnTo>
                    <a:lnTo>
                      <a:pt x="4" y="14"/>
                    </a:lnTo>
                    <a:lnTo>
                      <a:pt x="11" y="18"/>
                    </a:lnTo>
                    <a:lnTo>
                      <a:pt x="14" y="18"/>
                    </a:lnTo>
                    <a:lnTo>
                      <a:pt x="14" y="18"/>
                    </a:lnTo>
                    <a:lnTo>
                      <a:pt x="21" y="21"/>
                    </a:lnTo>
                    <a:lnTo>
                      <a:pt x="25" y="21"/>
                    </a:lnTo>
                    <a:lnTo>
                      <a:pt x="28" y="21"/>
                    </a:lnTo>
                    <a:lnTo>
                      <a:pt x="32" y="21"/>
                    </a:lnTo>
                    <a:lnTo>
                      <a:pt x="35" y="21"/>
                    </a:lnTo>
                    <a:lnTo>
                      <a:pt x="32"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5" name="Freeform 369"/>
              <p:cNvSpPr>
                <a:spLocks/>
              </p:cNvSpPr>
              <p:nvPr userDrawn="1"/>
            </p:nvSpPr>
            <p:spPr bwMode="gray">
              <a:xfrm>
                <a:off x="991" y="-2748"/>
                <a:ext cx="18" cy="18"/>
              </a:xfrm>
              <a:custGeom>
                <a:avLst/>
                <a:gdLst>
                  <a:gd name="T0" fmla="*/ 10 w 18"/>
                  <a:gd name="T1" fmla="*/ 18 h 18"/>
                  <a:gd name="T2" fmla="*/ 14 w 18"/>
                  <a:gd name="T3" fmla="*/ 18 h 18"/>
                  <a:gd name="T4" fmla="*/ 18 w 18"/>
                  <a:gd name="T5" fmla="*/ 14 h 18"/>
                  <a:gd name="T6" fmla="*/ 18 w 18"/>
                  <a:gd name="T7" fmla="*/ 7 h 18"/>
                  <a:gd name="T8" fmla="*/ 18 w 18"/>
                  <a:gd name="T9" fmla="*/ 4 h 18"/>
                  <a:gd name="T10" fmla="*/ 14 w 18"/>
                  <a:gd name="T11" fmla="*/ 0 h 18"/>
                  <a:gd name="T12" fmla="*/ 10 w 18"/>
                  <a:gd name="T13" fmla="*/ 0 h 18"/>
                  <a:gd name="T14" fmla="*/ 3 w 18"/>
                  <a:gd name="T15" fmla="*/ 0 h 18"/>
                  <a:gd name="T16" fmla="*/ 0 w 18"/>
                  <a:gd name="T17" fmla="*/ 4 h 18"/>
                  <a:gd name="T18" fmla="*/ 0 w 18"/>
                  <a:gd name="T19" fmla="*/ 7 h 18"/>
                  <a:gd name="T20" fmla="*/ 0 w 18"/>
                  <a:gd name="T21" fmla="*/ 14 h 18"/>
                  <a:gd name="T22" fmla="*/ 3 w 18"/>
                  <a:gd name="T23" fmla="*/ 18 h 18"/>
                  <a:gd name="T24" fmla="*/ 10 w 18"/>
                  <a:gd name="T25"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8">
                    <a:moveTo>
                      <a:pt x="10" y="18"/>
                    </a:moveTo>
                    <a:lnTo>
                      <a:pt x="14" y="18"/>
                    </a:lnTo>
                    <a:lnTo>
                      <a:pt x="18" y="14"/>
                    </a:lnTo>
                    <a:lnTo>
                      <a:pt x="18" y="7"/>
                    </a:lnTo>
                    <a:lnTo>
                      <a:pt x="18" y="4"/>
                    </a:lnTo>
                    <a:lnTo>
                      <a:pt x="14" y="0"/>
                    </a:lnTo>
                    <a:lnTo>
                      <a:pt x="10" y="0"/>
                    </a:lnTo>
                    <a:lnTo>
                      <a:pt x="3" y="0"/>
                    </a:lnTo>
                    <a:lnTo>
                      <a:pt x="0" y="4"/>
                    </a:lnTo>
                    <a:lnTo>
                      <a:pt x="0" y="7"/>
                    </a:lnTo>
                    <a:lnTo>
                      <a:pt x="0" y="14"/>
                    </a:lnTo>
                    <a:lnTo>
                      <a:pt x="3" y="18"/>
                    </a:lnTo>
                    <a:lnTo>
                      <a:pt x="1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6" name="Freeform 370"/>
              <p:cNvSpPr>
                <a:spLocks/>
              </p:cNvSpPr>
              <p:nvPr userDrawn="1"/>
            </p:nvSpPr>
            <p:spPr bwMode="gray">
              <a:xfrm>
                <a:off x="1019" y="-2737"/>
                <a:ext cx="21" cy="14"/>
              </a:xfrm>
              <a:custGeom>
                <a:avLst/>
                <a:gdLst>
                  <a:gd name="T0" fmla="*/ 0 w 21"/>
                  <a:gd name="T1" fmla="*/ 7 h 14"/>
                  <a:gd name="T2" fmla="*/ 4 w 21"/>
                  <a:gd name="T3" fmla="*/ 10 h 14"/>
                  <a:gd name="T4" fmla="*/ 7 w 21"/>
                  <a:gd name="T5" fmla="*/ 14 h 14"/>
                  <a:gd name="T6" fmla="*/ 11 w 21"/>
                  <a:gd name="T7" fmla="*/ 14 h 14"/>
                  <a:gd name="T8" fmla="*/ 14 w 21"/>
                  <a:gd name="T9" fmla="*/ 14 h 14"/>
                  <a:gd name="T10" fmla="*/ 18 w 21"/>
                  <a:gd name="T11" fmla="*/ 10 h 14"/>
                  <a:gd name="T12" fmla="*/ 21 w 21"/>
                  <a:gd name="T13" fmla="*/ 7 h 14"/>
                  <a:gd name="T14" fmla="*/ 18 w 21"/>
                  <a:gd name="T15" fmla="*/ 3 h 14"/>
                  <a:gd name="T16" fmla="*/ 14 w 21"/>
                  <a:gd name="T17" fmla="*/ 0 h 14"/>
                  <a:gd name="T18" fmla="*/ 11 w 21"/>
                  <a:gd name="T19" fmla="*/ 0 h 14"/>
                  <a:gd name="T20" fmla="*/ 4 w 21"/>
                  <a:gd name="T21" fmla="*/ 0 h 14"/>
                  <a:gd name="T22" fmla="*/ 0 w 21"/>
                  <a:gd name="T23"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4">
                    <a:moveTo>
                      <a:pt x="0" y="7"/>
                    </a:moveTo>
                    <a:lnTo>
                      <a:pt x="4" y="10"/>
                    </a:lnTo>
                    <a:lnTo>
                      <a:pt x="7" y="14"/>
                    </a:lnTo>
                    <a:lnTo>
                      <a:pt x="11" y="14"/>
                    </a:lnTo>
                    <a:lnTo>
                      <a:pt x="14" y="14"/>
                    </a:lnTo>
                    <a:lnTo>
                      <a:pt x="18" y="10"/>
                    </a:lnTo>
                    <a:lnTo>
                      <a:pt x="21" y="7"/>
                    </a:lnTo>
                    <a:lnTo>
                      <a:pt x="18" y="3"/>
                    </a:lnTo>
                    <a:lnTo>
                      <a:pt x="14" y="0"/>
                    </a:lnTo>
                    <a:lnTo>
                      <a:pt x="11" y="0"/>
                    </a:lnTo>
                    <a:lnTo>
                      <a:pt x="4"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7" name="Freeform 371"/>
              <p:cNvSpPr>
                <a:spLocks/>
              </p:cNvSpPr>
              <p:nvPr userDrawn="1"/>
            </p:nvSpPr>
            <p:spPr bwMode="gray">
              <a:xfrm>
                <a:off x="1047" y="-2790"/>
                <a:ext cx="4" cy="2"/>
              </a:xfrm>
              <a:custGeom>
                <a:avLst/>
                <a:gdLst>
                  <a:gd name="T0" fmla="*/ 7 w 14"/>
                  <a:gd name="T1" fmla="*/ 7 h 7"/>
                  <a:gd name="T2" fmla="*/ 11 w 14"/>
                  <a:gd name="T3" fmla="*/ 7 h 7"/>
                  <a:gd name="T4" fmla="*/ 14 w 14"/>
                  <a:gd name="T5" fmla="*/ 3 h 7"/>
                  <a:gd name="T6" fmla="*/ 11 w 14"/>
                  <a:gd name="T7" fmla="*/ 0 h 7"/>
                  <a:gd name="T8" fmla="*/ 7 w 14"/>
                  <a:gd name="T9" fmla="*/ 0 h 7"/>
                  <a:gd name="T10" fmla="*/ 4 w 14"/>
                  <a:gd name="T11" fmla="*/ 0 h 7"/>
                  <a:gd name="T12" fmla="*/ 0 w 14"/>
                  <a:gd name="T13" fmla="*/ 3 h 7"/>
                  <a:gd name="T14" fmla="*/ 4 w 14"/>
                  <a:gd name="T15" fmla="*/ 7 h 7"/>
                  <a:gd name="T16" fmla="*/ 7 w 14"/>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7">
                    <a:moveTo>
                      <a:pt x="7" y="7"/>
                    </a:moveTo>
                    <a:lnTo>
                      <a:pt x="11" y="7"/>
                    </a:lnTo>
                    <a:lnTo>
                      <a:pt x="14" y="3"/>
                    </a:lnTo>
                    <a:lnTo>
                      <a:pt x="11" y="0"/>
                    </a:lnTo>
                    <a:lnTo>
                      <a:pt x="7" y="0"/>
                    </a:lnTo>
                    <a:lnTo>
                      <a:pt x="4" y="0"/>
                    </a:lnTo>
                    <a:lnTo>
                      <a:pt x="0" y="3"/>
                    </a:lnTo>
                    <a:lnTo>
                      <a:pt x="4"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8" name="Freeform 372"/>
              <p:cNvSpPr>
                <a:spLocks/>
              </p:cNvSpPr>
              <p:nvPr userDrawn="1"/>
            </p:nvSpPr>
            <p:spPr bwMode="gray">
              <a:xfrm>
                <a:off x="892" y="-2720"/>
                <a:ext cx="19" cy="4"/>
              </a:xfrm>
              <a:custGeom>
                <a:avLst/>
                <a:gdLst>
                  <a:gd name="T0" fmla="*/ 0 w 18"/>
                  <a:gd name="T1" fmla="*/ 4 h 7"/>
                  <a:gd name="T2" fmla="*/ 4 w 18"/>
                  <a:gd name="T3" fmla="*/ 7 h 7"/>
                  <a:gd name="T4" fmla="*/ 11 w 18"/>
                  <a:gd name="T5" fmla="*/ 7 h 7"/>
                  <a:gd name="T6" fmla="*/ 14 w 18"/>
                  <a:gd name="T7" fmla="*/ 7 h 7"/>
                  <a:gd name="T8" fmla="*/ 18 w 18"/>
                  <a:gd name="T9" fmla="*/ 7 h 7"/>
                  <a:gd name="T10" fmla="*/ 18 w 18"/>
                  <a:gd name="T11" fmla="*/ 4 h 7"/>
                  <a:gd name="T12" fmla="*/ 14 w 18"/>
                  <a:gd name="T13" fmla="*/ 0 h 7"/>
                  <a:gd name="T14" fmla="*/ 11 w 18"/>
                  <a:gd name="T15" fmla="*/ 0 h 7"/>
                  <a:gd name="T16" fmla="*/ 4 w 18"/>
                  <a:gd name="T17" fmla="*/ 0 h 7"/>
                  <a:gd name="T18" fmla="*/ 0 w 18"/>
                  <a:gd name="T19"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
                    <a:moveTo>
                      <a:pt x="0" y="4"/>
                    </a:moveTo>
                    <a:lnTo>
                      <a:pt x="4" y="7"/>
                    </a:lnTo>
                    <a:lnTo>
                      <a:pt x="11" y="7"/>
                    </a:lnTo>
                    <a:lnTo>
                      <a:pt x="14" y="7"/>
                    </a:lnTo>
                    <a:lnTo>
                      <a:pt x="18" y="7"/>
                    </a:lnTo>
                    <a:lnTo>
                      <a:pt x="18" y="4"/>
                    </a:lnTo>
                    <a:lnTo>
                      <a:pt x="14" y="0"/>
                    </a:lnTo>
                    <a:lnTo>
                      <a:pt x="11"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9" name="Freeform 373"/>
              <p:cNvSpPr>
                <a:spLocks/>
              </p:cNvSpPr>
              <p:nvPr userDrawn="1"/>
            </p:nvSpPr>
            <p:spPr bwMode="gray">
              <a:xfrm>
                <a:off x="1266" y="-2571"/>
                <a:ext cx="63" cy="67"/>
              </a:xfrm>
              <a:custGeom>
                <a:avLst/>
                <a:gdLst>
                  <a:gd name="T0" fmla="*/ 14 w 63"/>
                  <a:gd name="T1" fmla="*/ 39 h 46"/>
                  <a:gd name="T2" fmla="*/ 14 w 63"/>
                  <a:gd name="T3" fmla="*/ 42 h 46"/>
                  <a:gd name="T4" fmla="*/ 17 w 63"/>
                  <a:gd name="T5" fmla="*/ 46 h 46"/>
                  <a:gd name="T6" fmla="*/ 21 w 63"/>
                  <a:gd name="T7" fmla="*/ 46 h 46"/>
                  <a:gd name="T8" fmla="*/ 28 w 63"/>
                  <a:gd name="T9" fmla="*/ 46 h 46"/>
                  <a:gd name="T10" fmla="*/ 63 w 63"/>
                  <a:gd name="T11" fmla="*/ 42 h 46"/>
                  <a:gd name="T12" fmla="*/ 63 w 63"/>
                  <a:gd name="T13" fmla="*/ 35 h 46"/>
                  <a:gd name="T14" fmla="*/ 63 w 63"/>
                  <a:gd name="T15" fmla="*/ 35 h 46"/>
                  <a:gd name="T16" fmla="*/ 63 w 63"/>
                  <a:gd name="T17" fmla="*/ 28 h 46"/>
                  <a:gd name="T18" fmla="*/ 60 w 63"/>
                  <a:gd name="T19" fmla="*/ 21 h 46"/>
                  <a:gd name="T20" fmla="*/ 60 w 63"/>
                  <a:gd name="T21" fmla="*/ 14 h 46"/>
                  <a:gd name="T22" fmla="*/ 60 w 63"/>
                  <a:gd name="T23" fmla="*/ 7 h 46"/>
                  <a:gd name="T24" fmla="*/ 56 w 63"/>
                  <a:gd name="T25" fmla="*/ 4 h 46"/>
                  <a:gd name="T26" fmla="*/ 53 w 63"/>
                  <a:gd name="T27" fmla="*/ 0 h 46"/>
                  <a:gd name="T28" fmla="*/ 49 w 63"/>
                  <a:gd name="T29" fmla="*/ 0 h 46"/>
                  <a:gd name="T30" fmla="*/ 42 w 63"/>
                  <a:gd name="T31" fmla="*/ 0 h 46"/>
                  <a:gd name="T32" fmla="*/ 35 w 63"/>
                  <a:gd name="T33" fmla="*/ 0 h 46"/>
                  <a:gd name="T34" fmla="*/ 17 w 63"/>
                  <a:gd name="T35" fmla="*/ 0 h 46"/>
                  <a:gd name="T36" fmla="*/ 14 w 63"/>
                  <a:gd name="T37" fmla="*/ 0 h 46"/>
                  <a:gd name="T38" fmla="*/ 14 w 63"/>
                  <a:gd name="T39" fmla="*/ 0 h 46"/>
                  <a:gd name="T40" fmla="*/ 7 w 63"/>
                  <a:gd name="T41" fmla="*/ 0 h 46"/>
                  <a:gd name="T42" fmla="*/ 3 w 63"/>
                  <a:gd name="T43" fmla="*/ 4 h 46"/>
                  <a:gd name="T44" fmla="*/ 3 w 63"/>
                  <a:gd name="T45" fmla="*/ 7 h 46"/>
                  <a:gd name="T46" fmla="*/ 0 w 63"/>
                  <a:gd name="T47" fmla="*/ 14 h 46"/>
                  <a:gd name="T48" fmla="*/ 0 w 63"/>
                  <a:gd name="T49" fmla="*/ 14 h 46"/>
                  <a:gd name="T50" fmla="*/ 0 w 63"/>
                  <a:gd name="T51" fmla="*/ 18 h 46"/>
                  <a:gd name="T52" fmla="*/ 0 w 63"/>
                  <a:gd name="T53" fmla="*/ 25 h 46"/>
                  <a:gd name="T54" fmla="*/ 0 w 63"/>
                  <a:gd name="T55" fmla="*/ 28 h 46"/>
                  <a:gd name="T56" fmla="*/ 3 w 63"/>
                  <a:gd name="T57" fmla="*/ 35 h 46"/>
                  <a:gd name="T58" fmla="*/ 7 w 63"/>
                  <a:gd name="T59" fmla="*/ 39 h 46"/>
                  <a:gd name="T60" fmla="*/ 14 w 63"/>
                  <a:gd name="T61" fmla="*/ 3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3" h="46">
                    <a:moveTo>
                      <a:pt x="14" y="39"/>
                    </a:moveTo>
                    <a:lnTo>
                      <a:pt x="14" y="42"/>
                    </a:lnTo>
                    <a:lnTo>
                      <a:pt x="17" y="46"/>
                    </a:lnTo>
                    <a:lnTo>
                      <a:pt x="21" y="46"/>
                    </a:lnTo>
                    <a:lnTo>
                      <a:pt x="28" y="46"/>
                    </a:lnTo>
                    <a:lnTo>
                      <a:pt x="63" y="42"/>
                    </a:lnTo>
                    <a:lnTo>
                      <a:pt x="63" y="35"/>
                    </a:lnTo>
                    <a:lnTo>
                      <a:pt x="63" y="35"/>
                    </a:lnTo>
                    <a:lnTo>
                      <a:pt x="63" y="28"/>
                    </a:lnTo>
                    <a:lnTo>
                      <a:pt x="60" y="21"/>
                    </a:lnTo>
                    <a:lnTo>
                      <a:pt x="60" y="14"/>
                    </a:lnTo>
                    <a:lnTo>
                      <a:pt x="60" y="7"/>
                    </a:lnTo>
                    <a:lnTo>
                      <a:pt x="56" y="4"/>
                    </a:lnTo>
                    <a:lnTo>
                      <a:pt x="53" y="0"/>
                    </a:lnTo>
                    <a:lnTo>
                      <a:pt x="49" y="0"/>
                    </a:lnTo>
                    <a:lnTo>
                      <a:pt x="42" y="0"/>
                    </a:lnTo>
                    <a:lnTo>
                      <a:pt x="35" y="0"/>
                    </a:lnTo>
                    <a:lnTo>
                      <a:pt x="17" y="0"/>
                    </a:lnTo>
                    <a:lnTo>
                      <a:pt x="14" y="0"/>
                    </a:lnTo>
                    <a:lnTo>
                      <a:pt x="14" y="0"/>
                    </a:lnTo>
                    <a:lnTo>
                      <a:pt x="7" y="0"/>
                    </a:lnTo>
                    <a:lnTo>
                      <a:pt x="3" y="4"/>
                    </a:lnTo>
                    <a:lnTo>
                      <a:pt x="3" y="7"/>
                    </a:lnTo>
                    <a:lnTo>
                      <a:pt x="0" y="14"/>
                    </a:lnTo>
                    <a:lnTo>
                      <a:pt x="0" y="14"/>
                    </a:lnTo>
                    <a:lnTo>
                      <a:pt x="0" y="18"/>
                    </a:lnTo>
                    <a:lnTo>
                      <a:pt x="0" y="25"/>
                    </a:lnTo>
                    <a:lnTo>
                      <a:pt x="0" y="28"/>
                    </a:lnTo>
                    <a:lnTo>
                      <a:pt x="3" y="35"/>
                    </a:lnTo>
                    <a:lnTo>
                      <a:pt x="7" y="39"/>
                    </a:lnTo>
                    <a:lnTo>
                      <a:pt x="14"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0" name="Freeform 374"/>
              <p:cNvSpPr>
                <a:spLocks/>
              </p:cNvSpPr>
              <p:nvPr userDrawn="1"/>
            </p:nvSpPr>
            <p:spPr bwMode="gray">
              <a:xfrm>
                <a:off x="1311" y="-2353"/>
                <a:ext cx="25" cy="31"/>
              </a:xfrm>
              <a:custGeom>
                <a:avLst/>
                <a:gdLst>
                  <a:gd name="T0" fmla="*/ 25 w 25"/>
                  <a:gd name="T1" fmla="*/ 24 h 31"/>
                  <a:gd name="T2" fmla="*/ 25 w 25"/>
                  <a:gd name="T3" fmla="*/ 24 h 31"/>
                  <a:gd name="T4" fmla="*/ 25 w 25"/>
                  <a:gd name="T5" fmla="*/ 21 h 31"/>
                  <a:gd name="T6" fmla="*/ 25 w 25"/>
                  <a:gd name="T7" fmla="*/ 14 h 31"/>
                  <a:gd name="T8" fmla="*/ 25 w 25"/>
                  <a:gd name="T9" fmla="*/ 10 h 31"/>
                  <a:gd name="T10" fmla="*/ 25 w 25"/>
                  <a:gd name="T11" fmla="*/ 7 h 31"/>
                  <a:gd name="T12" fmla="*/ 22 w 25"/>
                  <a:gd name="T13" fmla="*/ 0 h 31"/>
                  <a:gd name="T14" fmla="*/ 18 w 25"/>
                  <a:gd name="T15" fmla="*/ 0 h 31"/>
                  <a:gd name="T16" fmla="*/ 11 w 25"/>
                  <a:gd name="T17" fmla="*/ 0 h 31"/>
                  <a:gd name="T18" fmla="*/ 11 w 25"/>
                  <a:gd name="T19" fmla="*/ 0 h 31"/>
                  <a:gd name="T20" fmla="*/ 8 w 25"/>
                  <a:gd name="T21" fmla="*/ 0 h 31"/>
                  <a:gd name="T22" fmla="*/ 4 w 25"/>
                  <a:gd name="T23" fmla="*/ 0 h 31"/>
                  <a:gd name="T24" fmla="*/ 4 w 25"/>
                  <a:gd name="T25" fmla="*/ 0 h 31"/>
                  <a:gd name="T26" fmla="*/ 0 w 25"/>
                  <a:gd name="T27" fmla="*/ 7 h 31"/>
                  <a:gd name="T28" fmla="*/ 0 w 25"/>
                  <a:gd name="T29" fmla="*/ 14 h 31"/>
                  <a:gd name="T30" fmla="*/ 0 w 25"/>
                  <a:gd name="T31" fmla="*/ 14 h 31"/>
                  <a:gd name="T32" fmla="*/ 0 w 25"/>
                  <a:gd name="T33" fmla="*/ 17 h 31"/>
                  <a:gd name="T34" fmla="*/ 0 w 25"/>
                  <a:gd name="T35" fmla="*/ 24 h 31"/>
                  <a:gd name="T36" fmla="*/ 4 w 25"/>
                  <a:gd name="T37" fmla="*/ 28 h 31"/>
                  <a:gd name="T38" fmla="*/ 8 w 25"/>
                  <a:gd name="T39" fmla="*/ 31 h 31"/>
                  <a:gd name="T40" fmla="*/ 8 w 25"/>
                  <a:gd name="T41" fmla="*/ 31 h 31"/>
                  <a:gd name="T42" fmla="*/ 11 w 25"/>
                  <a:gd name="T43" fmla="*/ 31 h 31"/>
                  <a:gd name="T44" fmla="*/ 15 w 25"/>
                  <a:gd name="T45" fmla="*/ 31 h 31"/>
                  <a:gd name="T46" fmla="*/ 22 w 25"/>
                  <a:gd name="T47" fmla="*/ 31 h 31"/>
                  <a:gd name="T48" fmla="*/ 25 w 25"/>
                  <a:gd name="T49" fmla="*/ 28 h 31"/>
                  <a:gd name="T50" fmla="*/ 25 w 25"/>
                  <a:gd name="T5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 h="31">
                    <a:moveTo>
                      <a:pt x="25" y="24"/>
                    </a:moveTo>
                    <a:lnTo>
                      <a:pt x="25" y="24"/>
                    </a:lnTo>
                    <a:lnTo>
                      <a:pt x="25" y="21"/>
                    </a:lnTo>
                    <a:lnTo>
                      <a:pt x="25" y="14"/>
                    </a:lnTo>
                    <a:lnTo>
                      <a:pt x="25" y="10"/>
                    </a:lnTo>
                    <a:lnTo>
                      <a:pt x="25" y="7"/>
                    </a:lnTo>
                    <a:lnTo>
                      <a:pt x="22" y="0"/>
                    </a:lnTo>
                    <a:lnTo>
                      <a:pt x="18" y="0"/>
                    </a:lnTo>
                    <a:lnTo>
                      <a:pt x="11" y="0"/>
                    </a:lnTo>
                    <a:lnTo>
                      <a:pt x="11" y="0"/>
                    </a:lnTo>
                    <a:lnTo>
                      <a:pt x="8" y="0"/>
                    </a:lnTo>
                    <a:lnTo>
                      <a:pt x="4" y="0"/>
                    </a:lnTo>
                    <a:lnTo>
                      <a:pt x="4" y="0"/>
                    </a:lnTo>
                    <a:lnTo>
                      <a:pt x="0" y="7"/>
                    </a:lnTo>
                    <a:lnTo>
                      <a:pt x="0" y="14"/>
                    </a:lnTo>
                    <a:lnTo>
                      <a:pt x="0" y="14"/>
                    </a:lnTo>
                    <a:lnTo>
                      <a:pt x="0" y="17"/>
                    </a:lnTo>
                    <a:lnTo>
                      <a:pt x="0" y="24"/>
                    </a:lnTo>
                    <a:lnTo>
                      <a:pt x="4" y="28"/>
                    </a:lnTo>
                    <a:lnTo>
                      <a:pt x="8" y="31"/>
                    </a:lnTo>
                    <a:lnTo>
                      <a:pt x="8" y="31"/>
                    </a:lnTo>
                    <a:lnTo>
                      <a:pt x="11" y="31"/>
                    </a:lnTo>
                    <a:lnTo>
                      <a:pt x="15" y="31"/>
                    </a:lnTo>
                    <a:lnTo>
                      <a:pt x="22" y="31"/>
                    </a:lnTo>
                    <a:lnTo>
                      <a:pt x="25" y="28"/>
                    </a:lnTo>
                    <a:lnTo>
                      <a:pt x="25"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1" name="Freeform 375"/>
              <p:cNvSpPr>
                <a:spLocks/>
              </p:cNvSpPr>
              <p:nvPr userDrawn="1"/>
            </p:nvSpPr>
            <p:spPr bwMode="gray">
              <a:xfrm>
                <a:off x="1227" y="-2167"/>
                <a:ext cx="28" cy="7"/>
              </a:xfrm>
              <a:custGeom>
                <a:avLst/>
                <a:gdLst>
                  <a:gd name="T0" fmla="*/ 0 w 28"/>
                  <a:gd name="T1" fmla="*/ 4 h 7"/>
                  <a:gd name="T2" fmla="*/ 3 w 28"/>
                  <a:gd name="T3" fmla="*/ 4 h 7"/>
                  <a:gd name="T4" fmla="*/ 7 w 28"/>
                  <a:gd name="T5" fmla="*/ 7 h 7"/>
                  <a:gd name="T6" fmla="*/ 14 w 28"/>
                  <a:gd name="T7" fmla="*/ 7 h 7"/>
                  <a:gd name="T8" fmla="*/ 21 w 28"/>
                  <a:gd name="T9" fmla="*/ 7 h 7"/>
                  <a:gd name="T10" fmla="*/ 28 w 28"/>
                  <a:gd name="T11" fmla="*/ 4 h 7"/>
                  <a:gd name="T12" fmla="*/ 28 w 28"/>
                  <a:gd name="T13" fmla="*/ 4 h 7"/>
                  <a:gd name="T14" fmla="*/ 28 w 28"/>
                  <a:gd name="T15" fmla="*/ 0 h 7"/>
                  <a:gd name="T16" fmla="*/ 21 w 28"/>
                  <a:gd name="T17" fmla="*/ 0 h 7"/>
                  <a:gd name="T18" fmla="*/ 14 w 28"/>
                  <a:gd name="T19" fmla="*/ 0 h 7"/>
                  <a:gd name="T20" fmla="*/ 7 w 28"/>
                  <a:gd name="T21" fmla="*/ 0 h 7"/>
                  <a:gd name="T22" fmla="*/ 3 w 28"/>
                  <a:gd name="T23" fmla="*/ 0 h 7"/>
                  <a:gd name="T24" fmla="*/ 0 w 28"/>
                  <a:gd name="T25"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7">
                    <a:moveTo>
                      <a:pt x="0" y="4"/>
                    </a:moveTo>
                    <a:lnTo>
                      <a:pt x="3" y="4"/>
                    </a:lnTo>
                    <a:lnTo>
                      <a:pt x="7" y="7"/>
                    </a:lnTo>
                    <a:lnTo>
                      <a:pt x="14" y="7"/>
                    </a:lnTo>
                    <a:lnTo>
                      <a:pt x="21" y="7"/>
                    </a:lnTo>
                    <a:lnTo>
                      <a:pt x="28" y="4"/>
                    </a:lnTo>
                    <a:lnTo>
                      <a:pt x="28" y="4"/>
                    </a:lnTo>
                    <a:lnTo>
                      <a:pt x="28" y="0"/>
                    </a:lnTo>
                    <a:lnTo>
                      <a:pt x="21" y="0"/>
                    </a:lnTo>
                    <a:lnTo>
                      <a:pt x="14" y="0"/>
                    </a:lnTo>
                    <a:lnTo>
                      <a:pt x="7" y="0"/>
                    </a:lnTo>
                    <a:lnTo>
                      <a:pt x="3"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2" name="Freeform 376"/>
              <p:cNvSpPr>
                <a:spLocks/>
              </p:cNvSpPr>
              <p:nvPr userDrawn="1"/>
            </p:nvSpPr>
            <p:spPr bwMode="gray">
              <a:xfrm>
                <a:off x="1269" y="-2146"/>
                <a:ext cx="8" cy="7"/>
              </a:xfrm>
              <a:custGeom>
                <a:avLst/>
                <a:gdLst>
                  <a:gd name="T0" fmla="*/ 7 w 11"/>
                  <a:gd name="T1" fmla="*/ 0 h 29"/>
                  <a:gd name="T2" fmla="*/ 4 w 11"/>
                  <a:gd name="T3" fmla="*/ 0 h 29"/>
                  <a:gd name="T4" fmla="*/ 0 w 11"/>
                  <a:gd name="T5" fmla="*/ 8 h 29"/>
                  <a:gd name="T6" fmla="*/ 0 w 11"/>
                  <a:gd name="T7" fmla="*/ 15 h 29"/>
                  <a:gd name="T8" fmla="*/ 0 w 11"/>
                  <a:gd name="T9" fmla="*/ 22 h 29"/>
                  <a:gd name="T10" fmla="*/ 4 w 11"/>
                  <a:gd name="T11" fmla="*/ 25 h 29"/>
                  <a:gd name="T12" fmla="*/ 7 w 11"/>
                  <a:gd name="T13" fmla="*/ 29 h 29"/>
                  <a:gd name="T14" fmla="*/ 7 w 11"/>
                  <a:gd name="T15" fmla="*/ 25 h 29"/>
                  <a:gd name="T16" fmla="*/ 11 w 11"/>
                  <a:gd name="T17" fmla="*/ 22 h 29"/>
                  <a:gd name="T18" fmla="*/ 11 w 11"/>
                  <a:gd name="T19" fmla="*/ 15 h 29"/>
                  <a:gd name="T20" fmla="*/ 11 w 11"/>
                  <a:gd name="T21" fmla="*/ 8 h 29"/>
                  <a:gd name="T22" fmla="*/ 7 w 11"/>
                  <a:gd name="T23" fmla="*/ 0 h 29"/>
                  <a:gd name="T24" fmla="*/ 7 w 11"/>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9">
                    <a:moveTo>
                      <a:pt x="7" y="0"/>
                    </a:moveTo>
                    <a:lnTo>
                      <a:pt x="4" y="0"/>
                    </a:lnTo>
                    <a:lnTo>
                      <a:pt x="0" y="8"/>
                    </a:lnTo>
                    <a:lnTo>
                      <a:pt x="0" y="15"/>
                    </a:lnTo>
                    <a:lnTo>
                      <a:pt x="0" y="22"/>
                    </a:lnTo>
                    <a:lnTo>
                      <a:pt x="4" y="25"/>
                    </a:lnTo>
                    <a:lnTo>
                      <a:pt x="7" y="29"/>
                    </a:lnTo>
                    <a:lnTo>
                      <a:pt x="7" y="25"/>
                    </a:lnTo>
                    <a:lnTo>
                      <a:pt x="11" y="22"/>
                    </a:lnTo>
                    <a:lnTo>
                      <a:pt x="11" y="15"/>
                    </a:lnTo>
                    <a:lnTo>
                      <a:pt x="11" y="8"/>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3" name="Freeform 377"/>
              <p:cNvSpPr>
                <a:spLocks/>
              </p:cNvSpPr>
              <p:nvPr userDrawn="1"/>
            </p:nvSpPr>
            <p:spPr bwMode="gray">
              <a:xfrm>
                <a:off x="1311" y="-2188"/>
                <a:ext cx="24" cy="21"/>
              </a:xfrm>
              <a:custGeom>
                <a:avLst/>
                <a:gdLst>
                  <a:gd name="T0" fmla="*/ 8 w 18"/>
                  <a:gd name="T1" fmla="*/ 0 h 21"/>
                  <a:gd name="T2" fmla="*/ 4 w 18"/>
                  <a:gd name="T3" fmla="*/ 4 h 21"/>
                  <a:gd name="T4" fmla="*/ 0 w 18"/>
                  <a:gd name="T5" fmla="*/ 7 h 21"/>
                  <a:gd name="T6" fmla="*/ 0 w 18"/>
                  <a:gd name="T7" fmla="*/ 11 h 21"/>
                  <a:gd name="T8" fmla="*/ 0 w 18"/>
                  <a:gd name="T9" fmla="*/ 18 h 21"/>
                  <a:gd name="T10" fmla="*/ 4 w 18"/>
                  <a:gd name="T11" fmla="*/ 21 h 21"/>
                  <a:gd name="T12" fmla="*/ 8 w 18"/>
                  <a:gd name="T13" fmla="*/ 21 h 21"/>
                  <a:gd name="T14" fmla="*/ 11 w 18"/>
                  <a:gd name="T15" fmla="*/ 21 h 21"/>
                  <a:gd name="T16" fmla="*/ 15 w 18"/>
                  <a:gd name="T17" fmla="*/ 18 h 21"/>
                  <a:gd name="T18" fmla="*/ 18 w 18"/>
                  <a:gd name="T19" fmla="*/ 11 h 21"/>
                  <a:gd name="T20" fmla="*/ 15 w 18"/>
                  <a:gd name="T21" fmla="*/ 7 h 21"/>
                  <a:gd name="T22" fmla="*/ 11 w 18"/>
                  <a:gd name="T23" fmla="*/ 4 h 21"/>
                  <a:gd name="T24" fmla="*/ 8 w 18"/>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8" y="0"/>
                    </a:moveTo>
                    <a:lnTo>
                      <a:pt x="4" y="4"/>
                    </a:lnTo>
                    <a:lnTo>
                      <a:pt x="0" y="7"/>
                    </a:lnTo>
                    <a:lnTo>
                      <a:pt x="0" y="11"/>
                    </a:lnTo>
                    <a:lnTo>
                      <a:pt x="0" y="18"/>
                    </a:lnTo>
                    <a:lnTo>
                      <a:pt x="4" y="21"/>
                    </a:lnTo>
                    <a:lnTo>
                      <a:pt x="8" y="21"/>
                    </a:lnTo>
                    <a:lnTo>
                      <a:pt x="11" y="21"/>
                    </a:lnTo>
                    <a:lnTo>
                      <a:pt x="15" y="18"/>
                    </a:lnTo>
                    <a:lnTo>
                      <a:pt x="18" y="11"/>
                    </a:lnTo>
                    <a:lnTo>
                      <a:pt x="15" y="7"/>
                    </a:lnTo>
                    <a:lnTo>
                      <a:pt x="11" y="4"/>
                    </a:lnTo>
                    <a:lnTo>
                      <a:pt x="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4" name="Freeform 378"/>
              <p:cNvSpPr>
                <a:spLocks/>
              </p:cNvSpPr>
              <p:nvPr userDrawn="1"/>
            </p:nvSpPr>
            <p:spPr bwMode="gray">
              <a:xfrm>
                <a:off x="1301" y="-2864"/>
                <a:ext cx="243" cy="282"/>
              </a:xfrm>
              <a:custGeom>
                <a:avLst/>
                <a:gdLst>
                  <a:gd name="T0" fmla="*/ 42 w 243"/>
                  <a:gd name="T1" fmla="*/ 204 h 282"/>
                  <a:gd name="T2" fmla="*/ 42 w 243"/>
                  <a:gd name="T3" fmla="*/ 218 h 282"/>
                  <a:gd name="T4" fmla="*/ 42 w 243"/>
                  <a:gd name="T5" fmla="*/ 229 h 282"/>
                  <a:gd name="T6" fmla="*/ 28 w 243"/>
                  <a:gd name="T7" fmla="*/ 218 h 282"/>
                  <a:gd name="T8" fmla="*/ 21 w 243"/>
                  <a:gd name="T9" fmla="*/ 225 h 282"/>
                  <a:gd name="T10" fmla="*/ 10 w 243"/>
                  <a:gd name="T11" fmla="*/ 236 h 282"/>
                  <a:gd name="T12" fmla="*/ 10 w 243"/>
                  <a:gd name="T13" fmla="*/ 260 h 282"/>
                  <a:gd name="T14" fmla="*/ 35 w 243"/>
                  <a:gd name="T15" fmla="*/ 268 h 282"/>
                  <a:gd name="T16" fmla="*/ 49 w 243"/>
                  <a:gd name="T17" fmla="*/ 275 h 282"/>
                  <a:gd name="T18" fmla="*/ 70 w 243"/>
                  <a:gd name="T19" fmla="*/ 278 h 282"/>
                  <a:gd name="T20" fmla="*/ 81 w 243"/>
                  <a:gd name="T21" fmla="*/ 264 h 282"/>
                  <a:gd name="T22" fmla="*/ 84 w 243"/>
                  <a:gd name="T23" fmla="*/ 239 h 282"/>
                  <a:gd name="T24" fmla="*/ 106 w 243"/>
                  <a:gd name="T25" fmla="*/ 229 h 282"/>
                  <a:gd name="T26" fmla="*/ 116 w 243"/>
                  <a:gd name="T27" fmla="*/ 208 h 282"/>
                  <a:gd name="T28" fmla="*/ 120 w 243"/>
                  <a:gd name="T29" fmla="*/ 197 h 282"/>
                  <a:gd name="T30" fmla="*/ 113 w 243"/>
                  <a:gd name="T31" fmla="*/ 190 h 282"/>
                  <a:gd name="T32" fmla="*/ 127 w 243"/>
                  <a:gd name="T33" fmla="*/ 179 h 282"/>
                  <a:gd name="T34" fmla="*/ 155 w 243"/>
                  <a:gd name="T35" fmla="*/ 172 h 282"/>
                  <a:gd name="T36" fmla="*/ 162 w 243"/>
                  <a:gd name="T37" fmla="*/ 162 h 282"/>
                  <a:gd name="T38" fmla="*/ 180 w 243"/>
                  <a:gd name="T39" fmla="*/ 144 h 282"/>
                  <a:gd name="T40" fmla="*/ 208 w 243"/>
                  <a:gd name="T41" fmla="*/ 123 h 282"/>
                  <a:gd name="T42" fmla="*/ 225 w 243"/>
                  <a:gd name="T43" fmla="*/ 112 h 282"/>
                  <a:gd name="T44" fmla="*/ 218 w 243"/>
                  <a:gd name="T45" fmla="*/ 105 h 282"/>
                  <a:gd name="T46" fmla="*/ 204 w 243"/>
                  <a:gd name="T47" fmla="*/ 98 h 282"/>
                  <a:gd name="T48" fmla="*/ 211 w 243"/>
                  <a:gd name="T49" fmla="*/ 91 h 282"/>
                  <a:gd name="T50" fmla="*/ 211 w 243"/>
                  <a:gd name="T51" fmla="*/ 84 h 282"/>
                  <a:gd name="T52" fmla="*/ 243 w 243"/>
                  <a:gd name="T53" fmla="*/ 84 h 282"/>
                  <a:gd name="T54" fmla="*/ 232 w 243"/>
                  <a:gd name="T55" fmla="*/ 46 h 282"/>
                  <a:gd name="T56" fmla="*/ 225 w 243"/>
                  <a:gd name="T57" fmla="*/ 28 h 282"/>
                  <a:gd name="T58" fmla="*/ 201 w 243"/>
                  <a:gd name="T59" fmla="*/ 7 h 282"/>
                  <a:gd name="T60" fmla="*/ 183 w 243"/>
                  <a:gd name="T61" fmla="*/ 3 h 282"/>
                  <a:gd name="T62" fmla="*/ 141 w 243"/>
                  <a:gd name="T63" fmla="*/ 0 h 282"/>
                  <a:gd name="T64" fmla="*/ 116 w 243"/>
                  <a:gd name="T65" fmla="*/ 10 h 282"/>
                  <a:gd name="T66" fmla="*/ 95 w 243"/>
                  <a:gd name="T67" fmla="*/ 21 h 282"/>
                  <a:gd name="T68" fmla="*/ 74 w 243"/>
                  <a:gd name="T69" fmla="*/ 35 h 282"/>
                  <a:gd name="T70" fmla="*/ 56 w 243"/>
                  <a:gd name="T71" fmla="*/ 35 h 282"/>
                  <a:gd name="T72" fmla="*/ 49 w 243"/>
                  <a:gd name="T73" fmla="*/ 49 h 282"/>
                  <a:gd name="T74" fmla="*/ 56 w 243"/>
                  <a:gd name="T75" fmla="*/ 77 h 282"/>
                  <a:gd name="T76" fmla="*/ 67 w 243"/>
                  <a:gd name="T77" fmla="*/ 74 h 282"/>
                  <a:gd name="T78" fmla="*/ 88 w 243"/>
                  <a:gd name="T79" fmla="*/ 77 h 282"/>
                  <a:gd name="T80" fmla="*/ 141 w 243"/>
                  <a:gd name="T81" fmla="*/ 84 h 282"/>
                  <a:gd name="T82" fmla="*/ 130 w 243"/>
                  <a:gd name="T83" fmla="*/ 91 h 282"/>
                  <a:gd name="T84" fmla="*/ 109 w 243"/>
                  <a:gd name="T85" fmla="*/ 98 h 282"/>
                  <a:gd name="T86" fmla="*/ 88 w 243"/>
                  <a:gd name="T87" fmla="*/ 120 h 282"/>
                  <a:gd name="T88" fmla="*/ 84 w 243"/>
                  <a:gd name="T89" fmla="*/ 144 h 282"/>
                  <a:gd name="T90" fmla="*/ 74 w 243"/>
                  <a:gd name="T91" fmla="*/ 127 h 282"/>
                  <a:gd name="T92" fmla="*/ 60 w 243"/>
                  <a:gd name="T93" fmla="*/ 116 h 282"/>
                  <a:gd name="T94" fmla="*/ 60 w 243"/>
                  <a:gd name="T95" fmla="*/ 137 h 282"/>
                  <a:gd name="T96" fmla="*/ 53 w 243"/>
                  <a:gd name="T97" fmla="*/ 172 h 282"/>
                  <a:gd name="T98" fmla="*/ 70 w 243"/>
                  <a:gd name="T99" fmla="*/ 172 h 282"/>
                  <a:gd name="T100" fmla="*/ 56 w 243"/>
                  <a:gd name="T101" fmla="*/ 183 h 282"/>
                  <a:gd name="T102" fmla="*/ 42 w 243"/>
                  <a:gd name="T103" fmla="*/ 183 h 282"/>
                  <a:gd name="T104" fmla="*/ 28 w 243"/>
                  <a:gd name="T105" fmla="*/ 20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3" h="282">
                    <a:moveTo>
                      <a:pt x="28" y="208"/>
                    </a:moveTo>
                    <a:lnTo>
                      <a:pt x="39" y="204"/>
                    </a:lnTo>
                    <a:lnTo>
                      <a:pt x="39" y="204"/>
                    </a:lnTo>
                    <a:lnTo>
                      <a:pt x="39" y="201"/>
                    </a:lnTo>
                    <a:lnTo>
                      <a:pt x="42" y="204"/>
                    </a:lnTo>
                    <a:lnTo>
                      <a:pt x="42" y="204"/>
                    </a:lnTo>
                    <a:lnTo>
                      <a:pt x="42" y="208"/>
                    </a:lnTo>
                    <a:lnTo>
                      <a:pt x="39" y="208"/>
                    </a:lnTo>
                    <a:lnTo>
                      <a:pt x="39" y="211"/>
                    </a:lnTo>
                    <a:lnTo>
                      <a:pt x="39" y="211"/>
                    </a:lnTo>
                    <a:lnTo>
                      <a:pt x="39" y="215"/>
                    </a:lnTo>
                    <a:lnTo>
                      <a:pt x="42" y="218"/>
                    </a:lnTo>
                    <a:lnTo>
                      <a:pt x="42" y="218"/>
                    </a:lnTo>
                    <a:lnTo>
                      <a:pt x="42" y="222"/>
                    </a:lnTo>
                    <a:lnTo>
                      <a:pt x="46" y="225"/>
                    </a:lnTo>
                    <a:lnTo>
                      <a:pt x="46" y="229"/>
                    </a:lnTo>
                    <a:lnTo>
                      <a:pt x="46" y="229"/>
                    </a:lnTo>
                    <a:lnTo>
                      <a:pt x="42" y="229"/>
                    </a:lnTo>
                    <a:lnTo>
                      <a:pt x="42" y="229"/>
                    </a:lnTo>
                    <a:lnTo>
                      <a:pt x="39" y="229"/>
                    </a:lnTo>
                    <a:lnTo>
                      <a:pt x="35" y="229"/>
                    </a:lnTo>
                    <a:lnTo>
                      <a:pt x="32" y="225"/>
                    </a:lnTo>
                    <a:lnTo>
                      <a:pt x="28" y="218"/>
                    </a:lnTo>
                    <a:lnTo>
                      <a:pt x="28" y="218"/>
                    </a:lnTo>
                    <a:lnTo>
                      <a:pt x="25" y="218"/>
                    </a:lnTo>
                    <a:lnTo>
                      <a:pt x="21" y="218"/>
                    </a:lnTo>
                    <a:lnTo>
                      <a:pt x="21" y="218"/>
                    </a:lnTo>
                    <a:lnTo>
                      <a:pt x="18" y="225"/>
                    </a:lnTo>
                    <a:lnTo>
                      <a:pt x="21" y="225"/>
                    </a:lnTo>
                    <a:lnTo>
                      <a:pt x="21" y="225"/>
                    </a:lnTo>
                    <a:lnTo>
                      <a:pt x="25" y="229"/>
                    </a:lnTo>
                    <a:lnTo>
                      <a:pt x="25" y="229"/>
                    </a:lnTo>
                    <a:lnTo>
                      <a:pt x="21" y="232"/>
                    </a:lnTo>
                    <a:lnTo>
                      <a:pt x="18" y="232"/>
                    </a:lnTo>
                    <a:lnTo>
                      <a:pt x="14" y="232"/>
                    </a:lnTo>
                    <a:lnTo>
                      <a:pt x="10" y="236"/>
                    </a:lnTo>
                    <a:lnTo>
                      <a:pt x="3" y="239"/>
                    </a:lnTo>
                    <a:lnTo>
                      <a:pt x="0" y="250"/>
                    </a:lnTo>
                    <a:lnTo>
                      <a:pt x="0" y="250"/>
                    </a:lnTo>
                    <a:lnTo>
                      <a:pt x="0" y="253"/>
                    </a:lnTo>
                    <a:lnTo>
                      <a:pt x="3" y="257"/>
                    </a:lnTo>
                    <a:lnTo>
                      <a:pt x="10" y="260"/>
                    </a:lnTo>
                    <a:lnTo>
                      <a:pt x="18" y="264"/>
                    </a:lnTo>
                    <a:lnTo>
                      <a:pt x="18" y="264"/>
                    </a:lnTo>
                    <a:lnTo>
                      <a:pt x="21" y="268"/>
                    </a:lnTo>
                    <a:lnTo>
                      <a:pt x="25" y="268"/>
                    </a:lnTo>
                    <a:lnTo>
                      <a:pt x="28" y="271"/>
                    </a:lnTo>
                    <a:lnTo>
                      <a:pt x="35" y="268"/>
                    </a:lnTo>
                    <a:lnTo>
                      <a:pt x="35" y="268"/>
                    </a:lnTo>
                    <a:lnTo>
                      <a:pt x="39" y="268"/>
                    </a:lnTo>
                    <a:lnTo>
                      <a:pt x="42" y="268"/>
                    </a:lnTo>
                    <a:lnTo>
                      <a:pt x="46" y="271"/>
                    </a:lnTo>
                    <a:lnTo>
                      <a:pt x="49" y="275"/>
                    </a:lnTo>
                    <a:lnTo>
                      <a:pt x="49" y="275"/>
                    </a:lnTo>
                    <a:lnTo>
                      <a:pt x="49" y="278"/>
                    </a:lnTo>
                    <a:lnTo>
                      <a:pt x="53" y="278"/>
                    </a:lnTo>
                    <a:lnTo>
                      <a:pt x="53" y="282"/>
                    </a:lnTo>
                    <a:lnTo>
                      <a:pt x="60" y="282"/>
                    </a:lnTo>
                    <a:lnTo>
                      <a:pt x="63" y="282"/>
                    </a:lnTo>
                    <a:lnTo>
                      <a:pt x="70" y="278"/>
                    </a:lnTo>
                    <a:lnTo>
                      <a:pt x="74" y="278"/>
                    </a:lnTo>
                    <a:lnTo>
                      <a:pt x="74" y="275"/>
                    </a:lnTo>
                    <a:lnTo>
                      <a:pt x="77" y="275"/>
                    </a:lnTo>
                    <a:lnTo>
                      <a:pt x="81" y="271"/>
                    </a:lnTo>
                    <a:lnTo>
                      <a:pt x="81" y="264"/>
                    </a:lnTo>
                    <a:lnTo>
                      <a:pt x="81" y="264"/>
                    </a:lnTo>
                    <a:lnTo>
                      <a:pt x="81" y="257"/>
                    </a:lnTo>
                    <a:lnTo>
                      <a:pt x="81" y="253"/>
                    </a:lnTo>
                    <a:lnTo>
                      <a:pt x="77" y="250"/>
                    </a:lnTo>
                    <a:lnTo>
                      <a:pt x="81" y="246"/>
                    </a:lnTo>
                    <a:lnTo>
                      <a:pt x="81" y="243"/>
                    </a:lnTo>
                    <a:lnTo>
                      <a:pt x="84" y="239"/>
                    </a:lnTo>
                    <a:lnTo>
                      <a:pt x="84" y="236"/>
                    </a:lnTo>
                    <a:lnTo>
                      <a:pt x="92" y="239"/>
                    </a:lnTo>
                    <a:lnTo>
                      <a:pt x="92" y="236"/>
                    </a:lnTo>
                    <a:lnTo>
                      <a:pt x="95" y="236"/>
                    </a:lnTo>
                    <a:lnTo>
                      <a:pt x="102" y="232"/>
                    </a:lnTo>
                    <a:lnTo>
                      <a:pt x="106" y="229"/>
                    </a:lnTo>
                    <a:lnTo>
                      <a:pt x="109" y="218"/>
                    </a:lnTo>
                    <a:lnTo>
                      <a:pt x="109" y="218"/>
                    </a:lnTo>
                    <a:lnTo>
                      <a:pt x="113" y="218"/>
                    </a:lnTo>
                    <a:lnTo>
                      <a:pt x="116" y="215"/>
                    </a:lnTo>
                    <a:lnTo>
                      <a:pt x="116" y="211"/>
                    </a:lnTo>
                    <a:lnTo>
                      <a:pt x="116" y="208"/>
                    </a:lnTo>
                    <a:lnTo>
                      <a:pt x="120" y="208"/>
                    </a:lnTo>
                    <a:lnTo>
                      <a:pt x="123" y="204"/>
                    </a:lnTo>
                    <a:lnTo>
                      <a:pt x="127" y="204"/>
                    </a:lnTo>
                    <a:lnTo>
                      <a:pt x="127" y="201"/>
                    </a:lnTo>
                    <a:lnTo>
                      <a:pt x="123" y="201"/>
                    </a:lnTo>
                    <a:lnTo>
                      <a:pt x="120" y="197"/>
                    </a:lnTo>
                    <a:lnTo>
                      <a:pt x="116" y="197"/>
                    </a:lnTo>
                    <a:lnTo>
                      <a:pt x="113" y="197"/>
                    </a:lnTo>
                    <a:lnTo>
                      <a:pt x="113" y="197"/>
                    </a:lnTo>
                    <a:lnTo>
                      <a:pt x="113" y="194"/>
                    </a:lnTo>
                    <a:lnTo>
                      <a:pt x="113" y="190"/>
                    </a:lnTo>
                    <a:lnTo>
                      <a:pt x="113" y="190"/>
                    </a:lnTo>
                    <a:lnTo>
                      <a:pt x="120" y="190"/>
                    </a:lnTo>
                    <a:lnTo>
                      <a:pt x="120" y="190"/>
                    </a:lnTo>
                    <a:lnTo>
                      <a:pt x="123" y="190"/>
                    </a:lnTo>
                    <a:lnTo>
                      <a:pt x="123" y="186"/>
                    </a:lnTo>
                    <a:lnTo>
                      <a:pt x="127" y="183"/>
                    </a:lnTo>
                    <a:lnTo>
                      <a:pt x="127" y="179"/>
                    </a:lnTo>
                    <a:lnTo>
                      <a:pt x="130" y="179"/>
                    </a:lnTo>
                    <a:lnTo>
                      <a:pt x="134" y="176"/>
                    </a:lnTo>
                    <a:lnTo>
                      <a:pt x="137" y="172"/>
                    </a:lnTo>
                    <a:lnTo>
                      <a:pt x="141" y="172"/>
                    </a:lnTo>
                    <a:lnTo>
                      <a:pt x="148" y="169"/>
                    </a:lnTo>
                    <a:lnTo>
                      <a:pt x="155" y="172"/>
                    </a:lnTo>
                    <a:lnTo>
                      <a:pt x="155" y="172"/>
                    </a:lnTo>
                    <a:lnTo>
                      <a:pt x="158" y="169"/>
                    </a:lnTo>
                    <a:lnTo>
                      <a:pt x="162" y="165"/>
                    </a:lnTo>
                    <a:lnTo>
                      <a:pt x="162" y="165"/>
                    </a:lnTo>
                    <a:lnTo>
                      <a:pt x="162" y="162"/>
                    </a:lnTo>
                    <a:lnTo>
                      <a:pt x="162" y="162"/>
                    </a:lnTo>
                    <a:lnTo>
                      <a:pt x="165" y="158"/>
                    </a:lnTo>
                    <a:lnTo>
                      <a:pt x="169" y="158"/>
                    </a:lnTo>
                    <a:lnTo>
                      <a:pt x="176" y="148"/>
                    </a:lnTo>
                    <a:lnTo>
                      <a:pt x="173" y="144"/>
                    </a:lnTo>
                    <a:lnTo>
                      <a:pt x="173" y="144"/>
                    </a:lnTo>
                    <a:lnTo>
                      <a:pt x="180" y="144"/>
                    </a:lnTo>
                    <a:lnTo>
                      <a:pt x="183" y="141"/>
                    </a:lnTo>
                    <a:lnTo>
                      <a:pt x="194" y="134"/>
                    </a:lnTo>
                    <a:lnTo>
                      <a:pt x="194" y="134"/>
                    </a:lnTo>
                    <a:lnTo>
                      <a:pt x="197" y="130"/>
                    </a:lnTo>
                    <a:lnTo>
                      <a:pt x="201" y="127"/>
                    </a:lnTo>
                    <a:lnTo>
                      <a:pt x="208" y="123"/>
                    </a:lnTo>
                    <a:lnTo>
                      <a:pt x="222" y="120"/>
                    </a:lnTo>
                    <a:lnTo>
                      <a:pt x="222" y="120"/>
                    </a:lnTo>
                    <a:lnTo>
                      <a:pt x="225" y="120"/>
                    </a:lnTo>
                    <a:lnTo>
                      <a:pt x="225" y="116"/>
                    </a:lnTo>
                    <a:lnTo>
                      <a:pt x="229" y="116"/>
                    </a:lnTo>
                    <a:lnTo>
                      <a:pt x="225" y="112"/>
                    </a:lnTo>
                    <a:lnTo>
                      <a:pt x="211" y="112"/>
                    </a:lnTo>
                    <a:lnTo>
                      <a:pt x="211" y="112"/>
                    </a:lnTo>
                    <a:lnTo>
                      <a:pt x="211" y="109"/>
                    </a:lnTo>
                    <a:lnTo>
                      <a:pt x="211" y="109"/>
                    </a:lnTo>
                    <a:lnTo>
                      <a:pt x="215" y="105"/>
                    </a:lnTo>
                    <a:lnTo>
                      <a:pt x="218" y="105"/>
                    </a:lnTo>
                    <a:lnTo>
                      <a:pt x="218" y="105"/>
                    </a:lnTo>
                    <a:lnTo>
                      <a:pt x="218" y="102"/>
                    </a:lnTo>
                    <a:lnTo>
                      <a:pt x="215" y="102"/>
                    </a:lnTo>
                    <a:lnTo>
                      <a:pt x="204" y="102"/>
                    </a:lnTo>
                    <a:lnTo>
                      <a:pt x="204" y="98"/>
                    </a:lnTo>
                    <a:lnTo>
                      <a:pt x="204" y="98"/>
                    </a:lnTo>
                    <a:lnTo>
                      <a:pt x="208" y="95"/>
                    </a:lnTo>
                    <a:lnTo>
                      <a:pt x="208" y="95"/>
                    </a:lnTo>
                    <a:lnTo>
                      <a:pt x="211" y="95"/>
                    </a:lnTo>
                    <a:lnTo>
                      <a:pt x="211" y="95"/>
                    </a:lnTo>
                    <a:lnTo>
                      <a:pt x="215" y="95"/>
                    </a:lnTo>
                    <a:lnTo>
                      <a:pt x="211" y="91"/>
                    </a:lnTo>
                    <a:lnTo>
                      <a:pt x="211" y="91"/>
                    </a:lnTo>
                    <a:lnTo>
                      <a:pt x="208" y="91"/>
                    </a:lnTo>
                    <a:lnTo>
                      <a:pt x="208" y="88"/>
                    </a:lnTo>
                    <a:lnTo>
                      <a:pt x="208" y="84"/>
                    </a:lnTo>
                    <a:lnTo>
                      <a:pt x="208" y="84"/>
                    </a:lnTo>
                    <a:lnTo>
                      <a:pt x="211" y="84"/>
                    </a:lnTo>
                    <a:lnTo>
                      <a:pt x="215" y="84"/>
                    </a:lnTo>
                    <a:lnTo>
                      <a:pt x="218" y="84"/>
                    </a:lnTo>
                    <a:lnTo>
                      <a:pt x="222" y="88"/>
                    </a:lnTo>
                    <a:lnTo>
                      <a:pt x="225" y="88"/>
                    </a:lnTo>
                    <a:lnTo>
                      <a:pt x="232" y="88"/>
                    </a:lnTo>
                    <a:lnTo>
                      <a:pt x="243" y="84"/>
                    </a:lnTo>
                    <a:lnTo>
                      <a:pt x="236" y="70"/>
                    </a:lnTo>
                    <a:lnTo>
                      <a:pt x="232" y="70"/>
                    </a:lnTo>
                    <a:lnTo>
                      <a:pt x="229" y="67"/>
                    </a:lnTo>
                    <a:lnTo>
                      <a:pt x="229" y="60"/>
                    </a:lnTo>
                    <a:lnTo>
                      <a:pt x="229" y="56"/>
                    </a:lnTo>
                    <a:lnTo>
                      <a:pt x="232" y="46"/>
                    </a:lnTo>
                    <a:lnTo>
                      <a:pt x="232" y="39"/>
                    </a:lnTo>
                    <a:lnTo>
                      <a:pt x="229" y="31"/>
                    </a:lnTo>
                    <a:lnTo>
                      <a:pt x="225" y="31"/>
                    </a:lnTo>
                    <a:lnTo>
                      <a:pt x="222" y="28"/>
                    </a:lnTo>
                    <a:lnTo>
                      <a:pt x="222" y="31"/>
                    </a:lnTo>
                    <a:lnTo>
                      <a:pt x="225" y="28"/>
                    </a:lnTo>
                    <a:lnTo>
                      <a:pt x="222" y="24"/>
                    </a:lnTo>
                    <a:lnTo>
                      <a:pt x="218" y="21"/>
                    </a:lnTo>
                    <a:lnTo>
                      <a:pt x="215" y="17"/>
                    </a:lnTo>
                    <a:lnTo>
                      <a:pt x="211" y="10"/>
                    </a:lnTo>
                    <a:lnTo>
                      <a:pt x="208" y="7"/>
                    </a:lnTo>
                    <a:lnTo>
                      <a:pt x="201" y="7"/>
                    </a:lnTo>
                    <a:lnTo>
                      <a:pt x="197" y="7"/>
                    </a:lnTo>
                    <a:lnTo>
                      <a:pt x="190" y="7"/>
                    </a:lnTo>
                    <a:lnTo>
                      <a:pt x="190" y="7"/>
                    </a:lnTo>
                    <a:lnTo>
                      <a:pt x="183" y="14"/>
                    </a:lnTo>
                    <a:lnTo>
                      <a:pt x="183" y="3"/>
                    </a:lnTo>
                    <a:lnTo>
                      <a:pt x="183" y="3"/>
                    </a:lnTo>
                    <a:lnTo>
                      <a:pt x="176" y="3"/>
                    </a:lnTo>
                    <a:lnTo>
                      <a:pt x="169" y="3"/>
                    </a:lnTo>
                    <a:lnTo>
                      <a:pt x="158" y="0"/>
                    </a:lnTo>
                    <a:lnTo>
                      <a:pt x="151" y="0"/>
                    </a:lnTo>
                    <a:lnTo>
                      <a:pt x="148" y="0"/>
                    </a:lnTo>
                    <a:lnTo>
                      <a:pt x="141" y="0"/>
                    </a:lnTo>
                    <a:lnTo>
                      <a:pt x="134" y="0"/>
                    </a:lnTo>
                    <a:lnTo>
                      <a:pt x="130" y="3"/>
                    </a:lnTo>
                    <a:lnTo>
                      <a:pt x="127" y="3"/>
                    </a:lnTo>
                    <a:lnTo>
                      <a:pt x="127" y="14"/>
                    </a:lnTo>
                    <a:lnTo>
                      <a:pt x="123" y="7"/>
                    </a:lnTo>
                    <a:lnTo>
                      <a:pt x="116" y="10"/>
                    </a:lnTo>
                    <a:lnTo>
                      <a:pt x="109" y="14"/>
                    </a:lnTo>
                    <a:lnTo>
                      <a:pt x="106" y="17"/>
                    </a:lnTo>
                    <a:lnTo>
                      <a:pt x="106" y="17"/>
                    </a:lnTo>
                    <a:lnTo>
                      <a:pt x="102" y="28"/>
                    </a:lnTo>
                    <a:lnTo>
                      <a:pt x="99" y="21"/>
                    </a:lnTo>
                    <a:lnTo>
                      <a:pt x="95" y="21"/>
                    </a:lnTo>
                    <a:lnTo>
                      <a:pt x="92" y="24"/>
                    </a:lnTo>
                    <a:lnTo>
                      <a:pt x="88" y="28"/>
                    </a:lnTo>
                    <a:lnTo>
                      <a:pt x="81" y="28"/>
                    </a:lnTo>
                    <a:lnTo>
                      <a:pt x="77" y="28"/>
                    </a:lnTo>
                    <a:lnTo>
                      <a:pt x="74" y="31"/>
                    </a:lnTo>
                    <a:lnTo>
                      <a:pt x="74" y="35"/>
                    </a:lnTo>
                    <a:lnTo>
                      <a:pt x="74" y="35"/>
                    </a:lnTo>
                    <a:lnTo>
                      <a:pt x="70" y="46"/>
                    </a:lnTo>
                    <a:lnTo>
                      <a:pt x="70" y="46"/>
                    </a:lnTo>
                    <a:lnTo>
                      <a:pt x="63" y="42"/>
                    </a:lnTo>
                    <a:lnTo>
                      <a:pt x="60" y="39"/>
                    </a:lnTo>
                    <a:lnTo>
                      <a:pt x="56" y="35"/>
                    </a:lnTo>
                    <a:lnTo>
                      <a:pt x="53" y="39"/>
                    </a:lnTo>
                    <a:lnTo>
                      <a:pt x="49" y="42"/>
                    </a:lnTo>
                    <a:lnTo>
                      <a:pt x="46" y="46"/>
                    </a:lnTo>
                    <a:lnTo>
                      <a:pt x="46" y="46"/>
                    </a:lnTo>
                    <a:lnTo>
                      <a:pt x="46" y="46"/>
                    </a:lnTo>
                    <a:lnTo>
                      <a:pt x="49" y="49"/>
                    </a:lnTo>
                    <a:lnTo>
                      <a:pt x="46" y="56"/>
                    </a:lnTo>
                    <a:lnTo>
                      <a:pt x="46" y="56"/>
                    </a:lnTo>
                    <a:lnTo>
                      <a:pt x="46" y="60"/>
                    </a:lnTo>
                    <a:lnTo>
                      <a:pt x="46" y="67"/>
                    </a:lnTo>
                    <a:lnTo>
                      <a:pt x="56" y="77"/>
                    </a:lnTo>
                    <a:lnTo>
                      <a:pt x="56" y="77"/>
                    </a:lnTo>
                    <a:lnTo>
                      <a:pt x="60" y="77"/>
                    </a:lnTo>
                    <a:lnTo>
                      <a:pt x="60" y="77"/>
                    </a:lnTo>
                    <a:lnTo>
                      <a:pt x="63" y="74"/>
                    </a:lnTo>
                    <a:lnTo>
                      <a:pt x="63" y="74"/>
                    </a:lnTo>
                    <a:lnTo>
                      <a:pt x="67" y="74"/>
                    </a:lnTo>
                    <a:lnTo>
                      <a:pt x="67" y="74"/>
                    </a:lnTo>
                    <a:lnTo>
                      <a:pt x="70" y="74"/>
                    </a:lnTo>
                    <a:lnTo>
                      <a:pt x="74" y="77"/>
                    </a:lnTo>
                    <a:lnTo>
                      <a:pt x="74" y="77"/>
                    </a:lnTo>
                    <a:lnTo>
                      <a:pt x="81" y="77"/>
                    </a:lnTo>
                    <a:lnTo>
                      <a:pt x="84" y="77"/>
                    </a:lnTo>
                    <a:lnTo>
                      <a:pt x="88" y="77"/>
                    </a:lnTo>
                    <a:lnTo>
                      <a:pt x="92" y="77"/>
                    </a:lnTo>
                    <a:lnTo>
                      <a:pt x="95" y="81"/>
                    </a:lnTo>
                    <a:lnTo>
                      <a:pt x="99" y="84"/>
                    </a:lnTo>
                    <a:lnTo>
                      <a:pt x="137" y="81"/>
                    </a:lnTo>
                    <a:lnTo>
                      <a:pt x="141" y="81"/>
                    </a:lnTo>
                    <a:lnTo>
                      <a:pt x="141" y="84"/>
                    </a:lnTo>
                    <a:lnTo>
                      <a:pt x="137" y="84"/>
                    </a:lnTo>
                    <a:lnTo>
                      <a:pt x="137" y="88"/>
                    </a:lnTo>
                    <a:lnTo>
                      <a:pt x="134" y="88"/>
                    </a:lnTo>
                    <a:lnTo>
                      <a:pt x="137" y="91"/>
                    </a:lnTo>
                    <a:lnTo>
                      <a:pt x="134" y="91"/>
                    </a:lnTo>
                    <a:lnTo>
                      <a:pt x="130" y="91"/>
                    </a:lnTo>
                    <a:lnTo>
                      <a:pt x="127" y="95"/>
                    </a:lnTo>
                    <a:lnTo>
                      <a:pt x="123" y="98"/>
                    </a:lnTo>
                    <a:lnTo>
                      <a:pt x="123" y="98"/>
                    </a:lnTo>
                    <a:lnTo>
                      <a:pt x="120" y="102"/>
                    </a:lnTo>
                    <a:lnTo>
                      <a:pt x="116" y="102"/>
                    </a:lnTo>
                    <a:lnTo>
                      <a:pt x="109" y="98"/>
                    </a:lnTo>
                    <a:lnTo>
                      <a:pt x="92" y="102"/>
                    </a:lnTo>
                    <a:lnTo>
                      <a:pt x="92" y="102"/>
                    </a:lnTo>
                    <a:lnTo>
                      <a:pt x="92" y="105"/>
                    </a:lnTo>
                    <a:lnTo>
                      <a:pt x="88" y="112"/>
                    </a:lnTo>
                    <a:lnTo>
                      <a:pt x="88" y="112"/>
                    </a:lnTo>
                    <a:lnTo>
                      <a:pt x="88" y="120"/>
                    </a:lnTo>
                    <a:lnTo>
                      <a:pt x="84" y="123"/>
                    </a:lnTo>
                    <a:lnTo>
                      <a:pt x="84" y="127"/>
                    </a:lnTo>
                    <a:lnTo>
                      <a:pt x="84" y="134"/>
                    </a:lnTo>
                    <a:lnTo>
                      <a:pt x="84" y="141"/>
                    </a:lnTo>
                    <a:lnTo>
                      <a:pt x="84" y="144"/>
                    </a:lnTo>
                    <a:lnTo>
                      <a:pt x="84" y="144"/>
                    </a:lnTo>
                    <a:lnTo>
                      <a:pt x="81" y="148"/>
                    </a:lnTo>
                    <a:lnTo>
                      <a:pt x="81" y="151"/>
                    </a:lnTo>
                    <a:lnTo>
                      <a:pt x="77" y="151"/>
                    </a:lnTo>
                    <a:lnTo>
                      <a:pt x="77" y="148"/>
                    </a:lnTo>
                    <a:lnTo>
                      <a:pt x="74" y="127"/>
                    </a:lnTo>
                    <a:lnTo>
                      <a:pt x="74" y="127"/>
                    </a:lnTo>
                    <a:lnTo>
                      <a:pt x="74" y="123"/>
                    </a:lnTo>
                    <a:lnTo>
                      <a:pt x="70" y="120"/>
                    </a:lnTo>
                    <a:lnTo>
                      <a:pt x="67" y="116"/>
                    </a:lnTo>
                    <a:lnTo>
                      <a:pt x="63" y="112"/>
                    </a:lnTo>
                    <a:lnTo>
                      <a:pt x="63" y="112"/>
                    </a:lnTo>
                    <a:lnTo>
                      <a:pt x="60" y="116"/>
                    </a:lnTo>
                    <a:lnTo>
                      <a:pt x="56" y="116"/>
                    </a:lnTo>
                    <a:lnTo>
                      <a:pt x="53" y="123"/>
                    </a:lnTo>
                    <a:lnTo>
                      <a:pt x="53" y="123"/>
                    </a:lnTo>
                    <a:lnTo>
                      <a:pt x="56" y="130"/>
                    </a:lnTo>
                    <a:lnTo>
                      <a:pt x="60" y="137"/>
                    </a:lnTo>
                    <a:lnTo>
                      <a:pt x="60" y="137"/>
                    </a:lnTo>
                    <a:lnTo>
                      <a:pt x="63" y="141"/>
                    </a:lnTo>
                    <a:lnTo>
                      <a:pt x="63" y="144"/>
                    </a:lnTo>
                    <a:lnTo>
                      <a:pt x="60" y="148"/>
                    </a:lnTo>
                    <a:lnTo>
                      <a:pt x="56" y="151"/>
                    </a:lnTo>
                    <a:lnTo>
                      <a:pt x="53" y="172"/>
                    </a:lnTo>
                    <a:lnTo>
                      <a:pt x="53" y="172"/>
                    </a:lnTo>
                    <a:lnTo>
                      <a:pt x="56" y="172"/>
                    </a:lnTo>
                    <a:lnTo>
                      <a:pt x="63" y="172"/>
                    </a:lnTo>
                    <a:lnTo>
                      <a:pt x="67" y="172"/>
                    </a:lnTo>
                    <a:lnTo>
                      <a:pt x="67" y="172"/>
                    </a:lnTo>
                    <a:lnTo>
                      <a:pt x="70" y="172"/>
                    </a:lnTo>
                    <a:lnTo>
                      <a:pt x="70" y="172"/>
                    </a:lnTo>
                    <a:lnTo>
                      <a:pt x="74" y="172"/>
                    </a:lnTo>
                    <a:lnTo>
                      <a:pt x="70" y="176"/>
                    </a:lnTo>
                    <a:lnTo>
                      <a:pt x="67" y="176"/>
                    </a:lnTo>
                    <a:lnTo>
                      <a:pt x="67" y="179"/>
                    </a:lnTo>
                    <a:lnTo>
                      <a:pt x="60" y="179"/>
                    </a:lnTo>
                    <a:lnTo>
                      <a:pt x="56" y="183"/>
                    </a:lnTo>
                    <a:lnTo>
                      <a:pt x="53" y="186"/>
                    </a:lnTo>
                    <a:lnTo>
                      <a:pt x="46" y="186"/>
                    </a:lnTo>
                    <a:lnTo>
                      <a:pt x="42" y="186"/>
                    </a:lnTo>
                    <a:lnTo>
                      <a:pt x="42" y="186"/>
                    </a:lnTo>
                    <a:lnTo>
                      <a:pt x="42" y="183"/>
                    </a:lnTo>
                    <a:lnTo>
                      <a:pt x="42" y="183"/>
                    </a:lnTo>
                    <a:lnTo>
                      <a:pt x="39" y="183"/>
                    </a:lnTo>
                    <a:lnTo>
                      <a:pt x="35" y="186"/>
                    </a:lnTo>
                    <a:lnTo>
                      <a:pt x="32" y="194"/>
                    </a:lnTo>
                    <a:lnTo>
                      <a:pt x="32" y="197"/>
                    </a:lnTo>
                    <a:lnTo>
                      <a:pt x="28" y="197"/>
                    </a:lnTo>
                    <a:lnTo>
                      <a:pt x="28" y="201"/>
                    </a:lnTo>
                    <a:lnTo>
                      <a:pt x="25" y="204"/>
                    </a:lnTo>
                    <a:lnTo>
                      <a:pt x="28" y="208"/>
                    </a:lnTo>
                    <a:lnTo>
                      <a:pt x="28" y="20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grpSp>
        <p:sp>
          <p:nvSpPr>
            <p:cNvPr id="146" name="Freeform 379"/>
            <p:cNvSpPr>
              <a:spLocks noEditPoints="1"/>
            </p:cNvSpPr>
            <p:nvPr userDrawn="1"/>
          </p:nvSpPr>
          <p:spPr bwMode="gray">
            <a:xfrm>
              <a:off x="385" y="1639"/>
              <a:ext cx="895" cy="1053"/>
            </a:xfrm>
            <a:custGeom>
              <a:avLst/>
              <a:gdLst>
                <a:gd name="T0" fmla="*/ 388 w 927"/>
                <a:gd name="T1" fmla="*/ 521 h 1067"/>
                <a:gd name="T2" fmla="*/ 377 w 927"/>
                <a:gd name="T3" fmla="*/ 595 h 1067"/>
                <a:gd name="T4" fmla="*/ 416 w 927"/>
                <a:gd name="T5" fmla="*/ 715 h 1067"/>
                <a:gd name="T6" fmla="*/ 409 w 927"/>
                <a:gd name="T7" fmla="*/ 859 h 1067"/>
                <a:gd name="T8" fmla="*/ 535 w 927"/>
                <a:gd name="T9" fmla="*/ 1057 h 1067"/>
                <a:gd name="T10" fmla="*/ 655 w 927"/>
                <a:gd name="T11" fmla="*/ 979 h 1067"/>
                <a:gd name="T12" fmla="*/ 698 w 927"/>
                <a:gd name="T13" fmla="*/ 916 h 1067"/>
                <a:gd name="T14" fmla="*/ 757 w 927"/>
                <a:gd name="T15" fmla="*/ 799 h 1067"/>
                <a:gd name="T16" fmla="*/ 757 w 927"/>
                <a:gd name="T17" fmla="*/ 662 h 1067"/>
                <a:gd name="T18" fmla="*/ 909 w 927"/>
                <a:gd name="T19" fmla="*/ 436 h 1067"/>
                <a:gd name="T20" fmla="*/ 810 w 927"/>
                <a:gd name="T21" fmla="*/ 384 h 1067"/>
                <a:gd name="T22" fmla="*/ 754 w 927"/>
                <a:gd name="T23" fmla="*/ 296 h 1067"/>
                <a:gd name="T24" fmla="*/ 659 w 927"/>
                <a:gd name="T25" fmla="*/ 105 h 1067"/>
                <a:gd name="T26" fmla="*/ 514 w 927"/>
                <a:gd name="T27" fmla="*/ 95 h 1067"/>
                <a:gd name="T28" fmla="*/ 416 w 927"/>
                <a:gd name="T29" fmla="*/ 74 h 1067"/>
                <a:gd name="T30" fmla="*/ 391 w 927"/>
                <a:gd name="T31" fmla="*/ 42 h 1067"/>
                <a:gd name="T32" fmla="*/ 296 w 927"/>
                <a:gd name="T33" fmla="*/ 10 h 1067"/>
                <a:gd name="T34" fmla="*/ 155 w 927"/>
                <a:gd name="T35" fmla="*/ 24 h 1067"/>
                <a:gd name="T36" fmla="*/ 70 w 927"/>
                <a:gd name="T37" fmla="*/ 148 h 1067"/>
                <a:gd name="T38" fmla="*/ 7 w 927"/>
                <a:gd name="T39" fmla="*/ 250 h 1067"/>
                <a:gd name="T40" fmla="*/ 0 w 927"/>
                <a:gd name="T41" fmla="*/ 341 h 1067"/>
                <a:gd name="T42" fmla="*/ 63 w 927"/>
                <a:gd name="T43" fmla="*/ 422 h 1067"/>
                <a:gd name="T44" fmla="*/ 233 w 927"/>
                <a:gd name="T45" fmla="*/ 486 h 1067"/>
                <a:gd name="T46" fmla="*/ 380 w 927"/>
                <a:gd name="T47" fmla="*/ 447 h 1067"/>
                <a:gd name="T48" fmla="*/ 669 w 927"/>
                <a:gd name="T49" fmla="*/ 884 h 1067"/>
                <a:gd name="T50" fmla="*/ 620 w 927"/>
                <a:gd name="T51" fmla="*/ 863 h 1067"/>
                <a:gd name="T52" fmla="*/ 426 w 927"/>
                <a:gd name="T53" fmla="*/ 433 h 1067"/>
                <a:gd name="T54" fmla="*/ 511 w 927"/>
                <a:gd name="T55" fmla="*/ 789 h 1067"/>
                <a:gd name="T56" fmla="*/ 447 w 927"/>
                <a:gd name="T57" fmla="*/ 599 h 1067"/>
                <a:gd name="T58" fmla="*/ 433 w 927"/>
                <a:gd name="T59" fmla="*/ 570 h 1067"/>
                <a:gd name="T60" fmla="*/ 553 w 927"/>
                <a:gd name="T61" fmla="*/ 803 h 1067"/>
                <a:gd name="T62" fmla="*/ 592 w 927"/>
                <a:gd name="T63" fmla="*/ 806 h 1067"/>
                <a:gd name="T64" fmla="*/ 659 w 927"/>
                <a:gd name="T65" fmla="*/ 577 h 1067"/>
                <a:gd name="T66" fmla="*/ 497 w 927"/>
                <a:gd name="T67" fmla="*/ 447 h 1067"/>
                <a:gd name="T68" fmla="*/ 416 w 927"/>
                <a:gd name="T69" fmla="*/ 232 h 1067"/>
                <a:gd name="T70" fmla="*/ 469 w 927"/>
                <a:gd name="T71" fmla="*/ 954 h 1067"/>
                <a:gd name="T72" fmla="*/ 525 w 927"/>
                <a:gd name="T73" fmla="*/ 810 h 1067"/>
                <a:gd name="T74" fmla="*/ 567 w 927"/>
                <a:gd name="T75" fmla="*/ 817 h 1067"/>
                <a:gd name="T76" fmla="*/ 447 w 927"/>
                <a:gd name="T77" fmla="*/ 250 h 1067"/>
                <a:gd name="T78" fmla="*/ 373 w 927"/>
                <a:gd name="T79" fmla="*/ 151 h 1067"/>
                <a:gd name="T80" fmla="*/ 377 w 927"/>
                <a:gd name="T81" fmla="*/ 179 h 1067"/>
                <a:gd name="T82" fmla="*/ 359 w 927"/>
                <a:gd name="T83" fmla="*/ 102 h 1067"/>
                <a:gd name="T84" fmla="*/ 229 w 927"/>
                <a:gd name="T85" fmla="*/ 373 h 1067"/>
                <a:gd name="T86" fmla="*/ 151 w 927"/>
                <a:gd name="T87" fmla="*/ 444 h 1067"/>
                <a:gd name="T88" fmla="*/ 88 w 927"/>
                <a:gd name="T89" fmla="*/ 327 h 1067"/>
                <a:gd name="T90" fmla="*/ 78 w 927"/>
                <a:gd name="T91" fmla="*/ 338 h 1067"/>
                <a:gd name="T92" fmla="*/ 78 w 927"/>
                <a:gd name="T93" fmla="*/ 373 h 1067"/>
                <a:gd name="T94" fmla="*/ 127 w 927"/>
                <a:gd name="T95" fmla="*/ 398 h 1067"/>
                <a:gd name="T96" fmla="*/ 134 w 927"/>
                <a:gd name="T97" fmla="*/ 440 h 1067"/>
                <a:gd name="T98" fmla="*/ 144 w 927"/>
                <a:gd name="T99" fmla="*/ 436 h 1067"/>
                <a:gd name="T100" fmla="*/ 187 w 927"/>
                <a:gd name="T101" fmla="*/ 359 h 1067"/>
                <a:gd name="T102" fmla="*/ 247 w 927"/>
                <a:gd name="T103" fmla="*/ 345 h 1067"/>
                <a:gd name="T104" fmla="*/ 67 w 927"/>
                <a:gd name="T105" fmla="*/ 348 h 1067"/>
                <a:gd name="T106" fmla="*/ 39 w 927"/>
                <a:gd name="T107" fmla="*/ 327 h 1067"/>
                <a:gd name="T108" fmla="*/ 99 w 927"/>
                <a:gd name="T109" fmla="*/ 436 h 1067"/>
                <a:gd name="T110" fmla="*/ 155 w 927"/>
                <a:gd name="T111" fmla="*/ 454 h 1067"/>
                <a:gd name="T112" fmla="*/ 183 w 927"/>
                <a:gd name="T113" fmla="*/ 391 h 1067"/>
                <a:gd name="T114" fmla="*/ 250 w 927"/>
                <a:gd name="T115" fmla="*/ 398 h 1067"/>
                <a:gd name="T116" fmla="*/ 338 w 927"/>
                <a:gd name="T117" fmla="*/ 380 h 1067"/>
                <a:gd name="T118" fmla="*/ 388 w 927"/>
                <a:gd name="T119" fmla="*/ 595 h 1067"/>
                <a:gd name="T120" fmla="*/ 423 w 927"/>
                <a:gd name="T121" fmla="*/ 803 h 1067"/>
                <a:gd name="T122" fmla="*/ 666 w 927"/>
                <a:gd name="T123" fmla="*/ 880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27" h="1067">
                  <a:moveTo>
                    <a:pt x="402" y="440"/>
                  </a:moveTo>
                  <a:lnTo>
                    <a:pt x="395" y="436"/>
                  </a:lnTo>
                  <a:lnTo>
                    <a:pt x="388" y="440"/>
                  </a:lnTo>
                  <a:lnTo>
                    <a:pt x="384" y="444"/>
                  </a:lnTo>
                  <a:lnTo>
                    <a:pt x="380" y="447"/>
                  </a:lnTo>
                  <a:lnTo>
                    <a:pt x="377" y="451"/>
                  </a:lnTo>
                  <a:lnTo>
                    <a:pt x="373" y="454"/>
                  </a:lnTo>
                  <a:lnTo>
                    <a:pt x="373" y="458"/>
                  </a:lnTo>
                  <a:lnTo>
                    <a:pt x="370" y="472"/>
                  </a:lnTo>
                  <a:lnTo>
                    <a:pt x="363" y="493"/>
                  </a:lnTo>
                  <a:lnTo>
                    <a:pt x="363" y="493"/>
                  </a:lnTo>
                  <a:lnTo>
                    <a:pt x="363" y="496"/>
                  </a:lnTo>
                  <a:lnTo>
                    <a:pt x="363" y="500"/>
                  </a:lnTo>
                  <a:lnTo>
                    <a:pt x="366" y="503"/>
                  </a:lnTo>
                  <a:lnTo>
                    <a:pt x="373" y="507"/>
                  </a:lnTo>
                  <a:lnTo>
                    <a:pt x="373" y="507"/>
                  </a:lnTo>
                  <a:lnTo>
                    <a:pt x="377" y="507"/>
                  </a:lnTo>
                  <a:lnTo>
                    <a:pt x="380" y="510"/>
                  </a:lnTo>
                  <a:lnTo>
                    <a:pt x="384" y="514"/>
                  </a:lnTo>
                  <a:lnTo>
                    <a:pt x="380" y="521"/>
                  </a:lnTo>
                  <a:lnTo>
                    <a:pt x="384" y="521"/>
                  </a:lnTo>
                  <a:lnTo>
                    <a:pt x="391" y="521"/>
                  </a:lnTo>
                  <a:lnTo>
                    <a:pt x="402" y="521"/>
                  </a:lnTo>
                  <a:lnTo>
                    <a:pt x="388" y="521"/>
                  </a:lnTo>
                  <a:lnTo>
                    <a:pt x="380" y="521"/>
                  </a:lnTo>
                  <a:lnTo>
                    <a:pt x="380" y="521"/>
                  </a:lnTo>
                  <a:lnTo>
                    <a:pt x="377" y="521"/>
                  </a:lnTo>
                  <a:lnTo>
                    <a:pt x="373" y="521"/>
                  </a:lnTo>
                  <a:lnTo>
                    <a:pt x="370" y="525"/>
                  </a:lnTo>
                  <a:lnTo>
                    <a:pt x="366" y="528"/>
                  </a:lnTo>
                  <a:lnTo>
                    <a:pt x="363" y="535"/>
                  </a:lnTo>
                  <a:lnTo>
                    <a:pt x="384" y="539"/>
                  </a:lnTo>
                  <a:lnTo>
                    <a:pt x="384" y="535"/>
                  </a:lnTo>
                  <a:lnTo>
                    <a:pt x="388" y="535"/>
                  </a:lnTo>
                  <a:lnTo>
                    <a:pt x="384" y="539"/>
                  </a:lnTo>
                  <a:lnTo>
                    <a:pt x="384" y="539"/>
                  </a:lnTo>
                  <a:lnTo>
                    <a:pt x="380" y="539"/>
                  </a:lnTo>
                  <a:lnTo>
                    <a:pt x="363" y="535"/>
                  </a:lnTo>
                  <a:lnTo>
                    <a:pt x="356" y="563"/>
                  </a:lnTo>
                  <a:lnTo>
                    <a:pt x="352" y="567"/>
                  </a:lnTo>
                  <a:lnTo>
                    <a:pt x="352" y="567"/>
                  </a:lnTo>
                  <a:lnTo>
                    <a:pt x="356" y="567"/>
                  </a:lnTo>
                  <a:lnTo>
                    <a:pt x="359" y="577"/>
                  </a:lnTo>
                  <a:lnTo>
                    <a:pt x="366" y="584"/>
                  </a:lnTo>
                  <a:lnTo>
                    <a:pt x="370" y="588"/>
                  </a:lnTo>
                  <a:lnTo>
                    <a:pt x="373" y="588"/>
                  </a:lnTo>
                  <a:lnTo>
                    <a:pt x="373" y="591"/>
                  </a:lnTo>
                  <a:lnTo>
                    <a:pt x="377" y="595"/>
                  </a:lnTo>
                  <a:lnTo>
                    <a:pt x="377" y="595"/>
                  </a:lnTo>
                  <a:lnTo>
                    <a:pt x="377" y="606"/>
                  </a:lnTo>
                  <a:lnTo>
                    <a:pt x="380" y="606"/>
                  </a:lnTo>
                  <a:lnTo>
                    <a:pt x="380" y="606"/>
                  </a:lnTo>
                  <a:lnTo>
                    <a:pt x="380" y="609"/>
                  </a:lnTo>
                  <a:lnTo>
                    <a:pt x="391" y="623"/>
                  </a:lnTo>
                  <a:lnTo>
                    <a:pt x="402" y="616"/>
                  </a:lnTo>
                  <a:lnTo>
                    <a:pt x="409" y="616"/>
                  </a:lnTo>
                  <a:lnTo>
                    <a:pt x="412" y="613"/>
                  </a:lnTo>
                  <a:lnTo>
                    <a:pt x="409" y="613"/>
                  </a:lnTo>
                  <a:lnTo>
                    <a:pt x="405" y="616"/>
                  </a:lnTo>
                  <a:lnTo>
                    <a:pt x="391" y="623"/>
                  </a:lnTo>
                  <a:lnTo>
                    <a:pt x="391" y="623"/>
                  </a:lnTo>
                  <a:lnTo>
                    <a:pt x="395" y="637"/>
                  </a:lnTo>
                  <a:lnTo>
                    <a:pt x="395" y="648"/>
                  </a:lnTo>
                  <a:lnTo>
                    <a:pt x="395" y="655"/>
                  </a:lnTo>
                  <a:lnTo>
                    <a:pt x="405" y="658"/>
                  </a:lnTo>
                  <a:lnTo>
                    <a:pt x="416" y="683"/>
                  </a:lnTo>
                  <a:lnTo>
                    <a:pt x="419" y="694"/>
                  </a:lnTo>
                  <a:lnTo>
                    <a:pt x="419" y="704"/>
                  </a:lnTo>
                  <a:lnTo>
                    <a:pt x="419" y="708"/>
                  </a:lnTo>
                  <a:lnTo>
                    <a:pt x="419" y="711"/>
                  </a:lnTo>
                  <a:lnTo>
                    <a:pt x="419" y="715"/>
                  </a:lnTo>
                  <a:lnTo>
                    <a:pt x="416" y="715"/>
                  </a:lnTo>
                  <a:lnTo>
                    <a:pt x="416" y="715"/>
                  </a:lnTo>
                  <a:lnTo>
                    <a:pt x="409" y="725"/>
                  </a:lnTo>
                  <a:lnTo>
                    <a:pt x="405" y="732"/>
                  </a:lnTo>
                  <a:lnTo>
                    <a:pt x="402" y="743"/>
                  </a:lnTo>
                  <a:lnTo>
                    <a:pt x="402" y="747"/>
                  </a:lnTo>
                  <a:lnTo>
                    <a:pt x="402" y="750"/>
                  </a:lnTo>
                  <a:lnTo>
                    <a:pt x="402" y="754"/>
                  </a:lnTo>
                  <a:lnTo>
                    <a:pt x="398" y="761"/>
                  </a:lnTo>
                  <a:lnTo>
                    <a:pt x="398" y="768"/>
                  </a:lnTo>
                  <a:lnTo>
                    <a:pt x="395" y="778"/>
                  </a:lnTo>
                  <a:lnTo>
                    <a:pt x="391" y="785"/>
                  </a:lnTo>
                  <a:lnTo>
                    <a:pt x="391" y="792"/>
                  </a:lnTo>
                  <a:lnTo>
                    <a:pt x="391" y="796"/>
                  </a:lnTo>
                  <a:lnTo>
                    <a:pt x="391" y="796"/>
                  </a:lnTo>
                  <a:lnTo>
                    <a:pt x="391" y="796"/>
                  </a:lnTo>
                  <a:lnTo>
                    <a:pt x="388" y="803"/>
                  </a:lnTo>
                  <a:lnTo>
                    <a:pt x="391" y="806"/>
                  </a:lnTo>
                  <a:lnTo>
                    <a:pt x="391" y="810"/>
                  </a:lnTo>
                  <a:lnTo>
                    <a:pt x="395" y="817"/>
                  </a:lnTo>
                  <a:lnTo>
                    <a:pt x="398" y="824"/>
                  </a:lnTo>
                  <a:lnTo>
                    <a:pt x="402" y="835"/>
                  </a:lnTo>
                  <a:lnTo>
                    <a:pt x="405" y="842"/>
                  </a:lnTo>
                  <a:lnTo>
                    <a:pt x="409" y="849"/>
                  </a:lnTo>
                  <a:lnTo>
                    <a:pt x="409" y="859"/>
                  </a:lnTo>
                  <a:lnTo>
                    <a:pt x="416" y="877"/>
                  </a:lnTo>
                  <a:lnTo>
                    <a:pt x="423" y="902"/>
                  </a:lnTo>
                  <a:lnTo>
                    <a:pt x="430" y="923"/>
                  </a:lnTo>
                  <a:lnTo>
                    <a:pt x="437" y="937"/>
                  </a:lnTo>
                  <a:lnTo>
                    <a:pt x="440" y="937"/>
                  </a:lnTo>
                  <a:lnTo>
                    <a:pt x="440" y="944"/>
                  </a:lnTo>
                  <a:lnTo>
                    <a:pt x="444" y="951"/>
                  </a:lnTo>
                  <a:lnTo>
                    <a:pt x="447" y="958"/>
                  </a:lnTo>
                  <a:lnTo>
                    <a:pt x="451" y="961"/>
                  </a:lnTo>
                  <a:lnTo>
                    <a:pt x="451" y="968"/>
                  </a:lnTo>
                  <a:lnTo>
                    <a:pt x="451" y="968"/>
                  </a:lnTo>
                  <a:lnTo>
                    <a:pt x="462" y="997"/>
                  </a:lnTo>
                  <a:lnTo>
                    <a:pt x="472" y="1014"/>
                  </a:lnTo>
                  <a:lnTo>
                    <a:pt x="472" y="1049"/>
                  </a:lnTo>
                  <a:lnTo>
                    <a:pt x="472" y="1049"/>
                  </a:lnTo>
                  <a:lnTo>
                    <a:pt x="476" y="1053"/>
                  </a:lnTo>
                  <a:lnTo>
                    <a:pt x="479" y="1057"/>
                  </a:lnTo>
                  <a:lnTo>
                    <a:pt x="486" y="1060"/>
                  </a:lnTo>
                  <a:lnTo>
                    <a:pt x="497" y="1064"/>
                  </a:lnTo>
                  <a:lnTo>
                    <a:pt x="511" y="1067"/>
                  </a:lnTo>
                  <a:lnTo>
                    <a:pt x="514" y="1067"/>
                  </a:lnTo>
                  <a:lnTo>
                    <a:pt x="518" y="1064"/>
                  </a:lnTo>
                  <a:lnTo>
                    <a:pt x="525" y="1060"/>
                  </a:lnTo>
                  <a:lnTo>
                    <a:pt x="535" y="1057"/>
                  </a:lnTo>
                  <a:lnTo>
                    <a:pt x="546" y="1053"/>
                  </a:lnTo>
                  <a:lnTo>
                    <a:pt x="553" y="1053"/>
                  </a:lnTo>
                  <a:lnTo>
                    <a:pt x="557" y="1053"/>
                  </a:lnTo>
                  <a:lnTo>
                    <a:pt x="560" y="1053"/>
                  </a:lnTo>
                  <a:lnTo>
                    <a:pt x="567" y="1053"/>
                  </a:lnTo>
                  <a:lnTo>
                    <a:pt x="578" y="1053"/>
                  </a:lnTo>
                  <a:lnTo>
                    <a:pt x="592" y="1049"/>
                  </a:lnTo>
                  <a:lnTo>
                    <a:pt x="602" y="1042"/>
                  </a:lnTo>
                  <a:lnTo>
                    <a:pt x="602" y="1039"/>
                  </a:lnTo>
                  <a:lnTo>
                    <a:pt x="606" y="1039"/>
                  </a:lnTo>
                  <a:lnTo>
                    <a:pt x="609" y="1035"/>
                  </a:lnTo>
                  <a:lnTo>
                    <a:pt x="613" y="1028"/>
                  </a:lnTo>
                  <a:lnTo>
                    <a:pt x="617" y="1025"/>
                  </a:lnTo>
                  <a:lnTo>
                    <a:pt x="617" y="1025"/>
                  </a:lnTo>
                  <a:lnTo>
                    <a:pt x="620" y="1021"/>
                  </a:lnTo>
                  <a:lnTo>
                    <a:pt x="627" y="1014"/>
                  </a:lnTo>
                  <a:lnTo>
                    <a:pt x="631" y="1007"/>
                  </a:lnTo>
                  <a:lnTo>
                    <a:pt x="638" y="1000"/>
                  </a:lnTo>
                  <a:lnTo>
                    <a:pt x="641" y="997"/>
                  </a:lnTo>
                  <a:lnTo>
                    <a:pt x="645" y="990"/>
                  </a:lnTo>
                  <a:lnTo>
                    <a:pt x="648" y="990"/>
                  </a:lnTo>
                  <a:lnTo>
                    <a:pt x="648" y="986"/>
                  </a:lnTo>
                  <a:lnTo>
                    <a:pt x="652" y="986"/>
                  </a:lnTo>
                  <a:lnTo>
                    <a:pt x="655" y="979"/>
                  </a:lnTo>
                  <a:lnTo>
                    <a:pt x="659" y="976"/>
                  </a:lnTo>
                  <a:lnTo>
                    <a:pt x="662" y="972"/>
                  </a:lnTo>
                  <a:lnTo>
                    <a:pt x="662" y="972"/>
                  </a:lnTo>
                  <a:lnTo>
                    <a:pt x="662" y="972"/>
                  </a:lnTo>
                  <a:lnTo>
                    <a:pt x="669" y="968"/>
                  </a:lnTo>
                  <a:lnTo>
                    <a:pt x="673" y="961"/>
                  </a:lnTo>
                  <a:lnTo>
                    <a:pt x="676" y="958"/>
                  </a:lnTo>
                  <a:lnTo>
                    <a:pt x="680" y="954"/>
                  </a:lnTo>
                  <a:lnTo>
                    <a:pt x="680" y="954"/>
                  </a:lnTo>
                  <a:lnTo>
                    <a:pt x="683" y="951"/>
                  </a:lnTo>
                  <a:lnTo>
                    <a:pt x="687" y="944"/>
                  </a:lnTo>
                  <a:lnTo>
                    <a:pt x="687" y="937"/>
                  </a:lnTo>
                  <a:lnTo>
                    <a:pt x="687" y="933"/>
                  </a:lnTo>
                  <a:lnTo>
                    <a:pt x="687" y="933"/>
                  </a:lnTo>
                  <a:lnTo>
                    <a:pt x="687" y="933"/>
                  </a:lnTo>
                  <a:lnTo>
                    <a:pt x="687" y="930"/>
                  </a:lnTo>
                  <a:lnTo>
                    <a:pt x="687" y="930"/>
                  </a:lnTo>
                  <a:lnTo>
                    <a:pt x="687" y="926"/>
                  </a:lnTo>
                  <a:lnTo>
                    <a:pt x="687" y="926"/>
                  </a:lnTo>
                  <a:lnTo>
                    <a:pt x="687" y="923"/>
                  </a:lnTo>
                  <a:lnTo>
                    <a:pt x="687" y="923"/>
                  </a:lnTo>
                  <a:lnTo>
                    <a:pt x="690" y="919"/>
                  </a:lnTo>
                  <a:lnTo>
                    <a:pt x="698" y="916"/>
                  </a:lnTo>
                  <a:lnTo>
                    <a:pt x="698" y="916"/>
                  </a:lnTo>
                  <a:lnTo>
                    <a:pt x="705" y="912"/>
                  </a:lnTo>
                  <a:lnTo>
                    <a:pt x="708" y="912"/>
                  </a:lnTo>
                  <a:lnTo>
                    <a:pt x="712" y="905"/>
                  </a:lnTo>
                  <a:lnTo>
                    <a:pt x="712" y="905"/>
                  </a:lnTo>
                  <a:lnTo>
                    <a:pt x="715" y="898"/>
                  </a:lnTo>
                  <a:lnTo>
                    <a:pt x="715" y="891"/>
                  </a:lnTo>
                  <a:lnTo>
                    <a:pt x="712" y="891"/>
                  </a:lnTo>
                  <a:lnTo>
                    <a:pt x="712" y="884"/>
                  </a:lnTo>
                  <a:lnTo>
                    <a:pt x="712" y="877"/>
                  </a:lnTo>
                  <a:lnTo>
                    <a:pt x="712" y="866"/>
                  </a:lnTo>
                  <a:lnTo>
                    <a:pt x="712" y="856"/>
                  </a:lnTo>
                  <a:lnTo>
                    <a:pt x="712" y="845"/>
                  </a:lnTo>
                  <a:lnTo>
                    <a:pt x="712" y="842"/>
                  </a:lnTo>
                  <a:lnTo>
                    <a:pt x="715" y="838"/>
                  </a:lnTo>
                  <a:lnTo>
                    <a:pt x="719" y="831"/>
                  </a:lnTo>
                  <a:lnTo>
                    <a:pt x="722" y="828"/>
                  </a:lnTo>
                  <a:lnTo>
                    <a:pt x="726" y="828"/>
                  </a:lnTo>
                  <a:lnTo>
                    <a:pt x="729" y="824"/>
                  </a:lnTo>
                  <a:lnTo>
                    <a:pt x="736" y="820"/>
                  </a:lnTo>
                  <a:lnTo>
                    <a:pt x="740" y="810"/>
                  </a:lnTo>
                  <a:lnTo>
                    <a:pt x="743" y="810"/>
                  </a:lnTo>
                  <a:lnTo>
                    <a:pt x="747" y="806"/>
                  </a:lnTo>
                  <a:lnTo>
                    <a:pt x="750" y="803"/>
                  </a:lnTo>
                  <a:lnTo>
                    <a:pt x="757" y="799"/>
                  </a:lnTo>
                  <a:lnTo>
                    <a:pt x="757" y="799"/>
                  </a:lnTo>
                  <a:lnTo>
                    <a:pt x="761" y="796"/>
                  </a:lnTo>
                  <a:lnTo>
                    <a:pt x="764" y="796"/>
                  </a:lnTo>
                  <a:lnTo>
                    <a:pt x="772" y="792"/>
                  </a:lnTo>
                  <a:lnTo>
                    <a:pt x="775" y="789"/>
                  </a:lnTo>
                  <a:lnTo>
                    <a:pt x="779" y="785"/>
                  </a:lnTo>
                  <a:lnTo>
                    <a:pt x="782" y="778"/>
                  </a:lnTo>
                  <a:lnTo>
                    <a:pt x="786" y="768"/>
                  </a:lnTo>
                  <a:lnTo>
                    <a:pt x="782" y="754"/>
                  </a:lnTo>
                  <a:lnTo>
                    <a:pt x="782" y="754"/>
                  </a:lnTo>
                  <a:lnTo>
                    <a:pt x="782" y="747"/>
                  </a:lnTo>
                  <a:lnTo>
                    <a:pt x="782" y="739"/>
                  </a:lnTo>
                  <a:lnTo>
                    <a:pt x="782" y="732"/>
                  </a:lnTo>
                  <a:lnTo>
                    <a:pt x="782" y="722"/>
                  </a:lnTo>
                  <a:lnTo>
                    <a:pt x="782" y="715"/>
                  </a:lnTo>
                  <a:lnTo>
                    <a:pt x="782" y="711"/>
                  </a:lnTo>
                  <a:lnTo>
                    <a:pt x="761" y="718"/>
                  </a:lnTo>
                  <a:lnTo>
                    <a:pt x="740" y="722"/>
                  </a:lnTo>
                  <a:lnTo>
                    <a:pt x="761" y="718"/>
                  </a:lnTo>
                  <a:lnTo>
                    <a:pt x="782" y="711"/>
                  </a:lnTo>
                  <a:lnTo>
                    <a:pt x="764" y="683"/>
                  </a:lnTo>
                  <a:lnTo>
                    <a:pt x="761" y="665"/>
                  </a:lnTo>
                  <a:lnTo>
                    <a:pt x="761" y="662"/>
                  </a:lnTo>
                  <a:lnTo>
                    <a:pt x="757" y="662"/>
                  </a:lnTo>
                  <a:lnTo>
                    <a:pt x="757" y="655"/>
                  </a:lnTo>
                  <a:lnTo>
                    <a:pt x="754" y="651"/>
                  </a:lnTo>
                  <a:lnTo>
                    <a:pt x="754" y="644"/>
                  </a:lnTo>
                  <a:lnTo>
                    <a:pt x="764" y="623"/>
                  </a:lnTo>
                  <a:lnTo>
                    <a:pt x="750" y="616"/>
                  </a:lnTo>
                  <a:lnTo>
                    <a:pt x="750" y="616"/>
                  </a:lnTo>
                  <a:lnTo>
                    <a:pt x="750" y="613"/>
                  </a:lnTo>
                  <a:lnTo>
                    <a:pt x="750" y="613"/>
                  </a:lnTo>
                  <a:lnTo>
                    <a:pt x="750" y="613"/>
                  </a:lnTo>
                  <a:lnTo>
                    <a:pt x="764" y="623"/>
                  </a:lnTo>
                  <a:lnTo>
                    <a:pt x="768" y="613"/>
                  </a:lnTo>
                  <a:lnTo>
                    <a:pt x="782" y="595"/>
                  </a:lnTo>
                  <a:lnTo>
                    <a:pt x="803" y="563"/>
                  </a:lnTo>
                  <a:lnTo>
                    <a:pt x="807" y="563"/>
                  </a:lnTo>
                  <a:lnTo>
                    <a:pt x="831" y="546"/>
                  </a:lnTo>
                  <a:lnTo>
                    <a:pt x="835" y="542"/>
                  </a:lnTo>
                  <a:lnTo>
                    <a:pt x="849" y="528"/>
                  </a:lnTo>
                  <a:lnTo>
                    <a:pt x="863" y="514"/>
                  </a:lnTo>
                  <a:lnTo>
                    <a:pt x="877" y="496"/>
                  </a:lnTo>
                  <a:lnTo>
                    <a:pt x="888" y="479"/>
                  </a:lnTo>
                  <a:lnTo>
                    <a:pt x="895" y="468"/>
                  </a:lnTo>
                  <a:lnTo>
                    <a:pt x="902" y="458"/>
                  </a:lnTo>
                  <a:lnTo>
                    <a:pt x="905" y="447"/>
                  </a:lnTo>
                  <a:lnTo>
                    <a:pt x="909" y="436"/>
                  </a:lnTo>
                  <a:lnTo>
                    <a:pt x="912" y="429"/>
                  </a:lnTo>
                  <a:lnTo>
                    <a:pt x="916" y="426"/>
                  </a:lnTo>
                  <a:lnTo>
                    <a:pt x="916" y="422"/>
                  </a:lnTo>
                  <a:lnTo>
                    <a:pt x="923" y="408"/>
                  </a:lnTo>
                  <a:lnTo>
                    <a:pt x="927" y="391"/>
                  </a:lnTo>
                  <a:lnTo>
                    <a:pt x="916" y="391"/>
                  </a:lnTo>
                  <a:lnTo>
                    <a:pt x="916" y="391"/>
                  </a:lnTo>
                  <a:lnTo>
                    <a:pt x="912" y="391"/>
                  </a:lnTo>
                  <a:lnTo>
                    <a:pt x="905" y="394"/>
                  </a:lnTo>
                  <a:lnTo>
                    <a:pt x="898" y="394"/>
                  </a:lnTo>
                  <a:lnTo>
                    <a:pt x="891" y="394"/>
                  </a:lnTo>
                  <a:lnTo>
                    <a:pt x="884" y="398"/>
                  </a:lnTo>
                  <a:lnTo>
                    <a:pt x="874" y="398"/>
                  </a:lnTo>
                  <a:lnTo>
                    <a:pt x="863" y="398"/>
                  </a:lnTo>
                  <a:lnTo>
                    <a:pt x="856" y="401"/>
                  </a:lnTo>
                  <a:lnTo>
                    <a:pt x="856" y="401"/>
                  </a:lnTo>
                  <a:lnTo>
                    <a:pt x="831" y="405"/>
                  </a:lnTo>
                  <a:lnTo>
                    <a:pt x="831" y="405"/>
                  </a:lnTo>
                  <a:lnTo>
                    <a:pt x="828" y="401"/>
                  </a:lnTo>
                  <a:lnTo>
                    <a:pt x="824" y="398"/>
                  </a:lnTo>
                  <a:lnTo>
                    <a:pt x="817" y="408"/>
                  </a:lnTo>
                  <a:lnTo>
                    <a:pt x="803" y="408"/>
                  </a:lnTo>
                  <a:lnTo>
                    <a:pt x="800" y="394"/>
                  </a:lnTo>
                  <a:lnTo>
                    <a:pt x="810" y="384"/>
                  </a:lnTo>
                  <a:lnTo>
                    <a:pt x="810" y="387"/>
                  </a:lnTo>
                  <a:lnTo>
                    <a:pt x="817" y="384"/>
                  </a:lnTo>
                  <a:lnTo>
                    <a:pt x="817" y="380"/>
                  </a:lnTo>
                  <a:lnTo>
                    <a:pt x="814" y="380"/>
                  </a:lnTo>
                  <a:lnTo>
                    <a:pt x="814" y="377"/>
                  </a:lnTo>
                  <a:lnTo>
                    <a:pt x="810" y="370"/>
                  </a:lnTo>
                  <a:lnTo>
                    <a:pt x="803" y="362"/>
                  </a:lnTo>
                  <a:lnTo>
                    <a:pt x="793" y="355"/>
                  </a:lnTo>
                  <a:lnTo>
                    <a:pt x="793" y="355"/>
                  </a:lnTo>
                  <a:lnTo>
                    <a:pt x="789" y="352"/>
                  </a:lnTo>
                  <a:lnTo>
                    <a:pt x="782" y="345"/>
                  </a:lnTo>
                  <a:lnTo>
                    <a:pt x="779" y="341"/>
                  </a:lnTo>
                  <a:lnTo>
                    <a:pt x="772" y="334"/>
                  </a:lnTo>
                  <a:lnTo>
                    <a:pt x="768" y="327"/>
                  </a:lnTo>
                  <a:lnTo>
                    <a:pt x="768" y="324"/>
                  </a:lnTo>
                  <a:lnTo>
                    <a:pt x="764" y="324"/>
                  </a:lnTo>
                  <a:lnTo>
                    <a:pt x="764" y="320"/>
                  </a:lnTo>
                  <a:lnTo>
                    <a:pt x="764" y="317"/>
                  </a:lnTo>
                  <a:lnTo>
                    <a:pt x="761" y="310"/>
                  </a:lnTo>
                  <a:lnTo>
                    <a:pt x="761" y="310"/>
                  </a:lnTo>
                  <a:lnTo>
                    <a:pt x="761" y="310"/>
                  </a:lnTo>
                  <a:lnTo>
                    <a:pt x="761" y="306"/>
                  </a:lnTo>
                  <a:lnTo>
                    <a:pt x="757" y="303"/>
                  </a:lnTo>
                  <a:lnTo>
                    <a:pt x="754" y="296"/>
                  </a:lnTo>
                  <a:lnTo>
                    <a:pt x="750" y="289"/>
                  </a:lnTo>
                  <a:lnTo>
                    <a:pt x="747" y="281"/>
                  </a:lnTo>
                  <a:lnTo>
                    <a:pt x="747" y="278"/>
                  </a:lnTo>
                  <a:lnTo>
                    <a:pt x="743" y="274"/>
                  </a:lnTo>
                  <a:lnTo>
                    <a:pt x="740" y="267"/>
                  </a:lnTo>
                  <a:lnTo>
                    <a:pt x="740" y="260"/>
                  </a:lnTo>
                  <a:lnTo>
                    <a:pt x="740" y="260"/>
                  </a:lnTo>
                  <a:lnTo>
                    <a:pt x="740" y="253"/>
                  </a:lnTo>
                  <a:lnTo>
                    <a:pt x="733" y="246"/>
                  </a:lnTo>
                  <a:lnTo>
                    <a:pt x="729" y="239"/>
                  </a:lnTo>
                  <a:lnTo>
                    <a:pt x="729" y="239"/>
                  </a:lnTo>
                  <a:lnTo>
                    <a:pt x="729" y="239"/>
                  </a:lnTo>
                  <a:lnTo>
                    <a:pt x="726" y="225"/>
                  </a:lnTo>
                  <a:lnTo>
                    <a:pt x="715" y="204"/>
                  </a:lnTo>
                  <a:lnTo>
                    <a:pt x="705" y="179"/>
                  </a:lnTo>
                  <a:lnTo>
                    <a:pt x="690" y="155"/>
                  </a:lnTo>
                  <a:lnTo>
                    <a:pt x="683" y="137"/>
                  </a:lnTo>
                  <a:lnTo>
                    <a:pt x="680" y="130"/>
                  </a:lnTo>
                  <a:lnTo>
                    <a:pt x="673" y="119"/>
                  </a:lnTo>
                  <a:lnTo>
                    <a:pt x="673" y="112"/>
                  </a:lnTo>
                  <a:lnTo>
                    <a:pt x="673" y="109"/>
                  </a:lnTo>
                  <a:lnTo>
                    <a:pt x="673" y="109"/>
                  </a:lnTo>
                  <a:lnTo>
                    <a:pt x="666" y="105"/>
                  </a:lnTo>
                  <a:lnTo>
                    <a:pt x="659" y="105"/>
                  </a:lnTo>
                  <a:lnTo>
                    <a:pt x="655" y="105"/>
                  </a:lnTo>
                  <a:lnTo>
                    <a:pt x="655" y="105"/>
                  </a:lnTo>
                  <a:lnTo>
                    <a:pt x="631" y="112"/>
                  </a:lnTo>
                  <a:lnTo>
                    <a:pt x="624" y="112"/>
                  </a:lnTo>
                  <a:lnTo>
                    <a:pt x="617" y="109"/>
                  </a:lnTo>
                  <a:lnTo>
                    <a:pt x="613" y="105"/>
                  </a:lnTo>
                  <a:lnTo>
                    <a:pt x="609" y="105"/>
                  </a:lnTo>
                  <a:lnTo>
                    <a:pt x="606" y="105"/>
                  </a:lnTo>
                  <a:lnTo>
                    <a:pt x="595" y="105"/>
                  </a:lnTo>
                  <a:lnTo>
                    <a:pt x="588" y="102"/>
                  </a:lnTo>
                  <a:lnTo>
                    <a:pt x="585" y="102"/>
                  </a:lnTo>
                  <a:lnTo>
                    <a:pt x="585" y="102"/>
                  </a:lnTo>
                  <a:lnTo>
                    <a:pt x="574" y="102"/>
                  </a:lnTo>
                  <a:lnTo>
                    <a:pt x="571" y="98"/>
                  </a:lnTo>
                  <a:lnTo>
                    <a:pt x="567" y="95"/>
                  </a:lnTo>
                  <a:lnTo>
                    <a:pt x="560" y="95"/>
                  </a:lnTo>
                  <a:lnTo>
                    <a:pt x="553" y="91"/>
                  </a:lnTo>
                  <a:lnTo>
                    <a:pt x="550" y="91"/>
                  </a:lnTo>
                  <a:lnTo>
                    <a:pt x="546" y="88"/>
                  </a:lnTo>
                  <a:lnTo>
                    <a:pt x="546" y="88"/>
                  </a:lnTo>
                  <a:lnTo>
                    <a:pt x="539" y="91"/>
                  </a:lnTo>
                  <a:lnTo>
                    <a:pt x="532" y="91"/>
                  </a:lnTo>
                  <a:lnTo>
                    <a:pt x="521" y="91"/>
                  </a:lnTo>
                  <a:lnTo>
                    <a:pt x="514" y="95"/>
                  </a:lnTo>
                  <a:lnTo>
                    <a:pt x="511" y="98"/>
                  </a:lnTo>
                  <a:lnTo>
                    <a:pt x="511" y="102"/>
                  </a:lnTo>
                  <a:lnTo>
                    <a:pt x="511" y="105"/>
                  </a:lnTo>
                  <a:lnTo>
                    <a:pt x="511" y="109"/>
                  </a:lnTo>
                  <a:lnTo>
                    <a:pt x="511" y="112"/>
                  </a:lnTo>
                  <a:lnTo>
                    <a:pt x="514" y="116"/>
                  </a:lnTo>
                  <a:lnTo>
                    <a:pt x="511" y="119"/>
                  </a:lnTo>
                  <a:lnTo>
                    <a:pt x="507" y="123"/>
                  </a:lnTo>
                  <a:lnTo>
                    <a:pt x="504" y="126"/>
                  </a:lnTo>
                  <a:lnTo>
                    <a:pt x="497" y="126"/>
                  </a:lnTo>
                  <a:lnTo>
                    <a:pt x="490" y="126"/>
                  </a:lnTo>
                  <a:lnTo>
                    <a:pt x="483" y="123"/>
                  </a:lnTo>
                  <a:lnTo>
                    <a:pt x="476" y="119"/>
                  </a:lnTo>
                  <a:lnTo>
                    <a:pt x="469" y="116"/>
                  </a:lnTo>
                  <a:lnTo>
                    <a:pt x="465" y="112"/>
                  </a:lnTo>
                  <a:lnTo>
                    <a:pt x="458" y="105"/>
                  </a:lnTo>
                  <a:lnTo>
                    <a:pt x="454" y="98"/>
                  </a:lnTo>
                  <a:lnTo>
                    <a:pt x="454" y="91"/>
                  </a:lnTo>
                  <a:lnTo>
                    <a:pt x="451" y="88"/>
                  </a:lnTo>
                  <a:lnTo>
                    <a:pt x="447" y="84"/>
                  </a:lnTo>
                  <a:lnTo>
                    <a:pt x="447" y="84"/>
                  </a:lnTo>
                  <a:lnTo>
                    <a:pt x="426" y="81"/>
                  </a:lnTo>
                  <a:lnTo>
                    <a:pt x="423" y="77"/>
                  </a:lnTo>
                  <a:lnTo>
                    <a:pt x="416" y="74"/>
                  </a:lnTo>
                  <a:lnTo>
                    <a:pt x="412" y="70"/>
                  </a:lnTo>
                  <a:lnTo>
                    <a:pt x="405" y="70"/>
                  </a:lnTo>
                  <a:lnTo>
                    <a:pt x="405" y="70"/>
                  </a:lnTo>
                  <a:lnTo>
                    <a:pt x="391" y="67"/>
                  </a:lnTo>
                  <a:lnTo>
                    <a:pt x="391" y="67"/>
                  </a:lnTo>
                  <a:lnTo>
                    <a:pt x="391" y="70"/>
                  </a:lnTo>
                  <a:lnTo>
                    <a:pt x="391" y="77"/>
                  </a:lnTo>
                  <a:lnTo>
                    <a:pt x="391" y="81"/>
                  </a:lnTo>
                  <a:lnTo>
                    <a:pt x="391" y="84"/>
                  </a:lnTo>
                  <a:lnTo>
                    <a:pt x="391" y="77"/>
                  </a:lnTo>
                  <a:lnTo>
                    <a:pt x="391" y="70"/>
                  </a:lnTo>
                  <a:lnTo>
                    <a:pt x="388" y="67"/>
                  </a:lnTo>
                  <a:lnTo>
                    <a:pt x="388" y="63"/>
                  </a:lnTo>
                  <a:lnTo>
                    <a:pt x="388" y="63"/>
                  </a:lnTo>
                  <a:lnTo>
                    <a:pt x="384" y="60"/>
                  </a:lnTo>
                  <a:lnTo>
                    <a:pt x="388" y="52"/>
                  </a:lnTo>
                  <a:lnTo>
                    <a:pt x="391" y="52"/>
                  </a:lnTo>
                  <a:lnTo>
                    <a:pt x="391" y="49"/>
                  </a:lnTo>
                  <a:lnTo>
                    <a:pt x="395" y="49"/>
                  </a:lnTo>
                  <a:lnTo>
                    <a:pt x="395" y="49"/>
                  </a:lnTo>
                  <a:lnTo>
                    <a:pt x="395" y="45"/>
                  </a:lnTo>
                  <a:lnTo>
                    <a:pt x="395" y="45"/>
                  </a:lnTo>
                  <a:lnTo>
                    <a:pt x="395" y="42"/>
                  </a:lnTo>
                  <a:lnTo>
                    <a:pt x="391" y="42"/>
                  </a:lnTo>
                  <a:lnTo>
                    <a:pt x="391" y="42"/>
                  </a:lnTo>
                  <a:lnTo>
                    <a:pt x="388" y="35"/>
                  </a:lnTo>
                  <a:lnTo>
                    <a:pt x="388" y="31"/>
                  </a:lnTo>
                  <a:lnTo>
                    <a:pt x="391" y="28"/>
                  </a:lnTo>
                  <a:lnTo>
                    <a:pt x="391" y="24"/>
                  </a:lnTo>
                  <a:lnTo>
                    <a:pt x="395" y="21"/>
                  </a:lnTo>
                  <a:lnTo>
                    <a:pt x="391" y="14"/>
                  </a:lnTo>
                  <a:lnTo>
                    <a:pt x="377" y="3"/>
                  </a:lnTo>
                  <a:lnTo>
                    <a:pt x="373" y="3"/>
                  </a:lnTo>
                  <a:lnTo>
                    <a:pt x="370" y="0"/>
                  </a:lnTo>
                  <a:lnTo>
                    <a:pt x="366" y="3"/>
                  </a:lnTo>
                  <a:lnTo>
                    <a:pt x="359" y="3"/>
                  </a:lnTo>
                  <a:lnTo>
                    <a:pt x="359" y="7"/>
                  </a:lnTo>
                  <a:lnTo>
                    <a:pt x="356" y="10"/>
                  </a:lnTo>
                  <a:lnTo>
                    <a:pt x="352" y="14"/>
                  </a:lnTo>
                  <a:lnTo>
                    <a:pt x="349" y="10"/>
                  </a:lnTo>
                  <a:lnTo>
                    <a:pt x="345" y="7"/>
                  </a:lnTo>
                  <a:lnTo>
                    <a:pt x="338" y="7"/>
                  </a:lnTo>
                  <a:lnTo>
                    <a:pt x="335" y="7"/>
                  </a:lnTo>
                  <a:lnTo>
                    <a:pt x="331" y="7"/>
                  </a:lnTo>
                  <a:lnTo>
                    <a:pt x="328" y="7"/>
                  </a:lnTo>
                  <a:lnTo>
                    <a:pt x="306" y="7"/>
                  </a:lnTo>
                  <a:lnTo>
                    <a:pt x="303" y="7"/>
                  </a:lnTo>
                  <a:lnTo>
                    <a:pt x="296" y="10"/>
                  </a:lnTo>
                  <a:lnTo>
                    <a:pt x="285" y="10"/>
                  </a:lnTo>
                  <a:lnTo>
                    <a:pt x="278" y="10"/>
                  </a:lnTo>
                  <a:lnTo>
                    <a:pt x="275" y="14"/>
                  </a:lnTo>
                  <a:lnTo>
                    <a:pt x="271" y="14"/>
                  </a:lnTo>
                  <a:lnTo>
                    <a:pt x="268" y="14"/>
                  </a:lnTo>
                  <a:lnTo>
                    <a:pt x="264" y="17"/>
                  </a:lnTo>
                  <a:lnTo>
                    <a:pt x="257" y="17"/>
                  </a:lnTo>
                  <a:lnTo>
                    <a:pt x="250" y="21"/>
                  </a:lnTo>
                  <a:lnTo>
                    <a:pt x="243" y="21"/>
                  </a:lnTo>
                  <a:lnTo>
                    <a:pt x="218" y="31"/>
                  </a:lnTo>
                  <a:lnTo>
                    <a:pt x="215" y="31"/>
                  </a:lnTo>
                  <a:lnTo>
                    <a:pt x="211" y="35"/>
                  </a:lnTo>
                  <a:lnTo>
                    <a:pt x="211" y="35"/>
                  </a:lnTo>
                  <a:lnTo>
                    <a:pt x="204" y="38"/>
                  </a:lnTo>
                  <a:lnTo>
                    <a:pt x="197" y="38"/>
                  </a:lnTo>
                  <a:lnTo>
                    <a:pt x="190" y="35"/>
                  </a:lnTo>
                  <a:lnTo>
                    <a:pt x="180" y="35"/>
                  </a:lnTo>
                  <a:lnTo>
                    <a:pt x="176" y="31"/>
                  </a:lnTo>
                  <a:lnTo>
                    <a:pt x="173" y="31"/>
                  </a:lnTo>
                  <a:lnTo>
                    <a:pt x="166" y="31"/>
                  </a:lnTo>
                  <a:lnTo>
                    <a:pt x="159" y="28"/>
                  </a:lnTo>
                  <a:lnTo>
                    <a:pt x="155" y="24"/>
                  </a:lnTo>
                  <a:lnTo>
                    <a:pt x="155" y="24"/>
                  </a:lnTo>
                  <a:lnTo>
                    <a:pt x="155" y="24"/>
                  </a:lnTo>
                  <a:lnTo>
                    <a:pt x="151" y="28"/>
                  </a:lnTo>
                  <a:lnTo>
                    <a:pt x="151" y="35"/>
                  </a:lnTo>
                  <a:lnTo>
                    <a:pt x="148" y="45"/>
                  </a:lnTo>
                  <a:lnTo>
                    <a:pt x="151" y="56"/>
                  </a:lnTo>
                  <a:lnTo>
                    <a:pt x="148" y="56"/>
                  </a:lnTo>
                  <a:lnTo>
                    <a:pt x="144" y="60"/>
                  </a:lnTo>
                  <a:lnTo>
                    <a:pt x="137" y="63"/>
                  </a:lnTo>
                  <a:lnTo>
                    <a:pt x="134" y="67"/>
                  </a:lnTo>
                  <a:lnTo>
                    <a:pt x="130" y="74"/>
                  </a:lnTo>
                  <a:lnTo>
                    <a:pt x="130" y="77"/>
                  </a:lnTo>
                  <a:lnTo>
                    <a:pt x="127" y="84"/>
                  </a:lnTo>
                  <a:lnTo>
                    <a:pt x="123" y="88"/>
                  </a:lnTo>
                  <a:lnTo>
                    <a:pt x="120" y="95"/>
                  </a:lnTo>
                  <a:lnTo>
                    <a:pt x="116" y="98"/>
                  </a:lnTo>
                  <a:lnTo>
                    <a:pt x="120" y="109"/>
                  </a:lnTo>
                  <a:lnTo>
                    <a:pt x="116" y="109"/>
                  </a:lnTo>
                  <a:lnTo>
                    <a:pt x="113" y="112"/>
                  </a:lnTo>
                  <a:lnTo>
                    <a:pt x="109" y="119"/>
                  </a:lnTo>
                  <a:lnTo>
                    <a:pt x="102" y="126"/>
                  </a:lnTo>
                  <a:lnTo>
                    <a:pt x="95" y="134"/>
                  </a:lnTo>
                  <a:lnTo>
                    <a:pt x="88" y="137"/>
                  </a:lnTo>
                  <a:lnTo>
                    <a:pt x="85" y="141"/>
                  </a:lnTo>
                  <a:lnTo>
                    <a:pt x="70" y="148"/>
                  </a:lnTo>
                  <a:lnTo>
                    <a:pt x="70" y="148"/>
                  </a:lnTo>
                  <a:lnTo>
                    <a:pt x="70" y="151"/>
                  </a:lnTo>
                  <a:lnTo>
                    <a:pt x="67" y="155"/>
                  </a:lnTo>
                  <a:lnTo>
                    <a:pt x="63" y="162"/>
                  </a:lnTo>
                  <a:lnTo>
                    <a:pt x="60" y="162"/>
                  </a:lnTo>
                  <a:lnTo>
                    <a:pt x="60" y="165"/>
                  </a:lnTo>
                  <a:lnTo>
                    <a:pt x="56" y="176"/>
                  </a:lnTo>
                  <a:lnTo>
                    <a:pt x="53" y="176"/>
                  </a:lnTo>
                  <a:lnTo>
                    <a:pt x="49" y="179"/>
                  </a:lnTo>
                  <a:lnTo>
                    <a:pt x="42" y="183"/>
                  </a:lnTo>
                  <a:lnTo>
                    <a:pt x="35" y="186"/>
                  </a:lnTo>
                  <a:lnTo>
                    <a:pt x="32" y="193"/>
                  </a:lnTo>
                  <a:lnTo>
                    <a:pt x="35" y="207"/>
                  </a:lnTo>
                  <a:lnTo>
                    <a:pt x="35" y="207"/>
                  </a:lnTo>
                  <a:lnTo>
                    <a:pt x="39" y="211"/>
                  </a:lnTo>
                  <a:lnTo>
                    <a:pt x="39" y="215"/>
                  </a:lnTo>
                  <a:lnTo>
                    <a:pt x="39" y="215"/>
                  </a:lnTo>
                  <a:lnTo>
                    <a:pt x="35" y="218"/>
                  </a:lnTo>
                  <a:lnTo>
                    <a:pt x="25" y="222"/>
                  </a:lnTo>
                  <a:lnTo>
                    <a:pt x="18" y="225"/>
                  </a:lnTo>
                  <a:lnTo>
                    <a:pt x="14" y="229"/>
                  </a:lnTo>
                  <a:lnTo>
                    <a:pt x="11" y="236"/>
                  </a:lnTo>
                  <a:lnTo>
                    <a:pt x="7" y="239"/>
                  </a:lnTo>
                  <a:lnTo>
                    <a:pt x="7" y="243"/>
                  </a:lnTo>
                  <a:lnTo>
                    <a:pt x="7" y="250"/>
                  </a:lnTo>
                  <a:lnTo>
                    <a:pt x="67" y="253"/>
                  </a:lnTo>
                  <a:lnTo>
                    <a:pt x="14" y="250"/>
                  </a:lnTo>
                  <a:lnTo>
                    <a:pt x="7" y="250"/>
                  </a:lnTo>
                  <a:lnTo>
                    <a:pt x="18" y="257"/>
                  </a:lnTo>
                  <a:lnTo>
                    <a:pt x="7" y="274"/>
                  </a:lnTo>
                  <a:lnTo>
                    <a:pt x="11" y="285"/>
                  </a:lnTo>
                  <a:lnTo>
                    <a:pt x="11" y="285"/>
                  </a:lnTo>
                  <a:lnTo>
                    <a:pt x="14" y="289"/>
                  </a:lnTo>
                  <a:lnTo>
                    <a:pt x="18" y="296"/>
                  </a:lnTo>
                  <a:lnTo>
                    <a:pt x="18" y="299"/>
                  </a:lnTo>
                  <a:lnTo>
                    <a:pt x="18" y="306"/>
                  </a:lnTo>
                  <a:lnTo>
                    <a:pt x="14" y="310"/>
                  </a:lnTo>
                  <a:lnTo>
                    <a:pt x="14" y="313"/>
                  </a:lnTo>
                  <a:lnTo>
                    <a:pt x="11" y="317"/>
                  </a:lnTo>
                  <a:lnTo>
                    <a:pt x="4" y="320"/>
                  </a:lnTo>
                  <a:lnTo>
                    <a:pt x="0" y="327"/>
                  </a:lnTo>
                  <a:lnTo>
                    <a:pt x="0" y="327"/>
                  </a:lnTo>
                  <a:lnTo>
                    <a:pt x="0" y="331"/>
                  </a:lnTo>
                  <a:lnTo>
                    <a:pt x="0" y="331"/>
                  </a:lnTo>
                  <a:lnTo>
                    <a:pt x="0" y="331"/>
                  </a:lnTo>
                  <a:lnTo>
                    <a:pt x="0" y="331"/>
                  </a:lnTo>
                  <a:lnTo>
                    <a:pt x="0" y="331"/>
                  </a:lnTo>
                  <a:lnTo>
                    <a:pt x="0" y="331"/>
                  </a:lnTo>
                  <a:lnTo>
                    <a:pt x="0" y="341"/>
                  </a:lnTo>
                  <a:lnTo>
                    <a:pt x="4" y="355"/>
                  </a:lnTo>
                  <a:lnTo>
                    <a:pt x="4" y="359"/>
                  </a:lnTo>
                  <a:lnTo>
                    <a:pt x="7" y="366"/>
                  </a:lnTo>
                  <a:lnTo>
                    <a:pt x="11" y="370"/>
                  </a:lnTo>
                  <a:lnTo>
                    <a:pt x="11" y="370"/>
                  </a:lnTo>
                  <a:lnTo>
                    <a:pt x="14" y="373"/>
                  </a:lnTo>
                  <a:lnTo>
                    <a:pt x="14" y="373"/>
                  </a:lnTo>
                  <a:lnTo>
                    <a:pt x="21" y="373"/>
                  </a:lnTo>
                  <a:lnTo>
                    <a:pt x="25" y="370"/>
                  </a:lnTo>
                  <a:lnTo>
                    <a:pt x="32" y="366"/>
                  </a:lnTo>
                  <a:lnTo>
                    <a:pt x="39" y="366"/>
                  </a:lnTo>
                  <a:lnTo>
                    <a:pt x="35" y="366"/>
                  </a:lnTo>
                  <a:lnTo>
                    <a:pt x="32" y="370"/>
                  </a:lnTo>
                  <a:lnTo>
                    <a:pt x="25" y="370"/>
                  </a:lnTo>
                  <a:lnTo>
                    <a:pt x="14" y="373"/>
                  </a:lnTo>
                  <a:lnTo>
                    <a:pt x="14" y="377"/>
                  </a:lnTo>
                  <a:lnTo>
                    <a:pt x="18" y="380"/>
                  </a:lnTo>
                  <a:lnTo>
                    <a:pt x="25" y="387"/>
                  </a:lnTo>
                  <a:lnTo>
                    <a:pt x="32" y="394"/>
                  </a:lnTo>
                  <a:lnTo>
                    <a:pt x="49" y="412"/>
                  </a:lnTo>
                  <a:lnTo>
                    <a:pt x="63" y="422"/>
                  </a:lnTo>
                  <a:lnTo>
                    <a:pt x="63" y="419"/>
                  </a:lnTo>
                  <a:lnTo>
                    <a:pt x="67" y="415"/>
                  </a:lnTo>
                  <a:lnTo>
                    <a:pt x="63" y="422"/>
                  </a:lnTo>
                  <a:lnTo>
                    <a:pt x="63" y="426"/>
                  </a:lnTo>
                  <a:lnTo>
                    <a:pt x="74" y="447"/>
                  </a:lnTo>
                  <a:lnTo>
                    <a:pt x="78" y="451"/>
                  </a:lnTo>
                  <a:lnTo>
                    <a:pt x="81" y="451"/>
                  </a:lnTo>
                  <a:lnTo>
                    <a:pt x="85" y="454"/>
                  </a:lnTo>
                  <a:lnTo>
                    <a:pt x="85" y="454"/>
                  </a:lnTo>
                  <a:lnTo>
                    <a:pt x="85" y="454"/>
                  </a:lnTo>
                  <a:lnTo>
                    <a:pt x="106" y="472"/>
                  </a:lnTo>
                  <a:lnTo>
                    <a:pt x="109" y="479"/>
                  </a:lnTo>
                  <a:lnTo>
                    <a:pt x="113" y="482"/>
                  </a:lnTo>
                  <a:lnTo>
                    <a:pt x="116" y="486"/>
                  </a:lnTo>
                  <a:lnTo>
                    <a:pt x="120" y="489"/>
                  </a:lnTo>
                  <a:lnTo>
                    <a:pt x="127" y="489"/>
                  </a:lnTo>
                  <a:lnTo>
                    <a:pt x="130" y="493"/>
                  </a:lnTo>
                  <a:lnTo>
                    <a:pt x="134" y="493"/>
                  </a:lnTo>
                  <a:lnTo>
                    <a:pt x="134" y="493"/>
                  </a:lnTo>
                  <a:lnTo>
                    <a:pt x="169" y="479"/>
                  </a:lnTo>
                  <a:lnTo>
                    <a:pt x="194" y="475"/>
                  </a:lnTo>
                  <a:lnTo>
                    <a:pt x="211" y="482"/>
                  </a:lnTo>
                  <a:lnTo>
                    <a:pt x="208" y="472"/>
                  </a:lnTo>
                  <a:lnTo>
                    <a:pt x="204" y="468"/>
                  </a:lnTo>
                  <a:lnTo>
                    <a:pt x="204" y="465"/>
                  </a:lnTo>
                  <a:lnTo>
                    <a:pt x="211" y="482"/>
                  </a:lnTo>
                  <a:lnTo>
                    <a:pt x="233" y="486"/>
                  </a:lnTo>
                  <a:lnTo>
                    <a:pt x="240" y="479"/>
                  </a:lnTo>
                  <a:lnTo>
                    <a:pt x="243" y="479"/>
                  </a:lnTo>
                  <a:lnTo>
                    <a:pt x="247" y="475"/>
                  </a:lnTo>
                  <a:lnTo>
                    <a:pt x="250" y="475"/>
                  </a:lnTo>
                  <a:lnTo>
                    <a:pt x="250" y="475"/>
                  </a:lnTo>
                  <a:lnTo>
                    <a:pt x="271" y="468"/>
                  </a:lnTo>
                  <a:lnTo>
                    <a:pt x="271" y="468"/>
                  </a:lnTo>
                  <a:lnTo>
                    <a:pt x="285" y="468"/>
                  </a:lnTo>
                  <a:lnTo>
                    <a:pt x="289" y="468"/>
                  </a:lnTo>
                  <a:lnTo>
                    <a:pt x="292" y="475"/>
                  </a:lnTo>
                  <a:lnTo>
                    <a:pt x="299" y="479"/>
                  </a:lnTo>
                  <a:lnTo>
                    <a:pt x="310" y="486"/>
                  </a:lnTo>
                  <a:lnTo>
                    <a:pt x="321" y="489"/>
                  </a:lnTo>
                  <a:lnTo>
                    <a:pt x="324" y="489"/>
                  </a:lnTo>
                  <a:lnTo>
                    <a:pt x="331" y="489"/>
                  </a:lnTo>
                  <a:lnTo>
                    <a:pt x="338" y="493"/>
                  </a:lnTo>
                  <a:lnTo>
                    <a:pt x="349" y="493"/>
                  </a:lnTo>
                  <a:lnTo>
                    <a:pt x="356" y="493"/>
                  </a:lnTo>
                  <a:lnTo>
                    <a:pt x="363" y="489"/>
                  </a:lnTo>
                  <a:lnTo>
                    <a:pt x="370" y="472"/>
                  </a:lnTo>
                  <a:lnTo>
                    <a:pt x="373" y="458"/>
                  </a:lnTo>
                  <a:lnTo>
                    <a:pt x="373" y="454"/>
                  </a:lnTo>
                  <a:lnTo>
                    <a:pt x="377" y="451"/>
                  </a:lnTo>
                  <a:lnTo>
                    <a:pt x="380" y="447"/>
                  </a:lnTo>
                  <a:lnTo>
                    <a:pt x="384" y="440"/>
                  </a:lnTo>
                  <a:lnTo>
                    <a:pt x="388" y="436"/>
                  </a:lnTo>
                  <a:lnTo>
                    <a:pt x="395" y="436"/>
                  </a:lnTo>
                  <a:lnTo>
                    <a:pt x="402" y="440"/>
                  </a:lnTo>
                  <a:close/>
                  <a:moveTo>
                    <a:pt x="726" y="493"/>
                  </a:moveTo>
                  <a:lnTo>
                    <a:pt x="726" y="489"/>
                  </a:lnTo>
                  <a:lnTo>
                    <a:pt x="726" y="489"/>
                  </a:lnTo>
                  <a:lnTo>
                    <a:pt x="726" y="489"/>
                  </a:lnTo>
                  <a:lnTo>
                    <a:pt x="726" y="493"/>
                  </a:lnTo>
                  <a:close/>
                  <a:moveTo>
                    <a:pt x="683" y="789"/>
                  </a:moveTo>
                  <a:lnTo>
                    <a:pt x="698" y="799"/>
                  </a:lnTo>
                  <a:lnTo>
                    <a:pt x="694" y="810"/>
                  </a:lnTo>
                  <a:lnTo>
                    <a:pt x="698" y="799"/>
                  </a:lnTo>
                  <a:lnTo>
                    <a:pt x="683" y="789"/>
                  </a:lnTo>
                  <a:close/>
                  <a:moveTo>
                    <a:pt x="673" y="912"/>
                  </a:moveTo>
                  <a:lnTo>
                    <a:pt x="673" y="912"/>
                  </a:lnTo>
                  <a:lnTo>
                    <a:pt x="673" y="912"/>
                  </a:lnTo>
                  <a:lnTo>
                    <a:pt x="673" y="912"/>
                  </a:lnTo>
                  <a:lnTo>
                    <a:pt x="673" y="912"/>
                  </a:lnTo>
                  <a:lnTo>
                    <a:pt x="673" y="912"/>
                  </a:lnTo>
                  <a:close/>
                  <a:moveTo>
                    <a:pt x="669" y="884"/>
                  </a:moveTo>
                  <a:lnTo>
                    <a:pt x="666" y="880"/>
                  </a:lnTo>
                  <a:lnTo>
                    <a:pt x="666" y="884"/>
                  </a:lnTo>
                  <a:lnTo>
                    <a:pt x="669" y="884"/>
                  </a:lnTo>
                  <a:lnTo>
                    <a:pt x="669" y="884"/>
                  </a:lnTo>
                  <a:lnTo>
                    <a:pt x="669" y="884"/>
                  </a:lnTo>
                  <a:close/>
                  <a:moveTo>
                    <a:pt x="409" y="525"/>
                  </a:moveTo>
                  <a:lnTo>
                    <a:pt x="412" y="528"/>
                  </a:lnTo>
                  <a:lnTo>
                    <a:pt x="412" y="528"/>
                  </a:lnTo>
                  <a:lnTo>
                    <a:pt x="430" y="532"/>
                  </a:lnTo>
                  <a:lnTo>
                    <a:pt x="430" y="532"/>
                  </a:lnTo>
                  <a:lnTo>
                    <a:pt x="430" y="539"/>
                  </a:lnTo>
                  <a:lnTo>
                    <a:pt x="430" y="532"/>
                  </a:lnTo>
                  <a:lnTo>
                    <a:pt x="430" y="532"/>
                  </a:lnTo>
                  <a:lnTo>
                    <a:pt x="430" y="532"/>
                  </a:lnTo>
                  <a:lnTo>
                    <a:pt x="423" y="532"/>
                  </a:lnTo>
                  <a:lnTo>
                    <a:pt x="419" y="532"/>
                  </a:lnTo>
                  <a:lnTo>
                    <a:pt x="412" y="532"/>
                  </a:lnTo>
                  <a:lnTo>
                    <a:pt x="412" y="532"/>
                  </a:lnTo>
                  <a:lnTo>
                    <a:pt x="409" y="528"/>
                  </a:lnTo>
                  <a:lnTo>
                    <a:pt x="409" y="525"/>
                  </a:lnTo>
                  <a:close/>
                  <a:moveTo>
                    <a:pt x="712" y="496"/>
                  </a:moveTo>
                  <a:lnTo>
                    <a:pt x="712" y="496"/>
                  </a:lnTo>
                  <a:lnTo>
                    <a:pt x="712" y="496"/>
                  </a:lnTo>
                  <a:lnTo>
                    <a:pt x="712" y="496"/>
                  </a:lnTo>
                  <a:lnTo>
                    <a:pt x="712" y="496"/>
                  </a:lnTo>
                  <a:close/>
                  <a:moveTo>
                    <a:pt x="620" y="866"/>
                  </a:moveTo>
                  <a:lnTo>
                    <a:pt x="620" y="863"/>
                  </a:lnTo>
                  <a:lnTo>
                    <a:pt x="617" y="863"/>
                  </a:lnTo>
                  <a:lnTo>
                    <a:pt x="620" y="863"/>
                  </a:lnTo>
                  <a:lnTo>
                    <a:pt x="620" y="866"/>
                  </a:lnTo>
                  <a:close/>
                  <a:moveTo>
                    <a:pt x="426" y="546"/>
                  </a:moveTo>
                  <a:lnTo>
                    <a:pt x="426" y="549"/>
                  </a:lnTo>
                  <a:lnTo>
                    <a:pt x="426" y="549"/>
                  </a:lnTo>
                  <a:lnTo>
                    <a:pt x="426" y="549"/>
                  </a:lnTo>
                  <a:lnTo>
                    <a:pt x="426" y="546"/>
                  </a:lnTo>
                  <a:close/>
                  <a:moveTo>
                    <a:pt x="433" y="556"/>
                  </a:moveTo>
                  <a:lnTo>
                    <a:pt x="433" y="560"/>
                  </a:lnTo>
                  <a:lnTo>
                    <a:pt x="433" y="560"/>
                  </a:lnTo>
                  <a:lnTo>
                    <a:pt x="433" y="560"/>
                  </a:lnTo>
                  <a:lnTo>
                    <a:pt x="433" y="556"/>
                  </a:lnTo>
                  <a:lnTo>
                    <a:pt x="426" y="556"/>
                  </a:lnTo>
                  <a:lnTo>
                    <a:pt x="433" y="556"/>
                  </a:lnTo>
                  <a:close/>
                  <a:moveTo>
                    <a:pt x="447" y="415"/>
                  </a:moveTo>
                  <a:lnTo>
                    <a:pt x="447" y="415"/>
                  </a:lnTo>
                  <a:lnTo>
                    <a:pt x="447" y="415"/>
                  </a:lnTo>
                  <a:lnTo>
                    <a:pt x="447" y="415"/>
                  </a:lnTo>
                  <a:lnTo>
                    <a:pt x="447" y="415"/>
                  </a:lnTo>
                  <a:lnTo>
                    <a:pt x="447" y="415"/>
                  </a:lnTo>
                  <a:lnTo>
                    <a:pt x="447" y="415"/>
                  </a:lnTo>
                  <a:close/>
                  <a:moveTo>
                    <a:pt x="426" y="429"/>
                  </a:moveTo>
                  <a:lnTo>
                    <a:pt x="426" y="433"/>
                  </a:lnTo>
                  <a:lnTo>
                    <a:pt x="426" y="433"/>
                  </a:lnTo>
                  <a:lnTo>
                    <a:pt x="426" y="433"/>
                  </a:lnTo>
                  <a:lnTo>
                    <a:pt x="426" y="429"/>
                  </a:lnTo>
                  <a:close/>
                  <a:moveTo>
                    <a:pt x="430" y="355"/>
                  </a:moveTo>
                  <a:lnTo>
                    <a:pt x="426" y="359"/>
                  </a:lnTo>
                  <a:lnTo>
                    <a:pt x="426" y="362"/>
                  </a:lnTo>
                  <a:lnTo>
                    <a:pt x="430" y="352"/>
                  </a:lnTo>
                  <a:lnTo>
                    <a:pt x="430" y="355"/>
                  </a:lnTo>
                  <a:close/>
                  <a:moveTo>
                    <a:pt x="430" y="472"/>
                  </a:moveTo>
                  <a:lnTo>
                    <a:pt x="430" y="472"/>
                  </a:lnTo>
                  <a:lnTo>
                    <a:pt x="430" y="472"/>
                  </a:lnTo>
                  <a:lnTo>
                    <a:pt x="430" y="472"/>
                  </a:lnTo>
                  <a:lnTo>
                    <a:pt x="430" y="472"/>
                  </a:lnTo>
                  <a:close/>
                  <a:moveTo>
                    <a:pt x="454" y="507"/>
                  </a:moveTo>
                  <a:lnTo>
                    <a:pt x="458" y="503"/>
                  </a:lnTo>
                  <a:lnTo>
                    <a:pt x="454" y="507"/>
                  </a:lnTo>
                  <a:lnTo>
                    <a:pt x="454" y="507"/>
                  </a:lnTo>
                  <a:lnTo>
                    <a:pt x="454" y="507"/>
                  </a:lnTo>
                  <a:lnTo>
                    <a:pt x="454" y="507"/>
                  </a:lnTo>
                  <a:lnTo>
                    <a:pt x="454" y="507"/>
                  </a:lnTo>
                  <a:close/>
                  <a:moveTo>
                    <a:pt x="511" y="792"/>
                  </a:moveTo>
                  <a:lnTo>
                    <a:pt x="511" y="789"/>
                  </a:lnTo>
                  <a:lnTo>
                    <a:pt x="507" y="785"/>
                  </a:lnTo>
                  <a:lnTo>
                    <a:pt x="511" y="789"/>
                  </a:lnTo>
                  <a:lnTo>
                    <a:pt x="511" y="792"/>
                  </a:lnTo>
                  <a:close/>
                  <a:moveTo>
                    <a:pt x="469" y="549"/>
                  </a:moveTo>
                  <a:lnTo>
                    <a:pt x="472" y="542"/>
                  </a:lnTo>
                  <a:lnTo>
                    <a:pt x="472" y="539"/>
                  </a:lnTo>
                  <a:lnTo>
                    <a:pt x="472" y="535"/>
                  </a:lnTo>
                  <a:lnTo>
                    <a:pt x="472" y="528"/>
                  </a:lnTo>
                  <a:lnTo>
                    <a:pt x="472" y="521"/>
                  </a:lnTo>
                  <a:lnTo>
                    <a:pt x="472" y="514"/>
                  </a:lnTo>
                  <a:lnTo>
                    <a:pt x="472" y="507"/>
                  </a:lnTo>
                  <a:lnTo>
                    <a:pt x="472" y="503"/>
                  </a:lnTo>
                  <a:lnTo>
                    <a:pt x="472" y="500"/>
                  </a:lnTo>
                  <a:lnTo>
                    <a:pt x="472" y="496"/>
                  </a:lnTo>
                  <a:lnTo>
                    <a:pt x="472" y="503"/>
                  </a:lnTo>
                  <a:lnTo>
                    <a:pt x="472" y="510"/>
                  </a:lnTo>
                  <a:lnTo>
                    <a:pt x="472" y="510"/>
                  </a:lnTo>
                  <a:lnTo>
                    <a:pt x="472" y="521"/>
                  </a:lnTo>
                  <a:lnTo>
                    <a:pt x="472" y="528"/>
                  </a:lnTo>
                  <a:lnTo>
                    <a:pt x="472" y="532"/>
                  </a:lnTo>
                  <a:lnTo>
                    <a:pt x="472" y="542"/>
                  </a:lnTo>
                  <a:lnTo>
                    <a:pt x="469" y="549"/>
                  </a:lnTo>
                  <a:close/>
                  <a:moveTo>
                    <a:pt x="451" y="599"/>
                  </a:moveTo>
                  <a:lnTo>
                    <a:pt x="451" y="599"/>
                  </a:lnTo>
                  <a:lnTo>
                    <a:pt x="447" y="602"/>
                  </a:lnTo>
                  <a:lnTo>
                    <a:pt x="447" y="599"/>
                  </a:lnTo>
                  <a:lnTo>
                    <a:pt x="451" y="599"/>
                  </a:lnTo>
                  <a:lnTo>
                    <a:pt x="451" y="599"/>
                  </a:lnTo>
                  <a:lnTo>
                    <a:pt x="451" y="599"/>
                  </a:lnTo>
                  <a:close/>
                  <a:moveTo>
                    <a:pt x="465" y="567"/>
                  </a:moveTo>
                  <a:lnTo>
                    <a:pt x="465" y="567"/>
                  </a:lnTo>
                  <a:lnTo>
                    <a:pt x="465" y="567"/>
                  </a:lnTo>
                  <a:lnTo>
                    <a:pt x="465" y="567"/>
                  </a:lnTo>
                  <a:lnTo>
                    <a:pt x="465" y="567"/>
                  </a:lnTo>
                  <a:close/>
                  <a:moveTo>
                    <a:pt x="454" y="514"/>
                  </a:moveTo>
                  <a:lnTo>
                    <a:pt x="454" y="518"/>
                  </a:lnTo>
                  <a:lnTo>
                    <a:pt x="454" y="518"/>
                  </a:lnTo>
                  <a:lnTo>
                    <a:pt x="454" y="518"/>
                  </a:lnTo>
                  <a:lnTo>
                    <a:pt x="454" y="518"/>
                  </a:lnTo>
                  <a:lnTo>
                    <a:pt x="454" y="518"/>
                  </a:lnTo>
                  <a:lnTo>
                    <a:pt x="454" y="514"/>
                  </a:lnTo>
                  <a:close/>
                  <a:moveTo>
                    <a:pt x="458" y="581"/>
                  </a:moveTo>
                  <a:lnTo>
                    <a:pt x="454" y="588"/>
                  </a:lnTo>
                  <a:lnTo>
                    <a:pt x="454" y="588"/>
                  </a:lnTo>
                  <a:lnTo>
                    <a:pt x="454" y="588"/>
                  </a:lnTo>
                  <a:lnTo>
                    <a:pt x="458" y="584"/>
                  </a:lnTo>
                  <a:lnTo>
                    <a:pt x="458" y="581"/>
                  </a:lnTo>
                  <a:close/>
                  <a:moveTo>
                    <a:pt x="433" y="560"/>
                  </a:moveTo>
                  <a:lnTo>
                    <a:pt x="433" y="567"/>
                  </a:lnTo>
                  <a:lnTo>
                    <a:pt x="433" y="570"/>
                  </a:lnTo>
                  <a:lnTo>
                    <a:pt x="433" y="567"/>
                  </a:lnTo>
                  <a:lnTo>
                    <a:pt x="433" y="560"/>
                  </a:lnTo>
                  <a:close/>
                  <a:moveTo>
                    <a:pt x="433" y="570"/>
                  </a:moveTo>
                  <a:lnTo>
                    <a:pt x="433" y="574"/>
                  </a:lnTo>
                  <a:lnTo>
                    <a:pt x="433" y="574"/>
                  </a:lnTo>
                  <a:lnTo>
                    <a:pt x="433" y="574"/>
                  </a:lnTo>
                  <a:lnTo>
                    <a:pt x="433" y="570"/>
                  </a:lnTo>
                  <a:close/>
                  <a:moveTo>
                    <a:pt x="447" y="606"/>
                  </a:moveTo>
                  <a:lnTo>
                    <a:pt x="447" y="609"/>
                  </a:lnTo>
                  <a:lnTo>
                    <a:pt x="447" y="609"/>
                  </a:lnTo>
                  <a:lnTo>
                    <a:pt x="444" y="613"/>
                  </a:lnTo>
                  <a:lnTo>
                    <a:pt x="440" y="613"/>
                  </a:lnTo>
                  <a:lnTo>
                    <a:pt x="444" y="613"/>
                  </a:lnTo>
                  <a:lnTo>
                    <a:pt x="447" y="606"/>
                  </a:lnTo>
                  <a:close/>
                  <a:moveTo>
                    <a:pt x="440" y="613"/>
                  </a:moveTo>
                  <a:lnTo>
                    <a:pt x="437" y="613"/>
                  </a:lnTo>
                  <a:lnTo>
                    <a:pt x="437" y="613"/>
                  </a:lnTo>
                  <a:lnTo>
                    <a:pt x="437" y="613"/>
                  </a:lnTo>
                  <a:lnTo>
                    <a:pt x="440" y="613"/>
                  </a:lnTo>
                  <a:close/>
                  <a:moveTo>
                    <a:pt x="553" y="803"/>
                  </a:moveTo>
                  <a:lnTo>
                    <a:pt x="528" y="803"/>
                  </a:lnTo>
                  <a:lnTo>
                    <a:pt x="532" y="803"/>
                  </a:lnTo>
                  <a:lnTo>
                    <a:pt x="539" y="803"/>
                  </a:lnTo>
                  <a:lnTo>
                    <a:pt x="553" y="803"/>
                  </a:lnTo>
                  <a:close/>
                  <a:moveTo>
                    <a:pt x="557" y="803"/>
                  </a:moveTo>
                  <a:lnTo>
                    <a:pt x="557" y="803"/>
                  </a:lnTo>
                  <a:lnTo>
                    <a:pt x="560" y="803"/>
                  </a:lnTo>
                  <a:lnTo>
                    <a:pt x="557" y="803"/>
                  </a:lnTo>
                  <a:lnTo>
                    <a:pt x="557" y="803"/>
                  </a:lnTo>
                  <a:lnTo>
                    <a:pt x="557" y="803"/>
                  </a:lnTo>
                  <a:lnTo>
                    <a:pt x="557" y="803"/>
                  </a:lnTo>
                  <a:close/>
                  <a:moveTo>
                    <a:pt x="592" y="806"/>
                  </a:moveTo>
                  <a:lnTo>
                    <a:pt x="592" y="806"/>
                  </a:lnTo>
                  <a:lnTo>
                    <a:pt x="595" y="806"/>
                  </a:lnTo>
                  <a:lnTo>
                    <a:pt x="602" y="806"/>
                  </a:lnTo>
                  <a:lnTo>
                    <a:pt x="595" y="806"/>
                  </a:lnTo>
                  <a:lnTo>
                    <a:pt x="592" y="806"/>
                  </a:lnTo>
                  <a:lnTo>
                    <a:pt x="592" y="806"/>
                  </a:lnTo>
                  <a:lnTo>
                    <a:pt x="592" y="806"/>
                  </a:lnTo>
                  <a:lnTo>
                    <a:pt x="588" y="806"/>
                  </a:lnTo>
                  <a:lnTo>
                    <a:pt x="585" y="806"/>
                  </a:lnTo>
                  <a:lnTo>
                    <a:pt x="588" y="806"/>
                  </a:lnTo>
                  <a:lnTo>
                    <a:pt x="592" y="806"/>
                  </a:lnTo>
                  <a:close/>
                  <a:moveTo>
                    <a:pt x="592" y="806"/>
                  </a:moveTo>
                  <a:lnTo>
                    <a:pt x="592" y="806"/>
                  </a:lnTo>
                  <a:lnTo>
                    <a:pt x="592" y="806"/>
                  </a:lnTo>
                  <a:lnTo>
                    <a:pt x="592" y="806"/>
                  </a:lnTo>
                  <a:lnTo>
                    <a:pt x="592" y="806"/>
                  </a:lnTo>
                  <a:lnTo>
                    <a:pt x="592" y="806"/>
                  </a:lnTo>
                  <a:close/>
                  <a:moveTo>
                    <a:pt x="645" y="528"/>
                  </a:moveTo>
                  <a:lnTo>
                    <a:pt x="645" y="528"/>
                  </a:lnTo>
                  <a:lnTo>
                    <a:pt x="648" y="528"/>
                  </a:lnTo>
                  <a:lnTo>
                    <a:pt x="648" y="528"/>
                  </a:lnTo>
                  <a:lnTo>
                    <a:pt x="648" y="528"/>
                  </a:lnTo>
                  <a:lnTo>
                    <a:pt x="645" y="528"/>
                  </a:lnTo>
                  <a:lnTo>
                    <a:pt x="645" y="528"/>
                  </a:lnTo>
                  <a:close/>
                  <a:moveTo>
                    <a:pt x="655" y="595"/>
                  </a:moveTo>
                  <a:lnTo>
                    <a:pt x="655" y="595"/>
                  </a:lnTo>
                  <a:lnTo>
                    <a:pt x="652" y="595"/>
                  </a:lnTo>
                  <a:lnTo>
                    <a:pt x="652" y="595"/>
                  </a:lnTo>
                  <a:lnTo>
                    <a:pt x="652" y="595"/>
                  </a:lnTo>
                  <a:lnTo>
                    <a:pt x="652" y="595"/>
                  </a:lnTo>
                  <a:lnTo>
                    <a:pt x="655" y="595"/>
                  </a:lnTo>
                  <a:close/>
                  <a:moveTo>
                    <a:pt x="638" y="577"/>
                  </a:moveTo>
                  <a:lnTo>
                    <a:pt x="638" y="574"/>
                  </a:lnTo>
                  <a:lnTo>
                    <a:pt x="638" y="577"/>
                  </a:lnTo>
                  <a:lnTo>
                    <a:pt x="638" y="577"/>
                  </a:lnTo>
                  <a:lnTo>
                    <a:pt x="641" y="577"/>
                  </a:lnTo>
                  <a:lnTo>
                    <a:pt x="645" y="577"/>
                  </a:lnTo>
                  <a:lnTo>
                    <a:pt x="638" y="577"/>
                  </a:lnTo>
                  <a:close/>
                  <a:moveTo>
                    <a:pt x="659" y="577"/>
                  </a:moveTo>
                  <a:lnTo>
                    <a:pt x="659" y="577"/>
                  </a:lnTo>
                  <a:lnTo>
                    <a:pt x="659" y="577"/>
                  </a:lnTo>
                  <a:lnTo>
                    <a:pt x="659" y="577"/>
                  </a:lnTo>
                  <a:lnTo>
                    <a:pt x="659" y="577"/>
                  </a:lnTo>
                  <a:lnTo>
                    <a:pt x="659" y="577"/>
                  </a:lnTo>
                  <a:lnTo>
                    <a:pt x="659" y="577"/>
                  </a:lnTo>
                  <a:close/>
                  <a:moveTo>
                    <a:pt x="659" y="574"/>
                  </a:moveTo>
                  <a:lnTo>
                    <a:pt x="659" y="574"/>
                  </a:lnTo>
                  <a:lnTo>
                    <a:pt x="659" y="574"/>
                  </a:lnTo>
                  <a:lnTo>
                    <a:pt x="659" y="574"/>
                  </a:lnTo>
                  <a:lnTo>
                    <a:pt x="659" y="574"/>
                  </a:lnTo>
                  <a:lnTo>
                    <a:pt x="659" y="574"/>
                  </a:lnTo>
                  <a:lnTo>
                    <a:pt x="659" y="574"/>
                  </a:lnTo>
                  <a:close/>
                  <a:moveTo>
                    <a:pt x="507" y="447"/>
                  </a:moveTo>
                  <a:lnTo>
                    <a:pt x="507" y="447"/>
                  </a:lnTo>
                  <a:lnTo>
                    <a:pt x="504" y="447"/>
                  </a:lnTo>
                  <a:lnTo>
                    <a:pt x="511" y="444"/>
                  </a:lnTo>
                  <a:lnTo>
                    <a:pt x="514" y="440"/>
                  </a:lnTo>
                  <a:lnTo>
                    <a:pt x="511" y="444"/>
                  </a:lnTo>
                  <a:lnTo>
                    <a:pt x="507" y="447"/>
                  </a:lnTo>
                  <a:close/>
                  <a:moveTo>
                    <a:pt x="493" y="444"/>
                  </a:moveTo>
                  <a:lnTo>
                    <a:pt x="493" y="444"/>
                  </a:lnTo>
                  <a:lnTo>
                    <a:pt x="493" y="444"/>
                  </a:lnTo>
                  <a:lnTo>
                    <a:pt x="497" y="444"/>
                  </a:lnTo>
                  <a:lnTo>
                    <a:pt x="497" y="447"/>
                  </a:lnTo>
                  <a:lnTo>
                    <a:pt x="500" y="447"/>
                  </a:lnTo>
                  <a:lnTo>
                    <a:pt x="500" y="447"/>
                  </a:lnTo>
                  <a:lnTo>
                    <a:pt x="497" y="447"/>
                  </a:lnTo>
                  <a:lnTo>
                    <a:pt x="493" y="444"/>
                  </a:lnTo>
                  <a:close/>
                  <a:moveTo>
                    <a:pt x="486" y="447"/>
                  </a:moveTo>
                  <a:lnTo>
                    <a:pt x="490" y="444"/>
                  </a:lnTo>
                  <a:lnTo>
                    <a:pt x="490" y="444"/>
                  </a:lnTo>
                  <a:lnTo>
                    <a:pt x="490" y="444"/>
                  </a:lnTo>
                  <a:lnTo>
                    <a:pt x="486" y="447"/>
                  </a:lnTo>
                  <a:close/>
                  <a:moveTo>
                    <a:pt x="437" y="486"/>
                  </a:moveTo>
                  <a:lnTo>
                    <a:pt x="433" y="479"/>
                  </a:lnTo>
                  <a:lnTo>
                    <a:pt x="433" y="472"/>
                  </a:lnTo>
                  <a:lnTo>
                    <a:pt x="433" y="475"/>
                  </a:lnTo>
                  <a:lnTo>
                    <a:pt x="433" y="475"/>
                  </a:lnTo>
                  <a:lnTo>
                    <a:pt x="433" y="479"/>
                  </a:lnTo>
                  <a:lnTo>
                    <a:pt x="437" y="486"/>
                  </a:lnTo>
                  <a:close/>
                  <a:moveTo>
                    <a:pt x="447" y="317"/>
                  </a:moveTo>
                  <a:lnTo>
                    <a:pt x="440" y="320"/>
                  </a:lnTo>
                  <a:lnTo>
                    <a:pt x="437" y="327"/>
                  </a:lnTo>
                  <a:lnTo>
                    <a:pt x="440" y="320"/>
                  </a:lnTo>
                  <a:lnTo>
                    <a:pt x="447" y="317"/>
                  </a:lnTo>
                  <a:close/>
                  <a:moveTo>
                    <a:pt x="412" y="229"/>
                  </a:moveTo>
                  <a:lnTo>
                    <a:pt x="416" y="229"/>
                  </a:lnTo>
                  <a:lnTo>
                    <a:pt x="416" y="232"/>
                  </a:lnTo>
                  <a:lnTo>
                    <a:pt x="416" y="229"/>
                  </a:lnTo>
                  <a:lnTo>
                    <a:pt x="412" y="229"/>
                  </a:lnTo>
                  <a:close/>
                  <a:moveTo>
                    <a:pt x="426" y="613"/>
                  </a:moveTo>
                  <a:lnTo>
                    <a:pt x="426" y="613"/>
                  </a:lnTo>
                  <a:lnTo>
                    <a:pt x="426" y="613"/>
                  </a:lnTo>
                  <a:lnTo>
                    <a:pt x="426" y="613"/>
                  </a:lnTo>
                  <a:lnTo>
                    <a:pt x="426" y="613"/>
                  </a:lnTo>
                  <a:close/>
                  <a:moveTo>
                    <a:pt x="469" y="803"/>
                  </a:moveTo>
                  <a:lnTo>
                    <a:pt x="472" y="803"/>
                  </a:lnTo>
                  <a:lnTo>
                    <a:pt x="479" y="806"/>
                  </a:lnTo>
                  <a:lnTo>
                    <a:pt x="486" y="806"/>
                  </a:lnTo>
                  <a:lnTo>
                    <a:pt x="493" y="806"/>
                  </a:lnTo>
                  <a:lnTo>
                    <a:pt x="497" y="806"/>
                  </a:lnTo>
                  <a:lnTo>
                    <a:pt x="497" y="806"/>
                  </a:lnTo>
                  <a:lnTo>
                    <a:pt x="497" y="806"/>
                  </a:lnTo>
                  <a:lnTo>
                    <a:pt x="493" y="806"/>
                  </a:lnTo>
                  <a:lnTo>
                    <a:pt x="490" y="806"/>
                  </a:lnTo>
                  <a:lnTo>
                    <a:pt x="479" y="806"/>
                  </a:lnTo>
                  <a:lnTo>
                    <a:pt x="472" y="803"/>
                  </a:lnTo>
                  <a:lnTo>
                    <a:pt x="469" y="803"/>
                  </a:lnTo>
                  <a:lnTo>
                    <a:pt x="469" y="803"/>
                  </a:lnTo>
                  <a:close/>
                  <a:moveTo>
                    <a:pt x="469" y="954"/>
                  </a:moveTo>
                  <a:lnTo>
                    <a:pt x="469" y="954"/>
                  </a:lnTo>
                  <a:lnTo>
                    <a:pt x="469" y="954"/>
                  </a:lnTo>
                  <a:lnTo>
                    <a:pt x="469" y="954"/>
                  </a:lnTo>
                  <a:lnTo>
                    <a:pt x="469" y="954"/>
                  </a:lnTo>
                  <a:lnTo>
                    <a:pt x="469" y="954"/>
                  </a:lnTo>
                  <a:close/>
                  <a:moveTo>
                    <a:pt x="525" y="856"/>
                  </a:moveTo>
                  <a:lnTo>
                    <a:pt x="525" y="856"/>
                  </a:lnTo>
                  <a:lnTo>
                    <a:pt x="511" y="859"/>
                  </a:lnTo>
                  <a:lnTo>
                    <a:pt x="511" y="856"/>
                  </a:lnTo>
                  <a:lnTo>
                    <a:pt x="525" y="856"/>
                  </a:lnTo>
                  <a:close/>
                  <a:moveTo>
                    <a:pt x="521" y="940"/>
                  </a:moveTo>
                  <a:lnTo>
                    <a:pt x="521" y="940"/>
                  </a:lnTo>
                  <a:lnTo>
                    <a:pt x="521" y="940"/>
                  </a:lnTo>
                  <a:lnTo>
                    <a:pt x="521" y="940"/>
                  </a:lnTo>
                  <a:lnTo>
                    <a:pt x="521" y="944"/>
                  </a:lnTo>
                  <a:lnTo>
                    <a:pt x="521" y="940"/>
                  </a:lnTo>
                  <a:lnTo>
                    <a:pt x="521" y="940"/>
                  </a:lnTo>
                  <a:close/>
                  <a:moveTo>
                    <a:pt x="567" y="817"/>
                  </a:moveTo>
                  <a:lnTo>
                    <a:pt x="564" y="813"/>
                  </a:lnTo>
                  <a:lnTo>
                    <a:pt x="560" y="810"/>
                  </a:lnTo>
                  <a:lnTo>
                    <a:pt x="553" y="810"/>
                  </a:lnTo>
                  <a:lnTo>
                    <a:pt x="546" y="810"/>
                  </a:lnTo>
                  <a:lnTo>
                    <a:pt x="539" y="810"/>
                  </a:lnTo>
                  <a:lnTo>
                    <a:pt x="532" y="810"/>
                  </a:lnTo>
                  <a:lnTo>
                    <a:pt x="525" y="810"/>
                  </a:lnTo>
                  <a:lnTo>
                    <a:pt x="525" y="810"/>
                  </a:lnTo>
                  <a:lnTo>
                    <a:pt x="525" y="810"/>
                  </a:lnTo>
                  <a:lnTo>
                    <a:pt x="525" y="810"/>
                  </a:lnTo>
                  <a:lnTo>
                    <a:pt x="532" y="810"/>
                  </a:lnTo>
                  <a:lnTo>
                    <a:pt x="539" y="810"/>
                  </a:lnTo>
                  <a:lnTo>
                    <a:pt x="550" y="810"/>
                  </a:lnTo>
                  <a:lnTo>
                    <a:pt x="557" y="810"/>
                  </a:lnTo>
                  <a:lnTo>
                    <a:pt x="560" y="810"/>
                  </a:lnTo>
                  <a:lnTo>
                    <a:pt x="564" y="810"/>
                  </a:lnTo>
                  <a:lnTo>
                    <a:pt x="564" y="813"/>
                  </a:lnTo>
                  <a:lnTo>
                    <a:pt x="567" y="813"/>
                  </a:lnTo>
                  <a:lnTo>
                    <a:pt x="567" y="817"/>
                  </a:lnTo>
                  <a:lnTo>
                    <a:pt x="567" y="817"/>
                  </a:lnTo>
                  <a:lnTo>
                    <a:pt x="571" y="813"/>
                  </a:lnTo>
                  <a:lnTo>
                    <a:pt x="578" y="813"/>
                  </a:lnTo>
                  <a:lnTo>
                    <a:pt x="581" y="810"/>
                  </a:lnTo>
                  <a:lnTo>
                    <a:pt x="588" y="806"/>
                  </a:lnTo>
                  <a:lnTo>
                    <a:pt x="592" y="806"/>
                  </a:lnTo>
                  <a:lnTo>
                    <a:pt x="592" y="806"/>
                  </a:lnTo>
                  <a:lnTo>
                    <a:pt x="592" y="806"/>
                  </a:lnTo>
                  <a:lnTo>
                    <a:pt x="588" y="806"/>
                  </a:lnTo>
                  <a:lnTo>
                    <a:pt x="581" y="810"/>
                  </a:lnTo>
                  <a:lnTo>
                    <a:pt x="578" y="813"/>
                  </a:lnTo>
                  <a:lnTo>
                    <a:pt x="571" y="813"/>
                  </a:lnTo>
                  <a:lnTo>
                    <a:pt x="567" y="817"/>
                  </a:lnTo>
                  <a:lnTo>
                    <a:pt x="567" y="817"/>
                  </a:lnTo>
                  <a:close/>
                  <a:moveTo>
                    <a:pt x="557" y="926"/>
                  </a:moveTo>
                  <a:lnTo>
                    <a:pt x="557" y="930"/>
                  </a:lnTo>
                  <a:lnTo>
                    <a:pt x="553" y="930"/>
                  </a:lnTo>
                  <a:lnTo>
                    <a:pt x="553" y="930"/>
                  </a:lnTo>
                  <a:lnTo>
                    <a:pt x="557" y="926"/>
                  </a:lnTo>
                  <a:lnTo>
                    <a:pt x="557" y="926"/>
                  </a:lnTo>
                  <a:lnTo>
                    <a:pt x="557" y="926"/>
                  </a:lnTo>
                  <a:close/>
                  <a:moveTo>
                    <a:pt x="638" y="880"/>
                  </a:moveTo>
                  <a:lnTo>
                    <a:pt x="638" y="880"/>
                  </a:lnTo>
                  <a:lnTo>
                    <a:pt x="638" y="880"/>
                  </a:lnTo>
                  <a:lnTo>
                    <a:pt x="638" y="880"/>
                  </a:lnTo>
                  <a:lnTo>
                    <a:pt x="638" y="880"/>
                  </a:lnTo>
                  <a:lnTo>
                    <a:pt x="638" y="880"/>
                  </a:lnTo>
                  <a:close/>
                  <a:moveTo>
                    <a:pt x="631" y="792"/>
                  </a:moveTo>
                  <a:lnTo>
                    <a:pt x="631" y="792"/>
                  </a:lnTo>
                  <a:lnTo>
                    <a:pt x="631" y="789"/>
                  </a:lnTo>
                  <a:lnTo>
                    <a:pt x="631" y="789"/>
                  </a:lnTo>
                  <a:lnTo>
                    <a:pt x="631" y="792"/>
                  </a:lnTo>
                  <a:close/>
                  <a:moveTo>
                    <a:pt x="447" y="250"/>
                  </a:moveTo>
                  <a:lnTo>
                    <a:pt x="447" y="250"/>
                  </a:lnTo>
                  <a:lnTo>
                    <a:pt x="447" y="246"/>
                  </a:lnTo>
                  <a:lnTo>
                    <a:pt x="447" y="250"/>
                  </a:lnTo>
                  <a:lnTo>
                    <a:pt x="447" y="250"/>
                  </a:lnTo>
                  <a:close/>
                  <a:moveTo>
                    <a:pt x="395" y="215"/>
                  </a:moveTo>
                  <a:lnTo>
                    <a:pt x="395" y="215"/>
                  </a:lnTo>
                  <a:lnTo>
                    <a:pt x="384" y="200"/>
                  </a:lnTo>
                  <a:lnTo>
                    <a:pt x="380" y="200"/>
                  </a:lnTo>
                  <a:lnTo>
                    <a:pt x="380" y="193"/>
                  </a:lnTo>
                  <a:lnTo>
                    <a:pt x="395" y="215"/>
                  </a:lnTo>
                  <a:close/>
                  <a:moveTo>
                    <a:pt x="349" y="67"/>
                  </a:moveTo>
                  <a:lnTo>
                    <a:pt x="349" y="67"/>
                  </a:lnTo>
                  <a:lnTo>
                    <a:pt x="349" y="67"/>
                  </a:lnTo>
                  <a:lnTo>
                    <a:pt x="349" y="67"/>
                  </a:lnTo>
                  <a:lnTo>
                    <a:pt x="349" y="67"/>
                  </a:lnTo>
                  <a:lnTo>
                    <a:pt x="349" y="67"/>
                  </a:lnTo>
                  <a:lnTo>
                    <a:pt x="349" y="67"/>
                  </a:lnTo>
                  <a:close/>
                  <a:moveTo>
                    <a:pt x="366" y="123"/>
                  </a:moveTo>
                  <a:lnTo>
                    <a:pt x="366" y="123"/>
                  </a:lnTo>
                  <a:lnTo>
                    <a:pt x="366" y="123"/>
                  </a:lnTo>
                  <a:lnTo>
                    <a:pt x="366" y="126"/>
                  </a:lnTo>
                  <a:lnTo>
                    <a:pt x="370" y="134"/>
                  </a:lnTo>
                  <a:lnTo>
                    <a:pt x="370" y="144"/>
                  </a:lnTo>
                  <a:lnTo>
                    <a:pt x="370" y="148"/>
                  </a:lnTo>
                  <a:lnTo>
                    <a:pt x="370" y="151"/>
                  </a:lnTo>
                  <a:lnTo>
                    <a:pt x="373" y="151"/>
                  </a:lnTo>
                  <a:lnTo>
                    <a:pt x="373" y="155"/>
                  </a:lnTo>
                  <a:lnTo>
                    <a:pt x="373" y="151"/>
                  </a:lnTo>
                  <a:lnTo>
                    <a:pt x="370" y="151"/>
                  </a:lnTo>
                  <a:lnTo>
                    <a:pt x="370" y="151"/>
                  </a:lnTo>
                  <a:lnTo>
                    <a:pt x="370" y="144"/>
                  </a:lnTo>
                  <a:lnTo>
                    <a:pt x="370" y="141"/>
                  </a:lnTo>
                  <a:lnTo>
                    <a:pt x="366" y="134"/>
                  </a:lnTo>
                  <a:lnTo>
                    <a:pt x="366" y="126"/>
                  </a:lnTo>
                  <a:lnTo>
                    <a:pt x="366" y="123"/>
                  </a:lnTo>
                  <a:lnTo>
                    <a:pt x="366" y="123"/>
                  </a:lnTo>
                  <a:close/>
                  <a:moveTo>
                    <a:pt x="377" y="176"/>
                  </a:moveTo>
                  <a:lnTo>
                    <a:pt x="377" y="179"/>
                  </a:lnTo>
                  <a:lnTo>
                    <a:pt x="377" y="179"/>
                  </a:lnTo>
                  <a:lnTo>
                    <a:pt x="377" y="179"/>
                  </a:lnTo>
                  <a:lnTo>
                    <a:pt x="377" y="179"/>
                  </a:lnTo>
                  <a:lnTo>
                    <a:pt x="377" y="179"/>
                  </a:lnTo>
                  <a:lnTo>
                    <a:pt x="377" y="179"/>
                  </a:lnTo>
                  <a:lnTo>
                    <a:pt x="377" y="176"/>
                  </a:lnTo>
                  <a:close/>
                  <a:moveTo>
                    <a:pt x="377" y="162"/>
                  </a:moveTo>
                  <a:lnTo>
                    <a:pt x="377" y="165"/>
                  </a:lnTo>
                  <a:lnTo>
                    <a:pt x="377" y="165"/>
                  </a:lnTo>
                  <a:lnTo>
                    <a:pt x="377" y="165"/>
                  </a:lnTo>
                  <a:lnTo>
                    <a:pt x="377" y="162"/>
                  </a:lnTo>
                  <a:close/>
                  <a:moveTo>
                    <a:pt x="377" y="183"/>
                  </a:moveTo>
                  <a:lnTo>
                    <a:pt x="377" y="179"/>
                  </a:lnTo>
                  <a:lnTo>
                    <a:pt x="377" y="179"/>
                  </a:lnTo>
                  <a:lnTo>
                    <a:pt x="377" y="179"/>
                  </a:lnTo>
                  <a:lnTo>
                    <a:pt x="377" y="183"/>
                  </a:lnTo>
                  <a:close/>
                  <a:moveTo>
                    <a:pt x="380" y="190"/>
                  </a:moveTo>
                  <a:lnTo>
                    <a:pt x="380" y="190"/>
                  </a:lnTo>
                  <a:lnTo>
                    <a:pt x="380" y="193"/>
                  </a:lnTo>
                  <a:lnTo>
                    <a:pt x="380" y="190"/>
                  </a:lnTo>
                  <a:lnTo>
                    <a:pt x="380" y="190"/>
                  </a:lnTo>
                  <a:close/>
                  <a:moveTo>
                    <a:pt x="388" y="88"/>
                  </a:moveTo>
                  <a:lnTo>
                    <a:pt x="384" y="88"/>
                  </a:lnTo>
                  <a:lnTo>
                    <a:pt x="384" y="88"/>
                  </a:lnTo>
                  <a:lnTo>
                    <a:pt x="384" y="88"/>
                  </a:lnTo>
                  <a:lnTo>
                    <a:pt x="388" y="88"/>
                  </a:lnTo>
                  <a:close/>
                  <a:moveTo>
                    <a:pt x="384" y="91"/>
                  </a:moveTo>
                  <a:lnTo>
                    <a:pt x="380" y="91"/>
                  </a:lnTo>
                  <a:lnTo>
                    <a:pt x="380" y="95"/>
                  </a:lnTo>
                  <a:lnTo>
                    <a:pt x="384" y="95"/>
                  </a:lnTo>
                  <a:lnTo>
                    <a:pt x="380" y="91"/>
                  </a:lnTo>
                  <a:lnTo>
                    <a:pt x="384" y="91"/>
                  </a:lnTo>
                  <a:close/>
                  <a:moveTo>
                    <a:pt x="366" y="119"/>
                  </a:moveTo>
                  <a:lnTo>
                    <a:pt x="366" y="119"/>
                  </a:lnTo>
                  <a:lnTo>
                    <a:pt x="366" y="119"/>
                  </a:lnTo>
                  <a:lnTo>
                    <a:pt x="363" y="116"/>
                  </a:lnTo>
                  <a:lnTo>
                    <a:pt x="359" y="109"/>
                  </a:lnTo>
                  <a:lnTo>
                    <a:pt x="359" y="102"/>
                  </a:lnTo>
                  <a:lnTo>
                    <a:pt x="356" y="91"/>
                  </a:lnTo>
                  <a:lnTo>
                    <a:pt x="359" y="105"/>
                  </a:lnTo>
                  <a:lnTo>
                    <a:pt x="363" y="112"/>
                  </a:lnTo>
                  <a:lnTo>
                    <a:pt x="366" y="119"/>
                  </a:lnTo>
                  <a:close/>
                  <a:moveTo>
                    <a:pt x="342" y="42"/>
                  </a:moveTo>
                  <a:lnTo>
                    <a:pt x="342" y="42"/>
                  </a:lnTo>
                  <a:lnTo>
                    <a:pt x="342" y="42"/>
                  </a:lnTo>
                  <a:lnTo>
                    <a:pt x="342" y="42"/>
                  </a:lnTo>
                  <a:lnTo>
                    <a:pt x="342" y="42"/>
                  </a:lnTo>
                  <a:lnTo>
                    <a:pt x="342" y="42"/>
                  </a:lnTo>
                  <a:lnTo>
                    <a:pt x="342" y="42"/>
                  </a:lnTo>
                  <a:close/>
                  <a:moveTo>
                    <a:pt x="236" y="377"/>
                  </a:moveTo>
                  <a:lnTo>
                    <a:pt x="236" y="377"/>
                  </a:lnTo>
                  <a:lnTo>
                    <a:pt x="236" y="377"/>
                  </a:lnTo>
                  <a:lnTo>
                    <a:pt x="236" y="377"/>
                  </a:lnTo>
                  <a:lnTo>
                    <a:pt x="236" y="377"/>
                  </a:lnTo>
                  <a:lnTo>
                    <a:pt x="229" y="373"/>
                  </a:lnTo>
                  <a:lnTo>
                    <a:pt x="225" y="373"/>
                  </a:lnTo>
                  <a:lnTo>
                    <a:pt x="222" y="373"/>
                  </a:lnTo>
                  <a:lnTo>
                    <a:pt x="218" y="373"/>
                  </a:lnTo>
                  <a:lnTo>
                    <a:pt x="218" y="373"/>
                  </a:lnTo>
                  <a:lnTo>
                    <a:pt x="218" y="373"/>
                  </a:lnTo>
                  <a:lnTo>
                    <a:pt x="229" y="373"/>
                  </a:lnTo>
                  <a:lnTo>
                    <a:pt x="229" y="373"/>
                  </a:lnTo>
                  <a:lnTo>
                    <a:pt x="233" y="373"/>
                  </a:lnTo>
                  <a:lnTo>
                    <a:pt x="240" y="373"/>
                  </a:lnTo>
                  <a:lnTo>
                    <a:pt x="240" y="373"/>
                  </a:lnTo>
                  <a:lnTo>
                    <a:pt x="250" y="373"/>
                  </a:lnTo>
                  <a:lnTo>
                    <a:pt x="236" y="377"/>
                  </a:lnTo>
                  <a:close/>
                  <a:moveTo>
                    <a:pt x="229" y="387"/>
                  </a:moveTo>
                  <a:lnTo>
                    <a:pt x="229" y="384"/>
                  </a:lnTo>
                  <a:lnTo>
                    <a:pt x="229" y="384"/>
                  </a:lnTo>
                  <a:lnTo>
                    <a:pt x="229" y="384"/>
                  </a:lnTo>
                  <a:lnTo>
                    <a:pt x="229" y="387"/>
                  </a:lnTo>
                  <a:close/>
                  <a:moveTo>
                    <a:pt x="225" y="377"/>
                  </a:moveTo>
                  <a:lnTo>
                    <a:pt x="225" y="373"/>
                  </a:lnTo>
                  <a:lnTo>
                    <a:pt x="225" y="377"/>
                  </a:lnTo>
                  <a:lnTo>
                    <a:pt x="225" y="377"/>
                  </a:lnTo>
                  <a:close/>
                  <a:moveTo>
                    <a:pt x="169" y="461"/>
                  </a:moveTo>
                  <a:lnTo>
                    <a:pt x="173" y="465"/>
                  </a:lnTo>
                  <a:lnTo>
                    <a:pt x="173" y="468"/>
                  </a:lnTo>
                  <a:lnTo>
                    <a:pt x="173" y="465"/>
                  </a:lnTo>
                  <a:lnTo>
                    <a:pt x="169" y="465"/>
                  </a:lnTo>
                  <a:lnTo>
                    <a:pt x="169" y="461"/>
                  </a:lnTo>
                  <a:lnTo>
                    <a:pt x="169" y="461"/>
                  </a:lnTo>
                  <a:lnTo>
                    <a:pt x="169" y="461"/>
                  </a:lnTo>
                  <a:lnTo>
                    <a:pt x="169" y="461"/>
                  </a:lnTo>
                  <a:close/>
                  <a:moveTo>
                    <a:pt x="151" y="444"/>
                  </a:moveTo>
                  <a:lnTo>
                    <a:pt x="151" y="444"/>
                  </a:lnTo>
                  <a:lnTo>
                    <a:pt x="151" y="440"/>
                  </a:lnTo>
                  <a:lnTo>
                    <a:pt x="151" y="440"/>
                  </a:lnTo>
                  <a:lnTo>
                    <a:pt x="151" y="440"/>
                  </a:lnTo>
                  <a:lnTo>
                    <a:pt x="151" y="440"/>
                  </a:lnTo>
                  <a:lnTo>
                    <a:pt x="151" y="440"/>
                  </a:lnTo>
                  <a:lnTo>
                    <a:pt x="151" y="444"/>
                  </a:lnTo>
                  <a:lnTo>
                    <a:pt x="151" y="444"/>
                  </a:lnTo>
                  <a:close/>
                  <a:moveTo>
                    <a:pt x="229" y="362"/>
                  </a:moveTo>
                  <a:lnTo>
                    <a:pt x="233" y="362"/>
                  </a:lnTo>
                  <a:lnTo>
                    <a:pt x="233" y="362"/>
                  </a:lnTo>
                  <a:lnTo>
                    <a:pt x="229" y="362"/>
                  </a:lnTo>
                  <a:lnTo>
                    <a:pt x="229" y="359"/>
                  </a:lnTo>
                  <a:lnTo>
                    <a:pt x="229" y="359"/>
                  </a:lnTo>
                  <a:lnTo>
                    <a:pt x="229" y="362"/>
                  </a:lnTo>
                  <a:close/>
                  <a:moveTo>
                    <a:pt x="81" y="338"/>
                  </a:moveTo>
                  <a:lnTo>
                    <a:pt x="81" y="334"/>
                  </a:lnTo>
                  <a:lnTo>
                    <a:pt x="81" y="331"/>
                  </a:lnTo>
                  <a:lnTo>
                    <a:pt x="81" y="327"/>
                  </a:lnTo>
                  <a:lnTo>
                    <a:pt x="81" y="331"/>
                  </a:lnTo>
                  <a:lnTo>
                    <a:pt x="81" y="334"/>
                  </a:lnTo>
                  <a:lnTo>
                    <a:pt x="81" y="338"/>
                  </a:lnTo>
                  <a:close/>
                  <a:moveTo>
                    <a:pt x="88" y="327"/>
                  </a:moveTo>
                  <a:lnTo>
                    <a:pt x="88" y="327"/>
                  </a:lnTo>
                  <a:lnTo>
                    <a:pt x="88" y="327"/>
                  </a:lnTo>
                  <a:lnTo>
                    <a:pt x="88" y="327"/>
                  </a:lnTo>
                  <a:lnTo>
                    <a:pt x="88" y="327"/>
                  </a:lnTo>
                  <a:lnTo>
                    <a:pt x="88" y="327"/>
                  </a:lnTo>
                  <a:close/>
                  <a:moveTo>
                    <a:pt x="88" y="327"/>
                  </a:moveTo>
                  <a:lnTo>
                    <a:pt x="88" y="327"/>
                  </a:lnTo>
                  <a:lnTo>
                    <a:pt x="92" y="324"/>
                  </a:lnTo>
                  <a:lnTo>
                    <a:pt x="92" y="324"/>
                  </a:lnTo>
                  <a:lnTo>
                    <a:pt x="92" y="324"/>
                  </a:lnTo>
                  <a:lnTo>
                    <a:pt x="88" y="327"/>
                  </a:lnTo>
                  <a:lnTo>
                    <a:pt x="88" y="327"/>
                  </a:lnTo>
                  <a:close/>
                  <a:moveTo>
                    <a:pt x="144" y="186"/>
                  </a:moveTo>
                  <a:lnTo>
                    <a:pt x="144" y="186"/>
                  </a:lnTo>
                  <a:lnTo>
                    <a:pt x="144" y="186"/>
                  </a:lnTo>
                  <a:lnTo>
                    <a:pt x="144" y="186"/>
                  </a:lnTo>
                  <a:lnTo>
                    <a:pt x="144" y="186"/>
                  </a:lnTo>
                  <a:close/>
                  <a:moveTo>
                    <a:pt x="85" y="327"/>
                  </a:moveTo>
                  <a:lnTo>
                    <a:pt x="85" y="327"/>
                  </a:lnTo>
                  <a:lnTo>
                    <a:pt x="81" y="327"/>
                  </a:lnTo>
                  <a:lnTo>
                    <a:pt x="85" y="327"/>
                  </a:lnTo>
                  <a:lnTo>
                    <a:pt x="85" y="327"/>
                  </a:lnTo>
                  <a:close/>
                  <a:moveTo>
                    <a:pt x="81" y="338"/>
                  </a:moveTo>
                  <a:lnTo>
                    <a:pt x="78" y="338"/>
                  </a:lnTo>
                  <a:lnTo>
                    <a:pt x="78" y="338"/>
                  </a:lnTo>
                  <a:lnTo>
                    <a:pt x="78" y="338"/>
                  </a:lnTo>
                  <a:lnTo>
                    <a:pt x="81" y="338"/>
                  </a:lnTo>
                  <a:close/>
                  <a:moveTo>
                    <a:pt x="78" y="341"/>
                  </a:moveTo>
                  <a:lnTo>
                    <a:pt x="74" y="341"/>
                  </a:lnTo>
                  <a:lnTo>
                    <a:pt x="74" y="345"/>
                  </a:lnTo>
                  <a:lnTo>
                    <a:pt x="70" y="348"/>
                  </a:lnTo>
                  <a:lnTo>
                    <a:pt x="67" y="348"/>
                  </a:lnTo>
                  <a:lnTo>
                    <a:pt x="70" y="348"/>
                  </a:lnTo>
                  <a:lnTo>
                    <a:pt x="74" y="345"/>
                  </a:lnTo>
                  <a:lnTo>
                    <a:pt x="74" y="341"/>
                  </a:lnTo>
                  <a:lnTo>
                    <a:pt x="78" y="341"/>
                  </a:lnTo>
                  <a:close/>
                  <a:moveTo>
                    <a:pt x="70" y="370"/>
                  </a:moveTo>
                  <a:lnTo>
                    <a:pt x="70" y="370"/>
                  </a:lnTo>
                  <a:lnTo>
                    <a:pt x="70" y="370"/>
                  </a:lnTo>
                  <a:lnTo>
                    <a:pt x="70" y="370"/>
                  </a:lnTo>
                  <a:lnTo>
                    <a:pt x="70" y="370"/>
                  </a:lnTo>
                  <a:lnTo>
                    <a:pt x="67" y="370"/>
                  </a:lnTo>
                  <a:lnTo>
                    <a:pt x="67" y="370"/>
                  </a:lnTo>
                  <a:lnTo>
                    <a:pt x="70" y="370"/>
                  </a:lnTo>
                  <a:lnTo>
                    <a:pt x="67" y="366"/>
                  </a:lnTo>
                  <a:lnTo>
                    <a:pt x="67" y="362"/>
                  </a:lnTo>
                  <a:lnTo>
                    <a:pt x="67" y="366"/>
                  </a:lnTo>
                  <a:lnTo>
                    <a:pt x="70" y="370"/>
                  </a:lnTo>
                  <a:close/>
                  <a:moveTo>
                    <a:pt x="78" y="373"/>
                  </a:moveTo>
                  <a:lnTo>
                    <a:pt x="78" y="377"/>
                  </a:lnTo>
                  <a:lnTo>
                    <a:pt x="81" y="377"/>
                  </a:lnTo>
                  <a:lnTo>
                    <a:pt x="85" y="377"/>
                  </a:lnTo>
                  <a:lnTo>
                    <a:pt x="78" y="377"/>
                  </a:lnTo>
                  <a:lnTo>
                    <a:pt x="78" y="373"/>
                  </a:lnTo>
                  <a:lnTo>
                    <a:pt x="70" y="373"/>
                  </a:lnTo>
                  <a:lnTo>
                    <a:pt x="70" y="373"/>
                  </a:lnTo>
                  <a:lnTo>
                    <a:pt x="74" y="373"/>
                  </a:lnTo>
                  <a:lnTo>
                    <a:pt x="78" y="373"/>
                  </a:lnTo>
                  <a:close/>
                  <a:moveTo>
                    <a:pt x="95" y="408"/>
                  </a:moveTo>
                  <a:lnTo>
                    <a:pt x="92" y="408"/>
                  </a:lnTo>
                  <a:lnTo>
                    <a:pt x="92" y="408"/>
                  </a:lnTo>
                  <a:lnTo>
                    <a:pt x="92" y="408"/>
                  </a:lnTo>
                  <a:lnTo>
                    <a:pt x="88" y="408"/>
                  </a:lnTo>
                  <a:lnTo>
                    <a:pt x="92" y="408"/>
                  </a:lnTo>
                  <a:lnTo>
                    <a:pt x="95" y="408"/>
                  </a:lnTo>
                  <a:close/>
                  <a:moveTo>
                    <a:pt x="99" y="380"/>
                  </a:moveTo>
                  <a:lnTo>
                    <a:pt x="99" y="377"/>
                  </a:lnTo>
                  <a:lnTo>
                    <a:pt x="99" y="373"/>
                  </a:lnTo>
                  <a:lnTo>
                    <a:pt x="99" y="373"/>
                  </a:lnTo>
                  <a:lnTo>
                    <a:pt x="99" y="377"/>
                  </a:lnTo>
                  <a:lnTo>
                    <a:pt x="99" y="380"/>
                  </a:lnTo>
                  <a:close/>
                  <a:moveTo>
                    <a:pt x="127" y="394"/>
                  </a:moveTo>
                  <a:lnTo>
                    <a:pt x="127" y="398"/>
                  </a:lnTo>
                  <a:lnTo>
                    <a:pt x="130" y="398"/>
                  </a:lnTo>
                  <a:lnTo>
                    <a:pt x="134" y="398"/>
                  </a:lnTo>
                  <a:lnTo>
                    <a:pt x="130" y="398"/>
                  </a:lnTo>
                  <a:lnTo>
                    <a:pt x="127" y="398"/>
                  </a:lnTo>
                  <a:lnTo>
                    <a:pt x="123" y="394"/>
                  </a:lnTo>
                  <a:lnTo>
                    <a:pt x="120" y="391"/>
                  </a:lnTo>
                  <a:lnTo>
                    <a:pt x="116" y="387"/>
                  </a:lnTo>
                  <a:lnTo>
                    <a:pt x="120" y="391"/>
                  </a:lnTo>
                  <a:lnTo>
                    <a:pt x="127" y="394"/>
                  </a:lnTo>
                  <a:close/>
                  <a:moveTo>
                    <a:pt x="127" y="405"/>
                  </a:moveTo>
                  <a:lnTo>
                    <a:pt x="127" y="408"/>
                  </a:lnTo>
                  <a:lnTo>
                    <a:pt x="127" y="412"/>
                  </a:lnTo>
                  <a:lnTo>
                    <a:pt x="127" y="408"/>
                  </a:lnTo>
                  <a:lnTo>
                    <a:pt x="127" y="405"/>
                  </a:lnTo>
                  <a:close/>
                  <a:moveTo>
                    <a:pt x="134" y="429"/>
                  </a:moveTo>
                  <a:lnTo>
                    <a:pt x="134" y="429"/>
                  </a:lnTo>
                  <a:lnTo>
                    <a:pt x="134" y="433"/>
                  </a:lnTo>
                  <a:lnTo>
                    <a:pt x="134" y="429"/>
                  </a:lnTo>
                  <a:lnTo>
                    <a:pt x="134" y="426"/>
                  </a:lnTo>
                  <a:lnTo>
                    <a:pt x="134" y="426"/>
                  </a:lnTo>
                  <a:lnTo>
                    <a:pt x="134" y="429"/>
                  </a:lnTo>
                  <a:close/>
                  <a:moveTo>
                    <a:pt x="134" y="440"/>
                  </a:moveTo>
                  <a:lnTo>
                    <a:pt x="134" y="440"/>
                  </a:lnTo>
                  <a:lnTo>
                    <a:pt x="134" y="440"/>
                  </a:lnTo>
                  <a:lnTo>
                    <a:pt x="134" y="440"/>
                  </a:lnTo>
                  <a:lnTo>
                    <a:pt x="134" y="440"/>
                  </a:lnTo>
                  <a:lnTo>
                    <a:pt x="134" y="440"/>
                  </a:lnTo>
                  <a:lnTo>
                    <a:pt x="134" y="440"/>
                  </a:lnTo>
                  <a:close/>
                  <a:moveTo>
                    <a:pt x="144" y="436"/>
                  </a:moveTo>
                  <a:lnTo>
                    <a:pt x="141" y="436"/>
                  </a:lnTo>
                  <a:lnTo>
                    <a:pt x="141" y="436"/>
                  </a:lnTo>
                  <a:lnTo>
                    <a:pt x="144" y="436"/>
                  </a:lnTo>
                  <a:lnTo>
                    <a:pt x="144" y="436"/>
                  </a:lnTo>
                  <a:close/>
                  <a:moveTo>
                    <a:pt x="141" y="436"/>
                  </a:moveTo>
                  <a:lnTo>
                    <a:pt x="141" y="436"/>
                  </a:lnTo>
                  <a:lnTo>
                    <a:pt x="141" y="436"/>
                  </a:lnTo>
                  <a:lnTo>
                    <a:pt x="141" y="436"/>
                  </a:lnTo>
                  <a:lnTo>
                    <a:pt x="141" y="436"/>
                  </a:lnTo>
                  <a:close/>
                  <a:moveTo>
                    <a:pt x="144" y="394"/>
                  </a:moveTo>
                  <a:lnTo>
                    <a:pt x="148" y="394"/>
                  </a:lnTo>
                  <a:lnTo>
                    <a:pt x="148" y="391"/>
                  </a:lnTo>
                  <a:lnTo>
                    <a:pt x="151" y="391"/>
                  </a:lnTo>
                  <a:lnTo>
                    <a:pt x="148" y="391"/>
                  </a:lnTo>
                  <a:lnTo>
                    <a:pt x="148" y="394"/>
                  </a:lnTo>
                  <a:lnTo>
                    <a:pt x="144" y="394"/>
                  </a:lnTo>
                  <a:close/>
                  <a:moveTo>
                    <a:pt x="144" y="436"/>
                  </a:moveTo>
                  <a:lnTo>
                    <a:pt x="144" y="436"/>
                  </a:lnTo>
                  <a:lnTo>
                    <a:pt x="144" y="436"/>
                  </a:lnTo>
                  <a:lnTo>
                    <a:pt x="144" y="436"/>
                  </a:lnTo>
                  <a:lnTo>
                    <a:pt x="144" y="436"/>
                  </a:lnTo>
                  <a:close/>
                  <a:moveTo>
                    <a:pt x="151" y="391"/>
                  </a:moveTo>
                  <a:lnTo>
                    <a:pt x="155" y="391"/>
                  </a:lnTo>
                  <a:lnTo>
                    <a:pt x="151" y="391"/>
                  </a:lnTo>
                  <a:lnTo>
                    <a:pt x="151" y="391"/>
                  </a:lnTo>
                  <a:lnTo>
                    <a:pt x="151" y="391"/>
                  </a:lnTo>
                  <a:lnTo>
                    <a:pt x="151" y="391"/>
                  </a:lnTo>
                  <a:close/>
                  <a:moveTo>
                    <a:pt x="155" y="391"/>
                  </a:moveTo>
                  <a:lnTo>
                    <a:pt x="155" y="394"/>
                  </a:lnTo>
                  <a:lnTo>
                    <a:pt x="155" y="391"/>
                  </a:lnTo>
                  <a:lnTo>
                    <a:pt x="155" y="391"/>
                  </a:lnTo>
                  <a:close/>
                  <a:moveTo>
                    <a:pt x="169" y="373"/>
                  </a:moveTo>
                  <a:lnTo>
                    <a:pt x="173" y="370"/>
                  </a:lnTo>
                  <a:lnTo>
                    <a:pt x="173" y="366"/>
                  </a:lnTo>
                  <a:lnTo>
                    <a:pt x="173" y="370"/>
                  </a:lnTo>
                  <a:lnTo>
                    <a:pt x="169" y="373"/>
                  </a:lnTo>
                  <a:close/>
                  <a:moveTo>
                    <a:pt x="169" y="373"/>
                  </a:moveTo>
                  <a:lnTo>
                    <a:pt x="169" y="373"/>
                  </a:lnTo>
                  <a:lnTo>
                    <a:pt x="169" y="373"/>
                  </a:lnTo>
                  <a:lnTo>
                    <a:pt x="169" y="373"/>
                  </a:lnTo>
                  <a:lnTo>
                    <a:pt x="169" y="373"/>
                  </a:lnTo>
                  <a:close/>
                  <a:moveTo>
                    <a:pt x="190" y="359"/>
                  </a:moveTo>
                  <a:lnTo>
                    <a:pt x="187" y="359"/>
                  </a:lnTo>
                  <a:lnTo>
                    <a:pt x="180" y="362"/>
                  </a:lnTo>
                  <a:lnTo>
                    <a:pt x="183" y="359"/>
                  </a:lnTo>
                  <a:lnTo>
                    <a:pt x="190" y="359"/>
                  </a:lnTo>
                  <a:close/>
                  <a:moveTo>
                    <a:pt x="204" y="384"/>
                  </a:moveTo>
                  <a:lnTo>
                    <a:pt x="204" y="384"/>
                  </a:lnTo>
                  <a:lnTo>
                    <a:pt x="204" y="384"/>
                  </a:lnTo>
                  <a:lnTo>
                    <a:pt x="204" y="384"/>
                  </a:lnTo>
                  <a:lnTo>
                    <a:pt x="204" y="384"/>
                  </a:lnTo>
                  <a:lnTo>
                    <a:pt x="204" y="384"/>
                  </a:lnTo>
                  <a:lnTo>
                    <a:pt x="204" y="384"/>
                  </a:lnTo>
                  <a:close/>
                  <a:moveTo>
                    <a:pt x="208" y="380"/>
                  </a:moveTo>
                  <a:lnTo>
                    <a:pt x="208" y="380"/>
                  </a:lnTo>
                  <a:lnTo>
                    <a:pt x="204" y="380"/>
                  </a:lnTo>
                  <a:lnTo>
                    <a:pt x="208" y="380"/>
                  </a:lnTo>
                  <a:lnTo>
                    <a:pt x="208" y="377"/>
                  </a:lnTo>
                  <a:lnTo>
                    <a:pt x="211" y="373"/>
                  </a:lnTo>
                  <a:lnTo>
                    <a:pt x="208" y="377"/>
                  </a:lnTo>
                  <a:lnTo>
                    <a:pt x="208" y="380"/>
                  </a:lnTo>
                  <a:close/>
                  <a:moveTo>
                    <a:pt x="243" y="345"/>
                  </a:moveTo>
                  <a:lnTo>
                    <a:pt x="243" y="345"/>
                  </a:lnTo>
                  <a:lnTo>
                    <a:pt x="243" y="345"/>
                  </a:lnTo>
                  <a:lnTo>
                    <a:pt x="247" y="345"/>
                  </a:lnTo>
                  <a:lnTo>
                    <a:pt x="254" y="345"/>
                  </a:lnTo>
                  <a:lnTo>
                    <a:pt x="247" y="345"/>
                  </a:lnTo>
                  <a:lnTo>
                    <a:pt x="243" y="345"/>
                  </a:lnTo>
                  <a:close/>
                  <a:moveTo>
                    <a:pt x="271" y="380"/>
                  </a:moveTo>
                  <a:lnTo>
                    <a:pt x="268" y="380"/>
                  </a:lnTo>
                  <a:lnTo>
                    <a:pt x="268" y="380"/>
                  </a:lnTo>
                  <a:lnTo>
                    <a:pt x="268" y="380"/>
                  </a:lnTo>
                  <a:lnTo>
                    <a:pt x="268" y="380"/>
                  </a:lnTo>
                  <a:lnTo>
                    <a:pt x="268" y="380"/>
                  </a:lnTo>
                  <a:lnTo>
                    <a:pt x="271" y="380"/>
                  </a:lnTo>
                  <a:close/>
                  <a:moveTo>
                    <a:pt x="275" y="320"/>
                  </a:moveTo>
                  <a:lnTo>
                    <a:pt x="278" y="320"/>
                  </a:lnTo>
                  <a:lnTo>
                    <a:pt x="278" y="317"/>
                  </a:lnTo>
                  <a:lnTo>
                    <a:pt x="278" y="317"/>
                  </a:lnTo>
                  <a:lnTo>
                    <a:pt x="278" y="310"/>
                  </a:lnTo>
                  <a:lnTo>
                    <a:pt x="282" y="306"/>
                  </a:lnTo>
                  <a:lnTo>
                    <a:pt x="278" y="313"/>
                  </a:lnTo>
                  <a:lnTo>
                    <a:pt x="275" y="320"/>
                  </a:lnTo>
                  <a:close/>
                  <a:moveTo>
                    <a:pt x="289" y="264"/>
                  </a:moveTo>
                  <a:lnTo>
                    <a:pt x="289" y="264"/>
                  </a:lnTo>
                  <a:lnTo>
                    <a:pt x="289" y="264"/>
                  </a:lnTo>
                  <a:lnTo>
                    <a:pt x="278" y="264"/>
                  </a:lnTo>
                  <a:lnTo>
                    <a:pt x="289" y="264"/>
                  </a:lnTo>
                  <a:close/>
                  <a:moveTo>
                    <a:pt x="67" y="348"/>
                  </a:moveTo>
                  <a:lnTo>
                    <a:pt x="67" y="348"/>
                  </a:lnTo>
                  <a:lnTo>
                    <a:pt x="67" y="348"/>
                  </a:lnTo>
                  <a:lnTo>
                    <a:pt x="67" y="348"/>
                  </a:lnTo>
                  <a:lnTo>
                    <a:pt x="67" y="348"/>
                  </a:lnTo>
                  <a:lnTo>
                    <a:pt x="67" y="348"/>
                  </a:lnTo>
                  <a:lnTo>
                    <a:pt x="67" y="348"/>
                  </a:lnTo>
                  <a:lnTo>
                    <a:pt x="67" y="348"/>
                  </a:lnTo>
                  <a:lnTo>
                    <a:pt x="67" y="348"/>
                  </a:lnTo>
                  <a:lnTo>
                    <a:pt x="67" y="348"/>
                  </a:lnTo>
                  <a:lnTo>
                    <a:pt x="63" y="345"/>
                  </a:lnTo>
                  <a:lnTo>
                    <a:pt x="63" y="348"/>
                  </a:lnTo>
                  <a:lnTo>
                    <a:pt x="67" y="348"/>
                  </a:lnTo>
                  <a:close/>
                  <a:moveTo>
                    <a:pt x="67" y="352"/>
                  </a:moveTo>
                  <a:lnTo>
                    <a:pt x="67" y="352"/>
                  </a:lnTo>
                  <a:lnTo>
                    <a:pt x="67" y="348"/>
                  </a:lnTo>
                  <a:lnTo>
                    <a:pt x="67" y="352"/>
                  </a:lnTo>
                  <a:lnTo>
                    <a:pt x="67" y="352"/>
                  </a:lnTo>
                  <a:close/>
                  <a:moveTo>
                    <a:pt x="46" y="331"/>
                  </a:moveTo>
                  <a:lnTo>
                    <a:pt x="42" y="331"/>
                  </a:lnTo>
                  <a:lnTo>
                    <a:pt x="42" y="327"/>
                  </a:lnTo>
                  <a:lnTo>
                    <a:pt x="35" y="324"/>
                  </a:lnTo>
                  <a:lnTo>
                    <a:pt x="28" y="324"/>
                  </a:lnTo>
                  <a:lnTo>
                    <a:pt x="21" y="320"/>
                  </a:lnTo>
                  <a:lnTo>
                    <a:pt x="28" y="320"/>
                  </a:lnTo>
                  <a:lnTo>
                    <a:pt x="35" y="324"/>
                  </a:lnTo>
                  <a:lnTo>
                    <a:pt x="39" y="327"/>
                  </a:lnTo>
                  <a:lnTo>
                    <a:pt x="42" y="331"/>
                  </a:lnTo>
                  <a:lnTo>
                    <a:pt x="46" y="331"/>
                  </a:lnTo>
                  <a:close/>
                  <a:moveTo>
                    <a:pt x="49" y="391"/>
                  </a:moveTo>
                  <a:lnTo>
                    <a:pt x="46" y="391"/>
                  </a:lnTo>
                  <a:lnTo>
                    <a:pt x="49" y="391"/>
                  </a:lnTo>
                  <a:lnTo>
                    <a:pt x="53" y="391"/>
                  </a:lnTo>
                  <a:lnTo>
                    <a:pt x="53" y="387"/>
                  </a:lnTo>
                  <a:lnTo>
                    <a:pt x="56" y="384"/>
                  </a:lnTo>
                  <a:lnTo>
                    <a:pt x="53" y="387"/>
                  </a:lnTo>
                  <a:lnTo>
                    <a:pt x="49" y="391"/>
                  </a:lnTo>
                  <a:lnTo>
                    <a:pt x="49" y="391"/>
                  </a:lnTo>
                  <a:close/>
                  <a:moveTo>
                    <a:pt x="56" y="384"/>
                  </a:moveTo>
                  <a:lnTo>
                    <a:pt x="56" y="377"/>
                  </a:lnTo>
                  <a:lnTo>
                    <a:pt x="53" y="370"/>
                  </a:lnTo>
                  <a:lnTo>
                    <a:pt x="53" y="370"/>
                  </a:lnTo>
                  <a:lnTo>
                    <a:pt x="53" y="370"/>
                  </a:lnTo>
                  <a:lnTo>
                    <a:pt x="53" y="370"/>
                  </a:lnTo>
                  <a:lnTo>
                    <a:pt x="56" y="377"/>
                  </a:lnTo>
                  <a:lnTo>
                    <a:pt x="56" y="380"/>
                  </a:lnTo>
                  <a:lnTo>
                    <a:pt x="56" y="384"/>
                  </a:lnTo>
                  <a:lnTo>
                    <a:pt x="56" y="384"/>
                  </a:lnTo>
                  <a:close/>
                  <a:moveTo>
                    <a:pt x="113" y="433"/>
                  </a:moveTo>
                  <a:lnTo>
                    <a:pt x="102" y="433"/>
                  </a:lnTo>
                  <a:lnTo>
                    <a:pt x="99" y="436"/>
                  </a:lnTo>
                  <a:lnTo>
                    <a:pt x="99" y="444"/>
                  </a:lnTo>
                  <a:lnTo>
                    <a:pt x="99" y="444"/>
                  </a:lnTo>
                  <a:lnTo>
                    <a:pt x="99" y="444"/>
                  </a:lnTo>
                  <a:lnTo>
                    <a:pt x="99" y="436"/>
                  </a:lnTo>
                  <a:lnTo>
                    <a:pt x="102" y="429"/>
                  </a:lnTo>
                  <a:lnTo>
                    <a:pt x="102" y="419"/>
                  </a:lnTo>
                  <a:lnTo>
                    <a:pt x="102" y="426"/>
                  </a:lnTo>
                  <a:lnTo>
                    <a:pt x="102" y="429"/>
                  </a:lnTo>
                  <a:lnTo>
                    <a:pt x="102" y="433"/>
                  </a:lnTo>
                  <a:lnTo>
                    <a:pt x="109" y="433"/>
                  </a:lnTo>
                  <a:lnTo>
                    <a:pt x="113" y="433"/>
                  </a:lnTo>
                  <a:lnTo>
                    <a:pt x="113" y="433"/>
                  </a:lnTo>
                  <a:lnTo>
                    <a:pt x="113" y="433"/>
                  </a:lnTo>
                  <a:lnTo>
                    <a:pt x="116" y="433"/>
                  </a:lnTo>
                  <a:lnTo>
                    <a:pt x="120" y="436"/>
                  </a:lnTo>
                  <a:lnTo>
                    <a:pt x="116" y="433"/>
                  </a:lnTo>
                  <a:lnTo>
                    <a:pt x="113" y="433"/>
                  </a:lnTo>
                  <a:lnTo>
                    <a:pt x="113" y="433"/>
                  </a:lnTo>
                  <a:close/>
                  <a:moveTo>
                    <a:pt x="151" y="454"/>
                  </a:moveTo>
                  <a:lnTo>
                    <a:pt x="151" y="454"/>
                  </a:lnTo>
                  <a:lnTo>
                    <a:pt x="151" y="454"/>
                  </a:lnTo>
                  <a:lnTo>
                    <a:pt x="151" y="454"/>
                  </a:lnTo>
                  <a:lnTo>
                    <a:pt x="151" y="454"/>
                  </a:lnTo>
                  <a:close/>
                  <a:moveTo>
                    <a:pt x="155" y="454"/>
                  </a:moveTo>
                  <a:lnTo>
                    <a:pt x="155" y="454"/>
                  </a:lnTo>
                  <a:lnTo>
                    <a:pt x="155" y="458"/>
                  </a:lnTo>
                  <a:lnTo>
                    <a:pt x="155" y="454"/>
                  </a:lnTo>
                  <a:lnTo>
                    <a:pt x="155" y="454"/>
                  </a:lnTo>
                  <a:close/>
                  <a:moveTo>
                    <a:pt x="159" y="458"/>
                  </a:moveTo>
                  <a:lnTo>
                    <a:pt x="162" y="458"/>
                  </a:lnTo>
                  <a:lnTo>
                    <a:pt x="162" y="458"/>
                  </a:lnTo>
                  <a:lnTo>
                    <a:pt x="159" y="458"/>
                  </a:lnTo>
                  <a:lnTo>
                    <a:pt x="159" y="458"/>
                  </a:lnTo>
                  <a:close/>
                  <a:moveTo>
                    <a:pt x="173" y="468"/>
                  </a:moveTo>
                  <a:lnTo>
                    <a:pt x="173" y="468"/>
                  </a:lnTo>
                  <a:lnTo>
                    <a:pt x="173" y="468"/>
                  </a:lnTo>
                  <a:lnTo>
                    <a:pt x="173" y="468"/>
                  </a:lnTo>
                  <a:lnTo>
                    <a:pt x="173" y="468"/>
                  </a:lnTo>
                  <a:close/>
                  <a:moveTo>
                    <a:pt x="176" y="391"/>
                  </a:moveTo>
                  <a:lnTo>
                    <a:pt x="176" y="391"/>
                  </a:lnTo>
                  <a:lnTo>
                    <a:pt x="173" y="391"/>
                  </a:lnTo>
                  <a:lnTo>
                    <a:pt x="176" y="391"/>
                  </a:lnTo>
                  <a:lnTo>
                    <a:pt x="180" y="391"/>
                  </a:lnTo>
                  <a:lnTo>
                    <a:pt x="180" y="391"/>
                  </a:lnTo>
                  <a:lnTo>
                    <a:pt x="183" y="391"/>
                  </a:lnTo>
                  <a:lnTo>
                    <a:pt x="190" y="391"/>
                  </a:lnTo>
                  <a:lnTo>
                    <a:pt x="187" y="391"/>
                  </a:lnTo>
                  <a:lnTo>
                    <a:pt x="183" y="391"/>
                  </a:lnTo>
                  <a:lnTo>
                    <a:pt x="176" y="391"/>
                  </a:lnTo>
                  <a:close/>
                  <a:moveTo>
                    <a:pt x="208" y="433"/>
                  </a:moveTo>
                  <a:lnTo>
                    <a:pt x="208" y="436"/>
                  </a:lnTo>
                  <a:lnTo>
                    <a:pt x="208" y="444"/>
                  </a:lnTo>
                  <a:lnTo>
                    <a:pt x="204" y="454"/>
                  </a:lnTo>
                  <a:lnTo>
                    <a:pt x="204" y="461"/>
                  </a:lnTo>
                  <a:lnTo>
                    <a:pt x="204" y="454"/>
                  </a:lnTo>
                  <a:lnTo>
                    <a:pt x="204" y="447"/>
                  </a:lnTo>
                  <a:lnTo>
                    <a:pt x="208" y="440"/>
                  </a:lnTo>
                  <a:lnTo>
                    <a:pt x="208" y="433"/>
                  </a:lnTo>
                  <a:close/>
                  <a:moveTo>
                    <a:pt x="208" y="433"/>
                  </a:moveTo>
                  <a:lnTo>
                    <a:pt x="208" y="433"/>
                  </a:lnTo>
                  <a:lnTo>
                    <a:pt x="208" y="433"/>
                  </a:lnTo>
                  <a:lnTo>
                    <a:pt x="208" y="433"/>
                  </a:lnTo>
                  <a:lnTo>
                    <a:pt x="208" y="433"/>
                  </a:lnTo>
                  <a:close/>
                  <a:moveTo>
                    <a:pt x="250" y="458"/>
                  </a:moveTo>
                  <a:lnTo>
                    <a:pt x="250" y="447"/>
                  </a:lnTo>
                  <a:lnTo>
                    <a:pt x="250" y="436"/>
                  </a:lnTo>
                  <a:lnTo>
                    <a:pt x="250" y="426"/>
                  </a:lnTo>
                  <a:lnTo>
                    <a:pt x="250" y="419"/>
                  </a:lnTo>
                  <a:lnTo>
                    <a:pt x="250" y="412"/>
                  </a:lnTo>
                  <a:lnTo>
                    <a:pt x="250" y="408"/>
                  </a:lnTo>
                  <a:lnTo>
                    <a:pt x="250" y="405"/>
                  </a:lnTo>
                  <a:lnTo>
                    <a:pt x="250" y="398"/>
                  </a:lnTo>
                  <a:lnTo>
                    <a:pt x="250" y="401"/>
                  </a:lnTo>
                  <a:lnTo>
                    <a:pt x="250" y="405"/>
                  </a:lnTo>
                  <a:lnTo>
                    <a:pt x="250" y="412"/>
                  </a:lnTo>
                  <a:lnTo>
                    <a:pt x="250" y="422"/>
                  </a:lnTo>
                  <a:lnTo>
                    <a:pt x="250" y="433"/>
                  </a:lnTo>
                  <a:lnTo>
                    <a:pt x="250" y="447"/>
                  </a:lnTo>
                  <a:lnTo>
                    <a:pt x="250" y="458"/>
                  </a:lnTo>
                  <a:close/>
                  <a:moveTo>
                    <a:pt x="264" y="377"/>
                  </a:moveTo>
                  <a:lnTo>
                    <a:pt x="264" y="377"/>
                  </a:lnTo>
                  <a:lnTo>
                    <a:pt x="264" y="377"/>
                  </a:lnTo>
                  <a:lnTo>
                    <a:pt x="264" y="377"/>
                  </a:lnTo>
                  <a:lnTo>
                    <a:pt x="264" y="377"/>
                  </a:lnTo>
                  <a:lnTo>
                    <a:pt x="264" y="377"/>
                  </a:lnTo>
                  <a:close/>
                  <a:moveTo>
                    <a:pt x="314" y="373"/>
                  </a:moveTo>
                  <a:lnTo>
                    <a:pt x="314" y="370"/>
                  </a:lnTo>
                  <a:lnTo>
                    <a:pt x="314" y="370"/>
                  </a:lnTo>
                  <a:lnTo>
                    <a:pt x="314" y="370"/>
                  </a:lnTo>
                  <a:lnTo>
                    <a:pt x="317" y="373"/>
                  </a:lnTo>
                  <a:lnTo>
                    <a:pt x="317" y="373"/>
                  </a:lnTo>
                  <a:lnTo>
                    <a:pt x="321" y="373"/>
                  </a:lnTo>
                  <a:lnTo>
                    <a:pt x="328" y="377"/>
                  </a:lnTo>
                  <a:lnTo>
                    <a:pt x="335" y="377"/>
                  </a:lnTo>
                  <a:lnTo>
                    <a:pt x="338" y="380"/>
                  </a:lnTo>
                  <a:lnTo>
                    <a:pt x="338" y="380"/>
                  </a:lnTo>
                  <a:lnTo>
                    <a:pt x="338" y="380"/>
                  </a:lnTo>
                  <a:lnTo>
                    <a:pt x="335" y="377"/>
                  </a:lnTo>
                  <a:lnTo>
                    <a:pt x="328" y="373"/>
                  </a:lnTo>
                  <a:lnTo>
                    <a:pt x="321" y="373"/>
                  </a:lnTo>
                  <a:lnTo>
                    <a:pt x="317" y="373"/>
                  </a:lnTo>
                  <a:lnTo>
                    <a:pt x="314" y="373"/>
                  </a:lnTo>
                  <a:close/>
                  <a:moveTo>
                    <a:pt x="356" y="373"/>
                  </a:moveTo>
                  <a:lnTo>
                    <a:pt x="359" y="373"/>
                  </a:lnTo>
                  <a:lnTo>
                    <a:pt x="363" y="373"/>
                  </a:lnTo>
                  <a:lnTo>
                    <a:pt x="359" y="373"/>
                  </a:lnTo>
                  <a:lnTo>
                    <a:pt x="359" y="373"/>
                  </a:lnTo>
                  <a:lnTo>
                    <a:pt x="359" y="373"/>
                  </a:lnTo>
                  <a:lnTo>
                    <a:pt x="356" y="373"/>
                  </a:lnTo>
                  <a:close/>
                  <a:moveTo>
                    <a:pt x="384" y="599"/>
                  </a:moveTo>
                  <a:lnTo>
                    <a:pt x="384" y="599"/>
                  </a:lnTo>
                  <a:lnTo>
                    <a:pt x="384" y="599"/>
                  </a:lnTo>
                  <a:lnTo>
                    <a:pt x="384" y="599"/>
                  </a:lnTo>
                  <a:lnTo>
                    <a:pt x="384" y="599"/>
                  </a:lnTo>
                  <a:lnTo>
                    <a:pt x="384" y="599"/>
                  </a:lnTo>
                  <a:lnTo>
                    <a:pt x="384" y="599"/>
                  </a:lnTo>
                  <a:close/>
                  <a:moveTo>
                    <a:pt x="388" y="595"/>
                  </a:moveTo>
                  <a:lnTo>
                    <a:pt x="388" y="595"/>
                  </a:lnTo>
                  <a:lnTo>
                    <a:pt x="388" y="595"/>
                  </a:lnTo>
                  <a:lnTo>
                    <a:pt x="388" y="595"/>
                  </a:lnTo>
                  <a:lnTo>
                    <a:pt x="388" y="595"/>
                  </a:lnTo>
                  <a:lnTo>
                    <a:pt x="388" y="595"/>
                  </a:lnTo>
                  <a:close/>
                  <a:moveTo>
                    <a:pt x="419" y="588"/>
                  </a:moveTo>
                  <a:lnTo>
                    <a:pt x="412" y="588"/>
                  </a:lnTo>
                  <a:lnTo>
                    <a:pt x="405" y="588"/>
                  </a:lnTo>
                  <a:lnTo>
                    <a:pt x="405" y="591"/>
                  </a:lnTo>
                  <a:lnTo>
                    <a:pt x="405" y="588"/>
                  </a:lnTo>
                  <a:lnTo>
                    <a:pt x="412" y="588"/>
                  </a:lnTo>
                  <a:lnTo>
                    <a:pt x="419" y="588"/>
                  </a:lnTo>
                  <a:close/>
                  <a:moveTo>
                    <a:pt x="423" y="803"/>
                  </a:moveTo>
                  <a:lnTo>
                    <a:pt x="423" y="803"/>
                  </a:lnTo>
                  <a:lnTo>
                    <a:pt x="419" y="803"/>
                  </a:lnTo>
                  <a:lnTo>
                    <a:pt x="412" y="799"/>
                  </a:lnTo>
                  <a:lnTo>
                    <a:pt x="409" y="796"/>
                  </a:lnTo>
                  <a:lnTo>
                    <a:pt x="409" y="796"/>
                  </a:lnTo>
                  <a:lnTo>
                    <a:pt x="405" y="792"/>
                  </a:lnTo>
                  <a:lnTo>
                    <a:pt x="398" y="792"/>
                  </a:lnTo>
                  <a:lnTo>
                    <a:pt x="405" y="792"/>
                  </a:lnTo>
                  <a:lnTo>
                    <a:pt x="409" y="796"/>
                  </a:lnTo>
                  <a:lnTo>
                    <a:pt x="412" y="796"/>
                  </a:lnTo>
                  <a:lnTo>
                    <a:pt x="416" y="799"/>
                  </a:lnTo>
                  <a:lnTo>
                    <a:pt x="419" y="803"/>
                  </a:lnTo>
                  <a:lnTo>
                    <a:pt x="423" y="803"/>
                  </a:lnTo>
                  <a:lnTo>
                    <a:pt x="423" y="803"/>
                  </a:lnTo>
                  <a:lnTo>
                    <a:pt x="423" y="803"/>
                  </a:lnTo>
                  <a:close/>
                  <a:moveTo>
                    <a:pt x="462" y="965"/>
                  </a:moveTo>
                  <a:lnTo>
                    <a:pt x="465" y="961"/>
                  </a:lnTo>
                  <a:lnTo>
                    <a:pt x="465" y="961"/>
                  </a:lnTo>
                  <a:lnTo>
                    <a:pt x="469" y="958"/>
                  </a:lnTo>
                  <a:lnTo>
                    <a:pt x="465" y="961"/>
                  </a:lnTo>
                  <a:lnTo>
                    <a:pt x="462" y="965"/>
                  </a:lnTo>
                  <a:close/>
                  <a:moveTo>
                    <a:pt x="585" y="930"/>
                  </a:moveTo>
                  <a:lnTo>
                    <a:pt x="588" y="926"/>
                  </a:lnTo>
                  <a:lnTo>
                    <a:pt x="588" y="923"/>
                  </a:lnTo>
                  <a:lnTo>
                    <a:pt x="592" y="916"/>
                  </a:lnTo>
                  <a:lnTo>
                    <a:pt x="595" y="909"/>
                  </a:lnTo>
                  <a:lnTo>
                    <a:pt x="592" y="916"/>
                  </a:lnTo>
                  <a:lnTo>
                    <a:pt x="588" y="923"/>
                  </a:lnTo>
                  <a:lnTo>
                    <a:pt x="588" y="926"/>
                  </a:lnTo>
                  <a:lnTo>
                    <a:pt x="588" y="930"/>
                  </a:lnTo>
                  <a:lnTo>
                    <a:pt x="588" y="930"/>
                  </a:lnTo>
                  <a:lnTo>
                    <a:pt x="585" y="930"/>
                  </a:lnTo>
                  <a:close/>
                  <a:moveTo>
                    <a:pt x="694" y="845"/>
                  </a:moveTo>
                  <a:lnTo>
                    <a:pt x="687" y="859"/>
                  </a:lnTo>
                  <a:lnTo>
                    <a:pt x="673" y="870"/>
                  </a:lnTo>
                  <a:lnTo>
                    <a:pt x="669" y="877"/>
                  </a:lnTo>
                  <a:lnTo>
                    <a:pt x="666" y="880"/>
                  </a:lnTo>
                  <a:lnTo>
                    <a:pt x="666" y="880"/>
                  </a:lnTo>
                  <a:lnTo>
                    <a:pt x="666" y="877"/>
                  </a:lnTo>
                  <a:lnTo>
                    <a:pt x="673" y="870"/>
                  </a:lnTo>
                  <a:lnTo>
                    <a:pt x="687" y="859"/>
                  </a:lnTo>
                  <a:lnTo>
                    <a:pt x="694" y="845"/>
                  </a:lnTo>
                  <a:lnTo>
                    <a:pt x="698" y="828"/>
                  </a:lnTo>
                  <a:lnTo>
                    <a:pt x="694" y="813"/>
                  </a:lnTo>
                  <a:lnTo>
                    <a:pt x="694" y="813"/>
                  </a:lnTo>
                  <a:lnTo>
                    <a:pt x="698" y="828"/>
                  </a:lnTo>
                  <a:lnTo>
                    <a:pt x="694" y="845"/>
                  </a:lnTo>
                  <a:close/>
                  <a:moveTo>
                    <a:pt x="673" y="778"/>
                  </a:moveTo>
                  <a:lnTo>
                    <a:pt x="673" y="778"/>
                  </a:lnTo>
                  <a:lnTo>
                    <a:pt x="712" y="771"/>
                  </a:lnTo>
                  <a:lnTo>
                    <a:pt x="673" y="778"/>
                  </a:lnTo>
                  <a:close/>
                  <a:moveTo>
                    <a:pt x="733" y="595"/>
                  </a:moveTo>
                  <a:lnTo>
                    <a:pt x="747" y="606"/>
                  </a:lnTo>
                  <a:lnTo>
                    <a:pt x="747" y="606"/>
                  </a:lnTo>
                  <a:lnTo>
                    <a:pt x="747" y="606"/>
                  </a:lnTo>
                  <a:lnTo>
                    <a:pt x="733" y="595"/>
                  </a:lnTo>
                  <a:close/>
                  <a:moveTo>
                    <a:pt x="810" y="503"/>
                  </a:moveTo>
                  <a:lnTo>
                    <a:pt x="824" y="503"/>
                  </a:lnTo>
                  <a:lnTo>
                    <a:pt x="824" y="503"/>
                  </a:lnTo>
                  <a:lnTo>
                    <a:pt x="810" y="50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7" name="Rectangle 380"/>
            <p:cNvSpPr>
              <a:spLocks noChangeArrowheads="1"/>
            </p:cNvSpPr>
            <p:nvPr userDrawn="1"/>
          </p:nvSpPr>
          <p:spPr bwMode="gray">
            <a:xfrm>
              <a:off x="1696" y="2273"/>
              <a:ext cx="6" cy="1"/>
            </a:xfrm>
            <a:prstGeom prst="rect">
              <a:avLst/>
            </a:prstGeom>
            <a:solidFill>
              <a:srgbClr val="BAECFC"/>
            </a:solidFill>
            <a:ln>
              <a:noFill/>
            </a:ln>
            <a:extLst>
              <a:ext uri="{91240B29-F687-4F45-9708-019B960494DF}">
                <a14:hiddenLine xmlns:a14="http://schemas.microsoft.com/office/drawing/2010/main" w="0">
                  <a:solidFill>
                    <a:srgbClr val="BAECFC"/>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sp>
        <p:nvSpPr>
          <p:cNvPr id="185" name="Text Box 14"/>
          <p:cNvSpPr txBox="1">
            <a:spLocks noChangeArrowheads="1"/>
          </p:cNvSpPr>
          <p:nvPr/>
        </p:nvSpPr>
        <p:spPr bwMode="white">
          <a:xfrm>
            <a:off x="4025901" y="5867400"/>
            <a:ext cx="13081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sz="1800" b="1">
                <a:solidFill>
                  <a:srgbClr val="FFFFFF"/>
                </a:solidFill>
                <a:latin typeface="Verdana" panose="020B0604030504040204" pitchFamily="34" charset="0"/>
              </a:rPr>
              <a:t>LOGO</a:t>
            </a:r>
          </a:p>
        </p:txBody>
      </p:sp>
      <p:sp>
        <p:nvSpPr>
          <p:cNvPr id="186" name="Freeform 381"/>
          <p:cNvSpPr>
            <a:spLocks noEditPoints="1"/>
          </p:cNvSpPr>
          <p:nvPr/>
        </p:nvSpPr>
        <p:spPr bwMode="gray">
          <a:xfrm>
            <a:off x="2124076" y="1268415"/>
            <a:ext cx="5616575" cy="3743325"/>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w="38100" cmpd="sng">
            <a:solidFill>
              <a:schemeClr val="bg1"/>
            </a:solidFill>
            <a:prstDash val="solid"/>
            <a:round/>
            <a:headEnd/>
            <a:tailEnd/>
          </a:ln>
        </p:spPr>
        <p:txBody>
          <a:bodyPr/>
          <a:lstStyle/>
          <a:p>
            <a:endParaRPr lang="en-US">
              <a:solidFill>
                <a:srgbClr val="1F5281"/>
              </a:solidFill>
              <a:latin typeface="Arial"/>
            </a:endParaRPr>
          </a:p>
        </p:txBody>
      </p:sp>
      <p:sp>
        <p:nvSpPr>
          <p:cNvPr id="187" name="AutoShape 384"/>
          <p:cNvSpPr>
            <a:spLocks noChangeArrowheads="1"/>
          </p:cNvSpPr>
          <p:nvPr/>
        </p:nvSpPr>
        <p:spPr bwMode="auto">
          <a:xfrm>
            <a:off x="1524000" y="4752975"/>
            <a:ext cx="6477000" cy="457200"/>
          </a:xfrm>
          <a:prstGeom prst="roundRect">
            <a:avLst>
              <a:gd name="adj" fmla="val 16667"/>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3074" name="Rectangle 2"/>
          <p:cNvSpPr>
            <a:spLocks noGrp="1" noChangeArrowheads="1"/>
          </p:cNvSpPr>
          <p:nvPr>
            <p:ph type="ctrTitle"/>
          </p:nvPr>
        </p:nvSpPr>
        <p:spPr>
          <a:xfrm>
            <a:off x="990600" y="2895600"/>
            <a:ext cx="7239000" cy="1676400"/>
          </a:xfrm>
        </p:spPr>
        <p:txBody>
          <a:bodyPr/>
          <a:lstStyle>
            <a:lvl1pPr algn="ctr">
              <a:defRPr sz="2700">
                <a:solidFill>
                  <a:schemeClr val="tx1"/>
                </a:solidFill>
              </a:defRPr>
            </a:lvl1pPr>
          </a:lstStyle>
          <a:p>
            <a:pPr lvl="0"/>
            <a:r>
              <a:rPr lang="en-US" noProof="0"/>
              <a:t>Click to edit Master title style</a:t>
            </a:r>
          </a:p>
        </p:txBody>
      </p:sp>
      <p:sp>
        <p:nvSpPr>
          <p:cNvPr id="3075" name="Rectangle 3"/>
          <p:cNvSpPr>
            <a:spLocks noGrp="1" noChangeArrowheads="1"/>
          </p:cNvSpPr>
          <p:nvPr>
            <p:ph type="subTitle" idx="1"/>
          </p:nvPr>
        </p:nvSpPr>
        <p:spPr bwMode="black">
          <a:xfrm>
            <a:off x="1676400" y="4800600"/>
            <a:ext cx="6172200" cy="381000"/>
          </a:xfrm>
        </p:spPr>
        <p:txBody>
          <a:bodyPr/>
          <a:lstStyle>
            <a:lvl1pPr marL="0" indent="0" algn="ctr">
              <a:buFont typeface="Wingdings" panose="05000000000000000000" pitchFamily="2" charset="2"/>
              <a:buNone/>
              <a:defRPr sz="1350" b="1">
                <a:solidFill>
                  <a:schemeClr val="bg1"/>
                </a:solidFill>
                <a:latin typeface="Verdana" panose="020B0604030504040204" pitchFamily="34" charset="0"/>
              </a:defRPr>
            </a:lvl1pPr>
          </a:lstStyle>
          <a:p>
            <a:pPr lvl="0"/>
            <a:r>
              <a:rPr lang="en-US" noProof="0"/>
              <a:t>Click to edit Master subtitle style</a:t>
            </a:r>
          </a:p>
        </p:txBody>
      </p:sp>
    </p:spTree>
    <p:extLst>
      <p:ext uri="{BB962C8B-B14F-4D97-AF65-F5344CB8AC3E}">
        <p14:creationId xmlns:p14="http://schemas.microsoft.com/office/powerpoint/2010/main" val="363107157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B896E81C-7B0E-4B04-9519-0D469B9D967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19607580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5"/>
            <a:ext cx="78867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A72AFB10-AC8E-4F91-821E-EC751C8F818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72476362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B4BEEA7C-47A2-47DF-B0BB-43CECFC7FB12}"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97958498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8" name="Rectangle 6"/>
          <p:cNvSpPr>
            <a:spLocks noGrp="1" noChangeArrowheads="1"/>
          </p:cNvSpPr>
          <p:nvPr>
            <p:ph type="sldNum" sz="quarter" idx="11"/>
          </p:nvPr>
        </p:nvSpPr>
        <p:spPr>
          <a:ln/>
        </p:spPr>
        <p:txBody>
          <a:bodyPr/>
          <a:lstStyle>
            <a:lvl1pPr>
              <a:defRPr/>
            </a:lvl1pPr>
          </a:lstStyle>
          <a:p>
            <a:pPr>
              <a:defRPr/>
            </a:pPr>
            <a:fld id="{C5D911A5-C081-402E-817C-179518502C3E}" type="slidenum">
              <a:rPr lang="en-US">
                <a:solidFill>
                  <a:srgbClr val="1F5281"/>
                </a:solidFill>
              </a:rPr>
              <a:pPr>
                <a:defRPr/>
              </a:pPr>
              <a:t>‹#›</a:t>
            </a:fld>
            <a:endParaRPr lang="en-US">
              <a:solidFill>
                <a:srgbClr val="1F5281"/>
              </a:solidFill>
            </a:endParaRPr>
          </a:p>
        </p:txBody>
      </p:sp>
      <p:sp>
        <p:nvSpPr>
          <p:cNvPr id="9"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149982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788"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8B1D4CC5-60B5-4DE5-B37E-F57877842AB1}"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80763594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4" name="Rectangle 6"/>
          <p:cNvSpPr>
            <a:spLocks noGrp="1" noChangeArrowheads="1"/>
          </p:cNvSpPr>
          <p:nvPr>
            <p:ph type="sldNum" sz="quarter" idx="11"/>
          </p:nvPr>
        </p:nvSpPr>
        <p:spPr>
          <a:ln/>
        </p:spPr>
        <p:txBody>
          <a:bodyPr/>
          <a:lstStyle>
            <a:lvl1pPr>
              <a:defRPr/>
            </a:lvl1pPr>
          </a:lstStyle>
          <a:p>
            <a:pPr>
              <a:defRPr/>
            </a:pPr>
            <a:fld id="{40875E79-2C00-4D81-912E-888A97F20CF3}" type="slidenum">
              <a:rPr lang="en-US">
                <a:solidFill>
                  <a:srgbClr val="1F5281"/>
                </a:solidFill>
              </a:rPr>
              <a:pPr>
                <a:defRPr/>
              </a:pPr>
              <a:t>‹#›</a:t>
            </a:fld>
            <a:endParaRPr lang="en-US">
              <a:solidFill>
                <a:srgbClr val="1F5281"/>
              </a:solidFill>
            </a:endParaRPr>
          </a:p>
        </p:txBody>
      </p:sp>
      <p:sp>
        <p:nvSpPr>
          <p:cNvPr id="5"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91451913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3" name="Rectangle 6"/>
          <p:cNvSpPr>
            <a:spLocks noGrp="1" noChangeArrowheads="1"/>
          </p:cNvSpPr>
          <p:nvPr>
            <p:ph type="sldNum" sz="quarter" idx="11"/>
          </p:nvPr>
        </p:nvSpPr>
        <p:spPr>
          <a:ln/>
        </p:spPr>
        <p:txBody>
          <a:bodyPr/>
          <a:lstStyle>
            <a:lvl1pPr>
              <a:defRPr/>
            </a:lvl1pPr>
          </a:lstStyle>
          <a:p>
            <a:pPr>
              <a:defRPr/>
            </a:pPr>
            <a:fld id="{5AD9F44A-CF3C-4872-9FF2-02D298CAA7BF}" type="slidenum">
              <a:rPr lang="en-US">
                <a:solidFill>
                  <a:srgbClr val="1F5281"/>
                </a:solidFill>
              </a:rPr>
              <a:pPr>
                <a:defRPr/>
              </a:pPr>
              <a:t>‹#›</a:t>
            </a:fld>
            <a:endParaRPr lang="en-US">
              <a:solidFill>
                <a:srgbClr val="1F5281"/>
              </a:solidFill>
            </a:endParaRPr>
          </a:p>
        </p:txBody>
      </p:sp>
      <p:sp>
        <p:nvSpPr>
          <p:cNvPr id="4"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92727731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788"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8B1D4CC5-60B5-4DE5-B37E-F57877842AB1}"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6382336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788" y="987427"/>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AD68A4D0-D608-4EFC-8FED-CC4A1DE8F6DF}"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84626817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F6FF95B6-49D1-40D2-AC78-BDE9CC40092A}"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49559103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0071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6007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8CD689A7-332A-497F-B748-04C5CE428EB1}"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36193492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a:t>Click to edit Master title style</a:t>
            </a:r>
          </a:p>
        </p:txBody>
      </p:sp>
      <p:sp>
        <p:nvSpPr>
          <p:cNvPr id="3" name="Table Placeholder 2"/>
          <p:cNvSpPr>
            <a:spLocks noGrp="1"/>
          </p:cNvSpPr>
          <p:nvPr>
            <p:ph type="tbl" idx="1"/>
          </p:nvPr>
        </p:nvSpPr>
        <p:spPr>
          <a:xfrm>
            <a:off x="457200" y="1176338"/>
            <a:ext cx="8229600" cy="5105400"/>
          </a:xfrm>
        </p:spPr>
        <p:txBody>
          <a:bodyPr/>
          <a:lstStyle/>
          <a:p>
            <a:pPr lvl="0"/>
            <a:r>
              <a:rPr lang="en-US" noProof="0"/>
              <a:t>Click icon to add table</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69C0FBA2-2012-49E4-9FA4-DE80A8584D24}"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56739256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SmartArt Placeholder 2"/>
          <p:cNvSpPr>
            <a:spLocks noGrp="1"/>
          </p:cNvSpPr>
          <p:nvPr>
            <p:ph type="dgm" idx="1"/>
          </p:nvPr>
        </p:nvSpPr>
        <p:spPr>
          <a:xfrm>
            <a:off x="457200" y="1600202"/>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7106EA-154E-408A-BFA2-0271E45A8E5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7050296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0"/>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8C316EE-595A-4C98-9B7A-CA13D002AD0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82012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788" y="987427"/>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AD68A4D0-D608-4EFC-8FED-CC4A1DE8F6DF}"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4175840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theme" Target="../theme/theme5.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theme" Target="../theme/theme6.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theme" Target="../theme/theme7.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AutoShape 15"/>
          <p:cNvSpPr>
            <a:spLocks noChangeArrowheads="1"/>
          </p:cNvSpPr>
          <p:nvPr/>
        </p:nvSpPr>
        <p:spPr bwMode="gray">
          <a:xfrm>
            <a:off x="165101" y="144465"/>
            <a:ext cx="8816975" cy="6454775"/>
          </a:xfrm>
          <a:prstGeom prst="roundRect">
            <a:avLst>
              <a:gd name="adj" fmla="val 4287"/>
            </a:avLst>
          </a:pr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1027" name="Rectangle 3"/>
          <p:cNvSpPr>
            <a:spLocks noGrp="1" noChangeArrowheads="1"/>
          </p:cNvSpPr>
          <p:nvPr>
            <p:ph type="body" idx="1"/>
          </p:nvPr>
        </p:nvSpPr>
        <p:spPr bwMode="auto">
          <a:xfrm>
            <a:off x="457200" y="1176338"/>
            <a:ext cx="82296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p:cNvSpPr>
            <a:spLocks noGrp="1" noChangeArrowheads="1"/>
          </p:cNvSpPr>
          <p:nvPr>
            <p:ph type="ftr" sz="quarter" idx="3"/>
          </p:nvPr>
        </p:nvSpPr>
        <p:spPr bwMode="auto">
          <a:xfrm>
            <a:off x="6096000" y="6613527"/>
            <a:ext cx="289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750">
                <a:latin typeface="+mj-lt"/>
              </a:defRPr>
            </a:lvl1pPr>
          </a:lstStyle>
          <a:p>
            <a:pPr>
              <a:defRPr/>
            </a:pPr>
            <a:r>
              <a:rPr lang="en-US">
                <a:solidFill>
                  <a:srgbClr val="1F5281"/>
                </a:solidFill>
              </a:rPr>
              <a:t>Company Logo</a:t>
            </a:r>
          </a:p>
        </p:txBody>
      </p:sp>
      <p:sp>
        <p:nvSpPr>
          <p:cNvPr id="1030" name="Rectangle 6"/>
          <p:cNvSpPr>
            <a:spLocks noGrp="1" noChangeArrowheads="1"/>
          </p:cNvSpPr>
          <p:nvPr>
            <p:ph type="sldNum" sz="quarter" idx="4"/>
          </p:nvPr>
        </p:nvSpPr>
        <p:spPr bwMode="auto">
          <a:xfrm>
            <a:off x="3657600" y="6537327"/>
            <a:ext cx="2133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a:lvl1pPr>
          </a:lstStyle>
          <a:p>
            <a:pPr>
              <a:defRPr/>
            </a:pPr>
            <a:fld id="{EFB09A2A-2F6E-4FF0-9F6A-1DCF2E1A1C4A}" type="slidenum">
              <a:rPr lang="en-US">
                <a:solidFill>
                  <a:srgbClr val="1F5281"/>
                </a:solidFill>
                <a:latin typeface="Arial"/>
              </a:rPr>
              <a:pPr>
                <a:defRPr/>
              </a:pPr>
              <a:t>‹#›</a:t>
            </a:fld>
            <a:endParaRPr lang="en-US">
              <a:solidFill>
                <a:srgbClr val="1F5281"/>
              </a:solidFill>
              <a:latin typeface="Arial"/>
            </a:endParaRPr>
          </a:p>
        </p:txBody>
      </p:sp>
      <p:sp>
        <p:nvSpPr>
          <p:cNvPr id="2" name="Freeform 17"/>
          <p:cNvSpPr>
            <a:spLocks noEditPoints="1"/>
          </p:cNvSpPr>
          <p:nvPr/>
        </p:nvSpPr>
        <p:spPr bwMode="gray">
          <a:xfrm>
            <a:off x="395288" y="188913"/>
            <a:ext cx="1152525" cy="792162"/>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a:noFill/>
          </a:ln>
          <a:extLst>
            <a:ext uri="{91240B29-F687-4F45-9708-019B960494DF}">
              <a14:hiddenLine xmlns:a14="http://schemas.microsoft.com/office/drawing/2010/main" w="0">
                <a:solidFill>
                  <a:srgbClr val="B5B5B5"/>
                </a:solidFill>
                <a:prstDash val="solid"/>
                <a:round/>
                <a:headEnd/>
                <a:tailEnd/>
              </a14:hiddenLine>
            </a:ext>
          </a:extLst>
        </p:spPr>
        <p:txBody>
          <a:bodyPr/>
          <a:lstStyle/>
          <a:p>
            <a:endParaRPr lang="en-US">
              <a:solidFill>
                <a:srgbClr val="1F5281"/>
              </a:solidFill>
              <a:latin typeface="Arial"/>
            </a:endParaRPr>
          </a:p>
        </p:txBody>
      </p:sp>
      <p:sp>
        <p:nvSpPr>
          <p:cNvPr id="1031" name="Rectangle 2"/>
          <p:cNvSpPr>
            <a:spLocks noGrp="1" noChangeArrowheads="1"/>
          </p:cNvSpPr>
          <p:nvPr>
            <p:ph type="title"/>
          </p:nvPr>
        </p:nvSpPr>
        <p:spPr bwMode="black">
          <a:xfrm>
            <a:off x="457200" y="274638"/>
            <a:ext cx="8229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32" name="Line 16"/>
          <p:cNvSpPr>
            <a:spLocks noChangeShapeType="1"/>
          </p:cNvSpPr>
          <p:nvPr/>
        </p:nvSpPr>
        <p:spPr bwMode="gray">
          <a:xfrm>
            <a:off x="468314" y="981077"/>
            <a:ext cx="8275637" cy="9525"/>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1F5281"/>
              </a:solidFill>
              <a:latin typeface="Arial"/>
            </a:endParaRPr>
          </a:p>
        </p:txBody>
      </p:sp>
      <p:sp>
        <p:nvSpPr>
          <p:cNvPr id="1042" name="Rectangle 18"/>
          <p:cNvSpPr>
            <a:spLocks noGrp="1" noChangeArrowheads="1"/>
          </p:cNvSpPr>
          <p:nvPr>
            <p:ph type="dt" sz="half" idx="2"/>
          </p:nvPr>
        </p:nvSpPr>
        <p:spPr bwMode="auto">
          <a:xfrm>
            <a:off x="381000" y="6629400"/>
            <a:ext cx="2514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750" b="1">
                <a:latin typeface="+mj-lt"/>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457531015"/>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hf sldNum="0" hdr="0"/>
  <p:txStyles>
    <p:titleStyle>
      <a:lvl1pPr algn="r" rtl="0" eaLnBrk="0" fontAlgn="base" hangingPunct="0">
        <a:spcBef>
          <a:spcPct val="0"/>
        </a:spcBef>
        <a:spcAft>
          <a:spcPct val="0"/>
        </a:spcAft>
        <a:defRPr sz="2100" b="1" i="1" kern="1200">
          <a:solidFill>
            <a:srgbClr val="1F5281"/>
          </a:solidFill>
          <a:latin typeface="+mj-lt"/>
          <a:ea typeface="+mj-ea"/>
          <a:cs typeface="+mj-cs"/>
        </a:defRPr>
      </a:lvl1pPr>
      <a:lvl2pPr algn="r" rtl="0" eaLnBrk="0" fontAlgn="base" hangingPunct="0">
        <a:spcBef>
          <a:spcPct val="0"/>
        </a:spcBef>
        <a:spcAft>
          <a:spcPct val="0"/>
        </a:spcAft>
        <a:defRPr sz="2100" b="1" i="1">
          <a:solidFill>
            <a:srgbClr val="1F5281"/>
          </a:solidFill>
          <a:latin typeface="Verdana" panose="020B0604030504040204" pitchFamily="34" charset="0"/>
        </a:defRPr>
      </a:lvl2pPr>
      <a:lvl3pPr algn="r" rtl="0" eaLnBrk="0" fontAlgn="base" hangingPunct="0">
        <a:spcBef>
          <a:spcPct val="0"/>
        </a:spcBef>
        <a:spcAft>
          <a:spcPct val="0"/>
        </a:spcAft>
        <a:defRPr sz="2100" b="1" i="1">
          <a:solidFill>
            <a:srgbClr val="1F5281"/>
          </a:solidFill>
          <a:latin typeface="Verdana" panose="020B0604030504040204" pitchFamily="34" charset="0"/>
        </a:defRPr>
      </a:lvl3pPr>
      <a:lvl4pPr algn="r" rtl="0" eaLnBrk="0" fontAlgn="base" hangingPunct="0">
        <a:spcBef>
          <a:spcPct val="0"/>
        </a:spcBef>
        <a:spcAft>
          <a:spcPct val="0"/>
        </a:spcAft>
        <a:defRPr sz="2100" b="1" i="1">
          <a:solidFill>
            <a:srgbClr val="1F5281"/>
          </a:solidFill>
          <a:latin typeface="Verdana" panose="020B0604030504040204" pitchFamily="34" charset="0"/>
        </a:defRPr>
      </a:lvl4pPr>
      <a:lvl5pPr algn="r" rtl="0" eaLnBrk="0" fontAlgn="base" hangingPunct="0">
        <a:spcBef>
          <a:spcPct val="0"/>
        </a:spcBef>
        <a:spcAft>
          <a:spcPct val="0"/>
        </a:spcAft>
        <a:defRPr sz="2100" b="1" i="1">
          <a:solidFill>
            <a:srgbClr val="1F5281"/>
          </a:solidFill>
          <a:latin typeface="Verdana" panose="020B0604030504040204" pitchFamily="34" charset="0"/>
        </a:defRPr>
      </a:lvl5pPr>
      <a:lvl6pPr marL="342900" algn="r" rtl="0" eaLnBrk="1" fontAlgn="base" hangingPunct="1">
        <a:spcBef>
          <a:spcPct val="0"/>
        </a:spcBef>
        <a:spcAft>
          <a:spcPct val="0"/>
        </a:spcAft>
        <a:defRPr sz="2100" b="1" i="1">
          <a:solidFill>
            <a:srgbClr val="1F5281"/>
          </a:solidFill>
          <a:latin typeface="Verdana" panose="020B0604030504040204" pitchFamily="34" charset="0"/>
        </a:defRPr>
      </a:lvl6pPr>
      <a:lvl7pPr marL="685800" algn="r" rtl="0" eaLnBrk="1" fontAlgn="base" hangingPunct="1">
        <a:spcBef>
          <a:spcPct val="0"/>
        </a:spcBef>
        <a:spcAft>
          <a:spcPct val="0"/>
        </a:spcAft>
        <a:defRPr sz="2100" b="1" i="1">
          <a:solidFill>
            <a:srgbClr val="1F5281"/>
          </a:solidFill>
          <a:latin typeface="Verdana" panose="020B0604030504040204" pitchFamily="34" charset="0"/>
        </a:defRPr>
      </a:lvl7pPr>
      <a:lvl8pPr marL="1028700" algn="r" rtl="0" eaLnBrk="1" fontAlgn="base" hangingPunct="1">
        <a:spcBef>
          <a:spcPct val="0"/>
        </a:spcBef>
        <a:spcAft>
          <a:spcPct val="0"/>
        </a:spcAft>
        <a:defRPr sz="2100" b="1" i="1">
          <a:solidFill>
            <a:srgbClr val="1F5281"/>
          </a:solidFill>
          <a:latin typeface="Verdana" panose="020B0604030504040204" pitchFamily="34" charset="0"/>
        </a:defRPr>
      </a:lvl8pPr>
      <a:lvl9pPr marL="1371600" algn="r" rtl="0" eaLnBrk="1" fontAlgn="base" hangingPunct="1">
        <a:spcBef>
          <a:spcPct val="0"/>
        </a:spcBef>
        <a:spcAft>
          <a:spcPct val="0"/>
        </a:spcAft>
        <a:defRPr sz="2100" b="1" i="1">
          <a:solidFill>
            <a:srgbClr val="1F5281"/>
          </a:solidFill>
          <a:latin typeface="Verdana" panose="020B0604030504040204" pitchFamily="34" charset="0"/>
        </a:defRPr>
      </a:lvl9pPr>
    </p:titleStyle>
    <p:bodyStyle>
      <a:lvl1pPr marL="257175" indent="-257175" algn="l" rtl="0" eaLnBrk="0" fontAlgn="base" hangingPunct="0">
        <a:spcBef>
          <a:spcPct val="20000"/>
        </a:spcBef>
        <a:spcAft>
          <a:spcPct val="0"/>
        </a:spcAft>
        <a:buClr>
          <a:schemeClr val="hlink"/>
        </a:buClr>
        <a:buFont typeface="Wingdings" panose="05000000000000000000" pitchFamily="2" charset="2"/>
        <a:buChar char="v"/>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1"/>
        </a:buClr>
        <a:buFont typeface="Wingdings" panose="05000000000000000000" pitchFamily="2" charset="2"/>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lr>
          <a:schemeClr val="tx1"/>
        </a:buClr>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fontAlgn="auto">
              <a:spcBef>
                <a:spcPts val="0"/>
              </a:spcBef>
              <a:spcAft>
                <a:spcPts val="0"/>
              </a:spcAft>
            </a:pPr>
            <a:fld id="{9162F4CD-C3F5-4385-AE0A-3E28D1544782}" type="datetime1">
              <a:rPr lang="en-US" smtClean="0">
                <a:solidFill>
                  <a:srgbClr val="696464"/>
                </a:solidFill>
                <a:latin typeface="Perpetua"/>
              </a:rPr>
              <a:pPr fontAlgn="auto">
                <a:spcBef>
                  <a:spcPts val="0"/>
                </a:spcBef>
                <a:spcAft>
                  <a:spcPts val="0"/>
                </a:spcAft>
              </a:pPr>
              <a:t>11/4/2025</a:t>
            </a:fld>
            <a:endParaRPr lang="en-US">
              <a:solidFill>
                <a:srgbClr val="696464"/>
              </a:solidFill>
              <a:latin typeface="Perpetua"/>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fontAlgn="auto">
              <a:spcBef>
                <a:spcPts val="0"/>
              </a:spcBef>
              <a:spcAft>
                <a:spcPts val="0"/>
              </a:spcAft>
            </a:pPr>
            <a:endParaRPr lang="en-US">
              <a:solidFill>
                <a:srgbClr val="696464"/>
              </a:solidFill>
              <a:latin typeface="Perpetua"/>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fontAlgn="auto">
              <a:spcBef>
                <a:spcPts val="0"/>
              </a:spcBef>
              <a:spcAft>
                <a:spcPts val="0"/>
              </a:spcAft>
            </a:pPr>
            <a:fld id="{44EB3733-B42E-4D32-A761-DFD33FC80AFC}"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1045239197"/>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hdr="0" ftr="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useBgFill="1">
        <p:nvSpPr>
          <p:cNvPr id="8" name="Rounded Rectangle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2052" name="Title Placeholder 21"/>
          <p:cNvSpPr>
            <a:spLocks noGrp="1"/>
          </p:cNvSpPr>
          <p:nvPr>
            <p:ph type="title"/>
          </p:nvPr>
        </p:nvSpPr>
        <p:spPr bwMode="auto">
          <a:xfrm>
            <a:off x="914400" y="27463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p>
            <a:pPr lvl="0"/>
            <a:r>
              <a:rPr lang="en-US"/>
              <a:t>Click to edit Master title style</a:t>
            </a:r>
          </a:p>
        </p:txBody>
      </p:sp>
      <p:sp>
        <p:nvSpPr>
          <p:cNvPr id="2053" name="Text Placeholder 12"/>
          <p:cNvSpPr>
            <a:spLocks noGrp="1"/>
          </p:cNvSpPr>
          <p:nvPr>
            <p:ph type="body" idx="1"/>
          </p:nvPr>
        </p:nvSpPr>
        <p:spPr bwMode="auto">
          <a:xfrm>
            <a:off x="914400" y="14478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fontAlgn="auto" latinLnBrk="0" hangingPunct="1">
              <a:spcBef>
                <a:spcPts val="0"/>
              </a:spcBef>
              <a:spcAft>
                <a:spcPts val="0"/>
              </a:spcAft>
              <a:defRPr kumimoji="0" sz="1400">
                <a:solidFill>
                  <a:srgbClr val="696464"/>
                </a:solidFill>
                <a:latin typeface="Perpetua"/>
              </a:defRPr>
            </a:lvl1pPr>
          </a:lstStyle>
          <a:p>
            <a:pPr>
              <a:defRPr/>
            </a:pPr>
            <a:fld id="{CAA5CFA2-6BE6-45D5-ADA2-62EAAF213C8D}" type="datetime1">
              <a:rPr lang="en-US">
                <a:cs typeface="Arial" panose="020B0604020202020204" pitchFamily="34" charset="0"/>
              </a:rPr>
              <a:pPr>
                <a:defRPr/>
              </a:pPr>
              <a:t>11/4/2025</a:t>
            </a:fld>
            <a:endParaRPr lang="en-US">
              <a:cs typeface="Arial" panose="020B0604020202020204" pitchFamily="34" charset="0"/>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fontAlgn="auto" latinLnBrk="0" hangingPunct="1">
              <a:spcBef>
                <a:spcPts val="0"/>
              </a:spcBef>
              <a:spcAft>
                <a:spcPts val="0"/>
              </a:spcAft>
              <a:defRPr kumimoji="0" sz="1400">
                <a:solidFill>
                  <a:srgbClr val="696464"/>
                </a:solidFill>
                <a:latin typeface="Perpetua"/>
              </a:defRPr>
            </a:lvl1pPr>
          </a:lstStyle>
          <a:p>
            <a:pPr>
              <a:defRPr/>
            </a:pPr>
            <a:endParaRPr lang="en-US">
              <a:cs typeface="Arial" panose="020B0604020202020204" pitchFamily="34" charset="0"/>
            </a:endParaRPr>
          </a:p>
        </p:txBody>
      </p:sp>
      <p:sp>
        <p:nvSpPr>
          <p:cNvPr id="23" name="Slide Number Placeholder 22"/>
          <p:cNvSpPr>
            <a:spLocks noGrp="1"/>
          </p:cNvSpPr>
          <p:nvPr>
            <p:ph type="sldNum" sz="quarter" idx="4"/>
          </p:nvPr>
        </p:nvSpPr>
        <p:spPr>
          <a:xfrm>
            <a:off x="146050" y="6210300"/>
            <a:ext cx="457200" cy="457200"/>
          </a:xfrm>
          <a:prstGeom prst="ellipse">
            <a:avLst/>
          </a:prstGeom>
          <a:solidFill>
            <a:schemeClr val="accent1"/>
          </a:solidFill>
        </p:spPr>
        <p:txBody>
          <a:bodyPr wrap="none" lIns="0" tIns="0" rIns="0" bIns="0" anchor="ctr" anchorCtr="1">
            <a:noAutofit/>
          </a:bodyPr>
          <a:lstStyle>
            <a:lvl1pPr algn="ctr" eaLnBrk="1" fontAlgn="auto" latinLnBrk="0" hangingPunct="1">
              <a:spcBef>
                <a:spcPts val="0"/>
              </a:spcBef>
              <a:spcAft>
                <a:spcPts val="0"/>
              </a:spcAft>
              <a:defRPr kumimoji="0" sz="1400">
                <a:solidFill>
                  <a:srgbClr val="FFFFFF"/>
                </a:solidFill>
                <a:latin typeface="+mj-lt"/>
                <a:ea typeface="+mj-ea"/>
                <a:cs typeface="+mj-cs"/>
              </a:defRPr>
            </a:lvl1pPr>
          </a:lstStyle>
          <a:p>
            <a:pPr>
              <a:defRPr/>
            </a:pPr>
            <a:fld id="{F86182DC-59FF-4119-BBCA-D3A7A930DBCA}" type="slidenum">
              <a:rPr lang="en-US"/>
              <a:pPr>
                <a:defRPr/>
              </a:pPr>
              <a:t>‹#›</a:t>
            </a:fld>
            <a:endParaRPr lang="en-US"/>
          </a:p>
        </p:txBody>
      </p:sp>
    </p:spTree>
    <p:extLst>
      <p:ext uri="{BB962C8B-B14F-4D97-AF65-F5344CB8AC3E}">
        <p14:creationId xmlns:p14="http://schemas.microsoft.com/office/powerpoint/2010/main" val="855918808"/>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hdr="0" ftr="0"/>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Franklin Gothic Book" panose="020B0503020102020204" pitchFamily="34" charset="0"/>
        </a:defRPr>
      </a:lvl2pPr>
      <a:lvl3pPr algn="l" rtl="0" eaLnBrk="0" fontAlgn="base" hangingPunct="0">
        <a:spcBef>
          <a:spcPct val="0"/>
        </a:spcBef>
        <a:spcAft>
          <a:spcPct val="0"/>
        </a:spcAft>
        <a:defRPr sz="4000">
          <a:solidFill>
            <a:schemeClr val="tx2"/>
          </a:solidFill>
          <a:latin typeface="Franklin Gothic Book" panose="020B0503020102020204" pitchFamily="34" charset="0"/>
        </a:defRPr>
      </a:lvl3pPr>
      <a:lvl4pPr algn="l" rtl="0" eaLnBrk="0" fontAlgn="base" hangingPunct="0">
        <a:spcBef>
          <a:spcPct val="0"/>
        </a:spcBef>
        <a:spcAft>
          <a:spcPct val="0"/>
        </a:spcAft>
        <a:defRPr sz="4000">
          <a:solidFill>
            <a:schemeClr val="tx2"/>
          </a:solidFill>
          <a:latin typeface="Franklin Gothic Book" panose="020B0503020102020204" pitchFamily="34" charset="0"/>
        </a:defRPr>
      </a:lvl4pPr>
      <a:lvl5pPr algn="l" rtl="0" eaLnBrk="0" fontAlgn="base" hangingPunct="0">
        <a:spcBef>
          <a:spcPct val="0"/>
        </a:spcBef>
        <a:spcAft>
          <a:spcPct val="0"/>
        </a:spcAft>
        <a:defRPr sz="4000">
          <a:solidFill>
            <a:schemeClr val="tx2"/>
          </a:solidFill>
          <a:latin typeface="Franklin Gothic Book" panose="020B0503020102020204" pitchFamily="34" charset="0"/>
        </a:defRPr>
      </a:lvl5pPr>
      <a:lvl6pPr marL="457200" algn="l" rtl="0" fontAlgn="base">
        <a:spcBef>
          <a:spcPct val="0"/>
        </a:spcBef>
        <a:spcAft>
          <a:spcPct val="0"/>
        </a:spcAft>
        <a:defRPr sz="4000">
          <a:solidFill>
            <a:schemeClr val="tx2"/>
          </a:solidFill>
          <a:latin typeface="Franklin Gothic Book" panose="020B0503020102020204" pitchFamily="34" charset="0"/>
        </a:defRPr>
      </a:lvl6pPr>
      <a:lvl7pPr marL="914400" algn="l" rtl="0" fontAlgn="base">
        <a:spcBef>
          <a:spcPct val="0"/>
        </a:spcBef>
        <a:spcAft>
          <a:spcPct val="0"/>
        </a:spcAft>
        <a:defRPr sz="4000">
          <a:solidFill>
            <a:schemeClr val="tx2"/>
          </a:solidFill>
          <a:latin typeface="Franklin Gothic Book" panose="020B0503020102020204" pitchFamily="34" charset="0"/>
        </a:defRPr>
      </a:lvl7pPr>
      <a:lvl8pPr marL="1371600" algn="l" rtl="0" fontAlgn="base">
        <a:spcBef>
          <a:spcPct val="0"/>
        </a:spcBef>
        <a:spcAft>
          <a:spcPct val="0"/>
        </a:spcAft>
        <a:defRPr sz="4000">
          <a:solidFill>
            <a:schemeClr val="tx2"/>
          </a:solidFill>
          <a:latin typeface="Franklin Gothic Book" panose="020B0503020102020204" pitchFamily="34" charset="0"/>
        </a:defRPr>
      </a:lvl8pPr>
      <a:lvl9pPr marL="1828800" algn="l" rtl="0" fontAlgn="base">
        <a:spcBef>
          <a:spcPct val="0"/>
        </a:spcBef>
        <a:spcAft>
          <a:spcPct val="0"/>
        </a:spcAft>
        <a:defRPr sz="4000">
          <a:solidFill>
            <a:schemeClr val="tx2"/>
          </a:solidFill>
          <a:latin typeface="Franklin Gothic Book" panose="020B0503020102020204" pitchFamily="34" charset="0"/>
        </a:defRPr>
      </a:lvl9pPr>
    </p:titleStyle>
    <p:bodyStyle>
      <a:lvl1pPr marL="273050" indent="-273050" algn="l" rtl="0" eaLnBrk="0" fontAlgn="base" hangingPunct="0">
        <a:spcBef>
          <a:spcPts val="575"/>
        </a:spcBef>
        <a:spcAft>
          <a:spcPct val="0"/>
        </a:spcAft>
        <a:buClr>
          <a:schemeClr val="accent1"/>
        </a:buClr>
        <a:buSzPct val="85000"/>
        <a:buFont typeface="Wingdings 2" panose="05020102010507070707"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anose="05020102010507070707"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E6B1AB"/>
        </a:buClr>
        <a:buSzPct val="8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28E6A"/>
        </a:buClr>
        <a:buSzPct val="80000"/>
        <a:buFont typeface="Wingdings 2" panose="05020102010507070707"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A</a:t>
            </a:r>
            <a:endParaRPr lang="vi-VN"/>
          </a:p>
        </p:txBody>
      </p:sp>
      <p:sp>
        <p:nvSpPr>
          <p:cNvPr id="308227"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vi-VN"/>
              <a:t>Nhấn soạn thảo các kiểu văn bản trang cái</a:t>
            </a:r>
          </a:p>
          <a:p>
            <a:pPr lvl="1"/>
            <a:r>
              <a:rPr lang="vi-VN"/>
              <a:t>Mức hai</a:t>
            </a:r>
          </a:p>
          <a:p>
            <a:pPr lvl="2"/>
            <a:r>
              <a:rPr lang="vi-VN"/>
              <a:t>Mức ba</a:t>
            </a:r>
          </a:p>
          <a:p>
            <a:pPr lvl="3"/>
            <a:r>
              <a:rPr lang="vi-VN"/>
              <a:t>Mức bốn</a:t>
            </a:r>
          </a:p>
          <a:p>
            <a:pPr lvl="4"/>
            <a:r>
              <a:rPr lang="vi-VN"/>
              <a:t>Mức năm</a:t>
            </a:r>
          </a:p>
        </p:txBody>
      </p:sp>
      <p:sp>
        <p:nvSpPr>
          <p:cNvPr id="3082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050" b="0">
                <a:effectLst>
                  <a:outerShdw blurRad="38100" dist="38100" dir="2700000" algn="tl">
                    <a:srgbClr val="C0C0C0"/>
                  </a:outerShdw>
                </a:effectLst>
                <a:latin typeface="Arial" charset="0"/>
              </a:defRPr>
            </a:lvl1pPr>
          </a:lstStyle>
          <a:p>
            <a:pPr eaLnBrk="1" hangingPunct="1">
              <a:defRPr/>
            </a:pPr>
            <a:endParaRPr lang="vi-VN">
              <a:solidFill>
                <a:srgbClr val="000000"/>
              </a:solidFill>
              <a:ea typeface="SimSun" panose="02010600030101010101" pitchFamily="2" charset="-122"/>
              <a:cs typeface="Arial"/>
            </a:endParaRPr>
          </a:p>
        </p:txBody>
      </p:sp>
      <p:sp>
        <p:nvSpPr>
          <p:cNvPr id="3082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050" b="0">
                <a:effectLst>
                  <a:outerShdw blurRad="38100" dist="38100" dir="2700000" algn="tl">
                    <a:srgbClr val="C0C0C0"/>
                  </a:outerShdw>
                </a:effectLst>
                <a:latin typeface="Arial" charset="0"/>
              </a:defRPr>
            </a:lvl1pPr>
          </a:lstStyle>
          <a:p>
            <a:pPr eaLnBrk="1" hangingPunct="1">
              <a:defRPr/>
            </a:pPr>
            <a:endParaRPr lang="vi-VN">
              <a:solidFill>
                <a:srgbClr val="000000"/>
              </a:solidFill>
              <a:ea typeface="SimSun" panose="02010600030101010101" pitchFamily="2" charset="-122"/>
              <a:cs typeface="Arial"/>
            </a:endParaRPr>
          </a:p>
        </p:txBody>
      </p:sp>
      <p:sp>
        <p:nvSpPr>
          <p:cNvPr id="3082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050" b="0">
                <a:effectLst>
                  <a:outerShdw blurRad="38100" dist="38100" dir="2700000" algn="tl">
                    <a:srgbClr val="C0C0C0"/>
                  </a:outerShdw>
                </a:effectLst>
                <a:latin typeface="Arial" panose="020B0604020202020204" pitchFamily="34" charset="0"/>
              </a:defRPr>
            </a:lvl1pPr>
          </a:lstStyle>
          <a:p>
            <a:pPr eaLnBrk="1" hangingPunct="1"/>
            <a:fld id="{FA3B966D-F78A-4512-9407-4D1DB5098745}" type="slidenum">
              <a:rPr lang="vi-VN" smtClean="0">
                <a:solidFill>
                  <a:srgbClr val="000000"/>
                </a:solidFill>
                <a:ea typeface="SimSun" panose="02010600030101010101" pitchFamily="2" charset="-122"/>
                <a:cs typeface="Arial"/>
              </a:rPr>
              <a:pPr eaLnBrk="1" hangingPunct="1"/>
              <a:t>‹#›</a:t>
            </a:fld>
            <a:endParaRPr lang="vi-VN">
              <a:solidFill>
                <a:srgbClr val="000000"/>
              </a:solidFill>
              <a:ea typeface="SimSun" panose="02010600030101010101" pitchFamily="2" charset="-122"/>
              <a:cs typeface="Arial"/>
            </a:endParaRPr>
          </a:p>
        </p:txBody>
      </p:sp>
    </p:spTree>
    <p:extLst>
      <p:ext uri="{BB962C8B-B14F-4D97-AF65-F5344CB8AC3E}">
        <p14:creationId xmlns:p14="http://schemas.microsoft.com/office/powerpoint/2010/main" val="761873644"/>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Lst>
  <p:transition spd="med">
    <p:checker dir="vert"/>
  </p:transition>
  <p:txStyles>
    <p:titleStyle>
      <a:lvl1pPr algn="ctr" rtl="0" eaLnBrk="0" fontAlgn="base" hangingPunct="0">
        <a:spcBef>
          <a:spcPct val="0"/>
        </a:spcBef>
        <a:spcAft>
          <a:spcPct val="0"/>
        </a:spcAft>
        <a:defRPr sz="33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300">
          <a:solidFill>
            <a:schemeClr val="tx2"/>
          </a:solidFill>
          <a:effectLst>
            <a:outerShdw blurRad="38100" dist="38100" dir="2700000" algn="tl">
              <a:srgbClr val="C0C0C0"/>
            </a:outerShdw>
          </a:effectLst>
          <a:latin typeface="Tahoma" pitchFamily="34" charset="0"/>
          <a:cs typeface="Arial" charset="0"/>
        </a:defRPr>
      </a:lvl2pPr>
      <a:lvl3pPr algn="ctr" rtl="0" eaLnBrk="0" fontAlgn="base" hangingPunct="0">
        <a:spcBef>
          <a:spcPct val="0"/>
        </a:spcBef>
        <a:spcAft>
          <a:spcPct val="0"/>
        </a:spcAft>
        <a:defRPr sz="3300">
          <a:solidFill>
            <a:schemeClr val="tx2"/>
          </a:solidFill>
          <a:effectLst>
            <a:outerShdw blurRad="38100" dist="38100" dir="2700000" algn="tl">
              <a:srgbClr val="C0C0C0"/>
            </a:outerShdw>
          </a:effectLst>
          <a:latin typeface="Tahoma" pitchFamily="34" charset="0"/>
          <a:cs typeface="Arial" charset="0"/>
        </a:defRPr>
      </a:lvl3pPr>
      <a:lvl4pPr algn="ctr" rtl="0" eaLnBrk="0" fontAlgn="base" hangingPunct="0">
        <a:spcBef>
          <a:spcPct val="0"/>
        </a:spcBef>
        <a:spcAft>
          <a:spcPct val="0"/>
        </a:spcAft>
        <a:defRPr sz="3300">
          <a:solidFill>
            <a:schemeClr val="tx2"/>
          </a:solidFill>
          <a:effectLst>
            <a:outerShdw blurRad="38100" dist="38100" dir="2700000" algn="tl">
              <a:srgbClr val="C0C0C0"/>
            </a:outerShdw>
          </a:effectLst>
          <a:latin typeface="Tahoma" pitchFamily="34" charset="0"/>
          <a:cs typeface="Arial" charset="0"/>
        </a:defRPr>
      </a:lvl4pPr>
      <a:lvl5pPr algn="ctr" rtl="0" eaLnBrk="0" fontAlgn="base" hangingPunct="0">
        <a:spcBef>
          <a:spcPct val="0"/>
        </a:spcBef>
        <a:spcAft>
          <a:spcPct val="0"/>
        </a:spcAft>
        <a:defRPr sz="3300">
          <a:solidFill>
            <a:schemeClr val="tx2"/>
          </a:solidFill>
          <a:effectLst>
            <a:outerShdw blurRad="38100" dist="38100" dir="2700000" algn="tl">
              <a:srgbClr val="C0C0C0"/>
            </a:outerShdw>
          </a:effectLst>
          <a:latin typeface="Tahoma" pitchFamily="34" charset="0"/>
          <a:cs typeface="Arial" charset="0"/>
        </a:defRPr>
      </a:lvl5pPr>
      <a:lvl6pPr marL="342900" algn="ctr" rtl="0" fontAlgn="base">
        <a:spcBef>
          <a:spcPct val="0"/>
        </a:spcBef>
        <a:spcAft>
          <a:spcPct val="0"/>
        </a:spcAft>
        <a:defRPr sz="3300">
          <a:solidFill>
            <a:schemeClr val="tx2"/>
          </a:solidFill>
          <a:effectLst>
            <a:outerShdw blurRad="38100" dist="38100" dir="2700000" algn="tl">
              <a:srgbClr val="C0C0C0"/>
            </a:outerShdw>
          </a:effectLst>
          <a:latin typeface="Tahoma" pitchFamily="34" charset="0"/>
          <a:cs typeface="Arial" charset="0"/>
        </a:defRPr>
      </a:lvl6pPr>
      <a:lvl7pPr marL="685800" algn="ctr" rtl="0" fontAlgn="base">
        <a:spcBef>
          <a:spcPct val="0"/>
        </a:spcBef>
        <a:spcAft>
          <a:spcPct val="0"/>
        </a:spcAft>
        <a:defRPr sz="3300">
          <a:solidFill>
            <a:schemeClr val="tx2"/>
          </a:solidFill>
          <a:effectLst>
            <a:outerShdw blurRad="38100" dist="38100" dir="2700000" algn="tl">
              <a:srgbClr val="C0C0C0"/>
            </a:outerShdw>
          </a:effectLst>
          <a:latin typeface="Tahoma" pitchFamily="34" charset="0"/>
          <a:cs typeface="Arial" charset="0"/>
        </a:defRPr>
      </a:lvl7pPr>
      <a:lvl8pPr marL="1028700" algn="ctr" rtl="0" fontAlgn="base">
        <a:spcBef>
          <a:spcPct val="0"/>
        </a:spcBef>
        <a:spcAft>
          <a:spcPct val="0"/>
        </a:spcAft>
        <a:defRPr sz="3300">
          <a:solidFill>
            <a:schemeClr val="tx2"/>
          </a:solidFill>
          <a:effectLst>
            <a:outerShdw blurRad="38100" dist="38100" dir="2700000" algn="tl">
              <a:srgbClr val="C0C0C0"/>
            </a:outerShdw>
          </a:effectLst>
          <a:latin typeface="Tahoma" pitchFamily="34" charset="0"/>
          <a:cs typeface="Arial" charset="0"/>
        </a:defRPr>
      </a:lvl8pPr>
      <a:lvl9pPr marL="1371600" algn="ctr" rtl="0" fontAlgn="base">
        <a:spcBef>
          <a:spcPct val="0"/>
        </a:spcBef>
        <a:spcAft>
          <a:spcPct val="0"/>
        </a:spcAft>
        <a:defRPr sz="3300">
          <a:solidFill>
            <a:schemeClr val="tx2"/>
          </a:solidFill>
          <a:effectLst>
            <a:outerShdw blurRad="38100" dist="38100" dir="2700000" algn="tl">
              <a:srgbClr val="C0C0C0"/>
            </a:outerShdw>
          </a:effectLst>
          <a:latin typeface="Tahoma" pitchFamily="34" charset="0"/>
          <a:cs typeface="Arial" charset="0"/>
        </a:defRPr>
      </a:lvl9pPr>
    </p:titleStyle>
    <p:bodyStyle>
      <a:lvl1pPr marL="257175" indent="-257175" algn="l" rtl="0" eaLnBrk="0" fontAlgn="base" hangingPunct="0">
        <a:spcBef>
          <a:spcPct val="20000"/>
        </a:spcBef>
        <a:spcAft>
          <a:spcPct val="0"/>
        </a:spcAft>
        <a:buClr>
          <a:schemeClr val="hlink"/>
        </a:buClr>
        <a:buSzPct val="65000"/>
        <a:buFont typeface="Wingdings" panose="05000000000000000000" pitchFamily="2" charset="2"/>
        <a:buChar char="n"/>
        <a:defRPr sz="2400" b="1">
          <a:solidFill>
            <a:srgbClr val="FF3300"/>
          </a:solidFill>
          <a:effectLst>
            <a:outerShdw blurRad="38100" dist="38100" dir="2700000" algn="tl">
              <a:srgbClr val="C0C0C0"/>
            </a:outerShdw>
          </a:effectLst>
          <a:latin typeface="+mn-lt"/>
          <a:ea typeface="+mn-ea"/>
          <a:cs typeface="+mn-cs"/>
        </a:defRPr>
      </a:lvl1pPr>
      <a:lvl2pPr marL="557213" indent="-214313" algn="l" rtl="0" eaLnBrk="0" fontAlgn="base" hangingPunct="0">
        <a:spcBef>
          <a:spcPct val="20000"/>
        </a:spcBef>
        <a:spcAft>
          <a:spcPct val="0"/>
        </a:spcAft>
        <a:buClr>
          <a:schemeClr val="folHlink"/>
        </a:buClr>
        <a:buSzPct val="65000"/>
        <a:buFont typeface="Wingdings" panose="05000000000000000000" pitchFamily="2" charset="2"/>
        <a:buChar char="n"/>
        <a:defRPr sz="2100" b="1">
          <a:solidFill>
            <a:srgbClr val="FF3300"/>
          </a:solidFill>
          <a:effectLst>
            <a:outerShdw blurRad="38100" dist="38100" dir="2700000" algn="tl">
              <a:srgbClr val="C0C0C0"/>
            </a:outerShdw>
          </a:effectLst>
          <a:latin typeface="+mn-lt"/>
          <a:cs typeface="+mn-cs"/>
        </a:defRPr>
      </a:lvl2pPr>
      <a:lvl3pPr marL="857250" indent="-171450" algn="l" rtl="0" eaLnBrk="0" fontAlgn="base" hangingPunct="0">
        <a:spcBef>
          <a:spcPct val="20000"/>
        </a:spcBef>
        <a:spcAft>
          <a:spcPct val="0"/>
        </a:spcAft>
        <a:buClr>
          <a:schemeClr val="hlink"/>
        </a:buClr>
        <a:buSzPct val="65000"/>
        <a:buFont typeface="Wingdings" panose="05000000000000000000" pitchFamily="2" charset="2"/>
        <a:buChar char="n"/>
        <a:defRPr sz="1800" b="1">
          <a:solidFill>
            <a:srgbClr val="FF3300"/>
          </a:solidFill>
          <a:effectLst>
            <a:outerShdw blurRad="38100" dist="38100" dir="2700000" algn="tl">
              <a:srgbClr val="C0C0C0"/>
            </a:outerShdw>
          </a:effectLst>
          <a:latin typeface="+mn-lt"/>
          <a:cs typeface="+mn-cs"/>
        </a:defRPr>
      </a:lvl3pPr>
      <a:lvl4pPr marL="1200150" indent="-171450" algn="l" rtl="0" eaLnBrk="0" fontAlgn="base" hangingPunct="0">
        <a:spcBef>
          <a:spcPct val="20000"/>
        </a:spcBef>
        <a:spcAft>
          <a:spcPct val="0"/>
        </a:spcAft>
        <a:buClr>
          <a:schemeClr val="folHlink"/>
        </a:buClr>
        <a:buSzPct val="65000"/>
        <a:buFont typeface="Wingdings" panose="05000000000000000000" pitchFamily="2" charset="2"/>
        <a:buChar char="n"/>
        <a:defRPr sz="1500" b="1">
          <a:solidFill>
            <a:srgbClr val="FF3300"/>
          </a:solidFill>
          <a:effectLst>
            <a:outerShdw blurRad="38100" dist="38100" dir="2700000" algn="tl">
              <a:srgbClr val="C0C0C0"/>
            </a:outerShdw>
          </a:effectLst>
          <a:latin typeface="+mn-lt"/>
          <a:cs typeface="+mn-cs"/>
        </a:defRPr>
      </a:lvl4pPr>
      <a:lvl5pPr marL="1543050" indent="-171450" algn="l" rtl="0" eaLnBrk="0" fontAlgn="base" hangingPunct="0">
        <a:spcBef>
          <a:spcPct val="20000"/>
        </a:spcBef>
        <a:spcAft>
          <a:spcPct val="0"/>
        </a:spcAft>
        <a:buClr>
          <a:schemeClr val="hlink"/>
        </a:buClr>
        <a:buSzPct val="65000"/>
        <a:buFont typeface="Wingdings" panose="05000000000000000000" pitchFamily="2" charset="2"/>
        <a:buChar char="n"/>
        <a:defRPr sz="1500" b="1">
          <a:solidFill>
            <a:srgbClr val="FF3300"/>
          </a:solidFill>
          <a:effectLst>
            <a:outerShdw blurRad="38100" dist="38100" dir="2700000" algn="tl">
              <a:srgbClr val="C0C0C0"/>
            </a:outerShdw>
          </a:effectLst>
          <a:latin typeface="+mn-lt"/>
          <a:cs typeface="+mn-cs"/>
        </a:defRPr>
      </a:lvl5pPr>
      <a:lvl6pPr marL="1885950" indent="-171450" algn="l" rtl="0" fontAlgn="base">
        <a:spcBef>
          <a:spcPct val="20000"/>
        </a:spcBef>
        <a:spcAft>
          <a:spcPct val="0"/>
        </a:spcAft>
        <a:buClr>
          <a:schemeClr val="hlink"/>
        </a:buClr>
        <a:buSzPct val="65000"/>
        <a:buFont typeface="Wingdings" pitchFamily="2" charset="2"/>
        <a:buChar char="n"/>
        <a:defRPr sz="1500" b="1">
          <a:solidFill>
            <a:srgbClr val="FF3300"/>
          </a:solidFill>
          <a:effectLst>
            <a:outerShdw blurRad="38100" dist="38100" dir="2700000" algn="tl">
              <a:srgbClr val="C0C0C0"/>
            </a:outerShdw>
          </a:effectLst>
          <a:latin typeface="+mn-lt"/>
          <a:cs typeface="+mn-cs"/>
        </a:defRPr>
      </a:lvl6pPr>
      <a:lvl7pPr marL="2228850" indent="-171450" algn="l" rtl="0" fontAlgn="base">
        <a:spcBef>
          <a:spcPct val="20000"/>
        </a:spcBef>
        <a:spcAft>
          <a:spcPct val="0"/>
        </a:spcAft>
        <a:buClr>
          <a:schemeClr val="hlink"/>
        </a:buClr>
        <a:buSzPct val="65000"/>
        <a:buFont typeface="Wingdings" pitchFamily="2" charset="2"/>
        <a:buChar char="n"/>
        <a:defRPr sz="1500" b="1">
          <a:solidFill>
            <a:srgbClr val="FF3300"/>
          </a:solidFill>
          <a:effectLst>
            <a:outerShdw blurRad="38100" dist="38100" dir="2700000" algn="tl">
              <a:srgbClr val="C0C0C0"/>
            </a:outerShdw>
          </a:effectLst>
          <a:latin typeface="+mn-lt"/>
          <a:cs typeface="+mn-cs"/>
        </a:defRPr>
      </a:lvl7pPr>
      <a:lvl8pPr marL="2571750" indent="-171450" algn="l" rtl="0" fontAlgn="base">
        <a:spcBef>
          <a:spcPct val="20000"/>
        </a:spcBef>
        <a:spcAft>
          <a:spcPct val="0"/>
        </a:spcAft>
        <a:buClr>
          <a:schemeClr val="hlink"/>
        </a:buClr>
        <a:buSzPct val="65000"/>
        <a:buFont typeface="Wingdings" pitchFamily="2" charset="2"/>
        <a:buChar char="n"/>
        <a:defRPr sz="1500" b="1">
          <a:solidFill>
            <a:srgbClr val="FF3300"/>
          </a:solidFill>
          <a:effectLst>
            <a:outerShdw blurRad="38100" dist="38100" dir="2700000" algn="tl">
              <a:srgbClr val="C0C0C0"/>
            </a:outerShdw>
          </a:effectLst>
          <a:latin typeface="+mn-lt"/>
          <a:cs typeface="+mn-cs"/>
        </a:defRPr>
      </a:lvl8pPr>
      <a:lvl9pPr marL="2914650" indent="-171450" algn="l" rtl="0" fontAlgn="base">
        <a:spcBef>
          <a:spcPct val="20000"/>
        </a:spcBef>
        <a:spcAft>
          <a:spcPct val="0"/>
        </a:spcAft>
        <a:buClr>
          <a:schemeClr val="hlink"/>
        </a:buClr>
        <a:buSzPct val="65000"/>
        <a:buFont typeface="Wingdings" pitchFamily="2" charset="2"/>
        <a:buChar char="n"/>
        <a:defRPr sz="1500" b="1">
          <a:solidFill>
            <a:srgbClr val="FF3300"/>
          </a:solidFill>
          <a:effectLst>
            <a:outerShdw blurRad="38100" dist="38100" dir="2700000" algn="tl">
              <a:srgbClr val="C0C0C0"/>
            </a:outerShdw>
          </a:effectLst>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AutoShape 15"/>
          <p:cNvSpPr>
            <a:spLocks noChangeArrowheads="1"/>
          </p:cNvSpPr>
          <p:nvPr/>
        </p:nvSpPr>
        <p:spPr bwMode="gray">
          <a:xfrm>
            <a:off x="165101" y="144465"/>
            <a:ext cx="8816975" cy="6454775"/>
          </a:xfrm>
          <a:prstGeom prst="roundRect">
            <a:avLst>
              <a:gd name="adj" fmla="val 4287"/>
            </a:avLst>
          </a:pr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1027" name="Rectangle 3"/>
          <p:cNvSpPr>
            <a:spLocks noGrp="1" noChangeArrowheads="1"/>
          </p:cNvSpPr>
          <p:nvPr>
            <p:ph type="body" idx="1"/>
          </p:nvPr>
        </p:nvSpPr>
        <p:spPr bwMode="auto">
          <a:xfrm>
            <a:off x="457200" y="1176338"/>
            <a:ext cx="82296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p:cNvSpPr>
            <a:spLocks noGrp="1" noChangeArrowheads="1"/>
          </p:cNvSpPr>
          <p:nvPr>
            <p:ph type="ftr" sz="quarter" idx="3"/>
          </p:nvPr>
        </p:nvSpPr>
        <p:spPr bwMode="auto">
          <a:xfrm>
            <a:off x="6096000" y="6613527"/>
            <a:ext cx="289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750">
                <a:latin typeface="+mj-lt"/>
              </a:defRPr>
            </a:lvl1pPr>
          </a:lstStyle>
          <a:p>
            <a:pPr>
              <a:defRPr/>
            </a:pPr>
            <a:r>
              <a:rPr lang="en-US">
                <a:solidFill>
                  <a:srgbClr val="1F5281"/>
                </a:solidFill>
              </a:rPr>
              <a:t>Company Logo</a:t>
            </a:r>
          </a:p>
        </p:txBody>
      </p:sp>
      <p:sp>
        <p:nvSpPr>
          <p:cNvPr id="1030" name="Rectangle 6"/>
          <p:cNvSpPr>
            <a:spLocks noGrp="1" noChangeArrowheads="1"/>
          </p:cNvSpPr>
          <p:nvPr>
            <p:ph type="sldNum" sz="quarter" idx="4"/>
          </p:nvPr>
        </p:nvSpPr>
        <p:spPr bwMode="auto">
          <a:xfrm>
            <a:off x="3657600" y="6537327"/>
            <a:ext cx="2133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a:lvl1pPr>
          </a:lstStyle>
          <a:p>
            <a:pPr>
              <a:defRPr/>
            </a:pPr>
            <a:fld id="{EFB09A2A-2F6E-4FF0-9F6A-1DCF2E1A1C4A}" type="slidenum">
              <a:rPr lang="en-US">
                <a:solidFill>
                  <a:srgbClr val="1F5281"/>
                </a:solidFill>
                <a:latin typeface="Arial"/>
              </a:rPr>
              <a:pPr>
                <a:defRPr/>
              </a:pPr>
              <a:t>‹#›</a:t>
            </a:fld>
            <a:endParaRPr lang="en-US">
              <a:solidFill>
                <a:srgbClr val="1F5281"/>
              </a:solidFill>
              <a:latin typeface="Arial"/>
            </a:endParaRPr>
          </a:p>
        </p:txBody>
      </p:sp>
      <p:sp>
        <p:nvSpPr>
          <p:cNvPr id="2" name="Freeform 17"/>
          <p:cNvSpPr>
            <a:spLocks noEditPoints="1"/>
          </p:cNvSpPr>
          <p:nvPr/>
        </p:nvSpPr>
        <p:spPr bwMode="gray">
          <a:xfrm>
            <a:off x="395288" y="188913"/>
            <a:ext cx="1152525" cy="792162"/>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a:noFill/>
          </a:ln>
          <a:extLst>
            <a:ext uri="{91240B29-F687-4F45-9708-019B960494DF}">
              <a14:hiddenLine xmlns:a14="http://schemas.microsoft.com/office/drawing/2010/main" w="0">
                <a:solidFill>
                  <a:srgbClr val="B5B5B5"/>
                </a:solidFill>
                <a:prstDash val="solid"/>
                <a:round/>
                <a:headEnd/>
                <a:tailEnd/>
              </a14:hiddenLine>
            </a:ext>
          </a:extLst>
        </p:spPr>
        <p:txBody>
          <a:bodyPr/>
          <a:lstStyle/>
          <a:p>
            <a:endParaRPr lang="en-US">
              <a:solidFill>
                <a:srgbClr val="1F5281"/>
              </a:solidFill>
              <a:latin typeface="Arial"/>
            </a:endParaRPr>
          </a:p>
        </p:txBody>
      </p:sp>
      <p:sp>
        <p:nvSpPr>
          <p:cNvPr id="1031" name="Rectangle 2"/>
          <p:cNvSpPr>
            <a:spLocks noGrp="1" noChangeArrowheads="1"/>
          </p:cNvSpPr>
          <p:nvPr>
            <p:ph type="title"/>
          </p:nvPr>
        </p:nvSpPr>
        <p:spPr bwMode="black">
          <a:xfrm>
            <a:off x="457200" y="274638"/>
            <a:ext cx="8229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32" name="Line 16"/>
          <p:cNvSpPr>
            <a:spLocks noChangeShapeType="1"/>
          </p:cNvSpPr>
          <p:nvPr/>
        </p:nvSpPr>
        <p:spPr bwMode="gray">
          <a:xfrm>
            <a:off x="468314" y="981077"/>
            <a:ext cx="8275637" cy="9525"/>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1F5281"/>
              </a:solidFill>
              <a:latin typeface="Arial"/>
            </a:endParaRPr>
          </a:p>
        </p:txBody>
      </p:sp>
      <p:sp>
        <p:nvSpPr>
          <p:cNvPr id="1042" name="Rectangle 18"/>
          <p:cNvSpPr>
            <a:spLocks noGrp="1" noChangeArrowheads="1"/>
          </p:cNvSpPr>
          <p:nvPr>
            <p:ph type="dt" sz="half" idx="2"/>
          </p:nvPr>
        </p:nvSpPr>
        <p:spPr bwMode="auto">
          <a:xfrm>
            <a:off x="381000" y="6629400"/>
            <a:ext cx="2514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750" b="1">
                <a:latin typeface="+mj-lt"/>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4161548960"/>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 id="2147483926" r:id="rId13"/>
    <p:sldLayoutId id="2147483927" r:id="rId14"/>
  </p:sldLayoutIdLst>
  <p:hf sldNum="0" hdr="0"/>
  <p:txStyles>
    <p:titleStyle>
      <a:lvl1pPr algn="r" rtl="0" eaLnBrk="0" fontAlgn="base" hangingPunct="0">
        <a:spcBef>
          <a:spcPct val="0"/>
        </a:spcBef>
        <a:spcAft>
          <a:spcPct val="0"/>
        </a:spcAft>
        <a:defRPr sz="2100" b="1" i="1" kern="1200">
          <a:solidFill>
            <a:srgbClr val="1F5281"/>
          </a:solidFill>
          <a:latin typeface="+mj-lt"/>
          <a:ea typeface="+mj-ea"/>
          <a:cs typeface="+mj-cs"/>
        </a:defRPr>
      </a:lvl1pPr>
      <a:lvl2pPr algn="r" rtl="0" eaLnBrk="0" fontAlgn="base" hangingPunct="0">
        <a:spcBef>
          <a:spcPct val="0"/>
        </a:spcBef>
        <a:spcAft>
          <a:spcPct val="0"/>
        </a:spcAft>
        <a:defRPr sz="2100" b="1" i="1">
          <a:solidFill>
            <a:srgbClr val="1F5281"/>
          </a:solidFill>
          <a:latin typeface="Verdana" panose="020B0604030504040204" pitchFamily="34" charset="0"/>
        </a:defRPr>
      </a:lvl2pPr>
      <a:lvl3pPr algn="r" rtl="0" eaLnBrk="0" fontAlgn="base" hangingPunct="0">
        <a:spcBef>
          <a:spcPct val="0"/>
        </a:spcBef>
        <a:spcAft>
          <a:spcPct val="0"/>
        </a:spcAft>
        <a:defRPr sz="2100" b="1" i="1">
          <a:solidFill>
            <a:srgbClr val="1F5281"/>
          </a:solidFill>
          <a:latin typeface="Verdana" panose="020B0604030504040204" pitchFamily="34" charset="0"/>
        </a:defRPr>
      </a:lvl3pPr>
      <a:lvl4pPr algn="r" rtl="0" eaLnBrk="0" fontAlgn="base" hangingPunct="0">
        <a:spcBef>
          <a:spcPct val="0"/>
        </a:spcBef>
        <a:spcAft>
          <a:spcPct val="0"/>
        </a:spcAft>
        <a:defRPr sz="2100" b="1" i="1">
          <a:solidFill>
            <a:srgbClr val="1F5281"/>
          </a:solidFill>
          <a:latin typeface="Verdana" panose="020B0604030504040204" pitchFamily="34" charset="0"/>
        </a:defRPr>
      </a:lvl4pPr>
      <a:lvl5pPr algn="r" rtl="0" eaLnBrk="0" fontAlgn="base" hangingPunct="0">
        <a:spcBef>
          <a:spcPct val="0"/>
        </a:spcBef>
        <a:spcAft>
          <a:spcPct val="0"/>
        </a:spcAft>
        <a:defRPr sz="2100" b="1" i="1">
          <a:solidFill>
            <a:srgbClr val="1F5281"/>
          </a:solidFill>
          <a:latin typeface="Verdana" panose="020B0604030504040204" pitchFamily="34" charset="0"/>
        </a:defRPr>
      </a:lvl5pPr>
      <a:lvl6pPr marL="342900" algn="r" rtl="0" eaLnBrk="1" fontAlgn="base" hangingPunct="1">
        <a:spcBef>
          <a:spcPct val="0"/>
        </a:spcBef>
        <a:spcAft>
          <a:spcPct val="0"/>
        </a:spcAft>
        <a:defRPr sz="2100" b="1" i="1">
          <a:solidFill>
            <a:srgbClr val="1F5281"/>
          </a:solidFill>
          <a:latin typeface="Verdana" panose="020B0604030504040204" pitchFamily="34" charset="0"/>
        </a:defRPr>
      </a:lvl6pPr>
      <a:lvl7pPr marL="685800" algn="r" rtl="0" eaLnBrk="1" fontAlgn="base" hangingPunct="1">
        <a:spcBef>
          <a:spcPct val="0"/>
        </a:spcBef>
        <a:spcAft>
          <a:spcPct val="0"/>
        </a:spcAft>
        <a:defRPr sz="2100" b="1" i="1">
          <a:solidFill>
            <a:srgbClr val="1F5281"/>
          </a:solidFill>
          <a:latin typeface="Verdana" panose="020B0604030504040204" pitchFamily="34" charset="0"/>
        </a:defRPr>
      </a:lvl7pPr>
      <a:lvl8pPr marL="1028700" algn="r" rtl="0" eaLnBrk="1" fontAlgn="base" hangingPunct="1">
        <a:spcBef>
          <a:spcPct val="0"/>
        </a:spcBef>
        <a:spcAft>
          <a:spcPct val="0"/>
        </a:spcAft>
        <a:defRPr sz="2100" b="1" i="1">
          <a:solidFill>
            <a:srgbClr val="1F5281"/>
          </a:solidFill>
          <a:latin typeface="Verdana" panose="020B0604030504040204" pitchFamily="34" charset="0"/>
        </a:defRPr>
      </a:lvl8pPr>
      <a:lvl9pPr marL="1371600" algn="r" rtl="0" eaLnBrk="1" fontAlgn="base" hangingPunct="1">
        <a:spcBef>
          <a:spcPct val="0"/>
        </a:spcBef>
        <a:spcAft>
          <a:spcPct val="0"/>
        </a:spcAft>
        <a:defRPr sz="2100" b="1" i="1">
          <a:solidFill>
            <a:srgbClr val="1F5281"/>
          </a:solidFill>
          <a:latin typeface="Verdana" panose="020B0604030504040204" pitchFamily="34" charset="0"/>
        </a:defRPr>
      </a:lvl9pPr>
    </p:titleStyle>
    <p:bodyStyle>
      <a:lvl1pPr marL="257175" indent="-257175" algn="l" rtl="0" eaLnBrk="0" fontAlgn="base" hangingPunct="0">
        <a:spcBef>
          <a:spcPct val="20000"/>
        </a:spcBef>
        <a:spcAft>
          <a:spcPct val="0"/>
        </a:spcAft>
        <a:buClr>
          <a:schemeClr val="hlink"/>
        </a:buClr>
        <a:buFont typeface="Wingdings" panose="05000000000000000000" pitchFamily="2" charset="2"/>
        <a:buChar char="v"/>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1"/>
        </a:buClr>
        <a:buFont typeface="Wingdings" panose="05000000000000000000" pitchFamily="2" charset="2"/>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lr>
          <a:schemeClr val="tx1"/>
        </a:buClr>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AutoShape 15"/>
          <p:cNvSpPr>
            <a:spLocks noChangeArrowheads="1"/>
          </p:cNvSpPr>
          <p:nvPr/>
        </p:nvSpPr>
        <p:spPr bwMode="gray">
          <a:xfrm>
            <a:off x="165101" y="144465"/>
            <a:ext cx="8816975" cy="6454775"/>
          </a:xfrm>
          <a:prstGeom prst="roundRect">
            <a:avLst>
              <a:gd name="adj" fmla="val 4287"/>
            </a:avLst>
          </a:pr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1027" name="Rectangle 3"/>
          <p:cNvSpPr>
            <a:spLocks noGrp="1" noChangeArrowheads="1"/>
          </p:cNvSpPr>
          <p:nvPr>
            <p:ph type="body" idx="1"/>
          </p:nvPr>
        </p:nvSpPr>
        <p:spPr bwMode="auto">
          <a:xfrm>
            <a:off x="457200" y="1176338"/>
            <a:ext cx="82296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p:cNvSpPr>
            <a:spLocks noGrp="1" noChangeArrowheads="1"/>
          </p:cNvSpPr>
          <p:nvPr>
            <p:ph type="ftr" sz="quarter" idx="3"/>
          </p:nvPr>
        </p:nvSpPr>
        <p:spPr bwMode="auto">
          <a:xfrm>
            <a:off x="6096000" y="6613527"/>
            <a:ext cx="289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750">
                <a:latin typeface="+mj-lt"/>
              </a:defRPr>
            </a:lvl1pPr>
          </a:lstStyle>
          <a:p>
            <a:pPr>
              <a:defRPr/>
            </a:pPr>
            <a:r>
              <a:rPr lang="en-US">
                <a:solidFill>
                  <a:srgbClr val="1F5281"/>
                </a:solidFill>
              </a:rPr>
              <a:t>Company Logo</a:t>
            </a:r>
          </a:p>
        </p:txBody>
      </p:sp>
      <p:sp>
        <p:nvSpPr>
          <p:cNvPr id="1030" name="Rectangle 6"/>
          <p:cNvSpPr>
            <a:spLocks noGrp="1" noChangeArrowheads="1"/>
          </p:cNvSpPr>
          <p:nvPr>
            <p:ph type="sldNum" sz="quarter" idx="4"/>
          </p:nvPr>
        </p:nvSpPr>
        <p:spPr bwMode="auto">
          <a:xfrm>
            <a:off x="3657600" y="6537327"/>
            <a:ext cx="2133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a:lvl1pPr>
          </a:lstStyle>
          <a:p>
            <a:pPr>
              <a:defRPr/>
            </a:pPr>
            <a:fld id="{EFB09A2A-2F6E-4FF0-9F6A-1DCF2E1A1C4A}" type="slidenum">
              <a:rPr lang="en-US">
                <a:solidFill>
                  <a:srgbClr val="1F5281"/>
                </a:solidFill>
                <a:latin typeface="Arial"/>
              </a:rPr>
              <a:pPr>
                <a:defRPr/>
              </a:pPr>
              <a:t>‹#›</a:t>
            </a:fld>
            <a:endParaRPr lang="en-US">
              <a:solidFill>
                <a:srgbClr val="1F5281"/>
              </a:solidFill>
              <a:latin typeface="Arial"/>
            </a:endParaRPr>
          </a:p>
        </p:txBody>
      </p:sp>
      <p:sp>
        <p:nvSpPr>
          <p:cNvPr id="2" name="Freeform 17"/>
          <p:cNvSpPr>
            <a:spLocks noEditPoints="1"/>
          </p:cNvSpPr>
          <p:nvPr/>
        </p:nvSpPr>
        <p:spPr bwMode="gray">
          <a:xfrm>
            <a:off x="395288" y="188913"/>
            <a:ext cx="1152525" cy="792162"/>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a:noFill/>
          </a:ln>
          <a:extLst>
            <a:ext uri="{91240B29-F687-4F45-9708-019B960494DF}">
              <a14:hiddenLine xmlns:a14="http://schemas.microsoft.com/office/drawing/2010/main" w="0">
                <a:solidFill>
                  <a:srgbClr val="B5B5B5"/>
                </a:solidFill>
                <a:prstDash val="solid"/>
                <a:round/>
                <a:headEnd/>
                <a:tailEnd/>
              </a14:hiddenLine>
            </a:ext>
          </a:extLst>
        </p:spPr>
        <p:txBody>
          <a:bodyPr/>
          <a:lstStyle/>
          <a:p>
            <a:endParaRPr lang="en-US">
              <a:solidFill>
                <a:srgbClr val="1F5281"/>
              </a:solidFill>
              <a:latin typeface="Arial"/>
            </a:endParaRPr>
          </a:p>
        </p:txBody>
      </p:sp>
      <p:sp>
        <p:nvSpPr>
          <p:cNvPr id="1031" name="Rectangle 2"/>
          <p:cNvSpPr>
            <a:spLocks noGrp="1" noChangeArrowheads="1"/>
          </p:cNvSpPr>
          <p:nvPr>
            <p:ph type="title"/>
          </p:nvPr>
        </p:nvSpPr>
        <p:spPr bwMode="black">
          <a:xfrm>
            <a:off x="457200" y="274638"/>
            <a:ext cx="8229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32" name="Line 16"/>
          <p:cNvSpPr>
            <a:spLocks noChangeShapeType="1"/>
          </p:cNvSpPr>
          <p:nvPr/>
        </p:nvSpPr>
        <p:spPr bwMode="gray">
          <a:xfrm>
            <a:off x="468314" y="981077"/>
            <a:ext cx="8275637" cy="9525"/>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1F5281"/>
              </a:solidFill>
              <a:latin typeface="Arial"/>
            </a:endParaRPr>
          </a:p>
        </p:txBody>
      </p:sp>
      <p:sp>
        <p:nvSpPr>
          <p:cNvPr id="1042" name="Rectangle 18"/>
          <p:cNvSpPr>
            <a:spLocks noGrp="1" noChangeArrowheads="1"/>
          </p:cNvSpPr>
          <p:nvPr>
            <p:ph type="dt" sz="half" idx="2"/>
          </p:nvPr>
        </p:nvSpPr>
        <p:spPr bwMode="auto">
          <a:xfrm>
            <a:off x="381000" y="6629400"/>
            <a:ext cx="2514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750" b="1">
                <a:latin typeface="+mj-lt"/>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075178364"/>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 id="2147483940" r:id="rId12"/>
    <p:sldLayoutId id="2147483941" r:id="rId13"/>
    <p:sldLayoutId id="2147483942" r:id="rId14"/>
  </p:sldLayoutIdLst>
  <p:hf sldNum="0" hdr="0"/>
  <p:txStyles>
    <p:titleStyle>
      <a:lvl1pPr algn="r" rtl="0" eaLnBrk="0" fontAlgn="base" hangingPunct="0">
        <a:spcBef>
          <a:spcPct val="0"/>
        </a:spcBef>
        <a:spcAft>
          <a:spcPct val="0"/>
        </a:spcAft>
        <a:defRPr sz="2100" b="1" i="1" kern="1200">
          <a:solidFill>
            <a:srgbClr val="1F5281"/>
          </a:solidFill>
          <a:latin typeface="+mj-lt"/>
          <a:ea typeface="+mj-ea"/>
          <a:cs typeface="+mj-cs"/>
        </a:defRPr>
      </a:lvl1pPr>
      <a:lvl2pPr algn="r" rtl="0" eaLnBrk="0" fontAlgn="base" hangingPunct="0">
        <a:spcBef>
          <a:spcPct val="0"/>
        </a:spcBef>
        <a:spcAft>
          <a:spcPct val="0"/>
        </a:spcAft>
        <a:defRPr sz="2100" b="1" i="1">
          <a:solidFill>
            <a:srgbClr val="1F5281"/>
          </a:solidFill>
          <a:latin typeface="Verdana" panose="020B0604030504040204" pitchFamily="34" charset="0"/>
        </a:defRPr>
      </a:lvl2pPr>
      <a:lvl3pPr algn="r" rtl="0" eaLnBrk="0" fontAlgn="base" hangingPunct="0">
        <a:spcBef>
          <a:spcPct val="0"/>
        </a:spcBef>
        <a:spcAft>
          <a:spcPct val="0"/>
        </a:spcAft>
        <a:defRPr sz="2100" b="1" i="1">
          <a:solidFill>
            <a:srgbClr val="1F5281"/>
          </a:solidFill>
          <a:latin typeface="Verdana" panose="020B0604030504040204" pitchFamily="34" charset="0"/>
        </a:defRPr>
      </a:lvl3pPr>
      <a:lvl4pPr algn="r" rtl="0" eaLnBrk="0" fontAlgn="base" hangingPunct="0">
        <a:spcBef>
          <a:spcPct val="0"/>
        </a:spcBef>
        <a:spcAft>
          <a:spcPct val="0"/>
        </a:spcAft>
        <a:defRPr sz="2100" b="1" i="1">
          <a:solidFill>
            <a:srgbClr val="1F5281"/>
          </a:solidFill>
          <a:latin typeface="Verdana" panose="020B0604030504040204" pitchFamily="34" charset="0"/>
        </a:defRPr>
      </a:lvl4pPr>
      <a:lvl5pPr algn="r" rtl="0" eaLnBrk="0" fontAlgn="base" hangingPunct="0">
        <a:spcBef>
          <a:spcPct val="0"/>
        </a:spcBef>
        <a:spcAft>
          <a:spcPct val="0"/>
        </a:spcAft>
        <a:defRPr sz="2100" b="1" i="1">
          <a:solidFill>
            <a:srgbClr val="1F5281"/>
          </a:solidFill>
          <a:latin typeface="Verdana" panose="020B0604030504040204" pitchFamily="34" charset="0"/>
        </a:defRPr>
      </a:lvl5pPr>
      <a:lvl6pPr marL="342900" algn="r" rtl="0" eaLnBrk="1" fontAlgn="base" hangingPunct="1">
        <a:spcBef>
          <a:spcPct val="0"/>
        </a:spcBef>
        <a:spcAft>
          <a:spcPct val="0"/>
        </a:spcAft>
        <a:defRPr sz="2100" b="1" i="1">
          <a:solidFill>
            <a:srgbClr val="1F5281"/>
          </a:solidFill>
          <a:latin typeface="Verdana" panose="020B0604030504040204" pitchFamily="34" charset="0"/>
        </a:defRPr>
      </a:lvl6pPr>
      <a:lvl7pPr marL="685800" algn="r" rtl="0" eaLnBrk="1" fontAlgn="base" hangingPunct="1">
        <a:spcBef>
          <a:spcPct val="0"/>
        </a:spcBef>
        <a:spcAft>
          <a:spcPct val="0"/>
        </a:spcAft>
        <a:defRPr sz="2100" b="1" i="1">
          <a:solidFill>
            <a:srgbClr val="1F5281"/>
          </a:solidFill>
          <a:latin typeface="Verdana" panose="020B0604030504040204" pitchFamily="34" charset="0"/>
        </a:defRPr>
      </a:lvl7pPr>
      <a:lvl8pPr marL="1028700" algn="r" rtl="0" eaLnBrk="1" fontAlgn="base" hangingPunct="1">
        <a:spcBef>
          <a:spcPct val="0"/>
        </a:spcBef>
        <a:spcAft>
          <a:spcPct val="0"/>
        </a:spcAft>
        <a:defRPr sz="2100" b="1" i="1">
          <a:solidFill>
            <a:srgbClr val="1F5281"/>
          </a:solidFill>
          <a:latin typeface="Verdana" panose="020B0604030504040204" pitchFamily="34" charset="0"/>
        </a:defRPr>
      </a:lvl8pPr>
      <a:lvl9pPr marL="1371600" algn="r" rtl="0" eaLnBrk="1" fontAlgn="base" hangingPunct="1">
        <a:spcBef>
          <a:spcPct val="0"/>
        </a:spcBef>
        <a:spcAft>
          <a:spcPct val="0"/>
        </a:spcAft>
        <a:defRPr sz="2100" b="1" i="1">
          <a:solidFill>
            <a:srgbClr val="1F5281"/>
          </a:solidFill>
          <a:latin typeface="Verdana" panose="020B0604030504040204" pitchFamily="34" charset="0"/>
        </a:defRPr>
      </a:lvl9pPr>
    </p:titleStyle>
    <p:bodyStyle>
      <a:lvl1pPr marL="257175" indent="-257175" algn="l" rtl="0" eaLnBrk="0" fontAlgn="base" hangingPunct="0">
        <a:spcBef>
          <a:spcPct val="20000"/>
        </a:spcBef>
        <a:spcAft>
          <a:spcPct val="0"/>
        </a:spcAft>
        <a:buClr>
          <a:schemeClr val="hlink"/>
        </a:buClr>
        <a:buFont typeface="Wingdings" panose="05000000000000000000" pitchFamily="2" charset="2"/>
        <a:buChar char="v"/>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1"/>
        </a:buClr>
        <a:buFont typeface="Wingdings" panose="05000000000000000000" pitchFamily="2" charset="2"/>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lr>
          <a:schemeClr val="tx1"/>
        </a:buClr>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AutoShape 15"/>
          <p:cNvSpPr>
            <a:spLocks noChangeArrowheads="1"/>
          </p:cNvSpPr>
          <p:nvPr/>
        </p:nvSpPr>
        <p:spPr bwMode="gray">
          <a:xfrm>
            <a:off x="165101" y="144465"/>
            <a:ext cx="8816975" cy="6454775"/>
          </a:xfrm>
          <a:prstGeom prst="roundRect">
            <a:avLst>
              <a:gd name="adj" fmla="val 4287"/>
            </a:avLst>
          </a:pr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1027" name="Rectangle 3"/>
          <p:cNvSpPr>
            <a:spLocks noGrp="1" noChangeArrowheads="1"/>
          </p:cNvSpPr>
          <p:nvPr>
            <p:ph type="body" idx="1"/>
          </p:nvPr>
        </p:nvSpPr>
        <p:spPr bwMode="auto">
          <a:xfrm>
            <a:off x="457200" y="1176338"/>
            <a:ext cx="82296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p:cNvSpPr>
            <a:spLocks noGrp="1" noChangeArrowheads="1"/>
          </p:cNvSpPr>
          <p:nvPr>
            <p:ph type="ftr" sz="quarter" idx="3"/>
          </p:nvPr>
        </p:nvSpPr>
        <p:spPr bwMode="auto">
          <a:xfrm>
            <a:off x="6096000" y="6613527"/>
            <a:ext cx="289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750">
                <a:latin typeface="+mj-lt"/>
              </a:defRPr>
            </a:lvl1pPr>
          </a:lstStyle>
          <a:p>
            <a:pPr>
              <a:defRPr/>
            </a:pPr>
            <a:r>
              <a:rPr lang="en-US">
                <a:solidFill>
                  <a:srgbClr val="1F5281"/>
                </a:solidFill>
              </a:rPr>
              <a:t>Company Logo</a:t>
            </a:r>
          </a:p>
        </p:txBody>
      </p:sp>
      <p:sp>
        <p:nvSpPr>
          <p:cNvPr id="1030" name="Rectangle 6"/>
          <p:cNvSpPr>
            <a:spLocks noGrp="1" noChangeArrowheads="1"/>
          </p:cNvSpPr>
          <p:nvPr>
            <p:ph type="sldNum" sz="quarter" idx="4"/>
          </p:nvPr>
        </p:nvSpPr>
        <p:spPr bwMode="auto">
          <a:xfrm>
            <a:off x="3657600" y="6537327"/>
            <a:ext cx="2133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a:lvl1pPr>
          </a:lstStyle>
          <a:p>
            <a:pPr>
              <a:defRPr/>
            </a:pPr>
            <a:fld id="{EFB09A2A-2F6E-4FF0-9F6A-1DCF2E1A1C4A}" type="slidenum">
              <a:rPr lang="en-US">
                <a:solidFill>
                  <a:srgbClr val="1F5281"/>
                </a:solidFill>
                <a:latin typeface="Arial"/>
              </a:rPr>
              <a:pPr>
                <a:defRPr/>
              </a:pPr>
              <a:t>‹#›</a:t>
            </a:fld>
            <a:endParaRPr lang="en-US">
              <a:solidFill>
                <a:srgbClr val="1F5281"/>
              </a:solidFill>
              <a:latin typeface="Arial"/>
            </a:endParaRPr>
          </a:p>
        </p:txBody>
      </p:sp>
      <p:sp>
        <p:nvSpPr>
          <p:cNvPr id="2" name="Freeform 17"/>
          <p:cNvSpPr>
            <a:spLocks noEditPoints="1"/>
          </p:cNvSpPr>
          <p:nvPr/>
        </p:nvSpPr>
        <p:spPr bwMode="gray">
          <a:xfrm>
            <a:off x="395288" y="188913"/>
            <a:ext cx="1152525" cy="792162"/>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a:noFill/>
          </a:ln>
          <a:extLst>
            <a:ext uri="{91240B29-F687-4F45-9708-019B960494DF}">
              <a14:hiddenLine xmlns:a14="http://schemas.microsoft.com/office/drawing/2010/main" w="0">
                <a:solidFill>
                  <a:srgbClr val="B5B5B5"/>
                </a:solidFill>
                <a:prstDash val="solid"/>
                <a:round/>
                <a:headEnd/>
                <a:tailEnd/>
              </a14:hiddenLine>
            </a:ext>
          </a:extLst>
        </p:spPr>
        <p:txBody>
          <a:bodyPr/>
          <a:lstStyle/>
          <a:p>
            <a:endParaRPr lang="en-US">
              <a:solidFill>
                <a:srgbClr val="1F5281"/>
              </a:solidFill>
              <a:latin typeface="Arial"/>
            </a:endParaRPr>
          </a:p>
        </p:txBody>
      </p:sp>
      <p:sp>
        <p:nvSpPr>
          <p:cNvPr id="1031" name="Rectangle 2"/>
          <p:cNvSpPr>
            <a:spLocks noGrp="1" noChangeArrowheads="1"/>
          </p:cNvSpPr>
          <p:nvPr>
            <p:ph type="title"/>
          </p:nvPr>
        </p:nvSpPr>
        <p:spPr bwMode="black">
          <a:xfrm>
            <a:off x="457200" y="274638"/>
            <a:ext cx="8229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32" name="Line 16"/>
          <p:cNvSpPr>
            <a:spLocks noChangeShapeType="1"/>
          </p:cNvSpPr>
          <p:nvPr/>
        </p:nvSpPr>
        <p:spPr bwMode="gray">
          <a:xfrm>
            <a:off x="468314" y="981077"/>
            <a:ext cx="8275637" cy="9525"/>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1F5281"/>
              </a:solidFill>
              <a:latin typeface="Arial"/>
            </a:endParaRPr>
          </a:p>
        </p:txBody>
      </p:sp>
      <p:sp>
        <p:nvSpPr>
          <p:cNvPr id="1042" name="Rectangle 18"/>
          <p:cNvSpPr>
            <a:spLocks noGrp="1" noChangeArrowheads="1"/>
          </p:cNvSpPr>
          <p:nvPr>
            <p:ph type="dt" sz="half" idx="2"/>
          </p:nvPr>
        </p:nvSpPr>
        <p:spPr bwMode="auto">
          <a:xfrm>
            <a:off x="381000" y="6629400"/>
            <a:ext cx="2514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750" b="1">
                <a:latin typeface="+mj-lt"/>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580046392"/>
      </p:ext>
    </p:extLst>
  </p:cSld>
  <p:clrMap bg1="lt1" tx1="dk1" bg2="lt2" tx2="dk2" accent1="accent1" accent2="accent2" accent3="accent3" accent4="accent4" accent5="accent5" accent6="accent6" hlink="hlink" folHlink="folHlink"/>
  <p:sldLayoutIdLst>
    <p:sldLayoutId id="2147483944" r:id="rId1"/>
    <p:sldLayoutId id="2147483945" r:id="rId2"/>
    <p:sldLayoutId id="2147483946" r:id="rId3"/>
    <p:sldLayoutId id="2147483947" r:id="rId4"/>
    <p:sldLayoutId id="2147483948" r:id="rId5"/>
    <p:sldLayoutId id="2147483949" r:id="rId6"/>
    <p:sldLayoutId id="2147483950" r:id="rId7"/>
    <p:sldLayoutId id="2147483951" r:id="rId8"/>
    <p:sldLayoutId id="2147483952" r:id="rId9"/>
    <p:sldLayoutId id="2147483953" r:id="rId10"/>
    <p:sldLayoutId id="2147483954" r:id="rId11"/>
    <p:sldLayoutId id="2147483955" r:id="rId12"/>
    <p:sldLayoutId id="2147483956" r:id="rId13"/>
    <p:sldLayoutId id="2147483957" r:id="rId14"/>
  </p:sldLayoutIdLst>
  <p:hf sldNum="0" hdr="0"/>
  <p:txStyles>
    <p:titleStyle>
      <a:lvl1pPr algn="r" rtl="0" eaLnBrk="0" fontAlgn="base" hangingPunct="0">
        <a:spcBef>
          <a:spcPct val="0"/>
        </a:spcBef>
        <a:spcAft>
          <a:spcPct val="0"/>
        </a:spcAft>
        <a:defRPr sz="2100" b="1" i="1" kern="1200">
          <a:solidFill>
            <a:srgbClr val="1F5281"/>
          </a:solidFill>
          <a:latin typeface="+mj-lt"/>
          <a:ea typeface="+mj-ea"/>
          <a:cs typeface="+mj-cs"/>
        </a:defRPr>
      </a:lvl1pPr>
      <a:lvl2pPr algn="r" rtl="0" eaLnBrk="0" fontAlgn="base" hangingPunct="0">
        <a:spcBef>
          <a:spcPct val="0"/>
        </a:spcBef>
        <a:spcAft>
          <a:spcPct val="0"/>
        </a:spcAft>
        <a:defRPr sz="2100" b="1" i="1">
          <a:solidFill>
            <a:srgbClr val="1F5281"/>
          </a:solidFill>
          <a:latin typeface="Verdana" panose="020B0604030504040204" pitchFamily="34" charset="0"/>
        </a:defRPr>
      </a:lvl2pPr>
      <a:lvl3pPr algn="r" rtl="0" eaLnBrk="0" fontAlgn="base" hangingPunct="0">
        <a:spcBef>
          <a:spcPct val="0"/>
        </a:spcBef>
        <a:spcAft>
          <a:spcPct val="0"/>
        </a:spcAft>
        <a:defRPr sz="2100" b="1" i="1">
          <a:solidFill>
            <a:srgbClr val="1F5281"/>
          </a:solidFill>
          <a:latin typeface="Verdana" panose="020B0604030504040204" pitchFamily="34" charset="0"/>
        </a:defRPr>
      </a:lvl3pPr>
      <a:lvl4pPr algn="r" rtl="0" eaLnBrk="0" fontAlgn="base" hangingPunct="0">
        <a:spcBef>
          <a:spcPct val="0"/>
        </a:spcBef>
        <a:spcAft>
          <a:spcPct val="0"/>
        </a:spcAft>
        <a:defRPr sz="2100" b="1" i="1">
          <a:solidFill>
            <a:srgbClr val="1F5281"/>
          </a:solidFill>
          <a:latin typeface="Verdana" panose="020B0604030504040204" pitchFamily="34" charset="0"/>
        </a:defRPr>
      </a:lvl4pPr>
      <a:lvl5pPr algn="r" rtl="0" eaLnBrk="0" fontAlgn="base" hangingPunct="0">
        <a:spcBef>
          <a:spcPct val="0"/>
        </a:spcBef>
        <a:spcAft>
          <a:spcPct val="0"/>
        </a:spcAft>
        <a:defRPr sz="2100" b="1" i="1">
          <a:solidFill>
            <a:srgbClr val="1F5281"/>
          </a:solidFill>
          <a:latin typeface="Verdana" panose="020B0604030504040204" pitchFamily="34" charset="0"/>
        </a:defRPr>
      </a:lvl5pPr>
      <a:lvl6pPr marL="342900" algn="r" rtl="0" eaLnBrk="1" fontAlgn="base" hangingPunct="1">
        <a:spcBef>
          <a:spcPct val="0"/>
        </a:spcBef>
        <a:spcAft>
          <a:spcPct val="0"/>
        </a:spcAft>
        <a:defRPr sz="2100" b="1" i="1">
          <a:solidFill>
            <a:srgbClr val="1F5281"/>
          </a:solidFill>
          <a:latin typeface="Verdana" panose="020B0604030504040204" pitchFamily="34" charset="0"/>
        </a:defRPr>
      </a:lvl6pPr>
      <a:lvl7pPr marL="685800" algn="r" rtl="0" eaLnBrk="1" fontAlgn="base" hangingPunct="1">
        <a:spcBef>
          <a:spcPct val="0"/>
        </a:spcBef>
        <a:spcAft>
          <a:spcPct val="0"/>
        </a:spcAft>
        <a:defRPr sz="2100" b="1" i="1">
          <a:solidFill>
            <a:srgbClr val="1F5281"/>
          </a:solidFill>
          <a:latin typeface="Verdana" panose="020B0604030504040204" pitchFamily="34" charset="0"/>
        </a:defRPr>
      </a:lvl7pPr>
      <a:lvl8pPr marL="1028700" algn="r" rtl="0" eaLnBrk="1" fontAlgn="base" hangingPunct="1">
        <a:spcBef>
          <a:spcPct val="0"/>
        </a:spcBef>
        <a:spcAft>
          <a:spcPct val="0"/>
        </a:spcAft>
        <a:defRPr sz="2100" b="1" i="1">
          <a:solidFill>
            <a:srgbClr val="1F5281"/>
          </a:solidFill>
          <a:latin typeface="Verdana" panose="020B0604030504040204" pitchFamily="34" charset="0"/>
        </a:defRPr>
      </a:lvl8pPr>
      <a:lvl9pPr marL="1371600" algn="r" rtl="0" eaLnBrk="1" fontAlgn="base" hangingPunct="1">
        <a:spcBef>
          <a:spcPct val="0"/>
        </a:spcBef>
        <a:spcAft>
          <a:spcPct val="0"/>
        </a:spcAft>
        <a:defRPr sz="2100" b="1" i="1">
          <a:solidFill>
            <a:srgbClr val="1F5281"/>
          </a:solidFill>
          <a:latin typeface="Verdana" panose="020B0604030504040204" pitchFamily="34" charset="0"/>
        </a:defRPr>
      </a:lvl9pPr>
    </p:titleStyle>
    <p:bodyStyle>
      <a:lvl1pPr marL="257175" indent="-257175" algn="l" rtl="0" eaLnBrk="0" fontAlgn="base" hangingPunct="0">
        <a:spcBef>
          <a:spcPct val="20000"/>
        </a:spcBef>
        <a:spcAft>
          <a:spcPct val="0"/>
        </a:spcAft>
        <a:buClr>
          <a:schemeClr val="hlink"/>
        </a:buClr>
        <a:buFont typeface="Wingdings" panose="05000000000000000000" pitchFamily="2" charset="2"/>
        <a:buChar char="v"/>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1"/>
        </a:buClr>
        <a:buFont typeface="Wingdings" panose="05000000000000000000" pitchFamily="2" charset="2"/>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lr>
          <a:schemeClr val="tx1"/>
        </a:buClr>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1.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6.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le 4"/>
          <p:cNvSpPr/>
          <p:nvPr/>
        </p:nvSpPr>
        <p:spPr>
          <a:xfrm>
            <a:off x="929106" y="1219200"/>
            <a:ext cx="7315200" cy="1752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KHOA CHÍNH TRỊ - LUẬT</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BỘ MÔN CHỦ NGHĨA MÁC-LÊNIN</a:t>
            </a:r>
          </a:p>
        </p:txBody>
      </p:sp>
      <p:sp>
        <p:nvSpPr>
          <p:cNvPr id="7" name="Rounded Rectangle 6"/>
          <p:cNvSpPr/>
          <p:nvPr/>
        </p:nvSpPr>
        <p:spPr>
          <a:xfrm>
            <a:off x="914398" y="3284984"/>
            <a:ext cx="7315200" cy="272937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BÀI GIẢNG MÔN</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TRIẾT HỌC MÁC-LÊNIN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Perpetua"/>
                <a:ea typeface="+mn-ea"/>
                <a:cs typeface="+mn-cs"/>
              </a:rPr>
              <a:t>(DÀNH CHO HV CAO HỌC VÀ NGHIÊN CỨU SINH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Perpetua"/>
                <a:ea typeface="+mn-ea"/>
                <a:cs typeface="+mn-cs"/>
              </a:rPr>
              <a:t>CÁC NGÀNH KHOA HỌC XÃ  HỘI VÀ NHÂN VĂN)</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2" name="Hình ảnh 1">
            <a:extLst>
              <a:ext uri="{FF2B5EF4-FFF2-40B4-BE49-F238E27FC236}">
                <a16:creationId xmlns:a16="http://schemas.microsoft.com/office/drawing/2014/main" id="{527BAE0B-6958-554E-E3FD-1E325466DF7E}"/>
              </a:ext>
            </a:extLst>
          </p:cNvPr>
          <p:cNvPicPr>
            <a:picLocks noChangeAspect="1"/>
          </p:cNvPicPr>
          <p:nvPr/>
        </p:nvPicPr>
        <p:blipFill>
          <a:blip r:embed="rId3"/>
          <a:stretch>
            <a:fillRect/>
          </a:stretch>
        </p:blipFill>
        <p:spPr>
          <a:xfrm>
            <a:off x="-1" y="76200"/>
            <a:ext cx="9143999" cy="1143000"/>
          </a:xfrm>
          <a:prstGeom prst="rect">
            <a:avLst/>
          </a:prstGeom>
        </p:spPr>
      </p:pic>
    </p:spTree>
    <p:extLst>
      <p:ext uri="{BB962C8B-B14F-4D97-AF65-F5344CB8AC3E}">
        <p14:creationId xmlns:p14="http://schemas.microsoft.com/office/powerpoint/2010/main" val="2180139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014290109"/>
              </p:ext>
            </p:extLst>
          </p:nvPr>
        </p:nvGraphicFramePr>
        <p:xfrm>
          <a:off x="395536" y="1110804"/>
          <a:ext cx="8424936" cy="5428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507" name="Title 1"/>
          <p:cNvSpPr>
            <a:spLocks noGrp="1" noChangeArrowheads="1"/>
          </p:cNvSpPr>
          <p:nvPr>
            <p:ph type="title" idx="4294967295"/>
          </p:nvPr>
        </p:nvSpPr>
        <p:spPr>
          <a:xfrm>
            <a:off x="395536" y="116632"/>
            <a:ext cx="8208912" cy="994172"/>
          </a:xfrm>
        </p:spPr>
        <p:txBody>
          <a:bodyPr/>
          <a:lstStyle/>
          <a:p>
            <a:pPr latinLnBrk="0"/>
            <a:r>
              <a:rPr lang="en-US" sz="2000" dirty="0"/>
              <a:t>2. </a:t>
            </a:r>
            <a:r>
              <a:rPr lang="en-US" sz="2000" dirty="0" err="1"/>
              <a:t>Nội</a:t>
            </a:r>
            <a:r>
              <a:rPr lang="en-US" sz="2000" dirty="0"/>
              <a:t> dung </a:t>
            </a:r>
            <a:r>
              <a:rPr lang="en-US" sz="2000" dirty="0" err="1"/>
              <a:t>bản</a:t>
            </a:r>
            <a:r>
              <a:rPr lang="en-US" sz="2000" dirty="0"/>
              <a:t> </a:t>
            </a:r>
            <a:r>
              <a:rPr lang="en-US" sz="2000" dirty="0" err="1"/>
              <a:t>thể</a:t>
            </a:r>
            <a:r>
              <a:rPr lang="en-US" sz="2000" dirty="0"/>
              <a:t> </a:t>
            </a:r>
            <a:r>
              <a:rPr lang="en-US" sz="2000" dirty="0" err="1"/>
              <a:t>luận</a:t>
            </a:r>
            <a:r>
              <a:rPr lang="en-US" sz="2000" dirty="0"/>
              <a:t> </a:t>
            </a:r>
            <a:r>
              <a:rPr lang="en-US" sz="2000" dirty="0" err="1"/>
              <a:t>của</a:t>
            </a:r>
            <a:r>
              <a:rPr lang="en-US" sz="2000" dirty="0"/>
              <a:t> </a:t>
            </a:r>
            <a:r>
              <a:rPr lang="en-US" sz="2000" dirty="0" err="1"/>
              <a:t>triết</a:t>
            </a:r>
            <a:r>
              <a:rPr lang="en-US" sz="2000" dirty="0"/>
              <a:t> </a:t>
            </a:r>
            <a:r>
              <a:rPr lang="en-US" sz="2000" dirty="0" err="1"/>
              <a:t>học</a:t>
            </a:r>
            <a:r>
              <a:rPr lang="en-US" sz="2000" dirty="0"/>
              <a:t> </a:t>
            </a:r>
            <a:r>
              <a:rPr lang="en-US" sz="2000" dirty="0" err="1"/>
              <a:t>Mác-Lênin</a:t>
            </a:r>
            <a:endParaRPr lang="en-US" sz="2000" dirty="0"/>
          </a:p>
        </p:txBody>
      </p:sp>
    </p:spTree>
    <p:extLst>
      <p:ext uri="{BB962C8B-B14F-4D97-AF65-F5344CB8AC3E}">
        <p14:creationId xmlns:p14="http://schemas.microsoft.com/office/powerpoint/2010/main" val="2861541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AutoShape 2"/>
          <p:cNvSpPr>
            <a:spLocks noGrp="1" noChangeArrowheads="1"/>
          </p:cNvSpPr>
          <p:nvPr>
            <p:ph type="title"/>
          </p:nvPr>
        </p:nvSpPr>
        <p:spPr>
          <a:xfrm>
            <a:off x="1494236" y="857250"/>
            <a:ext cx="6506765" cy="757238"/>
          </a:xfrm>
        </p:spPr>
        <p:txBody>
          <a:bodyPr/>
          <a:lstStyle/>
          <a:p>
            <a:pPr algn="ctr" eaLnBrk="1" hangingPunct="1"/>
            <a:r>
              <a:rPr lang="en-US" sz="2400" i="0" dirty="0">
                <a:solidFill>
                  <a:srgbClr val="FF0000"/>
                </a:solidFill>
                <a:latin typeface="Times New Roman" panose="02020603050405020304" pitchFamily="18" charset="0"/>
              </a:rPr>
              <a:t>. </a:t>
            </a:r>
            <a:r>
              <a:rPr lang="en-US" sz="2400" i="0" dirty="0" err="1">
                <a:solidFill>
                  <a:srgbClr val="FF0000"/>
                </a:solidFill>
                <a:latin typeface="Times New Roman" panose="02020603050405020304" pitchFamily="18" charset="0"/>
              </a:rPr>
              <a:t>Tính</a:t>
            </a:r>
            <a:r>
              <a:rPr lang="en-US" sz="2400" i="0" dirty="0">
                <a:solidFill>
                  <a:srgbClr val="FF0000"/>
                </a:solidFill>
                <a:latin typeface="Times New Roman" panose="02020603050405020304" pitchFamily="18" charset="0"/>
              </a:rPr>
              <a:t> </a:t>
            </a:r>
            <a:r>
              <a:rPr lang="en-US" sz="2400" i="0" dirty="0" err="1">
                <a:solidFill>
                  <a:srgbClr val="FF0000"/>
                </a:solidFill>
                <a:latin typeface="Times New Roman" panose="02020603050405020304" pitchFamily="18" charset="0"/>
              </a:rPr>
              <a:t>thống</a:t>
            </a:r>
            <a:r>
              <a:rPr lang="en-US" sz="2400" i="0" dirty="0">
                <a:solidFill>
                  <a:srgbClr val="FF0000"/>
                </a:solidFill>
                <a:latin typeface="Times New Roman" panose="02020603050405020304" pitchFamily="18" charset="0"/>
              </a:rPr>
              <a:t> </a:t>
            </a:r>
            <a:r>
              <a:rPr lang="en-US" sz="2400" i="0" dirty="0" err="1">
                <a:solidFill>
                  <a:srgbClr val="FF0000"/>
                </a:solidFill>
                <a:latin typeface="Times New Roman" panose="02020603050405020304" pitchFamily="18" charset="0"/>
              </a:rPr>
              <a:t>nhất</a:t>
            </a:r>
            <a:r>
              <a:rPr lang="en-US" sz="2400" i="0" dirty="0">
                <a:solidFill>
                  <a:srgbClr val="FF0000"/>
                </a:solidFill>
                <a:latin typeface="Times New Roman" panose="02020603050405020304" pitchFamily="18" charset="0"/>
              </a:rPr>
              <a:t> </a:t>
            </a:r>
            <a:r>
              <a:rPr lang="en-US" sz="2400" i="0" dirty="0" err="1">
                <a:solidFill>
                  <a:srgbClr val="FF0000"/>
                </a:solidFill>
                <a:latin typeface="Times New Roman" panose="02020603050405020304" pitchFamily="18" charset="0"/>
              </a:rPr>
              <a:t>vật</a:t>
            </a:r>
            <a:r>
              <a:rPr lang="en-US" sz="2400" i="0" dirty="0">
                <a:solidFill>
                  <a:srgbClr val="FF0000"/>
                </a:solidFill>
                <a:latin typeface="Times New Roman" panose="02020603050405020304" pitchFamily="18" charset="0"/>
              </a:rPr>
              <a:t> </a:t>
            </a:r>
            <a:r>
              <a:rPr lang="en-US" sz="2400" i="0" dirty="0" err="1">
                <a:solidFill>
                  <a:srgbClr val="FF0000"/>
                </a:solidFill>
                <a:latin typeface="Times New Roman" panose="02020603050405020304" pitchFamily="18" charset="0"/>
              </a:rPr>
              <a:t>chất</a:t>
            </a:r>
            <a:r>
              <a:rPr lang="en-US" sz="2400" i="0" dirty="0">
                <a:solidFill>
                  <a:srgbClr val="FF0000"/>
                </a:solidFill>
                <a:latin typeface="Times New Roman" panose="02020603050405020304" pitchFamily="18" charset="0"/>
              </a:rPr>
              <a:t> </a:t>
            </a:r>
            <a:r>
              <a:rPr lang="en-US" sz="2400" i="0" dirty="0" err="1">
                <a:solidFill>
                  <a:srgbClr val="FF0000"/>
                </a:solidFill>
                <a:latin typeface="Times New Roman" panose="02020603050405020304" pitchFamily="18" charset="0"/>
              </a:rPr>
              <a:t>của</a:t>
            </a:r>
            <a:r>
              <a:rPr lang="en-US" sz="2400" i="0" dirty="0">
                <a:solidFill>
                  <a:srgbClr val="FF0000"/>
                </a:solidFill>
                <a:latin typeface="Times New Roman" panose="02020603050405020304" pitchFamily="18" charset="0"/>
              </a:rPr>
              <a:t> </a:t>
            </a:r>
            <a:r>
              <a:rPr lang="en-US" sz="2400" i="0" dirty="0" err="1">
                <a:solidFill>
                  <a:srgbClr val="FF0000"/>
                </a:solidFill>
                <a:latin typeface="Times New Roman" panose="02020603050405020304" pitchFamily="18" charset="0"/>
              </a:rPr>
              <a:t>thế</a:t>
            </a:r>
            <a:r>
              <a:rPr lang="en-US" sz="2400" i="0" dirty="0">
                <a:solidFill>
                  <a:srgbClr val="FF0000"/>
                </a:solidFill>
                <a:latin typeface="Times New Roman" panose="02020603050405020304" pitchFamily="18" charset="0"/>
              </a:rPr>
              <a:t> </a:t>
            </a:r>
            <a:r>
              <a:rPr lang="en-US" sz="2400" i="0" dirty="0" err="1">
                <a:solidFill>
                  <a:srgbClr val="FF0000"/>
                </a:solidFill>
                <a:latin typeface="Times New Roman" panose="02020603050405020304" pitchFamily="18" charset="0"/>
              </a:rPr>
              <a:t>giới</a:t>
            </a:r>
            <a:endParaRPr lang="en-US" sz="2400" i="0" dirty="0">
              <a:solidFill>
                <a:srgbClr val="FF0000"/>
              </a:solidFill>
              <a:latin typeface="Times New Roman" panose="02020603050405020304" pitchFamily="18" charset="0"/>
            </a:endParaRPr>
          </a:p>
        </p:txBody>
      </p:sp>
      <p:grpSp>
        <p:nvGrpSpPr>
          <p:cNvPr id="56323" name="Group 3"/>
          <p:cNvGrpSpPr>
            <a:grpSpLocks/>
          </p:cNvGrpSpPr>
          <p:nvPr/>
        </p:nvGrpSpPr>
        <p:grpSpPr bwMode="auto">
          <a:xfrm>
            <a:off x="1493395" y="2949009"/>
            <a:ext cx="6155531" cy="2787995"/>
            <a:chOff x="468213" y="2205037"/>
            <a:chExt cx="8208468" cy="4090984"/>
          </a:xfrm>
        </p:grpSpPr>
        <p:sp>
          <p:nvSpPr>
            <p:cNvPr id="56327" name="Oval 3"/>
            <p:cNvSpPr>
              <a:spLocks noChangeArrowheads="1"/>
            </p:cNvSpPr>
            <p:nvPr/>
          </p:nvSpPr>
          <p:spPr bwMode="auto">
            <a:xfrm>
              <a:off x="3132138" y="2852738"/>
              <a:ext cx="2735262" cy="1851025"/>
            </a:xfrm>
            <a:prstGeom prst="ellipse">
              <a:avLst/>
            </a:prstGeom>
            <a:solidFill>
              <a:srgbClr val="FF0000"/>
            </a:solidFill>
            <a:ln w="9525">
              <a:solidFill>
                <a:schemeClr val="tx1"/>
              </a:solidFill>
              <a:round/>
              <a:headEnd/>
              <a:tailEnd/>
            </a:ln>
          </p:spPr>
          <p:txBody>
            <a:bodyPr wrap="none"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ClrTx/>
                <a:buFontTx/>
                <a:buNone/>
              </a:pPr>
              <a:r>
                <a:rPr lang="en-US" sz="1800" b="1">
                  <a:solidFill>
                    <a:srgbClr val="FFFFFF"/>
                  </a:solidFill>
                  <a:cs typeface="Arial" panose="020B0604020202020204" pitchFamily="34" charset="0"/>
                </a:rPr>
                <a:t>Thế giới thống </a:t>
              </a:r>
            </a:p>
            <a:p>
              <a:pPr algn="ctr" fontAlgn="base">
                <a:spcBef>
                  <a:spcPct val="0"/>
                </a:spcBef>
                <a:spcAft>
                  <a:spcPct val="0"/>
                </a:spcAft>
                <a:buClrTx/>
                <a:buFontTx/>
                <a:buNone/>
              </a:pPr>
              <a:r>
                <a:rPr lang="en-US" sz="1800" b="1">
                  <a:solidFill>
                    <a:srgbClr val="FFFFFF"/>
                  </a:solidFill>
                  <a:cs typeface="Arial" panose="020B0604020202020204" pitchFamily="34" charset="0"/>
                </a:rPr>
                <a:t>nhất ở tính </a:t>
              </a:r>
            </a:p>
            <a:p>
              <a:pPr algn="ctr" fontAlgn="base">
                <a:spcBef>
                  <a:spcPct val="0"/>
                </a:spcBef>
                <a:spcAft>
                  <a:spcPct val="0"/>
                </a:spcAft>
                <a:buClrTx/>
                <a:buFontTx/>
                <a:buNone/>
              </a:pPr>
              <a:r>
                <a:rPr lang="en-US" sz="1800" b="1">
                  <a:solidFill>
                    <a:srgbClr val="FFFFFF"/>
                  </a:solidFill>
                  <a:cs typeface="Arial" panose="020B0604020202020204" pitchFamily="34" charset="0"/>
                </a:rPr>
                <a:t>vật chất</a:t>
              </a:r>
            </a:p>
          </p:txBody>
        </p:sp>
        <p:sp>
          <p:nvSpPr>
            <p:cNvPr id="9" name="Rectangle 7"/>
            <p:cNvSpPr>
              <a:spLocks noChangeArrowheads="1"/>
            </p:cNvSpPr>
            <p:nvPr/>
          </p:nvSpPr>
          <p:spPr bwMode="auto">
            <a:xfrm>
              <a:off x="468213" y="5066082"/>
              <a:ext cx="8208468" cy="1229939"/>
            </a:xfrm>
            <a:prstGeom prst="rect">
              <a:avLst/>
            </a:prstGeom>
            <a:solidFill>
              <a:srgbClr val="FFFF00"/>
            </a:solidFill>
            <a:ln w="9525">
              <a:solidFill>
                <a:schemeClr val="tx1"/>
              </a:solidFill>
              <a:miter lim="800000"/>
              <a:headEnd/>
              <a:tailEnd/>
            </a:ln>
            <a:effectLst/>
          </p:spPr>
          <p:txBody>
            <a:bodyPr wrap="none" anchor="ctr"/>
            <a:lstStyle/>
            <a:p>
              <a:pPr algn="ctr" fontAlgn="base">
                <a:spcBef>
                  <a:spcPct val="0"/>
                </a:spcBef>
                <a:spcAft>
                  <a:spcPct val="0"/>
                </a:spcAft>
                <a:defRPr/>
              </a:pPr>
              <a:endParaRPr lang="en-US" sz="1500" b="1" dirty="0">
                <a:solidFill>
                  <a:srgbClr val="FFFFFF"/>
                </a:solidFill>
                <a:effectLst>
                  <a:outerShdw blurRad="38100" dist="38100" dir="2700000" algn="tl">
                    <a:srgbClr val="000000"/>
                  </a:outerShdw>
                </a:effectLst>
              </a:endParaRPr>
            </a:p>
            <a:p>
              <a:pPr algn="ctr" fontAlgn="base">
                <a:spcBef>
                  <a:spcPct val="0"/>
                </a:spcBef>
                <a:spcAft>
                  <a:spcPct val="0"/>
                </a:spcAft>
                <a:defRPr/>
              </a:pP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Định</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luật</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bảo</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toàn</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và</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chuyển</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hoá</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năng</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lượng</a:t>
              </a:r>
              <a:r>
                <a:rPr lang="en-US" b="1" dirty="0">
                  <a:solidFill>
                    <a:srgbClr val="000000"/>
                  </a:solidFill>
                  <a:latin typeface="Times New Roman" panose="02020603050405020304" pitchFamily="18" charset="0"/>
                  <a:cs typeface="Times New Roman" panose="02020603050405020304" pitchFamily="18" charset="0"/>
                </a:rPr>
                <a:t> </a:t>
              </a:r>
            </a:p>
            <a:p>
              <a:pPr algn="ctr" fontAlgn="base">
                <a:spcBef>
                  <a:spcPct val="0"/>
                </a:spcBef>
                <a:spcAft>
                  <a:spcPct val="0"/>
                </a:spcAft>
                <a:defRPr/>
              </a:pP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Thuyết</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tiến</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hoá</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các</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loài</a:t>
              </a:r>
              <a:r>
                <a:rPr lang="en-US" b="1"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Thuyết</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tế</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bào</a:t>
              </a:r>
              <a:r>
                <a:rPr lang="en-US" b="1" dirty="0">
                  <a:solidFill>
                    <a:srgbClr val="000000"/>
                  </a:solidFill>
                  <a:latin typeface="Times New Roman" panose="02020603050405020304" pitchFamily="18" charset="0"/>
                  <a:cs typeface="Times New Roman" panose="02020603050405020304" pitchFamily="18" charset="0"/>
                </a:rPr>
                <a:t> </a:t>
              </a:r>
            </a:p>
            <a:p>
              <a:pPr algn="ctr" fontAlgn="base">
                <a:spcBef>
                  <a:spcPct val="0"/>
                </a:spcBef>
                <a:spcAft>
                  <a:spcPct val="0"/>
                </a:spcAft>
                <a:defRPr/>
              </a:pP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Những</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thành</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tựu</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khoa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học</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đương</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thời</a:t>
              </a:r>
              <a:r>
                <a:rPr lang="en-US" b="1" dirty="0">
                  <a:solidFill>
                    <a:srgbClr val="000000"/>
                  </a:solidFill>
                  <a:latin typeface="Times New Roman" panose="02020603050405020304" pitchFamily="18" charset="0"/>
                  <a:cs typeface="Times New Roman" panose="02020603050405020304" pitchFamily="18" charset="0"/>
                </a:rPr>
                <a:t> </a:t>
              </a:r>
            </a:p>
            <a:p>
              <a:pPr algn="ctr" fontAlgn="base">
                <a:spcBef>
                  <a:spcPct val="0"/>
                </a:spcBef>
                <a:spcAft>
                  <a:spcPct val="0"/>
                </a:spcAft>
                <a:defRPr/>
              </a:pPr>
              <a:endParaRPr lang="en-US" b="1" dirty="0">
                <a:solidFill>
                  <a:srgbClr val="000000"/>
                </a:solidFill>
                <a:latin typeface="Times New Roman" panose="02020603050405020304" pitchFamily="18" charset="0"/>
                <a:cs typeface="Times New Roman" panose="02020603050405020304" pitchFamily="18" charset="0"/>
              </a:endParaRPr>
            </a:p>
          </p:txBody>
        </p:sp>
        <p:sp>
          <p:nvSpPr>
            <p:cNvPr id="10" name="AutoShape 8"/>
            <p:cNvSpPr>
              <a:spLocks noChangeArrowheads="1"/>
            </p:cNvSpPr>
            <p:nvPr/>
          </p:nvSpPr>
          <p:spPr bwMode="auto">
            <a:xfrm>
              <a:off x="4067555" y="4704439"/>
              <a:ext cx="863715" cy="375620"/>
            </a:xfrm>
            <a:prstGeom prst="upArrow">
              <a:avLst>
                <a:gd name="adj1" fmla="val 50000"/>
                <a:gd name="adj2" fmla="val 25000"/>
              </a:avLst>
            </a:prstGeom>
            <a:solidFill>
              <a:schemeClr val="accent4">
                <a:lumMod val="60000"/>
                <a:lumOff val="40000"/>
              </a:schemeClr>
            </a:solidFill>
            <a:ln w="9525">
              <a:solidFill>
                <a:srgbClr val="0070C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defRPr/>
              </a:pPr>
              <a:endParaRPr lang="en-US" sz="1350">
                <a:solidFill>
                  <a:srgbClr val="FFFFFF"/>
                </a:solidFill>
              </a:endParaRPr>
            </a:p>
          </p:txBody>
        </p:sp>
        <p:sp>
          <p:nvSpPr>
            <p:cNvPr id="56330" name="Line 9"/>
            <p:cNvSpPr>
              <a:spLocks noChangeShapeType="1"/>
            </p:cNvSpPr>
            <p:nvPr/>
          </p:nvSpPr>
          <p:spPr bwMode="auto">
            <a:xfrm flipV="1">
              <a:off x="4500563" y="2205038"/>
              <a:ext cx="0" cy="647700"/>
            </a:xfrm>
            <a:prstGeom prst="line">
              <a:avLst/>
            </a:prstGeom>
            <a:noFill/>
            <a:ln w="38100">
              <a:solidFill>
                <a:srgbClr val="0070C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1F5281"/>
                </a:solidFill>
              </a:endParaRPr>
            </a:p>
          </p:txBody>
        </p:sp>
        <p:sp>
          <p:nvSpPr>
            <p:cNvPr id="56331" name="Line 10"/>
            <p:cNvSpPr>
              <a:spLocks noChangeShapeType="1"/>
            </p:cNvSpPr>
            <p:nvPr/>
          </p:nvSpPr>
          <p:spPr bwMode="auto">
            <a:xfrm flipH="1" flipV="1">
              <a:off x="1655495" y="2205037"/>
              <a:ext cx="2845068" cy="647698"/>
            </a:xfrm>
            <a:prstGeom prst="line">
              <a:avLst/>
            </a:prstGeom>
            <a:noFill/>
            <a:ln w="38100">
              <a:solidFill>
                <a:srgbClr val="0070C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1F5281"/>
                </a:solidFill>
              </a:endParaRPr>
            </a:p>
          </p:txBody>
        </p:sp>
        <p:sp>
          <p:nvSpPr>
            <p:cNvPr id="56332" name="Line 11"/>
            <p:cNvSpPr>
              <a:spLocks noChangeShapeType="1"/>
            </p:cNvSpPr>
            <p:nvPr/>
          </p:nvSpPr>
          <p:spPr bwMode="auto">
            <a:xfrm flipV="1">
              <a:off x="4500563" y="2205037"/>
              <a:ext cx="2664935" cy="647701"/>
            </a:xfrm>
            <a:prstGeom prst="line">
              <a:avLst/>
            </a:prstGeom>
            <a:noFill/>
            <a:ln w="38100">
              <a:solidFill>
                <a:srgbClr val="0070C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1F5281"/>
                </a:solidFill>
              </a:endParaRPr>
            </a:p>
          </p:txBody>
        </p:sp>
      </p:grpSp>
      <p:sp>
        <p:nvSpPr>
          <p:cNvPr id="3" name="Rectangle 2"/>
          <p:cNvSpPr/>
          <p:nvPr/>
        </p:nvSpPr>
        <p:spPr>
          <a:xfrm>
            <a:off x="196560" y="1700326"/>
            <a:ext cx="2134440" cy="2485068"/>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1.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Chỉ</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có</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một</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thế</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giới</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duy</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nhất</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và</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thống</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nhất</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là</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thế</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giới</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vật</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chất</a:t>
            </a:r>
            <a:endPar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
        <p:nvSpPr>
          <p:cNvPr id="25" name="Rectangle 24"/>
          <p:cNvSpPr/>
          <p:nvPr/>
        </p:nvSpPr>
        <p:spPr>
          <a:xfrm>
            <a:off x="6515691" y="1749477"/>
            <a:ext cx="2186254" cy="228563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2.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Mọi</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bộ</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phận</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của</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thế</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giới</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có</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mối</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quan</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hệ</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vật</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chất</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thống</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nhất</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với</a:t>
            </a:r>
            <a:r>
              <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FFFF"/>
                </a:solidFill>
                <a:latin typeface="Tahoma" panose="020B0604030504040204" pitchFamily="34" charset="0"/>
                <a:ea typeface="Tahoma" panose="020B0604030504040204" pitchFamily="34" charset="0"/>
                <a:cs typeface="Tahoma" panose="020B0604030504040204" pitchFamily="34" charset="0"/>
              </a:rPr>
              <a:t>nhau</a:t>
            </a:r>
            <a:endParaRPr lang="en-US" sz="21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
        <p:nvSpPr>
          <p:cNvPr id="26" name="Rounded Rectangle 25"/>
          <p:cNvSpPr/>
          <p:nvPr/>
        </p:nvSpPr>
        <p:spPr>
          <a:xfrm>
            <a:off x="3168255" y="1614488"/>
            <a:ext cx="2645569" cy="1334061"/>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b="1" dirty="0">
                <a:solidFill>
                  <a:srgbClr val="000000"/>
                </a:solidFill>
                <a:latin typeface="Tahoma" panose="020B0604030504040204" pitchFamily="34" charset="0"/>
                <a:ea typeface="Tahoma" panose="020B0604030504040204" pitchFamily="34" charset="0"/>
                <a:cs typeface="Tahoma" panose="020B0604030504040204" pitchFamily="34" charset="0"/>
              </a:rPr>
              <a:t>3. </a:t>
            </a:r>
            <a:r>
              <a:rPr lang="en-US" b="1" dirty="0" err="1">
                <a:solidFill>
                  <a:srgbClr val="000000"/>
                </a:solidFill>
                <a:latin typeface="Tahoma" panose="020B0604030504040204" pitchFamily="34" charset="0"/>
                <a:ea typeface="Tahoma" panose="020B0604030504040204" pitchFamily="34" charset="0"/>
                <a:cs typeface="Tahoma" panose="020B0604030504040204" pitchFamily="34" charset="0"/>
              </a:rPr>
              <a:t>Thế</a:t>
            </a:r>
            <a:r>
              <a:rPr lang="en-US"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000000"/>
                </a:solidFill>
                <a:latin typeface="Tahoma" panose="020B0604030504040204" pitchFamily="34" charset="0"/>
                <a:ea typeface="Tahoma" panose="020B0604030504040204" pitchFamily="34" charset="0"/>
                <a:cs typeface="Tahoma" panose="020B0604030504040204" pitchFamily="34" charset="0"/>
              </a:rPr>
              <a:t>giới</a:t>
            </a:r>
            <a:r>
              <a:rPr lang="en-US" b="1" dirty="0">
                <a:solidFill>
                  <a:srgbClr val="000000"/>
                </a:solidFill>
                <a:latin typeface="Tahoma" panose="020B0604030504040204" pitchFamily="34" charset="0"/>
                <a:ea typeface="Tahoma" panose="020B0604030504040204" pitchFamily="34" charset="0"/>
                <a:cs typeface="Tahoma" panose="020B0604030504040204" pitchFamily="34" charset="0"/>
              </a:rPr>
              <a:t> VC </a:t>
            </a:r>
            <a:r>
              <a:rPr lang="en-US" b="1" dirty="0" err="1">
                <a:solidFill>
                  <a:srgbClr val="000000"/>
                </a:solidFill>
                <a:latin typeface="Tahoma" panose="020B0604030504040204" pitchFamily="34" charset="0"/>
                <a:ea typeface="Tahoma" panose="020B0604030504040204" pitchFamily="34" charset="0"/>
                <a:cs typeface="Tahoma" panose="020B0604030504040204" pitchFamily="34" charset="0"/>
              </a:rPr>
              <a:t>không</a:t>
            </a:r>
            <a:r>
              <a:rPr lang="en-US" b="1" dirty="0">
                <a:solidFill>
                  <a:srgbClr val="000000"/>
                </a:solidFill>
                <a:latin typeface="Tahoma" panose="020B0604030504040204" pitchFamily="34" charset="0"/>
                <a:ea typeface="Tahoma" panose="020B0604030504040204" pitchFamily="34" charset="0"/>
                <a:cs typeface="Tahoma" panose="020B0604030504040204" pitchFamily="34" charset="0"/>
              </a:rPr>
              <a:t> do </a:t>
            </a:r>
            <a:r>
              <a:rPr lang="en-US" b="1" dirty="0" err="1">
                <a:solidFill>
                  <a:srgbClr val="000000"/>
                </a:solidFill>
                <a:latin typeface="Tahoma" panose="020B0604030504040204" pitchFamily="34" charset="0"/>
                <a:ea typeface="Tahoma" panose="020B0604030504040204" pitchFamily="34" charset="0"/>
                <a:cs typeface="Tahoma" panose="020B0604030504040204" pitchFamily="34" charset="0"/>
              </a:rPr>
              <a:t>ai</a:t>
            </a:r>
            <a:r>
              <a:rPr lang="en-US"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000000"/>
                </a:solidFill>
                <a:latin typeface="Tahoma" panose="020B0604030504040204" pitchFamily="34" charset="0"/>
                <a:ea typeface="Tahoma" panose="020B0604030504040204" pitchFamily="34" charset="0"/>
                <a:cs typeface="Tahoma" panose="020B0604030504040204" pitchFamily="34" charset="0"/>
              </a:rPr>
              <a:t>sinh</a:t>
            </a:r>
            <a:r>
              <a:rPr lang="en-US"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000000"/>
                </a:solidFill>
                <a:latin typeface="Tahoma" panose="020B0604030504040204" pitchFamily="34" charset="0"/>
                <a:ea typeface="Tahoma" panose="020B0604030504040204" pitchFamily="34" charset="0"/>
                <a:cs typeface="Tahoma" panose="020B0604030504040204" pitchFamily="34" charset="0"/>
              </a:rPr>
              <a:t>ra</a:t>
            </a:r>
            <a:r>
              <a:rPr lang="en-US"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000000"/>
                </a:solidFill>
                <a:latin typeface="Tahoma" panose="020B0604030504040204" pitchFamily="34" charset="0"/>
                <a:ea typeface="Tahoma" panose="020B0604030504040204" pitchFamily="34" charset="0"/>
                <a:cs typeface="Tahoma" panose="020B0604030504040204" pitchFamily="34" charset="0"/>
              </a:rPr>
              <a:t>và</a:t>
            </a:r>
            <a:r>
              <a:rPr lang="en-US"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000000"/>
                </a:solidFill>
                <a:latin typeface="Tahoma" panose="020B0604030504040204" pitchFamily="34" charset="0"/>
                <a:ea typeface="Tahoma" panose="020B0604030504040204" pitchFamily="34" charset="0"/>
                <a:cs typeface="Tahoma" panose="020B0604030504040204" pitchFamily="34" charset="0"/>
              </a:rPr>
              <a:t>không</a:t>
            </a:r>
            <a:r>
              <a:rPr lang="en-US"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000000"/>
                </a:solidFill>
                <a:latin typeface="Tahoma" panose="020B0604030504040204" pitchFamily="34" charset="0"/>
                <a:ea typeface="Tahoma" panose="020B0604030504040204" pitchFamily="34" charset="0"/>
                <a:cs typeface="Tahoma" panose="020B0604030504040204" pitchFamily="34" charset="0"/>
              </a:rPr>
              <a:t>mất</a:t>
            </a:r>
            <a:r>
              <a:rPr lang="en-US"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000000"/>
                </a:solidFill>
                <a:latin typeface="Tahoma" panose="020B0604030504040204" pitchFamily="34" charset="0"/>
                <a:ea typeface="Tahoma" panose="020B0604030504040204" pitchFamily="34" charset="0"/>
                <a:cs typeface="Tahoma" panose="020B0604030504040204" pitchFamily="34" charset="0"/>
              </a:rPr>
              <a:t>đi</a:t>
            </a:r>
            <a:r>
              <a:rPr lang="en-US"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000000"/>
                </a:solidFill>
                <a:latin typeface="Tahoma" panose="020B0604030504040204" pitchFamily="34" charset="0"/>
                <a:ea typeface="Tahoma" panose="020B0604030504040204" pitchFamily="34" charset="0"/>
                <a:cs typeface="Tahoma" panose="020B0604030504040204" pitchFamily="34" charset="0"/>
              </a:rPr>
              <a:t>nó</a:t>
            </a:r>
            <a:r>
              <a:rPr lang="en-US"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000000"/>
                </a:solidFill>
                <a:latin typeface="Tahoma" panose="020B0604030504040204" pitchFamily="34" charset="0"/>
                <a:ea typeface="Tahoma" panose="020B0604030504040204" pitchFamily="34" charset="0"/>
                <a:cs typeface="Tahoma" panose="020B0604030504040204" pitchFamily="34" charset="0"/>
              </a:rPr>
              <a:t>tồn</a:t>
            </a:r>
            <a:r>
              <a:rPr lang="en-US"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000000"/>
                </a:solidFill>
                <a:latin typeface="Tahoma" panose="020B0604030504040204" pitchFamily="34" charset="0"/>
                <a:ea typeface="Tahoma" panose="020B0604030504040204" pitchFamily="34" charset="0"/>
                <a:cs typeface="Tahoma" panose="020B0604030504040204" pitchFamily="34" charset="0"/>
              </a:rPr>
              <a:t>tại</a:t>
            </a:r>
            <a:r>
              <a:rPr lang="en-US"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000000"/>
                </a:solidFill>
                <a:latin typeface="Tahoma" panose="020B0604030504040204" pitchFamily="34" charset="0"/>
                <a:ea typeface="Tahoma" panose="020B0604030504040204" pitchFamily="34" charset="0"/>
                <a:cs typeface="Tahoma" panose="020B0604030504040204" pitchFamily="34" charset="0"/>
              </a:rPr>
              <a:t>vĩnh</a:t>
            </a:r>
            <a:r>
              <a:rPr lang="en-US"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000000"/>
                </a:solidFill>
                <a:latin typeface="Tahoma" panose="020B0604030504040204" pitchFamily="34" charset="0"/>
                <a:ea typeface="Tahoma" panose="020B0604030504040204" pitchFamily="34" charset="0"/>
                <a:cs typeface="Tahoma" panose="020B0604030504040204" pitchFamily="34" charset="0"/>
              </a:rPr>
              <a:t>viễn</a:t>
            </a:r>
            <a:r>
              <a:rPr lang="en-US"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000000"/>
                </a:solidFill>
                <a:latin typeface="Tahoma" panose="020B0604030504040204" pitchFamily="34" charset="0"/>
                <a:ea typeface="Tahoma" panose="020B0604030504040204" pitchFamily="34" charset="0"/>
                <a:cs typeface="Tahoma" panose="020B0604030504040204" pitchFamily="34" charset="0"/>
              </a:rPr>
              <a:t>vô</a:t>
            </a:r>
            <a:r>
              <a:rPr lang="en-US"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000000"/>
                </a:solidFill>
                <a:latin typeface="Tahoma" panose="020B0604030504040204" pitchFamily="34" charset="0"/>
                <a:ea typeface="Tahoma" panose="020B0604030504040204" pitchFamily="34" charset="0"/>
                <a:cs typeface="Tahoma" panose="020B0604030504040204" pitchFamily="34" charset="0"/>
              </a:rPr>
              <a:t>hạn</a:t>
            </a:r>
            <a:r>
              <a:rPr lang="en-US"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000000"/>
                </a:solidFill>
                <a:latin typeface="Tahoma" panose="020B0604030504040204" pitchFamily="34" charset="0"/>
                <a:ea typeface="Tahoma" panose="020B0604030504040204" pitchFamily="34" charset="0"/>
                <a:cs typeface="Tahoma" panose="020B0604030504040204" pitchFamily="34" charset="0"/>
              </a:rPr>
              <a:t>vô</a:t>
            </a:r>
            <a:r>
              <a:rPr lang="en-US"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000000"/>
                </a:solidFill>
                <a:latin typeface="Tahoma" panose="020B0604030504040204" pitchFamily="34" charset="0"/>
                <a:ea typeface="Tahoma" panose="020B0604030504040204" pitchFamily="34" charset="0"/>
                <a:cs typeface="Tahoma" panose="020B0604030504040204" pitchFamily="34" charset="0"/>
              </a:rPr>
              <a:t>tận</a:t>
            </a:r>
            <a:endParaRPr lang="en-US" b="1"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Title 1"/>
          <p:cNvSpPr txBox="1">
            <a:spLocks/>
          </p:cNvSpPr>
          <p:nvPr/>
        </p:nvSpPr>
        <p:spPr bwMode="black">
          <a:xfrm>
            <a:off x="381000" y="476672"/>
            <a:ext cx="8229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rtl="0" eaLnBrk="0" fontAlgn="base" hangingPunct="0">
              <a:spcBef>
                <a:spcPct val="0"/>
              </a:spcBef>
              <a:spcAft>
                <a:spcPct val="0"/>
              </a:spcAft>
              <a:defRPr sz="2100" b="1" i="1" kern="1200">
                <a:solidFill>
                  <a:srgbClr val="1F5281"/>
                </a:solidFill>
                <a:latin typeface="+mj-lt"/>
                <a:ea typeface="+mj-ea"/>
                <a:cs typeface="+mj-cs"/>
              </a:defRPr>
            </a:lvl1pPr>
            <a:lvl2pPr algn="r" rtl="0" eaLnBrk="0" fontAlgn="base" hangingPunct="0">
              <a:spcBef>
                <a:spcPct val="0"/>
              </a:spcBef>
              <a:spcAft>
                <a:spcPct val="0"/>
              </a:spcAft>
              <a:defRPr sz="2100" b="1" i="1">
                <a:solidFill>
                  <a:srgbClr val="1F5281"/>
                </a:solidFill>
                <a:latin typeface="Verdana" panose="020B0604030504040204" pitchFamily="34" charset="0"/>
              </a:defRPr>
            </a:lvl2pPr>
            <a:lvl3pPr algn="r" rtl="0" eaLnBrk="0" fontAlgn="base" hangingPunct="0">
              <a:spcBef>
                <a:spcPct val="0"/>
              </a:spcBef>
              <a:spcAft>
                <a:spcPct val="0"/>
              </a:spcAft>
              <a:defRPr sz="2100" b="1" i="1">
                <a:solidFill>
                  <a:srgbClr val="1F5281"/>
                </a:solidFill>
                <a:latin typeface="Verdana" panose="020B0604030504040204" pitchFamily="34" charset="0"/>
              </a:defRPr>
            </a:lvl3pPr>
            <a:lvl4pPr algn="r" rtl="0" eaLnBrk="0" fontAlgn="base" hangingPunct="0">
              <a:spcBef>
                <a:spcPct val="0"/>
              </a:spcBef>
              <a:spcAft>
                <a:spcPct val="0"/>
              </a:spcAft>
              <a:defRPr sz="2100" b="1" i="1">
                <a:solidFill>
                  <a:srgbClr val="1F5281"/>
                </a:solidFill>
                <a:latin typeface="Verdana" panose="020B0604030504040204" pitchFamily="34" charset="0"/>
              </a:defRPr>
            </a:lvl4pPr>
            <a:lvl5pPr algn="r" rtl="0" eaLnBrk="0" fontAlgn="base" hangingPunct="0">
              <a:spcBef>
                <a:spcPct val="0"/>
              </a:spcBef>
              <a:spcAft>
                <a:spcPct val="0"/>
              </a:spcAft>
              <a:defRPr sz="2100" b="1" i="1">
                <a:solidFill>
                  <a:srgbClr val="1F5281"/>
                </a:solidFill>
                <a:latin typeface="Verdana" panose="020B0604030504040204" pitchFamily="34" charset="0"/>
              </a:defRPr>
            </a:lvl5pPr>
            <a:lvl6pPr marL="342900" algn="r" rtl="0" eaLnBrk="1" fontAlgn="base" hangingPunct="1">
              <a:spcBef>
                <a:spcPct val="0"/>
              </a:spcBef>
              <a:spcAft>
                <a:spcPct val="0"/>
              </a:spcAft>
              <a:defRPr sz="2100" b="1" i="1">
                <a:solidFill>
                  <a:srgbClr val="1F5281"/>
                </a:solidFill>
                <a:latin typeface="Verdana" panose="020B0604030504040204" pitchFamily="34" charset="0"/>
              </a:defRPr>
            </a:lvl6pPr>
            <a:lvl7pPr marL="685800" algn="r" rtl="0" eaLnBrk="1" fontAlgn="base" hangingPunct="1">
              <a:spcBef>
                <a:spcPct val="0"/>
              </a:spcBef>
              <a:spcAft>
                <a:spcPct val="0"/>
              </a:spcAft>
              <a:defRPr sz="2100" b="1" i="1">
                <a:solidFill>
                  <a:srgbClr val="1F5281"/>
                </a:solidFill>
                <a:latin typeface="Verdana" panose="020B0604030504040204" pitchFamily="34" charset="0"/>
              </a:defRPr>
            </a:lvl7pPr>
            <a:lvl8pPr marL="1028700" algn="r" rtl="0" eaLnBrk="1" fontAlgn="base" hangingPunct="1">
              <a:spcBef>
                <a:spcPct val="0"/>
              </a:spcBef>
              <a:spcAft>
                <a:spcPct val="0"/>
              </a:spcAft>
              <a:defRPr sz="2100" b="1" i="1">
                <a:solidFill>
                  <a:srgbClr val="1F5281"/>
                </a:solidFill>
                <a:latin typeface="Verdana" panose="020B0604030504040204" pitchFamily="34" charset="0"/>
              </a:defRPr>
            </a:lvl8pPr>
            <a:lvl9pPr marL="1371600" algn="r" rtl="0" eaLnBrk="1" fontAlgn="base" hangingPunct="1">
              <a:spcBef>
                <a:spcPct val="0"/>
              </a:spcBef>
              <a:spcAft>
                <a:spcPct val="0"/>
              </a:spcAft>
              <a:defRPr sz="2100" b="1" i="1">
                <a:solidFill>
                  <a:srgbClr val="1F5281"/>
                </a:solidFill>
                <a:latin typeface="Verdana" panose="020B0604030504040204" pitchFamily="34" charset="0"/>
              </a:defRPr>
            </a:lvl9pPr>
          </a:lstStyle>
          <a:p>
            <a:r>
              <a:rPr lang="en-US" sz="2400" dirty="0" err="1"/>
              <a:t>a.Cách</a:t>
            </a:r>
            <a:r>
              <a:rPr lang="en-US" sz="2400" dirty="0"/>
              <a:t> </a:t>
            </a:r>
            <a:r>
              <a:rPr lang="en-US" sz="2400" dirty="0" err="1"/>
              <a:t>tiếp</a:t>
            </a:r>
            <a:r>
              <a:rPr lang="en-US" sz="2400" dirty="0"/>
              <a:t> </a:t>
            </a:r>
            <a:r>
              <a:rPr lang="en-US" sz="2400" dirty="0" err="1"/>
              <a:t>cận</a:t>
            </a:r>
            <a:r>
              <a:rPr lang="en-US" sz="2400" dirty="0"/>
              <a:t> </a:t>
            </a:r>
            <a:r>
              <a:rPr lang="en-US" sz="2400" dirty="0" err="1"/>
              <a:t>giải</a:t>
            </a:r>
            <a:r>
              <a:rPr lang="en-US" sz="2400" dirty="0"/>
              <a:t> </a:t>
            </a:r>
            <a:r>
              <a:rPr lang="en-US" sz="2400" dirty="0" err="1"/>
              <a:t>quyết</a:t>
            </a:r>
            <a:r>
              <a:rPr lang="en-US" sz="2400" dirty="0"/>
              <a:t> </a:t>
            </a:r>
            <a:r>
              <a:rPr lang="en-US" sz="2400" dirty="0" err="1"/>
              <a:t>vấn</a:t>
            </a:r>
            <a:r>
              <a:rPr lang="en-US" sz="2400" dirty="0"/>
              <a:t> </a:t>
            </a:r>
            <a:r>
              <a:rPr lang="en-US" sz="2400" dirty="0" err="1"/>
              <a:t>đề</a:t>
            </a:r>
            <a:r>
              <a:rPr lang="en-US" sz="2400" dirty="0"/>
              <a:t> </a:t>
            </a:r>
            <a:r>
              <a:rPr lang="en-US" sz="2400" dirty="0" err="1"/>
              <a:t>bản</a:t>
            </a:r>
            <a:r>
              <a:rPr lang="en-US" sz="2400" dirty="0"/>
              <a:t> </a:t>
            </a:r>
            <a:r>
              <a:rPr lang="en-US" sz="2400" dirty="0" err="1"/>
              <a:t>thể</a:t>
            </a:r>
            <a:r>
              <a:rPr lang="en-US" sz="2400" dirty="0"/>
              <a:t> </a:t>
            </a:r>
            <a:r>
              <a:rPr lang="en-US" sz="2400" dirty="0" err="1"/>
              <a:t>luận</a:t>
            </a:r>
            <a:r>
              <a:rPr lang="en-US" sz="2400" dirty="0"/>
              <a:t> </a:t>
            </a:r>
            <a:r>
              <a:rPr lang="en-US" sz="2400" dirty="0" err="1"/>
              <a:t>trong</a:t>
            </a:r>
            <a:r>
              <a:rPr lang="en-US" sz="2400" dirty="0"/>
              <a:t> </a:t>
            </a:r>
            <a:r>
              <a:rPr lang="en-US" sz="2400" dirty="0" err="1"/>
              <a:t>triết</a:t>
            </a:r>
            <a:r>
              <a:rPr lang="en-US" sz="2400" dirty="0"/>
              <a:t> </a:t>
            </a:r>
            <a:r>
              <a:rPr lang="en-US" sz="2400" dirty="0" err="1"/>
              <a:t>học</a:t>
            </a:r>
            <a:r>
              <a:rPr lang="en-US" sz="2400" dirty="0"/>
              <a:t> </a:t>
            </a:r>
            <a:r>
              <a:rPr lang="en-US" sz="2400" dirty="0" err="1"/>
              <a:t>Mác</a:t>
            </a:r>
            <a:r>
              <a:rPr lang="en-US" sz="2400" dirty="0"/>
              <a:t> – </a:t>
            </a:r>
            <a:r>
              <a:rPr lang="en-US" sz="2400" dirty="0" err="1"/>
              <a:t>Lênin</a:t>
            </a:r>
            <a:b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br>
            <a:endParaRPr lang="en-US" dirty="0"/>
          </a:p>
        </p:txBody>
      </p:sp>
    </p:spTree>
    <p:extLst>
      <p:ext uri="{BB962C8B-B14F-4D97-AF65-F5344CB8AC3E}">
        <p14:creationId xmlns:p14="http://schemas.microsoft.com/office/powerpoint/2010/main" val="1277006644"/>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WordArt 2"/>
          <p:cNvSpPr>
            <a:spLocks noChangeArrowheads="1" noChangeShapeType="1" noTextEdit="1"/>
          </p:cNvSpPr>
          <p:nvPr/>
        </p:nvSpPr>
        <p:spPr bwMode="auto">
          <a:xfrm>
            <a:off x="1818085" y="1107281"/>
            <a:ext cx="5348288" cy="539354"/>
          </a:xfrm>
          <a:prstGeom prst="rect">
            <a:avLst/>
          </a:prstGeom>
        </p:spPr>
        <p:txBody>
          <a:bodyPr wrap="none" fromWordArt="1">
            <a:prstTxWarp prst="textPlain">
              <a:avLst>
                <a:gd name="adj" fmla="val 50000"/>
              </a:avLst>
            </a:prstTxWarp>
          </a:bodyPr>
          <a:lstStyle/>
          <a:p>
            <a:pPr eaLnBrk="1" hangingPunct="1"/>
            <a:r>
              <a:rPr lang="en-US" sz="2700" b="1" kern="10" dirty="0">
                <a:ln w="9525">
                  <a:solidFill>
                    <a:srgbClr val="009900"/>
                  </a:solidFill>
                  <a:round/>
                  <a:headEnd/>
                  <a:tailEnd/>
                </a:ln>
                <a:solidFill>
                  <a:srgbClr val="FF0000"/>
                </a:solidFill>
                <a:latin typeface="Arial Đen"/>
                <a:ea typeface="SimSun" panose="02010600030101010101" pitchFamily="2" charset="-122"/>
                <a:cs typeface="Arial"/>
              </a:rPr>
              <a:t> </a:t>
            </a:r>
            <a:r>
              <a:rPr lang="en-US" sz="2700" b="1" kern="10" dirty="0" err="1">
                <a:ln w="9525">
                  <a:solidFill>
                    <a:srgbClr val="009900"/>
                  </a:solidFill>
                  <a:round/>
                  <a:headEnd/>
                  <a:tailEnd/>
                </a:ln>
                <a:solidFill>
                  <a:srgbClr val="FF0000"/>
                </a:solidFill>
                <a:latin typeface="Arial Đen"/>
                <a:ea typeface="SimSun" panose="02010600030101010101" pitchFamily="2" charset="-122"/>
                <a:cs typeface="Arial"/>
              </a:rPr>
              <a:t>b.Định</a:t>
            </a:r>
            <a:r>
              <a:rPr lang="en-US" sz="2700" b="1" kern="10" dirty="0">
                <a:ln w="9525">
                  <a:solidFill>
                    <a:srgbClr val="009900"/>
                  </a:solidFill>
                  <a:round/>
                  <a:headEnd/>
                  <a:tailEnd/>
                </a:ln>
                <a:solidFill>
                  <a:srgbClr val="FF0000"/>
                </a:solidFill>
                <a:latin typeface="Arial Đen"/>
                <a:ea typeface="SimSun" panose="02010600030101010101" pitchFamily="2" charset="-122"/>
                <a:cs typeface="Arial"/>
              </a:rPr>
              <a:t> </a:t>
            </a:r>
            <a:r>
              <a:rPr lang="en-US" sz="2700" b="1" kern="10" dirty="0" err="1">
                <a:ln w="9525">
                  <a:solidFill>
                    <a:srgbClr val="009900"/>
                  </a:solidFill>
                  <a:round/>
                  <a:headEnd/>
                  <a:tailEnd/>
                </a:ln>
                <a:solidFill>
                  <a:srgbClr val="FF0000"/>
                </a:solidFill>
                <a:latin typeface="Arial Đen"/>
                <a:ea typeface="SimSun" panose="02010600030101010101" pitchFamily="2" charset="-122"/>
                <a:cs typeface="Arial"/>
              </a:rPr>
              <a:t>nghĩa</a:t>
            </a:r>
            <a:r>
              <a:rPr lang="en-US" sz="2700" b="1" kern="10" dirty="0">
                <a:ln w="9525">
                  <a:solidFill>
                    <a:srgbClr val="009900"/>
                  </a:solidFill>
                  <a:round/>
                  <a:headEnd/>
                  <a:tailEnd/>
                </a:ln>
                <a:solidFill>
                  <a:srgbClr val="FF0000"/>
                </a:solidFill>
                <a:latin typeface="Arial Đen"/>
                <a:ea typeface="SimSun" panose="02010600030101010101" pitchFamily="2" charset="-122"/>
                <a:cs typeface="Arial"/>
              </a:rPr>
              <a:t> </a:t>
            </a:r>
            <a:r>
              <a:rPr lang="en-US" sz="2700" b="1" kern="10" dirty="0" err="1">
                <a:ln w="9525">
                  <a:solidFill>
                    <a:srgbClr val="009900"/>
                  </a:solidFill>
                  <a:round/>
                  <a:headEnd/>
                  <a:tailEnd/>
                </a:ln>
                <a:solidFill>
                  <a:srgbClr val="FF0000"/>
                </a:solidFill>
                <a:latin typeface="Arial Đen"/>
                <a:ea typeface="SimSun" panose="02010600030101010101" pitchFamily="2" charset="-122"/>
                <a:cs typeface="Arial"/>
              </a:rPr>
              <a:t>của</a:t>
            </a:r>
            <a:r>
              <a:rPr lang="en-US" sz="2700" b="1" kern="10" dirty="0">
                <a:ln w="9525">
                  <a:solidFill>
                    <a:srgbClr val="009900"/>
                  </a:solidFill>
                  <a:round/>
                  <a:headEnd/>
                  <a:tailEnd/>
                </a:ln>
                <a:solidFill>
                  <a:srgbClr val="FF0000"/>
                </a:solidFill>
                <a:latin typeface="Arial Đen"/>
                <a:ea typeface="SimSun" panose="02010600030101010101" pitchFamily="2" charset="-122"/>
                <a:cs typeface="Arial"/>
              </a:rPr>
              <a:t> </a:t>
            </a:r>
            <a:r>
              <a:rPr lang="en-US" sz="2700" b="1" kern="10" dirty="0" err="1">
                <a:ln w="9525">
                  <a:solidFill>
                    <a:srgbClr val="009900"/>
                  </a:solidFill>
                  <a:round/>
                  <a:headEnd/>
                  <a:tailEnd/>
                </a:ln>
                <a:solidFill>
                  <a:srgbClr val="FF0000"/>
                </a:solidFill>
                <a:latin typeface="Arial Đen"/>
                <a:ea typeface="SimSun" panose="02010600030101010101" pitchFamily="2" charset="-122"/>
                <a:cs typeface="Arial"/>
              </a:rPr>
              <a:t>Lênin</a:t>
            </a:r>
            <a:r>
              <a:rPr lang="en-US" sz="2700" b="1" kern="10" dirty="0">
                <a:ln w="9525">
                  <a:solidFill>
                    <a:srgbClr val="009900"/>
                  </a:solidFill>
                  <a:round/>
                  <a:headEnd/>
                  <a:tailEnd/>
                </a:ln>
                <a:solidFill>
                  <a:srgbClr val="FF0000"/>
                </a:solidFill>
                <a:latin typeface="Arial Đen"/>
                <a:ea typeface="SimSun" panose="02010600030101010101" pitchFamily="2" charset="-122"/>
                <a:cs typeface="Arial"/>
              </a:rPr>
              <a:t> </a:t>
            </a:r>
            <a:r>
              <a:rPr lang="en-US" sz="2700" b="1" kern="10" dirty="0" err="1">
                <a:ln w="9525">
                  <a:solidFill>
                    <a:srgbClr val="009900"/>
                  </a:solidFill>
                  <a:round/>
                  <a:headEnd/>
                  <a:tailEnd/>
                </a:ln>
                <a:solidFill>
                  <a:srgbClr val="FF0000"/>
                </a:solidFill>
                <a:latin typeface="Arial Đen"/>
                <a:ea typeface="SimSun" panose="02010600030101010101" pitchFamily="2" charset="-122"/>
                <a:cs typeface="Arial"/>
              </a:rPr>
              <a:t>về</a:t>
            </a:r>
            <a:r>
              <a:rPr lang="en-US" sz="2700" b="1" kern="10" dirty="0">
                <a:ln w="9525">
                  <a:solidFill>
                    <a:srgbClr val="009900"/>
                  </a:solidFill>
                  <a:round/>
                  <a:headEnd/>
                  <a:tailEnd/>
                </a:ln>
                <a:solidFill>
                  <a:srgbClr val="FF0000"/>
                </a:solidFill>
                <a:latin typeface="Arial Đen"/>
                <a:ea typeface="SimSun" panose="02010600030101010101" pitchFamily="2" charset="-122"/>
                <a:cs typeface="Arial"/>
              </a:rPr>
              <a:t> "</a:t>
            </a:r>
            <a:r>
              <a:rPr lang="en-US" sz="2700" b="1" kern="10" dirty="0" err="1">
                <a:ln w="9525">
                  <a:solidFill>
                    <a:srgbClr val="009900"/>
                  </a:solidFill>
                  <a:round/>
                  <a:headEnd/>
                  <a:tailEnd/>
                </a:ln>
                <a:solidFill>
                  <a:srgbClr val="FF0000"/>
                </a:solidFill>
                <a:latin typeface="Arial Đen"/>
                <a:ea typeface="SimSun" panose="02010600030101010101" pitchFamily="2" charset="-122"/>
                <a:cs typeface="Arial"/>
              </a:rPr>
              <a:t>vật</a:t>
            </a:r>
            <a:r>
              <a:rPr lang="en-US" sz="2700" b="1" kern="10" dirty="0">
                <a:ln w="9525">
                  <a:solidFill>
                    <a:srgbClr val="009900"/>
                  </a:solidFill>
                  <a:round/>
                  <a:headEnd/>
                  <a:tailEnd/>
                </a:ln>
                <a:solidFill>
                  <a:srgbClr val="FF0000"/>
                </a:solidFill>
                <a:latin typeface="Arial Đen"/>
                <a:ea typeface="SimSun" panose="02010600030101010101" pitchFamily="2" charset="-122"/>
                <a:cs typeface="Arial"/>
              </a:rPr>
              <a:t> </a:t>
            </a:r>
            <a:r>
              <a:rPr lang="en-US" sz="2700" b="1" kern="10" dirty="0" err="1">
                <a:ln w="9525">
                  <a:solidFill>
                    <a:srgbClr val="009900"/>
                  </a:solidFill>
                  <a:round/>
                  <a:headEnd/>
                  <a:tailEnd/>
                </a:ln>
                <a:solidFill>
                  <a:srgbClr val="FF0000"/>
                </a:solidFill>
                <a:latin typeface="Arial Đen"/>
                <a:ea typeface="SimSun" panose="02010600030101010101" pitchFamily="2" charset="-122"/>
                <a:cs typeface="Arial"/>
              </a:rPr>
              <a:t>chất</a:t>
            </a:r>
            <a:r>
              <a:rPr lang="en-US" sz="2700" b="1" kern="10" dirty="0">
                <a:ln w="9525">
                  <a:solidFill>
                    <a:srgbClr val="009900"/>
                  </a:solidFill>
                  <a:round/>
                  <a:headEnd/>
                  <a:tailEnd/>
                </a:ln>
                <a:solidFill>
                  <a:srgbClr val="FF0000"/>
                </a:solidFill>
                <a:latin typeface="Arial Đen"/>
                <a:ea typeface="SimSun" panose="02010600030101010101" pitchFamily="2" charset="-122"/>
                <a:cs typeface="Arial"/>
              </a:rPr>
              <a:t>"</a:t>
            </a:r>
          </a:p>
        </p:txBody>
      </p:sp>
      <p:sp>
        <p:nvSpPr>
          <p:cNvPr id="470019" name="AutoShape 3"/>
          <p:cNvSpPr>
            <a:spLocks noChangeAspect="1" noChangeArrowheads="1"/>
          </p:cNvSpPr>
          <p:nvPr/>
        </p:nvSpPr>
        <p:spPr bwMode="auto">
          <a:xfrm>
            <a:off x="1547812" y="1646636"/>
            <a:ext cx="5940029" cy="53578"/>
          </a:xfrm>
          <a:prstGeom prst="flowChartPredefinedProcess">
            <a:avLst/>
          </a:prstGeom>
          <a:gradFill rotWithShape="0">
            <a:gsLst>
              <a:gs pos="0">
                <a:srgbClr val="000000"/>
              </a:gs>
              <a:gs pos="10001">
                <a:srgbClr val="000040"/>
              </a:gs>
              <a:gs pos="25000">
                <a:srgbClr val="400040"/>
              </a:gs>
              <a:gs pos="37500">
                <a:srgbClr val="8F0040"/>
              </a:gs>
              <a:gs pos="45000">
                <a:srgbClr val="F27300"/>
              </a:gs>
              <a:gs pos="50000">
                <a:srgbClr val="FFBF00"/>
              </a:gs>
              <a:gs pos="55000">
                <a:srgbClr val="F27300"/>
              </a:gs>
              <a:gs pos="62500">
                <a:srgbClr val="8F0040"/>
              </a:gs>
              <a:gs pos="75000">
                <a:srgbClr val="400040"/>
              </a:gs>
              <a:gs pos="89999">
                <a:srgbClr val="000040"/>
              </a:gs>
              <a:gs pos="100000">
                <a:srgbClr val="000000"/>
              </a:gs>
            </a:gsLst>
            <a:lin ang="5400000" scaled="1"/>
          </a:gradFill>
          <a:ln w="9525">
            <a:solidFill>
              <a:schemeClr val="tx1"/>
            </a:solidFill>
            <a:miter lim="800000"/>
            <a:headEnd/>
            <a:tailEnd/>
          </a:ln>
        </p:spPr>
        <p:txBody>
          <a:bodyPr wrap="none" anchor="ctr"/>
          <a:lstStyle>
            <a:lvl1pPr eaLnBrk="0" hangingPunct="0">
              <a:defRPr sz="2800" b="1">
                <a:solidFill>
                  <a:schemeClr val="tx1"/>
                </a:solidFill>
                <a:latin typeface="Times New Roman" panose="02020603050405020304" pitchFamily="18" charset="0"/>
                <a:ea typeface="SimSun" panose="02010600030101010101" pitchFamily="2" charset="-122"/>
              </a:defRPr>
            </a:lvl1pPr>
            <a:lvl2pPr marL="742950" indent="-285750" eaLnBrk="0" hangingPunct="0">
              <a:defRPr sz="2800" b="1">
                <a:solidFill>
                  <a:schemeClr val="tx1"/>
                </a:solidFill>
                <a:latin typeface="Times New Roman" panose="02020603050405020304" pitchFamily="18" charset="0"/>
                <a:ea typeface="SimSun" panose="02010600030101010101" pitchFamily="2" charset="-122"/>
              </a:defRPr>
            </a:lvl2pPr>
            <a:lvl3pPr marL="1143000" indent="-228600" eaLnBrk="0" hangingPunct="0">
              <a:defRPr sz="2800" b="1">
                <a:solidFill>
                  <a:schemeClr val="tx1"/>
                </a:solidFill>
                <a:latin typeface="Times New Roman" panose="02020603050405020304" pitchFamily="18" charset="0"/>
                <a:ea typeface="SimSun" panose="02010600030101010101" pitchFamily="2" charset="-122"/>
              </a:defRPr>
            </a:lvl3pPr>
            <a:lvl4pPr marL="1600200" indent="-228600" eaLnBrk="0" hangingPunct="0">
              <a:defRPr sz="2800" b="1">
                <a:solidFill>
                  <a:schemeClr val="tx1"/>
                </a:solidFill>
                <a:latin typeface="Times New Roman" panose="02020603050405020304" pitchFamily="18" charset="0"/>
                <a:ea typeface="SimSun" panose="02010600030101010101" pitchFamily="2" charset="-122"/>
              </a:defRPr>
            </a:lvl4pPr>
            <a:lvl5pPr marL="2057400" indent="-228600" eaLnBrk="0" hangingPunct="0">
              <a:defRPr sz="2800" b="1">
                <a:solidFill>
                  <a:schemeClr val="tx1"/>
                </a:solidFill>
                <a:latin typeface="Times New Roman" panose="02020603050405020304" pitchFamily="18" charset="0"/>
                <a:ea typeface="SimSun" panose="02010600030101010101" pitchFamily="2" charset="-122"/>
              </a:defRPr>
            </a:lvl5pPr>
            <a:lvl6pPr marL="2514600" indent="-228600" eaLnBrk="0" fontAlgn="base" hangingPunct="0">
              <a:spcBef>
                <a:spcPct val="0"/>
              </a:spcBef>
              <a:spcAft>
                <a:spcPct val="0"/>
              </a:spcAft>
              <a:defRPr sz="2800" b="1">
                <a:solidFill>
                  <a:schemeClr val="tx1"/>
                </a:solidFill>
                <a:latin typeface="Times New Roman" panose="02020603050405020304" pitchFamily="18" charset="0"/>
                <a:ea typeface="SimSun" panose="02010600030101010101" pitchFamily="2" charset="-122"/>
              </a:defRPr>
            </a:lvl6pPr>
            <a:lvl7pPr marL="2971800" indent="-228600" eaLnBrk="0" fontAlgn="base" hangingPunct="0">
              <a:spcBef>
                <a:spcPct val="0"/>
              </a:spcBef>
              <a:spcAft>
                <a:spcPct val="0"/>
              </a:spcAft>
              <a:defRPr sz="2800" b="1">
                <a:solidFill>
                  <a:schemeClr val="tx1"/>
                </a:solidFill>
                <a:latin typeface="Times New Roman" panose="02020603050405020304" pitchFamily="18" charset="0"/>
                <a:ea typeface="SimSun" panose="02010600030101010101" pitchFamily="2" charset="-122"/>
              </a:defRPr>
            </a:lvl7pPr>
            <a:lvl8pPr marL="3429000" indent="-228600" eaLnBrk="0" fontAlgn="base" hangingPunct="0">
              <a:spcBef>
                <a:spcPct val="0"/>
              </a:spcBef>
              <a:spcAft>
                <a:spcPct val="0"/>
              </a:spcAft>
              <a:defRPr sz="2800" b="1">
                <a:solidFill>
                  <a:schemeClr val="tx1"/>
                </a:solidFill>
                <a:latin typeface="Times New Roman" panose="02020603050405020304" pitchFamily="18" charset="0"/>
                <a:ea typeface="SimSun" panose="02010600030101010101" pitchFamily="2" charset="-122"/>
              </a:defRPr>
            </a:lvl8pPr>
            <a:lvl9pPr marL="3886200" indent="-228600" eaLnBrk="0" fontAlgn="base" hangingPunct="0">
              <a:spcBef>
                <a:spcPct val="0"/>
              </a:spcBef>
              <a:spcAft>
                <a:spcPct val="0"/>
              </a:spcAft>
              <a:defRPr sz="2800" b="1">
                <a:solidFill>
                  <a:schemeClr val="tx1"/>
                </a:solidFill>
                <a:latin typeface="Times New Roman" panose="02020603050405020304" pitchFamily="18" charset="0"/>
                <a:ea typeface="SimSun" panose="02010600030101010101" pitchFamily="2" charset="-122"/>
              </a:defRPr>
            </a:lvl9pPr>
          </a:lstStyle>
          <a:p>
            <a:pPr eaLnBrk="1" hangingPunct="1"/>
            <a:endParaRPr lang="en-US" sz="2100">
              <a:solidFill>
                <a:srgbClr val="000000"/>
              </a:solidFill>
              <a:cs typeface="Arial"/>
            </a:endParaRPr>
          </a:p>
        </p:txBody>
      </p:sp>
      <p:sp>
        <p:nvSpPr>
          <p:cNvPr id="70660" name="WordArt 4"/>
          <p:cNvSpPr>
            <a:spLocks noChangeArrowheads="1" noChangeShapeType="1" noTextEdit="1"/>
          </p:cNvSpPr>
          <p:nvPr/>
        </p:nvSpPr>
        <p:spPr bwMode="auto">
          <a:xfrm>
            <a:off x="3339705" y="1821656"/>
            <a:ext cx="4482703" cy="285750"/>
          </a:xfrm>
          <a:prstGeom prst="rect">
            <a:avLst/>
          </a:prstGeom>
        </p:spPr>
        <p:txBody>
          <a:bodyPr wrap="none" fromWordArt="1">
            <a:prstTxWarp prst="textPlain">
              <a:avLst>
                <a:gd name="adj" fmla="val 50000"/>
              </a:avLst>
            </a:prstTxWarp>
          </a:bodyPr>
          <a:lstStyle/>
          <a:p>
            <a:pPr algn="ctr" eaLnBrk="1" hangingPunct="1"/>
            <a:r>
              <a:rPr lang="en-US" sz="2700" b="1" kern="10">
                <a:ln w="9525">
                  <a:solidFill>
                    <a:srgbClr val="000000"/>
                  </a:solidFill>
                  <a:round/>
                  <a:headEnd/>
                  <a:tailEnd/>
                </a:ln>
                <a:solidFill>
                  <a:srgbClr val="FF0000"/>
                </a:solidFill>
                <a:latin typeface="Arial Đen"/>
                <a:ea typeface="SimSun" panose="02010600030101010101" pitchFamily="2" charset="-122"/>
                <a:cs typeface="Arial"/>
              </a:rPr>
              <a:t>VẬT CHẤT LÀ TẤT CẢ NHỮNG GÌ TỒN TẠI KHÁCH QUAN ...</a:t>
            </a:r>
          </a:p>
        </p:txBody>
      </p:sp>
      <p:sp>
        <p:nvSpPr>
          <p:cNvPr id="470021" name="Rectangle 5"/>
          <p:cNvSpPr>
            <a:spLocks noChangeArrowheads="1"/>
          </p:cNvSpPr>
          <p:nvPr/>
        </p:nvSpPr>
        <p:spPr bwMode="auto">
          <a:xfrm>
            <a:off x="2958153" y="2411010"/>
            <a:ext cx="5885597" cy="3275410"/>
          </a:xfrm>
          <a:prstGeom prst="rect">
            <a:avLst/>
          </a:prstGeom>
          <a:blipFill dpi="0" rotWithShape="0">
            <a:blip r:embed="rId2">
              <a:duotone>
                <a:prstClr val="black"/>
                <a:schemeClr val="accent1">
                  <a:tint val="45000"/>
                  <a:satMod val="400000"/>
                </a:schemeClr>
              </a:duotone>
            </a:blip>
            <a:srcRect/>
            <a:tile tx="0" ty="0" sx="100000" sy="100000" flip="none" algn="tl"/>
          </a:blipFill>
          <a:ln w="38100">
            <a:pattFill prst="sphere">
              <a:fgClr>
                <a:srgbClr val="FF0000"/>
              </a:fgClr>
              <a:bgClr>
                <a:srgbClr val="FFFFFF"/>
              </a:bgClr>
            </a:pattFill>
            <a:miter lim="800000"/>
            <a:headEnd/>
            <a:tailEnd/>
          </a:ln>
          <a:effectLst>
            <a:outerShdw blurRad="50800" dist="50800" dir="5400000" algn="ctr" rotWithShape="0">
              <a:srgbClr val="FFFFFF"/>
            </a:outerShdw>
          </a:effectLst>
        </p:spPr>
        <p:txBody>
          <a:bodyPr/>
          <a:lstStyle/>
          <a:p>
            <a:pPr marL="257175" indent="-257175" eaLnBrk="1" hangingPunct="1">
              <a:lnSpc>
                <a:spcPct val="90000"/>
              </a:lnSpc>
              <a:spcBef>
                <a:spcPct val="20000"/>
              </a:spcBef>
              <a:buClr>
                <a:srgbClr val="5B8800"/>
              </a:buClr>
              <a:buSzPct val="65000"/>
              <a:defRPr/>
            </a:pPr>
            <a:r>
              <a:rPr lang="en-US" sz="2400" i="1" dirty="0">
                <a:solidFill>
                  <a:srgbClr val="FF3300"/>
                </a:solidFill>
                <a:effectLst>
                  <a:outerShdw blurRad="38100" dist="38100" dir="2700000" algn="tl">
                    <a:srgbClr val="C0C0C0"/>
                  </a:outerShdw>
                </a:effectLst>
                <a:latin typeface=".VnTime" pitchFamily="34" charset="0"/>
                <a:ea typeface="SimSun" panose="02010600030101010101" pitchFamily="2" charset="-122"/>
                <a:cs typeface="Arial"/>
              </a:rPr>
              <a:t>  </a:t>
            </a:r>
            <a:r>
              <a:rPr lang="en-US" sz="2400" b="1" i="1" dirty="0">
                <a:solidFill>
                  <a:srgbClr val="1A1A0F"/>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Vật</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chất</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là</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một</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phạm</a:t>
            </a:r>
            <a:r>
              <a:rPr lang="en-US" sz="2100" b="1" i="1" dirty="0">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trù</a:t>
            </a:r>
            <a:r>
              <a:rPr lang="en-US" sz="2100" b="1" i="1" dirty="0">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triết</a:t>
            </a:r>
            <a:r>
              <a:rPr lang="en-US" sz="2100" b="1" i="1" dirty="0">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học</a:t>
            </a:r>
            <a:endParaRPr lang="en-US" sz="2100" b="1" i="1" dirty="0">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endParaRPr>
          </a:p>
          <a:p>
            <a:pPr marL="257175" indent="-257175" algn="just" eaLnBrk="1" hangingPunct="1">
              <a:lnSpc>
                <a:spcPct val="90000"/>
              </a:lnSpc>
              <a:spcBef>
                <a:spcPct val="20000"/>
              </a:spcBef>
              <a:buClr>
                <a:srgbClr val="5B8800"/>
              </a:buClr>
              <a:buSzPct val="65000"/>
              <a:defRPr/>
            </a:pP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dùng</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để</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chỉ</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thực</a:t>
            </a:r>
            <a:r>
              <a:rPr lang="en-US" sz="2100" b="1" i="1" dirty="0">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tại</a:t>
            </a:r>
            <a:r>
              <a:rPr lang="en-US" sz="2100" b="1" i="1" dirty="0">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khách</a:t>
            </a:r>
            <a:r>
              <a:rPr lang="en-US" sz="2100" b="1" i="1" dirty="0">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quan</a:t>
            </a:r>
            <a:r>
              <a:rPr lang="en-US" sz="2100" b="1" i="1" dirty="0">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 </a:t>
            </a:r>
          </a:p>
          <a:p>
            <a:pPr marL="257175" indent="-257175" algn="just" eaLnBrk="1" hangingPunct="1">
              <a:lnSpc>
                <a:spcPct val="90000"/>
              </a:lnSpc>
              <a:spcBef>
                <a:spcPct val="20000"/>
              </a:spcBef>
              <a:buClr>
                <a:srgbClr val="5B8800"/>
              </a:buClr>
              <a:buSzPct val="65000"/>
              <a:defRPr/>
            </a:pP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được</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đem</a:t>
            </a:r>
            <a:r>
              <a:rPr lang="en-US" sz="2100" b="1" i="1" dirty="0">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lại</a:t>
            </a:r>
            <a:r>
              <a:rPr lang="en-US" sz="2100" b="1" i="1" dirty="0">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cho</a:t>
            </a:r>
            <a:r>
              <a:rPr lang="en-US" sz="2100" b="1" i="1" dirty="0">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 con </a:t>
            </a:r>
            <a:r>
              <a:rPr lang="en-US" sz="2100" b="1" i="1" dirty="0" err="1">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người</a:t>
            </a:r>
            <a:r>
              <a:rPr lang="en-US" sz="2100" b="1" i="1" dirty="0">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trong</a:t>
            </a:r>
            <a:r>
              <a:rPr lang="en-US" sz="2100" b="1" i="1" dirty="0">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cảm</a:t>
            </a:r>
            <a:r>
              <a:rPr lang="en-US" sz="2100" b="1" i="1" dirty="0">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rPr>
              <a:t>giác</a:t>
            </a:r>
            <a:endParaRPr lang="en-US" sz="2100" b="1" i="1" dirty="0">
              <a:solidFill>
                <a:srgbClr val="FF0000"/>
              </a:solidFill>
              <a:effectLst>
                <a:outerShdw blurRad="38100" dist="38100" dir="2700000" algn="tl">
                  <a:srgbClr val="C0C0C0"/>
                </a:outerShdw>
              </a:effectLst>
              <a:latin typeface="Verdana" pitchFamily="34" charset="0"/>
              <a:ea typeface="SimSun" panose="02010600030101010101" pitchFamily="2" charset="-122"/>
              <a:cs typeface="Arial"/>
            </a:endParaRPr>
          </a:p>
          <a:p>
            <a:pPr marL="257175" indent="-257175" algn="just" eaLnBrk="1" hangingPunct="1">
              <a:lnSpc>
                <a:spcPct val="90000"/>
              </a:lnSpc>
              <a:spcBef>
                <a:spcPct val="20000"/>
              </a:spcBef>
              <a:buClr>
                <a:srgbClr val="5B8800"/>
              </a:buClr>
              <a:buSzPct val="65000"/>
              <a:defRPr/>
            </a:pP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được</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cảm</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giác</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của</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chúng</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ta</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chép</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lại</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chụp</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lại</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tồn</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tại</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và</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phản</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ánh</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không</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lệ</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thuộc</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vào</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cảm</a:t>
            </a:r>
            <a:r>
              <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 </a:t>
            </a:r>
            <a:r>
              <a:rPr lang="en-US" sz="2100" b="1" i="1" dirty="0" err="1">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rPr>
              <a:t>giác</a:t>
            </a:r>
            <a:endParaRPr lang="en-US" sz="2100" b="1" i="1" dirty="0">
              <a:solidFill>
                <a:srgbClr val="000000"/>
              </a:solidFill>
              <a:effectLst>
                <a:outerShdw blurRad="38100" dist="38100" dir="2700000" algn="tl">
                  <a:srgbClr val="C0C0C0"/>
                </a:outerShdw>
              </a:effectLst>
              <a:latin typeface="Verdana" pitchFamily="34" charset="0"/>
              <a:ea typeface="SimSun" panose="02010600030101010101" pitchFamily="2" charset="-122"/>
              <a:cs typeface="Arial"/>
            </a:endParaRPr>
          </a:p>
        </p:txBody>
      </p:sp>
      <p:pic>
        <p:nvPicPr>
          <p:cNvPr id="470022" name="Picture 6" descr="2005_0908Image0029"/>
          <p:cNvPicPr>
            <a:picLocks noChangeAspect="1" noChangeArrowheads="1"/>
          </p:cNvPicPr>
          <p:nvPr/>
        </p:nvPicPr>
        <p:blipFill>
          <a:blip r:embed="rId3" cstate="email">
            <a:lum contrast="36000"/>
            <a:extLst>
              <a:ext uri="{28A0092B-C50C-407E-A947-70E740481C1C}">
                <a14:useLocalDpi xmlns:a14="http://schemas.microsoft.com/office/drawing/2010/main" val="0"/>
              </a:ext>
            </a:extLst>
          </a:blip>
          <a:srcRect l="11348" b="4256"/>
          <a:stretch>
            <a:fillRect/>
          </a:stretch>
        </p:blipFill>
        <p:spPr bwMode="auto">
          <a:xfrm>
            <a:off x="284956" y="3918342"/>
            <a:ext cx="1728788" cy="1768078"/>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470023" name="Picture 7" descr="列宁"/>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22095" y="1727598"/>
            <a:ext cx="1241822" cy="1675210"/>
          </a:xfrm>
          <a:prstGeom prst="rect">
            <a:avLst/>
          </a:prstGeom>
          <a:noFill/>
          <a:ln w="38100">
            <a:solidFill>
              <a:srgbClr val="FF3300"/>
            </a:solidFill>
            <a:miter lim="800000"/>
            <a:headEnd/>
            <a:tailEnd/>
          </a:ln>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Lst>
        </p:spPr>
      </p:pic>
      <p:sp>
        <p:nvSpPr>
          <p:cNvPr id="70666" name="TextBox 7"/>
          <p:cNvSpPr txBox="1">
            <a:spLocks noChangeArrowheads="1"/>
          </p:cNvSpPr>
          <p:nvPr/>
        </p:nvSpPr>
        <p:spPr bwMode="auto">
          <a:xfrm>
            <a:off x="370886" y="3379583"/>
            <a:ext cx="1393031"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a:solidFill>
                  <a:schemeClr val="tx1"/>
                </a:solidFill>
                <a:latin typeface="Times New Roman" panose="02020603050405020304" pitchFamily="18" charset="0"/>
                <a:ea typeface="SimSun" panose="02010600030101010101" pitchFamily="2" charset="-122"/>
              </a:defRPr>
            </a:lvl1pPr>
            <a:lvl2pPr marL="742950" indent="-285750" eaLnBrk="0" hangingPunct="0">
              <a:defRPr sz="2800" b="1">
                <a:solidFill>
                  <a:schemeClr val="tx1"/>
                </a:solidFill>
                <a:latin typeface="Times New Roman" panose="02020603050405020304" pitchFamily="18" charset="0"/>
                <a:ea typeface="SimSun" panose="02010600030101010101" pitchFamily="2" charset="-122"/>
              </a:defRPr>
            </a:lvl2pPr>
            <a:lvl3pPr marL="1143000" indent="-228600" eaLnBrk="0" hangingPunct="0">
              <a:defRPr sz="2800" b="1">
                <a:solidFill>
                  <a:schemeClr val="tx1"/>
                </a:solidFill>
                <a:latin typeface="Times New Roman" panose="02020603050405020304" pitchFamily="18" charset="0"/>
                <a:ea typeface="SimSun" panose="02010600030101010101" pitchFamily="2" charset="-122"/>
              </a:defRPr>
            </a:lvl3pPr>
            <a:lvl4pPr marL="1600200" indent="-228600" eaLnBrk="0" hangingPunct="0">
              <a:defRPr sz="2800" b="1">
                <a:solidFill>
                  <a:schemeClr val="tx1"/>
                </a:solidFill>
                <a:latin typeface="Times New Roman" panose="02020603050405020304" pitchFamily="18" charset="0"/>
                <a:ea typeface="SimSun" panose="02010600030101010101" pitchFamily="2" charset="-122"/>
              </a:defRPr>
            </a:lvl4pPr>
            <a:lvl5pPr marL="2057400" indent="-228600" eaLnBrk="0" hangingPunct="0">
              <a:defRPr sz="2800" b="1">
                <a:solidFill>
                  <a:schemeClr val="tx1"/>
                </a:solidFill>
                <a:latin typeface="Times New Roman" panose="02020603050405020304" pitchFamily="18" charset="0"/>
                <a:ea typeface="SimSun" panose="02010600030101010101" pitchFamily="2" charset="-122"/>
              </a:defRPr>
            </a:lvl5pPr>
            <a:lvl6pPr marL="2514600" indent="-228600" eaLnBrk="0" fontAlgn="base" hangingPunct="0">
              <a:spcBef>
                <a:spcPct val="0"/>
              </a:spcBef>
              <a:spcAft>
                <a:spcPct val="0"/>
              </a:spcAft>
              <a:defRPr sz="2800" b="1">
                <a:solidFill>
                  <a:schemeClr val="tx1"/>
                </a:solidFill>
                <a:latin typeface="Times New Roman" panose="02020603050405020304" pitchFamily="18" charset="0"/>
                <a:ea typeface="SimSun" panose="02010600030101010101" pitchFamily="2" charset="-122"/>
              </a:defRPr>
            </a:lvl6pPr>
            <a:lvl7pPr marL="2971800" indent="-228600" eaLnBrk="0" fontAlgn="base" hangingPunct="0">
              <a:spcBef>
                <a:spcPct val="0"/>
              </a:spcBef>
              <a:spcAft>
                <a:spcPct val="0"/>
              </a:spcAft>
              <a:defRPr sz="2800" b="1">
                <a:solidFill>
                  <a:schemeClr val="tx1"/>
                </a:solidFill>
                <a:latin typeface="Times New Roman" panose="02020603050405020304" pitchFamily="18" charset="0"/>
                <a:ea typeface="SimSun" panose="02010600030101010101" pitchFamily="2" charset="-122"/>
              </a:defRPr>
            </a:lvl7pPr>
            <a:lvl8pPr marL="3429000" indent="-228600" eaLnBrk="0" fontAlgn="base" hangingPunct="0">
              <a:spcBef>
                <a:spcPct val="0"/>
              </a:spcBef>
              <a:spcAft>
                <a:spcPct val="0"/>
              </a:spcAft>
              <a:defRPr sz="2800" b="1">
                <a:solidFill>
                  <a:schemeClr val="tx1"/>
                </a:solidFill>
                <a:latin typeface="Times New Roman" panose="02020603050405020304" pitchFamily="18" charset="0"/>
                <a:ea typeface="SimSun" panose="02010600030101010101" pitchFamily="2" charset="-122"/>
              </a:defRPr>
            </a:lvl8pPr>
            <a:lvl9pPr marL="3886200" indent="-228600" eaLnBrk="0" fontAlgn="base" hangingPunct="0">
              <a:spcBef>
                <a:spcPct val="0"/>
              </a:spcBef>
              <a:spcAft>
                <a:spcPct val="0"/>
              </a:spcAft>
              <a:defRPr sz="2800" b="1">
                <a:solidFill>
                  <a:schemeClr val="tx1"/>
                </a:solidFill>
                <a:latin typeface="Times New Roman" panose="02020603050405020304" pitchFamily="18" charset="0"/>
                <a:ea typeface="SimSun" panose="02010600030101010101" pitchFamily="2" charset="-122"/>
              </a:defRPr>
            </a:lvl9pPr>
          </a:lstStyle>
          <a:p>
            <a:pPr algn="ctr" eaLnBrk="1" hangingPunct="1"/>
            <a:r>
              <a:rPr lang="en-US" sz="2100" dirty="0" err="1">
                <a:solidFill>
                  <a:srgbClr val="000000"/>
                </a:solidFill>
                <a:cs typeface="Arial"/>
              </a:rPr>
              <a:t>Lênin</a:t>
            </a:r>
            <a:r>
              <a:rPr lang="en-US" sz="2100" dirty="0">
                <a:solidFill>
                  <a:srgbClr val="000000"/>
                </a:solidFill>
                <a:cs typeface="Arial"/>
              </a:rPr>
              <a:t> </a:t>
            </a:r>
            <a:r>
              <a:rPr lang="en-US" sz="1800" b="0" dirty="0">
                <a:solidFill>
                  <a:srgbClr val="000000"/>
                </a:solidFill>
                <a:cs typeface="Arial"/>
              </a:rPr>
              <a:t>(1870-1924)</a:t>
            </a:r>
          </a:p>
        </p:txBody>
      </p:sp>
    </p:spTree>
    <p:extLst>
      <p:ext uri="{BB962C8B-B14F-4D97-AF65-F5344CB8AC3E}">
        <p14:creationId xmlns:p14="http://schemas.microsoft.com/office/powerpoint/2010/main" val="3964108920"/>
      </p:ext>
    </p:extLst>
  </p:cSld>
  <p:clrMapOvr>
    <a:masterClrMapping/>
  </p:clrMapOvr>
  <p:transition spd="med">
    <p:checke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70019"/>
                                        </p:tgtEl>
                                        <p:attrNameLst>
                                          <p:attrName>style.visibility</p:attrName>
                                        </p:attrNameLst>
                                      </p:cBhvr>
                                      <p:to>
                                        <p:strVal val="visible"/>
                                      </p:to>
                                    </p:set>
                                    <p:animEffect transition="in" filter="blinds(horizontal)">
                                      <p:cBhvr>
                                        <p:cTn id="7" dur="500"/>
                                        <p:tgtEl>
                                          <p:spTgt spid="470019"/>
                                        </p:tgtEl>
                                      </p:cBhvr>
                                    </p:animEffect>
                                  </p:childTnLst>
                                </p:cTn>
                              </p:par>
                            </p:childTnLst>
                          </p:cTn>
                        </p:par>
                        <p:par>
                          <p:cTn id="8" fill="hold" nodeType="afterGroup">
                            <p:stCondLst>
                              <p:cond delay="500"/>
                            </p:stCondLst>
                            <p:childTnLst>
                              <p:par>
                                <p:cTn id="9" presetID="23" presetClass="entr" presetSubtype="16" fill="hold" nodeType="afterEffect">
                                  <p:stCondLst>
                                    <p:cond delay="0"/>
                                  </p:stCondLst>
                                  <p:childTnLst>
                                    <p:set>
                                      <p:cBhvr>
                                        <p:cTn id="10" dur="1" fill="hold">
                                          <p:stCondLst>
                                            <p:cond delay="0"/>
                                          </p:stCondLst>
                                        </p:cTn>
                                        <p:tgtEl>
                                          <p:spTgt spid="470023"/>
                                        </p:tgtEl>
                                        <p:attrNameLst>
                                          <p:attrName>style.visibility</p:attrName>
                                        </p:attrNameLst>
                                      </p:cBhvr>
                                      <p:to>
                                        <p:strVal val="visible"/>
                                      </p:to>
                                    </p:set>
                                    <p:anim calcmode="lin" valueType="num">
                                      <p:cBhvr>
                                        <p:cTn id="11" dur="500" fill="hold"/>
                                        <p:tgtEl>
                                          <p:spTgt spid="470023"/>
                                        </p:tgtEl>
                                        <p:attrNameLst>
                                          <p:attrName>ppt_w</p:attrName>
                                        </p:attrNameLst>
                                      </p:cBhvr>
                                      <p:tavLst>
                                        <p:tav tm="0">
                                          <p:val>
                                            <p:fltVal val="0"/>
                                          </p:val>
                                        </p:tav>
                                        <p:tav tm="100000">
                                          <p:val>
                                            <p:strVal val="#ppt_w"/>
                                          </p:val>
                                        </p:tav>
                                      </p:tavLst>
                                    </p:anim>
                                    <p:anim calcmode="lin" valueType="num">
                                      <p:cBhvr>
                                        <p:cTn id="12" dur="500" fill="hold"/>
                                        <p:tgtEl>
                                          <p:spTgt spid="470023"/>
                                        </p:tgtEl>
                                        <p:attrNameLst>
                                          <p:attrName>ppt_h</p:attrName>
                                        </p:attrNameLst>
                                      </p:cBhvr>
                                      <p:tavLst>
                                        <p:tav tm="0">
                                          <p:val>
                                            <p:fltVal val="0"/>
                                          </p:val>
                                        </p:tav>
                                        <p:tav tm="100000">
                                          <p:val>
                                            <p:strVal val="#ppt_h"/>
                                          </p:val>
                                        </p:tav>
                                      </p:tavLst>
                                    </p:anim>
                                  </p:childTnLst>
                                </p:cTn>
                              </p:par>
                              <p:par>
                                <p:cTn id="13" presetID="29" presetClass="entr" presetSubtype="0" fill="hold" nodeType="withEffect">
                                  <p:stCondLst>
                                    <p:cond delay="0"/>
                                  </p:stCondLst>
                                  <p:childTnLst>
                                    <p:set>
                                      <p:cBhvr>
                                        <p:cTn id="14" dur="1" fill="hold">
                                          <p:stCondLst>
                                            <p:cond delay="0"/>
                                          </p:stCondLst>
                                        </p:cTn>
                                        <p:tgtEl>
                                          <p:spTgt spid="470022"/>
                                        </p:tgtEl>
                                        <p:attrNameLst>
                                          <p:attrName>style.visibility</p:attrName>
                                        </p:attrNameLst>
                                      </p:cBhvr>
                                      <p:to>
                                        <p:strVal val="visible"/>
                                      </p:to>
                                    </p:set>
                                    <p:anim calcmode="lin" valueType="num">
                                      <p:cBhvr>
                                        <p:cTn id="15" dur="5000" fill="hold"/>
                                        <p:tgtEl>
                                          <p:spTgt spid="470022"/>
                                        </p:tgtEl>
                                        <p:attrNameLst>
                                          <p:attrName>ppt_x</p:attrName>
                                        </p:attrNameLst>
                                      </p:cBhvr>
                                      <p:tavLst>
                                        <p:tav tm="0">
                                          <p:val>
                                            <p:strVal val="#ppt_x-.2"/>
                                          </p:val>
                                        </p:tav>
                                        <p:tav tm="100000">
                                          <p:val>
                                            <p:strVal val="#ppt_x"/>
                                          </p:val>
                                        </p:tav>
                                      </p:tavLst>
                                    </p:anim>
                                    <p:anim calcmode="lin" valueType="num">
                                      <p:cBhvr>
                                        <p:cTn id="16" dur="5000" fill="hold"/>
                                        <p:tgtEl>
                                          <p:spTgt spid="470022"/>
                                        </p:tgtEl>
                                        <p:attrNameLst>
                                          <p:attrName>ppt_y</p:attrName>
                                        </p:attrNameLst>
                                      </p:cBhvr>
                                      <p:tavLst>
                                        <p:tav tm="0">
                                          <p:val>
                                            <p:strVal val="#ppt_y"/>
                                          </p:val>
                                        </p:tav>
                                        <p:tav tm="100000">
                                          <p:val>
                                            <p:strVal val="#ppt_y"/>
                                          </p:val>
                                        </p:tav>
                                      </p:tavLst>
                                    </p:anim>
                                    <p:animEffect transition="in" filter="wipe(right)" prLst="gradientSize: 0.1">
                                      <p:cBhvr>
                                        <p:cTn id="17" dur="5000"/>
                                        <p:tgtEl>
                                          <p:spTgt spid="4700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00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p:cNvSpPr txBox="1">
            <a:spLocks noChangeArrowheads="1"/>
          </p:cNvSpPr>
          <p:nvPr/>
        </p:nvSpPr>
        <p:spPr bwMode="auto">
          <a:xfrm>
            <a:off x="2021343" y="1055065"/>
            <a:ext cx="583287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ClrTx/>
              <a:buFontTx/>
              <a:buNone/>
            </a:pPr>
            <a:r>
              <a:rPr lang="en-US" altLang="en-US" sz="2100" b="1" dirty="0">
                <a:solidFill>
                  <a:srgbClr val="000000"/>
                </a:solidFill>
                <a:latin typeface="Times New Roman" panose="02020603050405020304" pitchFamily="18" charset="0"/>
                <a:cs typeface="Times New Roman" panose="02020603050405020304" pitchFamily="18" charset="0"/>
              </a:rPr>
              <a:t>. </a:t>
            </a:r>
            <a:r>
              <a:rPr lang="en-US" altLang="en-US" sz="2100" b="1" dirty="0" err="1">
                <a:solidFill>
                  <a:srgbClr val="000000"/>
                </a:solidFill>
                <a:latin typeface="Times New Roman" panose="02020603050405020304" pitchFamily="18" charset="0"/>
                <a:cs typeface="Times New Roman" panose="02020603050405020304" pitchFamily="18" charset="0"/>
              </a:rPr>
              <a:t>Nguồn</a:t>
            </a:r>
            <a:r>
              <a:rPr lang="en-US" altLang="en-US" sz="2100" b="1" dirty="0">
                <a:solidFill>
                  <a:srgbClr val="000000"/>
                </a:solidFill>
                <a:latin typeface="Times New Roman" panose="02020603050405020304" pitchFamily="18" charset="0"/>
                <a:cs typeface="Times New Roman" panose="02020603050405020304" pitchFamily="18" charset="0"/>
              </a:rPr>
              <a:t> </a:t>
            </a:r>
            <a:r>
              <a:rPr lang="en-US" altLang="en-US" sz="2100" b="1" dirty="0" err="1">
                <a:solidFill>
                  <a:srgbClr val="000000"/>
                </a:solidFill>
                <a:latin typeface="Times New Roman" panose="02020603050405020304" pitchFamily="18" charset="0"/>
                <a:cs typeface="Times New Roman" panose="02020603050405020304" pitchFamily="18" charset="0"/>
              </a:rPr>
              <a:t>gốc</a:t>
            </a:r>
            <a:r>
              <a:rPr lang="en-US" altLang="en-US" sz="2100" b="1" dirty="0">
                <a:solidFill>
                  <a:srgbClr val="000000"/>
                </a:solidFill>
                <a:latin typeface="Times New Roman" panose="02020603050405020304" pitchFamily="18" charset="0"/>
                <a:cs typeface="Times New Roman" panose="02020603050405020304" pitchFamily="18" charset="0"/>
              </a:rPr>
              <a:t> </a:t>
            </a:r>
            <a:r>
              <a:rPr lang="en-US" altLang="en-US" sz="2100" b="1" dirty="0" err="1">
                <a:solidFill>
                  <a:srgbClr val="000000"/>
                </a:solidFill>
                <a:latin typeface="Times New Roman" panose="02020603050405020304" pitchFamily="18" charset="0"/>
                <a:cs typeface="Times New Roman" panose="02020603050405020304" pitchFamily="18" charset="0"/>
              </a:rPr>
              <a:t>của</a:t>
            </a:r>
            <a:r>
              <a:rPr lang="en-US" altLang="en-US" sz="2100" b="1" dirty="0">
                <a:solidFill>
                  <a:srgbClr val="000000"/>
                </a:solidFill>
                <a:latin typeface="Times New Roman" panose="02020603050405020304" pitchFamily="18" charset="0"/>
                <a:cs typeface="Times New Roman" panose="02020603050405020304" pitchFamily="18" charset="0"/>
              </a:rPr>
              <a:t> ý </a:t>
            </a:r>
            <a:r>
              <a:rPr lang="en-US" altLang="en-US" sz="2100" b="1" dirty="0" err="1">
                <a:solidFill>
                  <a:srgbClr val="000000"/>
                </a:solidFill>
                <a:latin typeface="Times New Roman" panose="02020603050405020304" pitchFamily="18" charset="0"/>
                <a:cs typeface="Times New Roman" panose="02020603050405020304" pitchFamily="18" charset="0"/>
              </a:rPr>
              <a:t>thức</a:t>
            </a:r>
            <a:endParaRPr lang="en-US" altLang="en-US" sz="2100" b="1" dirty="0">
              <a:solidFill>
                <a:srgbClr val="000000"/>
              </a:solidFill>
              <a:latin typeface="Times New Roman" panose="02020603050405020304" pitchFamily="18" charset="0"/>
              <a:cs typeface="Times New Roman" panose="02020603050405020304" pitchFamily="18" charset="0"/>
            </a:endParaRPr>
          </a:p>
        </p:txBody>
      </p:sp>
      <p:graphicFrame>
        <p:nvGraphicFramePr>
          <p:cNvPr id="7" name="Diagram 6"/>
          <p:cNvGraphicFramePr/>
          <p:nvPr/>
        </p:nvGraphicFramePr>
        <p:xfrm>
          <a:off x="413654" y="1571171"/>
          <a:ext cx="828403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Arrow Connector 5"/>
          <p:cNvCxnSpPr/>
          <p:nvPr/>
        </p:nvCxnSpPr>
        <p:spPr>
          <a:xfrm>
            <a:off x="3012912" y="3176337"/>
            <a:ext cx="0" cy="839203"/>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3221453" y="3185361"/>
            <a:ext cx="0" cy="839203"/>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39552" y="123485"/>
            <a:ext cx="7704855" cy="954107"/>
          </a:xfrm>
          <a:prstGeom prst="rect">
            <a:avLst/>
          </a:prstGeom>
        </p:spPr>
        <p:txBody>
          <a:bodyPr wrap="square">
            <a:spAutoFit/>
          </a:bodyPr>
          <a:lstStyle/>
          <a:p>
            <a:pPr lvl="0" algn="just"/>
            <a:r>
              <a:rPr lang="en-US" sz="2800" i="1" dirty="0"/>
              <a:t>c. </a:t>
            </a:r>
            <a:r>
              <a:rPr lang="en-US" sz="2800" i="1" dirty="0" err="1"/>
              <a:t>Quan</a:t>
            </a:r>
            <a:r>
              <a:rPr lang="en-US" sz="2800" i="1" dirty="0"/>
              <a:t> </a:t>
            </a:r>
            <a:r>
              <a:rPr lang="en-US" sz="2800" i="1" dirty="0" err="1"/>
              <a:t>điểm</a:t>
            </a:r>
            <a:r>
              <a:rPr lang="en-US" sz="2800" i="1" dirty="0"/>
              <a:t> </a:t>
            </a:r>
            <a:r>
              <a:rPr lang="en-US" sz="2800" i="1" dirty="0" err="1"/>
              <a:t>của</a:t>
            </a:r>
            <a:r>
              <a:rPr lang="en-US" sz="2800" i="1" dirty="0"/>
              <a:t> </a:t>
            </a:r>
            <a:r>
              <a:rPr lang="en-US" sz="2800" i="1" dirty="0" err="1"/>
              <a:t>triết</a:t>
            </a:r>
            <a:r>
              <a:rPr lang="en-US" sz="2800" i="1" dirty="0"/>
              <a:t> </a:t>
            </a:r>
            <a:r>
              <a:rPr lang="en-US" sz="2800" i="1" dirty="0" err="1"/>
              <a:t>học</a:t>
            </a:r>
            <a:r>
              <a:rPr lang="en-US" sz="2800" i="1" dirty="0"/>
              <a:t> </a:t>
            </a:r>
            <a:r>
              <a:rPr lang="en-US" sz="2800" i="1" dirty="0" err="1"/>
              <a:t>Mác-Lênin</a:t>
            </a:r>
            <a:r>
              <a:rPr lang="en-US" sz="2800" i="1" dirty="0"/>
              <a:t> </a:t>
            </a:r>
            <a:r>
              <a:rPr lang="en-US" sz="2800" i="1" dirty="0" err="1"/>
              <a:t>về</a:t>
            </a:r>
            <a:r>
              <a:rPr lang="en-US" sz="2800" i="1" dirty="0"/>
              <a:t> </a:t>
            </a:r>
            <a:r>
              <a:rPr lang="en-US" sz="2800" i="1" dirty="0" err="1"/>
              <a:t>nguồn</a:t>
            </a:r>
            <a:r>
              <a:rPr lang="en-US" sz="2800" i="1" dirty="0"/>
              <a:t> </a:t>
            </a:r>
            <a:r>
              <a:rPr lang="en-US" sz="2800" i="1" dirty="0" err="1"/>
              <a:t>gốc</a:t>
            </a:r>
            <a:r>
              <a:rPr lang="en-US" sz="2800" i="1" dirty="0"/>
              <a:t> </a:t>
            </a:r>
            <a:r>
              <a:rPr lang="en-US" sz="2800" i="1" dirty="0" err="1"/>
              <a:t>và</a:t>
            </a:r>
            <a:r>
              <a:rPr lang="en-US" sz="2800" i="1" dirty="0"/>
              <a:t> </a:t>
            </a:r>
            <a:r>
              <a:rPr lang="en-US" sz="2800" i="1" dirty="0" err="1"/>
              <a:t>bản</a:t>
            </a:r>
            <a:r>
              <a:rPr lang="en-US" sz="2800" i="1" dirty="0"/>
              <a:t> </a:t>
            </a:r>
            <a:r>
              <a:rPr lang="en-US" sz="2800" i="1" dirty="0" err="1"/>
              <a:t>chất</a:t>
            </a:r>
            <a:r>
              <a:rPr lang="en-US" sz="2800" i="1" dirty="0"/>
              <a:t> </a:t>
            </a:r>
            <a:r>
              <a:rPr lang="en-US" sz="2800" i="1" dirty="0" err="1"/>
              <a:t>của</a:t>
            </a:r>
            <a:r>
              <a:rPr lang="en-US" sz="2800" i="1" dirty="0"/>
              <a:t> ý </a:t>
            </a:r>
            <a:r>
              <a:rPr lang="en-US" sz="2800" i="1" dirty="0" err="1"/>
              <a:t>thức</a:t>
            </a:r>
            <a:r>
              <a:rPr lang="en-US" sz="2800" i="1" dirty="0"/>
              <a:t>.</a:t>
            </a:r>
            <a:endPar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37615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a:spLocks noChangeArrowheads="1"/>
          </p:cNvSpPr>
          <p:nvPr/>
        </p:nvSpPr>
        <p:spPr bwMode="auto">
          <a:xfrm>
            <a:off x="841059" y="1657747"/>
            <a:ext cx="583287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ClrTx/>
              <a:buFontTx/>
              <a:buNone/>
            </a:pPr>
            <a:r>
              <a:rPr lang="en-US" altLang="en-US" sz="2100" b="1" dirty="0">
                <a:solidFill>
                  <a:srgbClr val="FF0000"/>
                </a:solidFill>
                <a:latin typeface="Times New Roman" panose="02020603050405020304" pitchFamily="18" charset="0"/>
                <a:cs typeface="Times New Roman" panose="02020603050405020304" pitchFamily="18" charset="0"/>
              </a:rPr>
              <a:t>. </a:t>
            </a:r>
            <a:r>
              <a:rPr lang="en-US" altLang="en-US" sz="2100" b="1" dirty="0" err="1">
                <a:solidFill>
                  <a:srgbClr val="FF0000"/>
                </a:solidFill>
                <a:latin typeface="Times New Roman" panose="02020603050405020304" pitchFamily="18" charset="0"/>
                <a:cs typeface="Times New Roman" panose="02020603050405020304" pitchFamily="18" charset="0"/>
              </a:rPr>
              <a:t>Bản</a:t>
            </a:r>
            <a:r>
              <a:rPr lang="en-US" altLang="en-US" sz="2100" b="1" dirty="0">
                <a:solidFill>
                  <a:srgbClr val="FF0000"/>
                </a:solidFill>
                <a:latin typeface="Times New Roman" panose="02020603050405020304" pitchFamily="18" charset="0"/>
                <a:cs typeface="Times New Roman" panose="02020603050405020304" pitchFamily="18" charset="0"/>
              </a:rPr>
              <a:t> </a:t>
            </a:r>
            <a:r>
              <a:rPr lang="en-US" altLang="en-US" sz="2100" b="1" dirty="0" err="1">
                <a:solidFill>
                  <a:srgbClr val="FF0000"/>
                </a:solidFill>
                <a:latin typeface="Times New Roman" panose="02020603050405020304" pitchFamily="18" charset="0"/>
                <a:cs typeface="Times New Roman" panose="02020603050405020304" pitchFamily="18" charset="0"/>
              </a:rPr>
              <a:t>chất</a:t>
            </a:r>
            <a:r>
              <a:rPr lang="en-US" altLang="en-US" sz="2100" b="1" dirty="0">
                <a:solidFill>
                  <a:srgbClr val="FF0000"/>
                </a:solidFill>
                <a:latin typeface="Times New Roman" panose="02020603050405020304" pitchFamily="18" charset="0"/>
                <a:cs typeface="Times New Roman" panose="02020603050405020304" pitchFamily="18" charset="0"/>
              </a:rPr>
              <a:t> </a:t>
            </a:r>
            <a:r>
              <a:rPr lang="en-US" altLang="en-US" sz="2100" b="1" dirty="0" err="1">
                <a:solidFill>
                  <a:srgbClr val="FF0000"/>
                </a:solidFill>
                <a:latin typeface="Times New Roman" panose="02020603050405020304" pitchFamily="18" charset="0"/>
                <a:cs typeface="Times New Roman" panose="02020603050405020304" pitchFamily="18" charset="0"/>
              </a:rPr>
              <a:t>của</a:t>
            </a:r>
            <a:r>
              <a:rPr lang="en-US" altLang="en-US" sz="2100" b="1" dirty="0">
                <a:solidFill>
                  <a:srgbClr val="FF0000"/>
                </a:solidFill>
                <a:latin typeface="Times New Roman" panose="02020603050405020304" pitchFamily="18" charset="0"/>
                <a:cs typeface="Times New Roman" panose="02020603050405020304" pitchFamily="18" charset="0"/>
              </a:rPr>
              <a:t> ý </a:t>
            </a:r>
            <a:r>
              <a:rPr lang="en-US" altLang="en-US" sz="2100" b="1" dirty="0" err="1">
                <a:solidFill>
                  <a:srgbClr val="FF0000"/>
                </a:solidFill>
                <a:latin typeface="Times New Roman" panose="02020603050405020304" pitchFamily="18" charset="0"/>
                <a:cs typeface="Times New Roman" panose="02020603050405020304" pitchFamily="18" charset="0"/>
              </a:rPr>
              <a:t>thức</a:t>
            </a:r>
            <a:endParaRPr lang="en-US" altLang="en-US" sz="2100" b="1" dirty="0">
              <a:solidFill>
                <a:srgbClr val="FF0000"/>
              </a:solidFill>
              <a:latin typeface="Times New Roman" panose="02020603050405020304" pitchFamily="18" charset="0"/>
              <a:cs typeface="Times New Roman" panose="02020603050405020304" pitchFamily="18" charset="0"/>
            </a:endParaRPr>
          </a:p>
        </p:txBody>
      </p:sp>
      <p:sp>
        <p:nvSpPr>
          <p:cNvPr id="12" name="Freeform 11"/>
          <p:cNvSpPr/>
          <p:nvPr/>
        </p:nvSpPr>
        <p:spPr>
          <a:xfrm>
            <a:off x="580188" y="2185988"/>
            <a:ext cx="2526985" cy="3275012"/>
          </a:xfrm>
          <a:custGeom>
            <a:avLst/>
            <a:gdLst>
              <a:gd name="connsiteX0" fmla="*/ 0 w 3369313"/>
              <a:gd name="connsiteY0" fmla="*/ 336931 h 4516797"/>
              <a:gd name="connsiteX1" fmla="*/ 336931 w 3369313"/>
              <a:gd name="connsiteY1" fmla="*/ 0 h 4516797"/>
              <a:gd name="connsiteX2" fmla="*/ 3032382 w 3369313"/>
              <a:gd name="connsiteY2" fmla="*/ 0 h 4516797"/>
              <a:gd name="connsiteX3" fmla="*/ 3369313 w 3369313"/>
              <a:gd name="connsiteY3" fmla="*/ 336931 h 4516797"/>
              <a:gd name="connsiteX4" fmla="*/ 3369313 w 3369313"/>
              <a:gd name="connsiteY4" fmla="*/ 4179866 h 4516797"/>
              <a:gd name="connsiteX5" fmla="*/ 3032382 w 3369313"/>
              <a:gd name="connsiteY5" fmla="*/ 4516797 h 4516797"/>
              <a:gd name="connsiteX6" fmla="*/ 336931 w 3369313"/>
              <a:gd name="connsiteY6" fmla="*/ 4516797 h 4516797"/>
              <a:gd name="connsiteX7" fmla="*/ 0 w 3369313"/>
              <a:gd name="connsiteY7" fmla="*/ 4179866 h 4516797"/>
              <a:gd name="connsiteX8" fmla="*/ 0 w 3369313"/>
              <a:gd name="connsiteY8" fmla="*/ 336931 h 4516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9313" h="4516797">
                <a:moveTo>
                  <a:pt x="0" y="336931"/>
                </a:moveTo>
                <a:cubicBezTo>
                  <a:pt x="0" y="150849"/>
                  <a:pt x="150849" y="0"/>
                  <a:pt x="336931" y="0"/>
                </a:cubicBezTo>
                <a:lnTo>
                  <a:pt x="3032382" y="0"/>
                </a:lnTo>
                <a:cubicBezTo>
                  <a:pt x="3218464" y="0"/>
                  <a:pt x="3369313" y="150849"/>
                  <a:pt x="3369313" y="336931"/>
                </a:cubicBezTo>
                <a:lnTo>
                  <a:pt x="3369313" y="4179866"/>
                </a:lnTo>
                <a:cubicBezTo>
                  <a:pt x="3369313" y="4365948"/>
                  <a:pt x="3218464" y="4516797"/>
                  <a:pt x="3032382" y="4516797"/>
                </a:cubicBezTo>
                <a:lnTo>
                  <a:pt x="336931" y="4516797"/>
                </a:lnTo>
                <a:cubicBezTo>
                  <a:pt x="150849" y="4516797"/>
                  <a:pt x="0" y="4365948"/>
                  <a:pt x="0" y="4179866"/>
                </a:cubicBezTo>
                <a:lnTo>
                  <a:pt x="0" y="336931"/>
                </a:lnTo>
                <a:close/>
              </a:path>
            </a:pathLst>
          </a:custGeom>
          <a:solidFill>
            <a:srgbClr val="0070C0"/>
          </a:solidFill>
          <a:ln w="1905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170688" tIns="1525727" rIns="170688" bIns="848209" numCol="1" spcCol="1270" anchor="ctr" anchorCtr="0">
            <a:noAutofit/>
          </a:bodyPr>
          <a:lstStyle/>
          <a:p>
            <a:pPr algn="just" defTabSz="1066800" eaLnBrk="1" fontAlgn="auto" hangingPunct="1">
              <a:lnSpc>
                <a:spcPct val="90000"/>
              </a:lnSpc>
              <a:spcAft>
                <a:spcPct val="35000"/>
              </a:spcAft>
            </a:pPr>
            <a:r>
              <a:rPr lang="en-US" sz="2400" b="1" dirty="0">
                <a:solidFill>
                  <a:srgbClr val="FFFFFF"/>
                </a:solidFill>
                <a:latin typeface="Tahoma" panose="020B0604030504040204" pitchFamily="34" charset="0"/>
                <a:ea typeface="Tahoma" panose="020B0604030504040204" pitchFamily="34" charset="0"/>
                <a:cs typeface="Tahoma" panose="020B0604030504040204" pitchFamily="34" charset="0"/>
              </a:rPr>
              <a:t>Ý </a:t>
            </a:r>
            <a:r>
              <a:rPr lang="en-US" sz="2400" b="1" dirty="0" err="1">
                <a:solidFill>
                  <a:srgbClr val="FFFFFF"/>
                </a:solidFill>
                <a:latin typeface="Tahoma" panose="020B0604030504040204" pitchFamily="34" charset="0"/>
                <a:ea typeface="Tahoma" panose="020B0604030504040204" pitchFamily="34" charset="0"/>
                <a:cs typeface="Tahoma" panose="020B0604030504040204" pitchFamily="34" charset="0"/>
              </a:rPr>
              <a:t>thức</a:t>
            </a:r>
            <a:r>
              <a:rPr lang="en-US" sz="24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FFFF"/>
                </a:solidFill>
                <a:latin typeface="Tahoma" panose="020B0604030504040204" pitchFamily="34" charset="0"/>
                <a:ea typeface="Tahoma" panose="020B0604030504040204" pitchFamily="34" charset="0"/>
                <a:cs typeface="Tahoma" panose="020B0604030504040204" pitchFamily="34" charset="0"/>
              </a:rPr>
              <a:t>là</a:t>
            </a:r>
            <a:r>
              <a:rPr lang="en-US" sz="24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400" b="1" i="1" u="sng" dirty="0" err="1">
                <a:solidFill>
                  <a:srgbClr val="FF0000"/>
                </a:solidFill>
                <a:latin typeface="Tahoma" panose="020B0604030504040204" pitchFamily="34" charset="0"/>
                <a:ea typeface="Tahoma" panose="020B0604030504040204" pitchFamily="34" charset="0"/>
                <a:cs typeface="Tahoma" panose="020B0604030504040204" pitchFamily="34" charset="0"/>
              </a:rPr>
              <a:t>hình</a:t>
            </a:r>
            <a:r>
              <a:rPr lang="en-US" sz="2400" b="1" i="1" u="sng"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i="1" u="sng" dirty="0" err="1">
                <a:solidFill>
                  <a:srgbClr val="FF0000"/>
                </a:solidFill>
                <a:latin typeface="Tahoma" panose="020B0604030504040204" pitchFamily="34" charset="0"/>
                <a:ea typeface="Tahoma" panose="020B0604030504040204" pitchFamily="34" charset="0"/>
                <a:cs typeface="Tahoma" panose="020B0604030504040204" pitchFamily="34" charset="0"/>
              </a:rPr>
              <a:t>ảnh</a:t>
            </a:r>
            <a:r>
              <a:rPr lang="en-US" sz="2400" b="1" i="1" u="sng"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chủ</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quan</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FFFF"/>
                </a:solidFill>
                <a:latin typeface="Tahoma" panose="020B0604030504040204" pitchFamily="34" charset="0"/>
                <a:ea typeface="Tahoma" panose="020B0604030504040204" pitchFamily="34" charset="0"/>
                <a:cs typeface="Tahoma" panose="020B0604030504040204" pitchFamily="34" charset="0"/>
              </a:rPr>
              <a:t>của</a:t>
            </a:r>
            <a:r>
              <a:rPr lang="en-US" sz="24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FFFF"/>
                </a:solidFill>
                <a:latin typeface="Tahoma" panose="020B0604030504040204" pitchFamily="34" charset="0"/>
                <a:ea typeface="Tahoma" panose="020B0604030504040204" pitchFamily="34" charset="0"/>
                <a:cs typeface="Tahoma" panose="020B0604030504040204" pitchFamily="34" charset="0"/>
              </a:rPr>
              <a:t>thế</a:t>
            </a:r>
            <a:r>
              <a:rPr lang="en-US" sz="24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FFFF"/>
                </a:solidFill>
                <a:latin typeface="Tahoma" panose="020B0604030504040204" pitchFamily="34" charset="0"/>
                <a:ea typeface="Tahoma" panose="020B0604030504040204" pitchFamily="34" charset="0"/>
                <a:cs typeface="Tahoma" panose="020B0604030504040204" pitchFamily="34" charset="0"/>
              </a:rPr>
              <a:t>giới</a:t>
            </a:r>
            <a:r>
              <a:rPr lang="en-US" sz="24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FFFF"/>
                </a:solidFill>
                <a:latin typeface="Tahoma" panose="020B0604030504040204" pitchFamily="34" charset="0"/>
                <a:ea typeface="Tahoma" panose="020B0604030504040204" pitchFamily="34" charset="0"/>
                <a:cs typeface="Tahoma" panose="020B0604030504040204" pitchFamily="34" charset="0"/>
              </a:rPr>
              <a:t>khách</a:t>
            </a:r>
            <a:r>
              <a:rPr lang="en-US" sz="24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FFFF"/>
                </a:solidFill>
                <a:latin typeface="Tahoma" panose="020B0604030504040204" pitchFamily="34" charset="0"/>
                <a:ea typeface="Tahoma" panose="020B0604030504040204" pitchFamily="34" charset="0"/>
                <a:cs typeface="Tahoma" panose="020B0604030504040204" pitchFamily="34" charset="0"/>
              </a:rPr>
              <a:t>quan</a:t>
            </a:r>
            <a:endParaRPr lang="en-US" sz="24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
        <p:nvSpPr>
          <p:cNvPr id="14" name="Freeform 13"/>
          <p:cNvSpPr/>
          <p:nvPr/>
        </p:nvSpPr>
        <p:spPr>
          <a:xfrm>
            <a:off x="3276500" y="2185988"/>
            <a:ext cx="2526985" cy="3275012"/>
          </a:xfrm>
          <a:custGeom>
            <a:avLst/>
            <a:gdLst>
              <a:gd name="connsiteX0" fmla="*/ 0 w 3369313"/>
              <a:gd name="connsiteY0" fmla="*/ 336931 h 4516797"/>
              <a:gd name="connsiteX1" fmla="*/ 336931 w 3369313"/>
              <a:gd name="connsiteY1" fmla="*/ 0 h 4516797"/>
              <a:gd name="connsiteX2" fmla="*/ 3032382 w 3369313"/>
              <a:gd name="connsiteY2" fmla="*/ 0 h 4516797"/>
              <a:gd name="connsiteX3" fmla="*/ 3369313 w 3369313"/>
              <a:gd name="connsiteY3" fmla="*/ 336931 h 4516797"/>
              <a:gd name="connsiteX4" fmla="*/ 3369313 w 3369313"/>
              <a:gd name="connsiteY4" fmla="*/ 4179866 h 4516797"/>
              <a:gd name="connsiteX5" fmla="*/ 3032382 w 3369313"/>
              <a:gd name="connsiteY5" fmla="*/ 4516797 h 4516797"/>
              <a:gd name="connsiteX6" fmla="*/ 336931 w 3369313"/>
              <a:gd name="connsiteY6" fmla="*/ 4516797 h 4516797"/>
              <a:gd name="connsiteX7" fmla="*/ 0 w 3369313"/>
              <a:gd name="connsiteY7" fmla="*/ 4179866 h 4516797"/>
              <a:gd name="connsiteX8" fmla="*/ 0 w 3369313"/>
              <a:gd name="connsiteY8" fmla="*/ 336931 h 4516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9313" h="4516797">
                <a:moveTo>
                  <a:pt x="0" y="336931"/>
                </a:moveTo>
                <a:cubicBezTo>
                  <a:pt x="0" y="150849"/>
                  <a:pt x="150849" y="0"/>
                  <a:pt x="336931" y="0"/>
                </a:cubicBezTo>
                <a:lnTo>
                  <a:pt x="3032382" y="0"/>
                </a:lnTo>
                <a:cubicBezTo>
                  <a:pt x="3218464" y="0"/>
                  <a:pt x="3369313" y="150849"/>
                  <a:pt x="3369313" y="336931"/>
                </a:cubicBezTo>
                <a:lnTo>
                  <a:pt x="3369313" y="4179866"/>
                </a:lnTo>
                <a:cubicBezTo>
                  <a:pt x="3369313" y="4365948"/>
                  <a:pt x="3218464" y="4516797"/>
                  <a:pt x="3032382" y="4516797"/>
                </a:cubicBezTo>
                <a:lnTo>
                  <a:pt x="336931" y="4516797"/>
                </a:lnTo>
                <a:cubicBezTo>
                  <a:pt x="150849" y="4516797"/>
                  <a:pt x="0" y="4365948"/>
                  <a:pt x="0" y="4179866"/>
                </a:cubicBezTo>
                <a:lnTo>
                  <a:pt x="0" y="336931"/>
                </a:lnTo>
                <a:close/>
              </a:path>
            </a:pathLst>
          </a:custGeom>
          <a:solidFill>
            <a:schemeClr val="bg2">
              <a:lumMod val="60000"/>
              <a:lumOff val="40000"/>
            </a:schemeClr>
          </a:solidFill>
          <a:ln w="1905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149352" tIns="1504391" rIns="149352" bIns="826873" numCol="1" spcCol="1270" anchor="ctr" anchorCtr="0">
            <a:noAutofit/>
          </a:bodyPr>
          <a:lstStyle/>
          <a:p>
            <a:pPr algn="just" defTabSz="933450" eaLnBrk="1" fontAlgn="auto" hangingPunct="1">
              <a:lnSpc>
                <a:spcPct val="90000"/>
              </a:lnSpc>
              <a:spcAft>
                <a:spcPct val="35000"/>
              </a:spcAft>
            </a:pPr>
            <a:r>
              <a:rPr lang="en-US" sz="2100" b="1" dirty="0">
                <a:solidFill>
                  <a:srgbClr val="000000"/>
                </a:solidFill>
                <a:latin typeface="Tahoma" panose="020B0604030504040204" pitchFamily="34" charset="0"/>
                <a:ea typeface="Tahoma" panose="020B0604030504040204" pitchFamily="34" charset="0"/>
                <a:cs typeface="Tahoma" panose="020B0604030504040204" pitchFamily="34" charset="0"/>
              </a:rPr>
              <a:t>Ý </a:t>
            </a:r>
            <a:r>
              <a:rPr lang="en-US" sz="2100" b="1" dirty="0" err="1">
                <a:solidFill>
                  <a:srgbClr val="000000"/>
                </a:solidFill>
                <a:latin typeface="Tahoma" panose="020B0604030504040204" pitchFamily="34" charset="0"/>
                <a:ea typeface="Tahoma" panose="020B0604030504040204" pitchFamily="34" charset="0"/>
                <a:cs typeface="Tahoma" panose="020B0604030504040204" pitchFamily="34" charset="0"/>
              </a:rPr>
              <a:t>thức</a:t>
            </a:r>
            <a:r>
              <a:rPr lang="en-US" sz="21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000000"/>
                </a:solidFill>
                <a:latin typeface="Tahoma" panose="020B0604030504040204" pitchFamily="34" charset="0"/>
                <a:ea typeface="Tahoma" panose="020B0604030504040204" pitchFamily="34" charset="0"/>
                <a:cs typeface="Tahoma" panose="020B0604030504040204" pitchFamily="34" charset="0"/>
              </a:rPr>
              <a:t>là</a:t>
            </a:r>
            <a:r>
              <a:rPr lang="en-US" sz="21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000000"/>
                </a:solidFill>
                <a:latin typeface="Tahoma" panose="020B0604030504040204" pitchFamily="34" charset="0"/>
                <a:ea typeface="Tahoma" panose="020B0604030504040204" pitchFamily="34" charset="0"/>
                <a:cs typeface="Tahoma" panose="020B0604030504040204" pitchFamily="34" charset="0"/>
              </a:rPr>
              <a:t>quá</a:t>
            </a:r>
            <a:r>
              <a:rPr lang="en-US" sz="21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000000"/>
                </a:solidFill>
                <a:latin typeface="Tahoma" panose="020B0604030504040204" pitchFamily="34" charset="0"/>
                <a:ea typeface="Tahoma" panose="020B0604030504040204" pitchFamily="34" charset="0"/>
                <a:cs typeface="Tahoma" panose="020B0604030504040204" pitchFamily="34" charset="0"/>
              </a:rPr>
              <a:t>trình</a:t>
            </a:r>
            <a:r>
              <a:rPr lang="en-US" sz="21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0000"/>
                </a:solidFill>
                <a:latin typeface="Tahoma" panose="020B0604030504040204" pitchFamily="34" charset="0"/>
                <a:ea typeface="Tahoma" panose="020B0604030504040204" pitchFamily="34" charset="0"/>
                <a:cs typeface="Tahoma" panose="020B0604030504040204" pitchFamily="34" charset="0"/>
              </a:rPr>
              <a:t>phản</a:t>
            </a:r>
            <a:r>
              <a:rPr lang="en-US" sz="21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0000"/>
                </a:solidFill>
                <a:latin typeface="Tahoma" panose="020B0604030504040204" pitchFamily="34" charset="0"/>
                <a:ea typeface="Tahoma" panose="020B0604030504040204" pitchFamily="34" charset="0"/>
                <a:cs typeface="Tahoma" panose="020B0604030504040204" pitchFamily="34" charset="0"/>
              </a:rPr>
              <a:t>ánh</a:t>
            </a:r>
            <a:r>
              <a:rPr lang="en-US" sz="21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0000"/>
                </a:solidFill>
                <a:latin typeface="Tahoma" panose="020B0604030504040204" pitchFamily="34" charset="0"/>
                <a:ea typeface="Tahoma" panose="020B0604030504040204" pitchFamily="34" charset="0"/>
                <a:cs typeface="Tahoma" panose="020B0604030504040204" pitchFamily="34" charset="0"/>
              </a:rPr>
              <a:t>tích</a:t>
            </a:r>
            <a:r>
              <a:rPr lang="en-US" sz="21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FF0000"/>
                </a:solidFill>
                <a:latin typeface="Tahoma" panose="020B0604030504040204" pitchFamily="34" charset="0"/>
                <a:ea typeface="Tahoma" panose="020B0604030504040204" pitchFamily="34" charset="0"/>
                <a:cs typeface="Tahoma" panose="020B0604030504040204" pitchFamily="34" charset="0"/>
              </a:rPr>
              <a:t>cực</a:t>
            </a:r>
            <a:r>
              <a:rPr lang="en-US" sz="21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100" b="1" i="1" u="sng" dirty="0" err="1">
                <a:solidFill>
                  <a:srgbClr val="FF0000"/>
                </a:solidFill>
                <a:latin typeface="Tahoma" panose="020B0604030504040204" pitchFamily="34" charset="0"/>
                <a:ea typeface="Tahoma" panose="020B0604030504040204" pitchFamily="34" charset="0"/>
                <a:cs typeface="Tahoma" panose="020B0604030504040204" pitchFamily="34" charset="0"/>
              </a:rPr>
              <a:t>sáng</a:t>
            </a:r>
            <a:r>
              <a:rPr lang="en-US" sz="2100" b="1" i="1" u="sng"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100" b="1" i="1" u="sng" dirty="0" err="1">
                <a:solidFill>
                  <a:srgbClr val="FF0000"/>
                </a:solidFill>
                <a:latin typeface="Tahoma" panose="020B0604030504040204" pitchFamily="34" charset="0"/>
                <a:ea typeface="Tahoma" panose="020B0604030504040204" pitchFamily="34" charset="0"/>
                <a:cs typeface="Tahoma" panose="020B0604030504040204" pitchFamily="34" charset="0"/>
              </a:rPr>
              <a:t>tạo</a:t>
            </a:r>
            <a:r>
              <a:rPr lang="en-US" sz="2100" b="1" i="1" u="sng"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000000"/>
                </a:solidFill>
                <a:latin typeface="Tahoma" panose="020B0604030504040204" pitchFamily="34" charset="0"/>
                <a:ea typeface="Tahoma" panose="020B0604030504040204" pitchFamily="34" charset="0"/>
                <a:cs typeface="Tahoma" panose="020B0604030504040204" pitchFamily="34" charset="0"/>
              </a:rPr>
              <a:t>hiện</a:t>
            </a:r>
            <a:r>
              <a:rPr lang="en-US" sz="21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000000"/>
                </a:solidFill>
                <a:latin typeface="Tahoma" panose="020B0604030504040204" pitchFamily="34" charset="0"/>
                <a:ea typeface="Tahoma" panose="020B0604030504040204" pitchFamily="34" charset="0"/>
                <a:cs typeface="Tahoma" panose="020B0604030504040204" pitchFamily="34" charset="0"/>
              </a:rPr>
              <a:t>thực</a:t>
            </a:r>
            <a:r>
              <a:rPr lang="en-US" sz="21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000000"/>
                </a:solidFill>
                <a:latin typeface="Tahoma" panose="020B0604030504040204" pitchFamily="34" charset="0"/>
                <a:ea typeface="Tahoma" panose="020B0604030504040204" pitchFamily="34" charset="0"/>
                <a:cs typeface="Tahoma" panose="020B0604030504040204" pitchFamily="34" charset="0"/>
              </a:rPr>
              <a:t>khách</a:t>
            </a:r>
            <a:r>
              <a:rPr lang="en-US" sz="21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000000"/>
                </a:solidFill>
                <a:latin typeface="Tahoma" panose="020B0604030504040204" pitchFamily="34" charset="0"/>
                <a:ea typeface="Tahoma" panose="020B0604030504040204" pitchFamily="34" charset="0"/>
                <a:cs typeface="Tahoma" panose="020B0604030504040204" pitchFamily="34" charset="0"/>
              </a:rPr>
              <a:t>quan</a:t>
            </a:r>
            <a:r>
              <a:rPr lang="en-US" sz="21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000000"/>
                </a:solidFill>
                <a:latin typeface="Tahoma" panose="020B0604030504040204" pitchFamily="34" charset="0"/>
                <a:ea typeface="Tahoma" panose="020B0604030504040204" pitchFamily="34" charset="0"/>
                <a:cs typeface="Tahoma" panose="020B0604030504040204" pitchFamily="34" charset="0"/>
              </a:rPr>
              <a:t>của</a:t>
            </a:r>
            <a:r>
              <a:rPr lang="en-US" sz="21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000000"/>
                </a:solidFill>
                <a:latin typeface="Tahoma" panose="020B0604030504040204" pitchFamily="34" charset="0"/>
                <a:ea typeface="Tahoma" panose="020B0604030504040204" pitchFamily="34" charset="0"/>
                <a:cs typeface="Tahoma" panose="020B0604030504040204" pitchFamily="34" charset="0"/>
              </a:rPr>
              <a:t>óc</a:t>
            </a:r>
            <a:r>
              <a:rPr lang="en-US" sz="21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100" b="1" dirty="0" err="1">
                <a:solidFill>
                  <a:srgbClr val="000000"/>
                </a:solidFill>
                <a:latin typeface="Tahoma" panose="020B0604030504040204" pitchFamily="34" charset="0"/>
                <a:ea typeface="Tahoma" panose="020B0604030504040204" pitchFamily="34" charset="0"/>
                <a:cs typeface="Tahoma" panose="020B0604030504040204" pitchFamily="34" charset="0"/>
              </a:rPr>
              <a:t>người</a:t>
            </a:r>
            <a:endParaRPr lang="en-US" sz="2100" b="1"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15" name="Oval 14"/>
          <p:cNvSpPr/>
          <p:nvPr/>
        </p:nvSpPr>
        <p:spPr>
          <a:xfrm>
            <a:off x="6816048" y="913935"/>
            <a:ext cx="2127901" cy="1090579"/>
          </a:xfrm>
          <a:prstGeom prst="ellipse">
            <a:avLst/>
          </a:prstGeom>
          <a:blipFill rotWithShape="1">
            <a:blip r:embed="rId2"/>
            <a:stretch>
              <a:fillRect/>
            </a:stretch>
          </a:blipFill>
          <a:ln w="1905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SG"/>
          </a:p>
        </p:txBody>
      </p:sp>
      <p:sp>
        <p:nvSpPr>
          <p:cNvPr id="16" name="Freeform 15"/>
          <p:cNvSpPr/>
          <p:nvPr/>
        </p:nvSpPr>
        <p:spPr>
          <a:xfrm>
            <a:off x="5993598" y="2185988"/>
            <a:ext cx="2526985" cy="3275012"/>
          </a:xfrm>
          <a:custGeom>
            <a:avLst/>
            <a:gdLst>
              <a:gd name="connsiteX0" fmla="*/ 0 w 3369313"/>
              <a:gd name="connsiteY0" fmla="*/ 336931 h 4516797"/>
              <a:gd name="connsiteX1" fmla="*/ 336931 w 3369313"/>
              <a:gd name="connsiteY1" fmla="*/ 0 h 4516797"/>
              <a:gd name="connsiteX2" fmla="*/ 3032382 w 3369313"/>
              <a:gd name="connsiteY2" fmla="*/ 0 h 4516797"/>
              <a:gd name="connsiteX3" fmla="*/ 3369313 w 3369313"/>
              <a:gd name="connsiteY3" fmla="*/ 336931 h 4516797"/>
              <a:gd name="connsiteX4" fmla="*/ 3369313 w 3369313"/>
              <a:gd name="connsiteY4" fmla="*/ 4179866 h 4516797"/>
              <a:gd name="connsiteX5" fmla="*/ 3032382 w 3369313"/>
              <a:gd name="connsiteY5" fmla="*/ 4516797 h 4516797"/>
              <a:gd name="connsiteX6" fmla="*/ 336931 w 3369313"/>
              <a:gd name="connsiteY6" fmla="*/ 4516797 h 4516797"/>
              <a:gd name="connsiteX7" fmla="*/ 0 w 3369313"/>
              <a:gd name="connsiteY7" fmla="*/ 4179866 h 4516797"/>
              <a:gd name="connsiteX8" fmla="*/ 0 w 3369313"/>
              <a:gd name="connsiteY8" fmla="*/ 336931 h 4516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9313" h="4516797">
                <a:moveTo>
                  <a:pt x="0" y="336931"/>
                </a:moveTo>
                <a:cubicBezTo>
                  <a:pt x="0" y="150849"/>
                  <a:pt x="150849" y="0"/>
                  <a:pt x="336931" y="0"/>
                </a:cubicBezTo>
                <a:lnTo>
                  <a:pt x="3032382" y="0"/>
                </a:lnTo>
                <a:cubicBezTo>
                  <a:pt x="3218464" y="0"/>
                  <a:pt x="3369313" y="150849"/>
                  <a:pt x="3369313" y="336931"/>
                </a:cubicBezTo>
                <a:lnTo>
                  <a:pt x="3369313" y="4179866"/>
                </a:lnTo>
                <a:cubicBezTo>
                  <a:pt x="3369313" y="4365948"/>
                  <a:pt x="3218464" y="4516797"/>
                  <a:pt x="3032382" y="4516797"/>
                </a:cubicBezTo>
                <a:lnTo>
                  <a:pt x="336931" y="4516797"/>
                </a:lnTo>
                <a:cubicBezTo>
                  <a:pt x="150849" y="4516797"/>
                  <a:pt x="0" y="4365948"/>
                  <a:pt x="0" y="4179866"/>
                </a:cubicBezTo>
                <a:lnTo>
                  <a:pt x="0" y="336931"/>
                </a:lnTo>
                <a:close/>
              </a:path>
            </a:pathLst>
          </a:custGeom>
          <a:solidFill>
            <a:schemeClr val="accent2">
              <a:lumMod val="60000"/>
              <a:lumOff val="40000"/>
            </a:schemeClr>
          </a:solidFill>
          <a:ln w="1905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138684" tIns="1493723" rIns="138684" bIns="816205" numCol="1" spcCol="1270" anchor="ctr" anchorCtr="0">
            <a:noAutofit/>
          </a:bodyPr>
          <a:lstStyle/>
          <a:p>
            <a:pPr algn="just" defTabSz="866775" eaLnBrk="1" fontAlgn="auto" hangingPunct="1">
              <a:lnSpc>
                <a:spcPct val="90000"/>
              </a:lnSpc>
              <a:spcAft>
                <a:spcPct val="35000"/>
              </a:spcAft>
            </a:pP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Ý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thức</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là</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hình</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thức</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phản</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ánh</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cao</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nhất</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riêng</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có</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của</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óc</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người</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về</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HTKQ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trên</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cơ</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sở</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thực</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tiễn</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xã</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hội</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lịch</a:t>
            </a:r>
            <a:r>
              <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50" b="1" dirty="0" err="1">
                <a:solidFill>
                  <a:srgbClr val="000000"/>
                </a:solidFill>
                <a:latin typeface="Tahoma" panose="020B0604030504040204" pitchFamily="34" charset="0"/>
                <a:ea typeface="Tahoma" panose="020B0604030504040204" pitchFamily="34" charset="0"/>
                <a:cs typeface="Tahoma" panose="020B0604030504040204" pitchFamily="34" charset="0"/>
              </a:rPr>
              <a:t>sử</a:t>
            </a:r>
            <a:endParaRPr lang="en-US" sz="1950" b="1"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17" name="Oval 16"/>
          <p:cNvSpPr/>
          <p:nvPr/>
        </p:nvSpPr>
        <p:spPr>
          <a:xfrm>
            <a:off x="6193140" y="2158622"/>
            <a:ext cx="2127901" cy="1090579"/>
          </a:xfrm>
          <a:prstGeom prst="ellipse">
            <a:avLst/>
          </a:prstGeom>
          <a:blipFill rotWithShape="1">
            <a:blip r:embed="rId3"/>
            <a:stretch>
              <a:fillRect/>
            </a:stretch>
          </a:blipFill>
          <a:ln w="1905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SG"/>
          </a:p>
        </p:txBody>
      </p:sp>
      <p:sp>
        <p:nvSpPr>
          <p:cNvPr id="18" name="Left-Right Arrow 17"/>
          <p:cNvSpPr/>
          <p:nvPr/>
        </p:nvSpPr>
        <p:spPr>
          <a:xfrm>
            <a:off x="1126908" y="5278469"/>
            <a:ext cx="7116958" cy="635730"/>
          </a:xfrm>
          <a:prstGeom prst="leftRightArrow">
            <a:avLst/>
          </a:prstGeom>
          <a:solidFill>
            <a:srgbClr val="FF0000"/>
          </a:solidFill>
          <a:ln w="1905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endParaRPr lang="en-SG"/>
          </a:p>
        </p:txBody>
      </p:sp>
      <p:pic>
        <p:nvPicPr>
          <p:cNvPr id="19" name="Picture 18"/>
          <p:cNvPicPr>
            <a:picLocks noChangeAspect="1"/>
          </p:cNvPicPr>
          <p:nvPr/>
        </p:nvPicPr>
        <p:blipFill>
          <a:blip r:embed="rId4"/>
          <a:stretch>
            <a:fillRect/>
          </a:stretch>
        </p:blipFill>
        <p:spPr>
          <a:xfrm>
            <a:off x="3492966" y="2198694"/>
            <a:ext cx="2144454" cy="1105109"/>
          </a:xfrm>
          <a:prstGeom prst="rect">
            <a:avLst/>
          </a:prstGeom>
        </p:spPr>
      </p:pic>
      <p:sp>
        <p:nvSpPr>
          <p:cNvPr id="13" name="Title 1"/>
          <p:cNvSpPr txBox="1">
            <a:spLocks noChangeArrowheads="1"/>
          </p:cNvSpPr>
          <p:nvPr/>
        </p:nvSpPr>
        <p:spPr bwMode="black">
          <a:xfrm>
            <a:off x="2348383" y="1674832"/>
            <a:ext cx="6172200" cy="422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bodyPr>
          <a:lstStyle>
            <a:lvl1pPr algn="r" rtl="0" eaLnBrk="0" fontAlgn="base" hangingPunct="0">
              <a:spcBef>
                <a:spcPct val="0"/>
              </a:spcBef>
              <a:spcAft>
                <a:spcPct val="0"/>
              </a:spcAft>
              <a:defRPr sz="2800" b="1" i="1" kern="1200">
                <a:solidFill>
                  <a:srgbClr val="1F5281"/>
                </a:solidFill>
                <a:latin typeface="+mj-lt"/>
                <a:ea typeface="+mj-ea"/>
                <a:cs typeface="+mj-cs"/>
              </a:defRPr>
            </a:lvl1pPr>
            <a:lvl2pPr algn="r" rtl="0" eaLnBrk="0" fontAlgn="base" hangingPunct="0">
              <a:spcBef>
                <a:spcPct val="0"/>
              </a:spcBef>
              <a:spcAft>
                <a:spcPct val="0"/>
              </a:spcAft>
              <a:defRPr sz="2800" b="1" i="1">
                <a:solidFill>
                  <a:srgbClr val="1F5281"/>
                </a:solidFill>
                <a:latin typeface="Verdana" panose="020B0604030504040204" pitchFamily="34" charset="0"/>
              </a:defRPr>
            </a:lvl2pPr>
            <a:lvl3pPr algn="r" rtl="0" eaLnBrk="0" fontAlgn="base" hangingPunct="0">
              <a:spcBef>
                <a:spcPct val="0"/>
              </a:spcBef>
              <a:spcAft>
                <a:spcPct val="0"/>
              </a:spcAft>
              <a:defRPr sz="2800" b="1" i="1">
                <a:solidFill>
                  <a:srgbClr val="1F5281"/>
                </a:solidFill>
                <a:latin typeface="Verdana" panose="020B0604030504040204" pitchFamily="34" charset="0"/>
              </a:defRPr>
            </a:lvl3pPr>
            <a:lvl4pPr algn="r" rtl="0" eaLnBrk="0" fontAlgn="base" hangingPunct="0">
              <a:spcBef>
                <a:spcPct val="0"/>
              </a:spcBef>
              <a:spcAft>
                <a:spcPct val="0"/>
              </a:spcAft>
              <a:defRPr sz="2800" b="1" i="1">
                <a:solidFill>
                  <a:srgbClr val="1F5281"/>
                </a:solidFill>
                <a:latin typeface="Verdana" panose="020B0604030504040204" pitchFamily="34" charset="0"/>
              </a:defRPr>
            </a:lvl4pPr>
            <a:lvl5pPr algn="r" rtl="0" eaLnBrk="0" fontAlgn="base" hangingPunct="0">
              <a:spcBef>
                <a:spcPct val="0"/>
              </a:spcBef>
              <a:spcAft>
                <a:spcPct val="0"/>
              </a:spcAft>
              <a:defRPr sz="2800" b="1" i="1">
                <a:solidFill>
                  <a:srgbClr val="1F5281"/>
                </a:solidFill>
                <a:latin typeface="Verdana" panose="020B0604030504040204" pitchFamily="34" charset="0"/>
              </a:defRPr>
            </a:lvl5pPr>
            <a:lvl6pPr marL="457200" algn="r" rtl="0" eaLnBrk="1" fontAlgn="base" hangingPunct="1">
              <a:spcBef>
                <a:spcPct val="0"/>
              </a:spcBef>
              <a:spcAft>
                <a:spcPct val="0"/>
              </a:spcAft>
              <a:defRPr sz="2800" b="1" i="1">
                <a:solidFill>
                  <a:srgbClr val="1F5281"/>
                </a:solidFill>
                <a:latin typeface="Verdana" panose="020B0604030504040204" pitchFamily="34" charset="0"/>
              </a:defRPr>
            </a:lvl6pPr>
            <a:lvl7pPr marL="914400" algn="r" rtl="0" eaLnBrk="1" fontAlgn="base" hangingPunct="1">
              <a:spcBef>
                <a:spcPct val="0"/>
              </a:spcBef>
              <a:spcAft>
                <a:spcPct val="0"/>
              </a:spcAft>
              <a:defRPr sz="2800" b="1" i="1">
                <a:solidFill>
                  <a:srgbClr val="1F5281"/>
                </a:solidFill>
                <a:latin typeface="Verdana" panose="020B0604030504040204" pitchFamily="34" charset="0"/>
              </a:defRPr>
            </a:lvl7pPr>
            <a:lvl8pPr marL="1371600" algn="r" rtl="0" eaLnBrk="1" fontAlgn="base" hangingPunct="1">
              <a:spcBef>
                <a:spcPct val="0"/>
              </a:spcBef>
              <a:spcAft>
                <a:spcPct val="0"/>
              </a:spcAft>
              <a:defRPr sz="2800" b="1" i="1">
                <a:solidFill>
                  <a:srgbClr val="1F5281"/>
                </a:solidFill>
                <a:latin typeface="Verdana" panose="020B0604030504040204" pitchFamily="34" charset="0"/>
              </a:defRPr>
            </a:lvl8pPr>
            <a:lvl9pPr marL="1828800" algn="r" rtl="0" eaLnBrk="1" fontAlgn="base" hangingPunct="1">
              <a:spcBef>
                <a:spcPct val="0"/>
              </a:spcBef>
              <a:spcAft>
                <a:spcPct val="0"/>
              </a:spcAft>
              <a:defRPr sz="2800" b="1" i="1">
                <a:solidFill>
                  <a:srgbClr val="1F5281"/>
                </a:solidFill>
                <a:latin typeface="Verdana" panose="020B0604030504040204" pitchFamily="34" charset="0"/>
              </a:defRPr>
            </a:lvl9pPr>
          </a:lstStyle>
          <a:p>
            <a:pPr algn="ctr"/>
            <a:r>
              <a:rPr lang="en-US" altLang="en-US" sz="2400" i="0" dirty="0">
                <a:solidFill>
                  <a:srgbClr val="FF0000"/>
                </a:solidFill>
                <a:latin typeface="Times New Roman" panose="02020603050405020304" pitchFamily="18" charset="0"/>
                <a:cs typeface="Times New Roman" panose="02020603050405020304" pitchFamily="18" charset="0"/>
              </a:rPr>
              <a:t>YT </a:t>
            </a:r>
            <a:r>
              <a:rPr lang="en-US" altLang="en-US" sz="2400" i="0" dirty="0" err="1">
                <a:solidFill>
                  <a:srgbClr val="FF0000"/>
                </a:solidFill>
                <a:latin typeface="Times New Roman" panose="02020603050405020304" pitchFamily="18" charset="0"/>
                <a:cs typeface="Times New Roman" panose="02020603050405020304" pitchFamily="18" charset="0"/>
              </a:rPr>
              <a:t>mang</a:t>
            </a:r>
            <a:r>
              <a:rPr lang="en-US" altLang="en-US" sz="2400" i="0" dirty="0">
                <a:solidFill>
                  <a:srgbClr val="FF0000"/>
                </a:solidFill>
                <a:latin typeface="Times New Roman" panose="02020603050405020304" pitchFamily="18" charset="0"/>
                <a:cs typeface="Times New Roman" panose="02020603050405020304" pitchFamily="18" charset="0"/>
              </a:rPr>
              <a:t> </a:t>
            </a:r>
            <a:r>
              <a:rPr lang="en-US" altLang="en-US" sz="2400" i="0" dirty="0" err="1">
                <a:solidFill>
                  <a:srgbClr val="FF0000"/>
                </a:solidFill>
                <a:latin typeface="Times New Roman" panose="02020603050405020304" pitchFamily="18" charset="0"/>
                <a:cs typeface="Times New Roman" panose="02020603050405020304" pitchFamily="18" charset="0"/>
              </a:rPr>
              <a:t>bản</a:t>
            </a:r>
            <a:r>
              <a:rPr lang="en-US" altLang="en-US" sz="2400" i="0" dirty="0">
                <a:solidFill>
                  <a:srgbClr val="FF0000"/>
                </a:solidFill>
                <a:latin typeface="Times New Roman" panose="02020603050405020304" pitchFamily="18" charset="0"/>
                <a:cs typeface="Times New Roman" panose="02020603050405020304" pitchFamily="18" charset="0"/>
              </a:rPr>
              <a:t> </a:t>
            </a:r>
            <a:r>
              <a:rPr lang="en-US" altLang="en-US" sz="2400" i="0" dirty="0" err="1">
                <a:solidFill>
                  <a:srgbClr val="FF0000"/>
                </a:solidFill>
                <a:latin typeface="Times New Roman" panose="02020603050405020304" pitchFamily="18" charset="0"/>
                <a:cs typeface="Times New Roman" panose="02020603050405020304" pitchFamily="18" charset="0"/>
              </a:rPr>
              <a:t>chất</a:t>
            </a:r>
            <a:r>
              <a:rPr lang="en-US" altLang="en-US" sz="2400" i="0" dirty="0">
                <a:solidFill>
                  <a:srgbClr val="FF0000"/>
                </a:solidFill>
                <a:latin typeface="Times New Roman" panose="02020603050405020304" pitchFamily="18" charset="0"/>
                <a:cs typeface="Times New Roman" panose="02020603050405020304" pitchFamily="18" charset="0"/>
              </a:rPr>
              <a:t> XH</a:t>
            </a:r>
          </a:p>
        </p:txBody>
      </p:sp>
    </p:spTree>
    <p:extLst>
      <p:ext uri="{BB962C8B-B14F-4D97-AF65-F5344CB8AC3E}">
        <p14:creationId xmlns:p14="http://schemas.microsoft.com/office/powerpoint/2010/main" val="1447871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15095" y="3269933"/>
            <a:ext cx="3744320" cy="2250275"/>
            <a:chOff x="360947" y="1962588"/>
            <a:chExt cx="5269833" cy="4254690"/>
          </a:xfrm>
        </p:grpSpPr>
        <p:sp>
          <p:nvSpPr>
            <p:cNvPr id="11" name="Rounded Rectangle 10"/>
            <p:cNvSpPr/>
            <p:nvPr/>
          </p:nvSpPr>
          <p:spPr>
            <a:xfrm>
              <a:off x="360947" y="1962588"/>
              <a:ext cx="5269833" cy="414945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srgbClr val="FFFFFF"/>
                </a:solidFill>
              </a:endParaRPr>
            </a:p>
          </p:txBody>
        </p:sp>
        <p:sp>
          <p:nvSpPr>
            <p:cNvPr id="12" name="Round Same Side Corner Rectangle 11"/>
            <p:cNvSpPr/>
            <p:nvPr/>
          </p:nvSpPr>
          <p:spPr>
            <a:xfrm>
              <a:off x="1810505" y="5619129"/>
              <a:ext cx="2559967" cy="598149"/>
            </a:xfrm>
            <a:prstGeom prst="round2Same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en-US" sz="2400" b="1" dirty="0" err="1">
                  <a:solidFill>
                    <a:srgbClr val="FFFFFF"/>
                  </a:solidFill>
                  <a:latin typeface="Times New Roman" panose="02020603050405020304" pitchFamily="18" charset="0"/>
                  <a:cs typeface="Times New Roman" panose="02020603050405020304" pitchFamily="18" charset="0"/>
                </a:rPr>
                <a:t>Vật</a:t>
              </a:r>
              <a:r>
                <a:rPr lang="en-US" sz="2400" b="1" dirty="0">
                  <a:solidFill>
                    <a:srgbClr val="FFFFFF"/>
                  </a:solidFill>
                  <a:latin typeface="Times New Roman" panose="02020603050405020304" pitchFamily="18" charset="0"/>
                  <a:cs typeface="Times New Roman" panose="02020603050405020304" pitchFamily="18" charset="0"/>
                </a:rPr>
                <a:t> </a:t>
              </a:r>
              <a:r>
                <a:rPr lang="en-US" sz="2400" b="1" dirty="0" err="1">
                  <a:solidFill>
                    <a:srgbClr val="FFFFFF"/>
                  </a:solidFill>
                  <a:latin typeface="Times New Roman" panose="02020603050405020304" pitchFamily="18" charset="0"/>
                  <a:cs typeface="Times New Roman" panose="02020603050405020304" pitchFamily="18" charset="0"/>
                </a:rPr>
                <a:t>chất</a:t>
              </a:r>
              <a:endParaRPr lang="en-US" sz="2400" b="1" dirty="0">
                <a:solidFill>
                  <a:srgbClr val="FFFFFF"/>
                </a:solidFill>
                <a:latin typeface="Times New Roman" panose="02020603050405020304" pitchFamily="18" charset="0"/>
                <a:cs typeface="Times New Roman" panose="02020603050405020304" pitchFamily="18" charset="0"/>
              </a:endParaRPr>
            </a:p>
          </p:txBody>
        </p:sp>
      </p:grpSp>
      <p:sp>
        <p:nvSpPr>
          <p:cNvPr id="13" name="Rounded Rectangle 12"/>
          <p:cNvSpPr/>
          <p:nvPr/>
        </p:nvSpPr>
        <p:spPr>
          <a:xfrm>
            <a:off x="4811788" y="3130962"/>
            <a:ext cx="3744320" cy="2107432"/>
          </a:xfrm>
          <a:prstGeom prst="roundRect">
            <a:avLst/>
          </a:prstGeom>
          <a:no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srgbClr val="FFFFFF"/>
              </a:solidFill>
            </a:endParaRPr>
          </a:p>
        </p:txBody>
      </p:sp>
      <p:sp>
        <p:nvSpPr>
          <p:cNvPr id="14" name="Round Same Side Corner Rectangle 13"/>
          <p:cNvSpPr/>
          <p:nvPr/>
        </p:nvSpPr>
        <p:spPr>
          <a:xfrm>
            <a:off x="5913046" y="2977810"/>
            <a:ext cx="1889962" cy="319164"/>
          </a:xfrm>
          <a:prstGeom prst="round2Same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en-US" sz="2400" b="1" dirty="0">
                <a:solidFill>
                  <a:srgbClr val="FFFFFF"/>
                </a:solidFill>
                <a:latin typeface="Times New Roman" panose="02020603050405020304" pitchFamily="18" charset="0"/>
                <a:cs typeface="Times New Roman" panose="02020603050405020304" pitchFamily="18" charset="0"/>
              </a:rPr>
              <a:t>Ý </a:t>
            </a:r>
            <a:r>
              <a:rPr lang="en-US" sz="2400" b="1" dirty="0" err="1">
                <a:solidFill>
                  <a:srgbClr val="FFFFFF"/>
                </a:solidFill>
                <a:latin typeface="Times New Roman" panose="02020603050405020304" pitchFamily="18" charset="0"/>
                <a:cs typeface="Times New Roman" panose="02020603050405020304" pitchFamily="18" charset="0"/>
              </a:rPr>
              <a:t>thức</a:t>
            </a:r>
            <a:endParaRPr lang="en-US" sz="2400" b="1" dirty="0">
              <a:solidFill>
                <a:srgbClr val="FFFFFF"/>
              </a:solidFill>
              <a:latin typeface="Times New Roman" panose="02020603050405020304" pitchFamily="18" charset="0"/>
              <a:cs typeface="Times New Roman" panose="02020603050405020304" pitchFamily="18" charset="0"/>
            </a:endParaRPr>
          </a:p>
        </p:txBody>
      </p:sp>
      <p:sp>
        <p:nvSpPr>
          <p:cNvPr id="15" name="Curved Up Arrow 14"/>
          <p:cNvSpPr/>
          <p:nvPr/>
        </p:nvSpPr>
        <p:spPr>
          <a:xfrm>
            <a:off x="3277855" y="5238394"/>
            <a:ext cx="2818146" cy="505991"/>
          </a:xfrm>
          <a:prstGeom prst="curved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srgbClr val="1F5281"/>
              </a:solidFill>
            </a:endParaRPr>
          </a:p>
        </p:txBody>
      </p:sp>
      <p:sp>
        <p:nvSpPr>
          <p:cNvPr id="17" name="Curved Up Arrow 16"/>
          <p:cNvSpPr/>
          <p:nvPr/>
        </p:nvSpPr>
        <p:spPr>
          <a:xfrm rot="10800000">
            <a:off x="3077077" y="2631564"/>
            <a:ext cx="2824412" cy="610616"/>
          </a:xfrm>
          <a:prstGeom prst="curvedUp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srgbClr val="1F5281"/>
              </a:solidFill>
            </a:endParaRPr>
          </a:p>
        </p:txBody>
      </p:sp>
      <p:sp>
        <p:nvSpPr>
          <p:cNvPr id="18" name="TextBox 17"/>
          <p:cNvSpPr txBox="1"/>
          <p:nvPr/>
        </p:nvSpPr>
        <p:spPr>
          <a:xfrm>
            <a:off x="3912267" y="5266147"/>
            <a:ext cx="2138613" cy="415498"/>
          </a:xfrm>
          <a:prstGeom prst="rect">
            <a:avLst/>
          </a:prstGeom>
          <a:noFill/>
        </p:spPr>
        <p:txBody>
          <a:bodyPr wrap="square" rtlCol="0">
            <a:spAutoFit/>
          </a:bodyPr>
          <a:lstStyle/>
          <a:p>
            <a:pPr eaLnBrk="1" fontAlgn="auto" hangingPunct="1">
              <a:spcBef>
                <a:spcPts val="0"/>
              </a:spcBef>
              <a:spcAft>
                <a:spcPts val="0"/>
              </a:spcAft>
            </a:pPr>
            <a:r>
              <a:rPr lang="en-US" sz="2100" b="1" dirty="0">
                <a:solidFill>
                  <a:srgbClr val="000000"/>
                </a:solidFill>
                <a:latin typeface="Times New Roman" panose="02020603050405020304" pitchFamily="18" charset="0"/>
                <a:cs typeface="Times New Roman" panose="02020603050405020304" pitchFamily="18" charset="0"/>
              </a:rPr>
              <a:t>QUYẾT ĐỊNH</a:t>
            </a:r>
          </a:p>
        </p:txBody>
      </p:sp>
      <p:sp>
        <p:nvSpPr>
          <p:cNvPr id="19" name="TextBox 18"/>
          <p:cNvSpPr txBox="1"/>
          <p:nvPr/>
        </p:nvSpPr>
        <p:spPr>
          <a:xfrm>
            <a:off x="3579704" y="2644129"/>
            <a:ext cx="1703221" cy="646331"/>
          </a:xfrm>
          <a:prstGeom prst="rect">
            <a:avLst/>
          </a:prstGeom>
          <a:noFill/>
        </p:spPr>
        <p:txBody>
          <a:bodyPr wrap="square" rtlCol="0">
            <a:spAutoFit/>
          </a:bodyPr>
          <a:lstStyle/>
          <a:p>
            <a:pPr algn="ctr" eaLnBrk="1" fontAlgn="auto" hangingPunct="1">
              <a:spcBef>
                <a:spcPts val="0"/>
              </a:spcBef>
              <a:spcAft>
                <a:spcPts val="0"/>
              </a:spcAft>
            </a:pPr>
            <a:r>
              <a:rPr lang="en-US" b="1" dirty="0">
                <a:solidFill>
                  <a:srgbClr val="000000"/>
                </a:solidFill>
                <a:latin typeface="Times New Roman" panose="02020603050405020304" pitchFamily="18" charset="0"/>
                <a:cs typeface="Times New Roman" panose="02020603050405020304" pitchFamily="18" charset="0"/>
              </a:rPr>
              <a:t>TÁC ĐỘNG TRỞ LẠI</a:t>
            </a:r>
          </a:p>
        </p:txBody>
      </p:sp>
      <p:sp>
        <p:nvSpPr>
          <p:cNvPr id="20" name="TextBox 19"/>
          <p:cNvSpPr txBox="1"/>
          <p:nvPr/>
        </p:nvSpPr>
        <p:spPr>
          <a:xfrm>
            <a:off x="714273" y="2628943"/>
            <a:ext cx="3338763" cy="415498"/>
          </a:xfrm>
          <a:prstGeom prst="rect">
            <a:avLst/>
          </a:prstGeom>
          <a:noFill/>
        </p:spPr>
        <p:txBody>
          <a:bodyPr wrap="square" rtlCol="0">
            <a:spAutoFit/>
          </a:bodyPr>
          <a:lstStyle/>
          <a:p>
            <a:pPr eaLnBrk="1" fontAlgn="auto" hangingPunct="1">
              <a:spcBef>
                <a:spcPts val="0"/>
              </a:spcBef>
              <a:spcAft>
                <a:spcPts val="0"/>
              </a:spcAft>
            </a:pPr>
            <a:r>
              <a:rPr lang="en-US" sz="2100" b="1" i="1" u="sng" dirty="0">
                <a:solidFill>
                  <a:srgbClr val="FF0000"/>
                </a:solidFill>
                <a:latin typeface="Times New Roman" panose="02020603050405020304" pitchFamily="18" charset="0"/>
                <a:cs typeface="Times New Roman" panose="02020603050405020304" pitchFamily="18" charset="0"/>
              </a:rPr>
              <a:t>VC </a:t>
            </a:r>
            <a:r>
              <a:rPr lang="en-US" sz="2100" b="1" i="1" u="sng" dirty="0" err="1">
                <a:solidFill>
                  <a:srgbClr val="FF0000"/>
                </a:solidFill>
                <a:latin typeface="Times New Roman" panose="02020603050405020304" pitchFamily="18" charset="0"/>
                <a:cs typeface="Times New Roman" panose="02020603050405020304" pitchFamily="18" charset="0"/>
              </a:rPr>
              <a:t>quyết</a:t>
            </a:r>
            <a:r>
              <a:rPr lang="en-US" sz="2100" b="1" i="1" u="sng" dirty="0">
                <a:solidFill>
                  <a:srgbClr val="FF0000"/>
                </a:solidFill>
                <a:latin typeface="Times New Roman" panose="02020603050405020304" pitchFamily="18" charset="0"/>
                <a:cs typeface="Times New Roman" panose="02020603050405020304" pitchFamily="18" charset="0"/>
              </a:rPr>
              <a:t> </a:t>
            </a:r>
            <a:r>
              <a:rPr lang="en-US" sz="2100" b="1" i="1" u="sng" dirty="0" err="1">
                <a:solidFill>
                  <a:srgbClr val="FF0000"/>
                </a:solidFill>
                <a:latin typeface="Times New Roman" panose="02020603050405020304" pitchFamily="18" charset="0"/>
                <a:cs typeface="Times New Roman" panose="02020603050405020304" pitchFamily="18" charset="0"/>
              </a:rPr>
              <a:t>định</a:t>
            </a:r>
            <a:r>
              <a:rPr lang="en-US" sz="2100" b="1" i="1" u="sng" dirty="0">
                <a:solidFill>
                  <a:srgbClr val="FF0000"/>
                </a:solidFill>
                <a:latin typeface="Times New Roman" panose="02020603050405020304" pitchFamily="18" charset="0"/>
                <a:cs typeface="Times New Roman" panose="02020603050405020304" pitchFamily="18" charset="0"/>
              </a:rPr>
              <a:t> ý </a:t>
            </a:r>
            <a:r>
              <a:rPr lang="en-US" sz="2100" b="1" i="1" u="sng" dirty="0" err="1">
                <a:solidFill>
                  <a:srgbClr val="FF0000"/>
                </a:solidFill>
                <a:latin typeface="Times New Roman" panose="02020603050405020304" pitchFamily="18" charset="0"/>
                <a:cs typeface="Times New Roman" panose="02020603050405020304" pitchFamily="18" charset="0"/>
              </a:rPr>
              <a:t>thức</a:t>
            </a:r>
            <a:endParaRPr lang="en-US" sz="2100" b="1" i="1" u="sng" dirty="0">
              <a:solidFill>
                <a:srgbClr val="FF0000"/>
              </a:solidFill>
              <a:latin typeface="Times New Roman" panose="02020603050405020304" pitchFamily="18" charset="0"/>
              <a:cs typeface="Times New Roman" panose="02020603050405020304" pitchFamily="18" charset="0"/>
            </a:endParaRPr>
          </a:p>
        </p:txBody>
      </p:sp>
      <p:sp>
        <p:nvSpPr>
          <p:cNvPr id="21" name="TextBox 20"/>
          <p:cNvSpPr txBox="1"/>
          <p:nvPr/>
        </p:nvSpPr>
        <p:spPr>
          <a:xfrm>
            <a:off x="498707" y="3334106"/>
            <a:ext cx="3769895" cy="392415"/>
          </a:xfrm>
          <a:prstGeom prst="rect">
            <a:avLst/>
          </a:prstGeom>
          <a:noFill/>
        </p:spPr>
        <p:txBody>
          <a:bodyPr wrap="square" rtlCol="0">
            <a:spAutoFit/>
          </a:bodyPr>
          <a:lstStyle/>
          <a:p>
            <a:pPr marL="342900" indent="-342900" eaLnBrk="1" fontAlgn="auto" hangingPunct="1">
              <a:spcBef>
                <a:spcPts val="0"/>
              </a:spcBef>
              <a:spcAft>
                <a:spcPts val="0"/>
              </a:spcAft>
              <a:buFont typeface="Wingdings" panose="05000000000000000000" pitchFamily="2" charset="2"/>
              <a:buChar char="ü"/>
            </a:pPr>
            <a:r>
              <a:rPr lang="en-US" sz="1950" b="1" dirty="0">
                <a:solidFill>
                  <a:srgbClr val="000000"/>
                </a:solidFill>
                <a:latin typeface="Times New Roman" panose="02020603050405020304" pitchFamily="18" charset="0"/>
                <a:cs typeface="Times New Roman" panose="02020603050405020304" pitchFamily="18" charset="0"/>
              </a:rPr>
              <a:t>VC </a:t>
            </a:r>
            <a:r>
              <a:rPr lang="en-US" sz="1950" b="1" dirty="0" err="1">
                <a:solidFill>
                  <a:srgbClr val="000000"/>
                </a:solidFill>
                <a:latin typeface="Times New Roman" panose="02020603050405020304" pitchFamily="18" charset="0"/>
                <a:cs typeface="Times New Roman" panose="02020603050405020304" pitchFamily="18" charset="0"/>
              </a:rPr>
              <a:t>quyết</a:t>
            </a:r>
            <a:r>
              <a:rPr lang="en-US" sz="1950" b="1" dirty="0">
                <a:solidFill>
                  <a:srgbClr val="000000"/>
                </a:solidFill>
                <a:latin typeface="Times New Roman" panose="02020603050405020304" pitchFamily="18" charset="0"/>
                <a:cs typeface="Times New Roman" panose="02020603050405020304" pitchFamily="18" charset="0"/>
              </a:rPr>
              <a:t> </a:t>
            </a:r>
            <a:r>
              <a:rPr lang="en-US" sz="1950" b="1" dirty="0" err="1">
                <a:solidFill>
                  <a:srgbClr val="000000"/>
                </a:solidFill>
                <a:latin typeface="Times New Roman" panose="02020603050405020304" pitchFamily="18" charset="0"/>
                <a:cs typeface="Times New Roman" panose="02020603050405020304" pitchFamily="18" charset="0"/>
              </a:rPr>
              <a:t>định</a:t>
            </a:r>
            <a:r>
              <a:rPr lang="en-US" sz="1950" b="1" dirty="0">
                <a:solidFill>
                  <a:srgbClr val="000000"/>
                </a:solidFill>
                <a:latin typeface="Times New Roman" panose="02020603050405020304" pitchFamily="18" charset="0"/>
                <a:cs typeface="Times New Roman" panose="02020603050405020304" pitchFamily="18" charset="0"/>
              </a:rPr>
              <a:t> </a:t>
            </a:r>
            <a:r>
              <a:rPr lang="en-US" sz="1950" b="1" dirty="0" err="1">
                <a:solidFill>
                  <a:srgbClr val="000000"/>
                </a:solidFill>
                <a:latin typeface="Times New Roman" panose="02020603050405020304" pitchFamily="18" charset="0"/>
                <a:cs typeface="Times New Roman" panose="02020603050405020304" pitchFamily="18" charset="0"/>
              </a:rPr>
              <a:t>nguồn</a:t>
            </a:r>
            <a:r>
              <a:rPr lang="en-US" sz="1950" b="1" dirty="0">
                <a:solidFill>
                  <a:srgbClr val="000000"/>
                </a:solidFill>
                <a:latin typeface="Times New Roman" panose="02020603050405020304" pitchFamily="18" charset="0"/>
                <a:cs typeface="Times New Roman" panose="02020603050405020304" pitchFamily="18" charset="0"/>
              </a:rPr>
              <a:t> </a:t>
            </a:r>
            <a:r>
              <a:rPr lang="en-US" sz="1950" b="1" dirty="0" err="1">
                <a:solidFill>
                  <a:srgbClr val="000000"/>
                </a:solidFill>
                <a:latin typeface="Times New Roman" panose="02020603050405020304" pitchFamily="18" charset="0"/>
                <a:cs typeface="Times New Roman" panose="02020603050405020304" pitchFamily="18" charset="0"/>
              </a:rPr>
              <a:t>gốc</a:t>
            </a:r>
            <a:r>
              <a:rPr lang="en-US" sz="1950" b="1" dirty="0">
                <a:solidFill>
                  <a:srgbClr val="000000"/>
                </a:solidFill>
                <a:latin typeface="Times New Roman" panose="02020603050405020304" pitchFamily="18" charset="0"/>
                <a:cs typeface="Times New Roman" panose="02020603050405020304" pitchFamily="18" charset="0"/>
              </a:rPr>
              <a:t> YT</a:t>
            </a:r>
          </a:p>
        </p:txBody>
      </p:sp>
      <p:sp>
        <p:nvSpPr>
          <p:cNvPr id="22" name="TextBox 21"/>
          <p:cNvSpPr txBox="1"/>
          <p:nvPr/>
        </p:nvSpPr>
        <p:spPr>
          <a:xfrm>
            <a:off x="405951" y="3727691"/>
            <a:ext cx="3908338" cy="415498"/>
          </a:xfrm>
          <a:prstGeom prst="rect">
            <a:avLst/>
          </a:prstGeom>
          <a:noFill/>
        </p:spPr>
        <p:txBody>
          <a:bodyPr wrap="square" rtlCol="0">
            <a:spAutoFit/>
          </a:bodyPr>
          <a:lstStyle/>
          <a:p>
            <a:pPr marL="342900" indent="-342900" eaLnBrk="1" fontAlgn="auto" hangingPunct="1">
              <a:spcBef>
                <a:spcPts val="0"/>
              </a:spcBef>
              <a:spcAft>
                <a:spcPts val="0"/>
              </a:spcAft>
              <a:buFont typeface="Wingdings" panose="05000000000000000000" pitchFamily="2" charset="2"/>
              <a:buChar char="ü"/>
            </a:pPr>
            <a:r>
              <a:rPr lang="en-US" sz="2100" b="1" dirty="0">
                <a:solidFill>
                  <a:srgbClr val="000000"/>
                </a:solidFill>
                <a:latin typeface="Times New Roman" panose="02020603050405020304" pitchFamily="18" charset="0"/>
                <a:cs typeface="Times New Roman" panose="02020603050405020304" pitchFamily="18" charset="0"/>
              </a:rPr>
              <a:t>VC </a:t>
            </a:r>
            <a:r>
              <a:rPr lang="en-US" sz="2100" b="1" dirty="0" err="1">
                <a:solidFill>
                  <a:srgbClr val="000000"/>
                </a:solidFill>
                <a:latin typeface="Times New Roman" panose="02020603050405020304" pitchFamily="18" charset="0"/>
                <a:cs typeface="Times New Roman" panose="02020603050405020304" pitchFamily="18" charset="0"/>
              </a:rPr>
              <a:t>quyết</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định</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nội</a:t>
            </a:r>
            <a:r>
              <a:rPr lang="en-US" sz="2100" b="1" dirty="0">
                <a:solidFill>
                  <a:srgbClr val="000000"/>
                </a:solidFill>
                <a:latin typeface="Times New Roman" panose="02020603050405020304" pitchFamily="18" charset="0"/>
                <a:cs typeface="Times New Roman" panose="02020603050405020304" pitchFamily="18" charset="0"/>
              </a:rPr>
              <a:t> dung YT</a:t>
            </a:r>
          </a:p>
        </p:txBody>
      </p:sp>
      <p:sp>
        <p:nvSpPr>
          <p:cNvPr id="23" name="TextBox 22"/>
          <p:cNvSpPr txBox="1"/>
          <p:nvPr/>
        </p:nvSpPr>
        <p:spPr>
          <a:xfrm>
            <a:off x="405951" y="4106274"/>
            <a:ext cx="3908338" cy="415498"/>
          </a:xfrm>
          <a:prstGeom prst="rect">
            <a:avLst/>
          </a:prstGeom>
          <a:noFill/>
        </p:spPr>
        <p:txBody>
          <a:bodyPr wrap="square" rtlCol="0">
            <a:spAutoFit/>
          </a:bodyPr>
          <a:lstStyle/>
          <a:p>
            <a:pPr marL="342900" indent="-342900" eaLnBrk="1" fontAlgn="auto" hangingPunct="1">
              <a:spcBef>
                <a:spcPts val="0"/>
              </a:spcBef>
              <a:spcAft>
                <a:spcPts val="0"/>
              </a:spcAft>
              <a:buFont typeface="Wingdings" panose="05000000000000000000" pitchFamily="2" charset="2"/>
              <a:buChar char="ü"/>
            </a:pPr>
            <a:r>
              <a:rPr lang="en-US" sz="2100" b="1" dirty="0">
                <a:solidFill>
                  <a:srgbClr val="000000"/>
                </a:solidFill>
                <a:latin typeface="Times New Roman" panose="02020603050405020304" pitchFamily="18" charset="0"/>
                <a:cs typeface="Times New Roman" panose="02020603050405020304" pitchFamily="18" charset="0"/>
              </a:rPr>
              <a:t>VC </a:t>
            </a:r>
            <a:r>
              <a:rPr lang="en-US" sz="2100" b="1" dirty="0" err="1">
                <a:solidFill>
                  <a:srgbClr val="000000"/>
                </a:solidFill>
                <a:latin typeface="Times New Roman" panose="02020603050405020304" pitchFamily="18" charset="0"/>
                <a:cs typeface="Times New Roman" panose="02020603050405020304" pitchFamily="18" charset="0"/>
              </a:rPr>
              <a:t>quyết</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định</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bản</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chất</a:t>
            </a:r>
            <a:r>
              <a:rPr lang="en-US" sz="2100" b="1" dirty="0">
                <a:solidFill>
                  <a:srgbClr val="000000"/>
                </a:solidFill>
                <a:latin typeface="Times New Roman" panose="02020603050405020304" pitchFamily="18" charset="0"/>
                <a:cs typeface="Times New Roman" panose="02020603050405020304" pitchFamily="18" charset="0"/>
              </a:rPr>
              <a:t> YT</a:t>
            </a:r>
          </a:p>
        </p:txBody>
      </p:sp>
      <p:sp>
        <p:nvSpPr>
          <p:cNvPr id="24" name="TextBox 23"/>
          <p:cNvSpPr txBox="1"/>
          <p:nvPr/>
        </p:nvSpPr>
        <p:spPr>
          <a:xfrm>
            <a:off x="375450" y="4488271"/>
            <a:ext cx="3908338" cy="738664"/>
          </a:xfrm>
          <a:prstGeom prst="rect">
            <a:avLst/>
          </a:prstGeom>
          <a:noFill/>
        </p:spPr>
        <p:txBody>
          <a:bodyPr wrap="square" rtlCol="0">
            <a:spAutoFit/>
          </a:bodyPr>
          <a:lstStyle/>
          <a:p>
            <a:pPr marL="342900" indent="-342900" eaLnBrk="1" fontAlgn="auto" hangingPunct="1">
              <a:spcBef>
                <a:spcPts val="0"/>
              </a:spcBef>
              <a:spcAft>
                <a:spcPts val="0"/>
              </a:spcAft>
              <a:buFont typeface="Wingdings" panose="05000000000000000000" pitchFamily="2" charset="2"/>
              <a:buChar char="ü"/>
            </a:pPr>
            <a:r>
              <a:rPr lang="en-US" sz="2100" b="1" dirty="0">
                <a:solidFill>
                  <a:srgbClr val="000000"/>
                </a:solidFill>
                <a:latin typeface="Times New Roman" panose="02020603050405020304" pitchFamily="18" charset="0"/>
                <a:cs typeface="Times New Roman" panose="02020603050405020304" pitchFamily="18" charset="0"/>
              </a:rPr>
              <a:t>VC </a:t>
            </a:r>
            <a:r>
              <a:rPr lang="en-US" sz="2100" b="1" dirty="0" err="1">
                <a:solidFill>
                  <a:srgbClr val="000000"/>
                </a:solidFill>
                <a:latin typeface="Times New Roman" panose="02020603050405020304" pitchFamily="18" charset="0"/>
                <a:cs typeface="Times New Roman" panose="02020603050405020304" pitchFamily="18" charset="0"/>
              </a:rPr>
              <a:t>quyết</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định</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sự</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vận</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động</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và</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phát</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triển</a:t>
            </a:r>
            <a:r>
              <a:rPr lang="en-US" sz="2100" b="1" dirty="0">
                <a:solidFill>
                  <a:srgbClr val="000000"/>
                </a:solidFill>
                <a:latin typeface="Times New Roman" panose="02020603050405020304" pitchFamily="18" charset="0"/>
                <a:cs typeface="Times New Roman" panose="02020603050405020304" pitchFamily="18" charset="0"/>
              </a:rPr>
              <a:t> ý </a:t>
            </a:r>
            <a:r>
              <a:rPr lang="en-US" sz="2100" b="1" dirty="0" err="1">
                <a:solidFill>
                  <a:srgbClr val="000000"/>
                </a:solidFill>
                <a:latin typeface="Times New Roman" panose="02020603050405020304" pitchFamily="18" charset="0"/>
                <a:cs typeface="Times New Roman" panose="02020603050405020304" pitchFamily="18" charset="0"/>
              </a:rPr>
              <a:t>thức</a:t>
            </a:r>
            <a:endParaRPr lang="en-US" sz="2100" b="1" dirty="0">
              <a:solidFill>
                <a:srgbClr val="000000"/>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5635692" y="2058697"/>
            <a:ext cx="3338763" cy="692497"/>
          </a:xfrm>
          <a:prstGeom prst="rect">
            <a:avLst/>
          </a:prstGeom>
          <a:noFill/>
        </p:spPr>
        <p:txBody>
          <a:bodyPr wrap="square" rtlCol="0">
            <a:spAutoFit/>
          </a:bodyPr>
          <a:lstStyle/>
          <a:p>
            <a:pPr algn="ctr" eaLnBrk="1" fontAlgn="auto" hangingPunct="1">
              <a:spcBef>
                <a:spcPts val="0"/>
              </a:spcBef>
              <a:spcAft>
                <a:spcPts val="0"/>
              </a:spcAft>
            </a:pPr>
            <a:r>
              <a:rPr lang="en-US" sz="1950" b="1" i="1" u="sng" dirty="0">
                <a:solidFill>
                  <a:srgbClr val="FF0000"/>
                </a:solidFill>
                <a:latin typeface="Times New Roman" panose="02020603050405020304" pitchFamily="18" charset="0"/>
                <a:cs typeface="Times New Roman" panose="02020603050405020304" pitchFamily="18" charset="0"/>
              </a:rPr>
              <a:t>YT </a:t>
            </a:r>
            <a:r>
              <a:rPr lang="en-US" sz="1950" b="1" i="1" u="sng" dirty="0" err="1">
                <a:solidFill>
                  <a:srgbClr val="FF0000"/>
                </a:solidFill>
                <a:latin typeface="Times New Roman" panose="02020603050405020304" pitchFamily="18" charset="0"/>
                <a:cs typeface="Times New Roman" panose="02020603050405020304" pitchFamily="18" charset="0"/>
              </a:rPr>
              <a:t>có</a:t>
            </a:r>
            <a:r>
              <a:rPr lang="en-US" sz="1950" b="1" i="1" u="sng" dirty="0">
                <a:solidFill>
                  <a:srgbClr val="FF0000"/>
                </a:solidFill>
                <a:latin typeface="Times New Roman" panose="02020603050405020304" pitchFamily="18" charset="0"/>
                <a:cs typeface="Times New Roman" panose="02020603050405020304" pitchFamily="18" charset="0"/>
              </a:rPr>
              <a:t> </a:t>
            </a:r>
            <a:r>
              <a:rPr lang="en-US" sz="1950" b="1" i="1" u="sng" dirty="0" err="1">
                <a:solidFill>
                  <a:srgbClr val="FF0000"/>
                </a:solidFill>
                <a:latin typeface="Times New Roman" panose="02020603050405020304" pitchFamily="18" charset="0"/>
                <a:cs typeface="Times New Roman" panose="02020603050405020304" pitchFamily="18" charset="0"/>
              </a:rPr>
              <a:t>tính</a:t>
            </a:r>
            <a:r>
              <a:rPr lang="en-US" sz="1950" b="1" i="1" u="sng" dirty="0">
                <a:solidFill>
                  <a:srgbClr val="FF0000"/>
                </a:solidFill>
                <a:latin typeface="Times New Roman" panose="02020603050405020304" pitchFamily="18" charset="0"/>
                <a:cs typeface="Times New Roman" panose="02020603050405020304" pitchFamily="18" charset="0"/>
              </a:rPr>
              <a:t> </a:t>
            </a:r>
            <a:r>
              <a:rPr lang="en-US" sz="1950" b="1" i="1" u="sng" dirty="0" err="1">
                <a:solidFill>
                  <a:srgbClr val="FF0000"/>
                </a:solidFill>
                <a:latin typeface="Times New Roman" panose="02020603050405020304" pitchFamily="18" charset="0"/>
                <a:cs typeface="Times New Roman" panose="02020603050405020304" pitchFamily="18" charset="0"/>
              </a:rPr>
              <a:t>độc</a:t>
            </a:r>
            <a:r>
              <a:rPr lang="en-US" sz="1950" b="1" i="1" u="sng" dirty="0">
                <a:solidFill>
                  <a:srgbClr val="FF0000"/>
                </a:solidFill>
                <a:latin typeface="Times New Roman" panose="02020603050405020304" pitchFamily="18" charset="0"/>
                <a:cs typeface="Times New Roman" panose="02020603050405020304" pitchFamily="18" charset="0"/>
              </a:rPr>
              <a:t> </a:t>
            </a:r>
            <a:r>
              <a:rPr lang="en-US" sz="1950" b="1" i="1" u="sng" dirty="0" err="1">
                <a:solidFill>
                  <a:srgbClr val="FF0000"/>
                </a:solidFill>
                <a:latin typeface="Times New Roman" panose="02020603050405020304" pitchFamily="18" charset="0"/>
                <a:cs typeface="Times New Roman" panose="02020603050405020304" pitchFamily="18" charset="0"/>
              </a:rPr>
              <a:t>lập</a:t>
            </a:r>
            <a:r>
              <a:rPr lang="en-US" sz="1950" b="1" i="1" u="sng" dirty="0">
                <a:solidFill>
                  <a:srgbClr val="FF0000"/>
                </a:solidFill>
                <a:latin typeface="Times New Roman" panose="02020603050405020304" pitchFamily="18" charset="0"/>
                <a:cs typeface="Times New Roman" panose="02020603050405020304" pitchFamily="18" charset="0"/>
              </a:rPr>
              <a:t> </a:t>
            </a:r>
            <a:r>
              <a:rPr lang="en-US" sz="1950" b="1" i="1" u="sng" dirty="0" err="1">
                <a:solidFill>
                  <a:srgbClr val="FF0000"/>
                </a:solidFill>
                <a:latin typeface="Times New Roman" panose="02020603050405020304" pitchFamily="18" charset="0"/>
                <a:cs typeface="Times New Roman" panose="02020603050405020304" pitchFamily="18" charset="0"/>
              </a:rPr>
              <a:t>tương</a:t>
            </a:r>
            <a:r>
              <a:rPr lang="en-US" sz="1950" b="1" i="1" u="sng" dirty="0">
                <a:solidFill>
                  <a:srgbClr val="FF0000"/>
                </a:solidFill>
                <a:latin typeface="Times New Roman" panose="02020603050405020304" pitchFamily="18" charset="0"/>
                <a:cs typeface="Times New Roman" panose="02020603050405020304" pitchFamily="18" charset="0"/>
              </a:rPr>
              <a:t> </a:t>
            </a:r>
            <a:r>
              <a:rPr lang="en-US" sz="1950" b="1" i="1" u="sng" dirty="0" err="1">
                <a:solidFill>
                  <a:srgbClr val="FF0000"/>
                </a:solidFill>
                <a:latin typeface="Times New Roman" panose="02020603050405020304" pitchFamily="18" charset="0"/>
                <a:cs typeface="Times New Roman" panose="02020603050405020304" pitchFamily="18" charset="0"/>
              </a:rPr>
              <a:t>đối</a:t>
            </a:r>
            <a:r>
              <a:rPr lang="en-US" sz="1950" b="1" i="1" u="sng" dirty="0">
                <a:solidFill>
                  <a:srgbClr val="FF0000"/>
                </a:solidFill>
                <a:latin typeface="Times New Roman" panose="02020603050405020304" pitchFamily="18" charset="0"/>
                <a:cs typeface="Times New Roman" panose="02020603050405020304" pitchFamily="18" charset="0"/>
              </a:rPr>
              <a:t> </a:t>
            </a:r>
            <a:r>
              <a:rPr lang="en-US" sz="1950" b="1" i="1" u="sng" dirty="0" err="1">
                <a:solidFill>
                  <a:srgbClr val="FF0000"/>
                </a:solidFill>
                <a:latin typeface="Times New Roman" panose="02020603050405020304" pitchFamily="18" charset="0"/>
                <a:cs typeface="Times New Roman" panose="02020603050405020304" pitchFamily="18" charset="0"/>
              </a:rPr>
              <a:t>và</a:t>
            </a:r>
            <a:r>
              <a:rPr lang="en-US" sz="1950" b="1" i="1" u="sng" dirty="0">
                <a:solidFill>
                  <a:srgbClr val="FF0000"/>
                </a:solidFill>
                <a:latin typeface="Times New Roman" panose="02020603050405020304" pitchFamily="18" charset="0"/>
                <a:cs typeface="Times New Roman" panose="02020603050405020304" pitchFamily="18" charset="0"/>
              </a:rPr>
              <a:t> </a:t>
            </a:r>
            <a:r>
              <a:rPr lang="en-US" sz="1950" b="1" i="1" u="sng" dirty="0" err="1">
                <a:solidFill>
                  <a:srgbClr val="FF0000"/>
                </a:solidFill>
                <a:latin typeface="Times New Roman" panose="02020603050405020304" pitchFamily="18" charset="0"/>
                <a:cs typeface="Times New Roman" panose="02020603050405020304" pitchFamily="18" charset="0"/>
              </a:rPr>
              <a:t>tác</a:t>
            </a:r>
            <a:r>
              <a:rPr lang="en-US" sz="1950" b="1" i="1" u="sng" dirty="0">
                <a:solidFill>
                  <a:srgbClr val="FF0000"/>
                </a:solidFill>
                <a:latin typeface="Times New Roman" panose="02020603050405020304" pitchFamily="18" charset="0"/>
                <a:cs typeface="Times New Roman" panose="02020603050405020304" pitchFamily="18" charset="0"/>
              </a:rPr>
              <a:t> </a:t>
            </a:r>
            <a:r>
              <a:rPr lang="en-US" sz="1950" b="1" i="1" u="sng" dirty="0" err="1">
                <a:solidFill>
                  <a:srgbClr val="FF0000"/>
                </a:solidFill>
                <a:latin typeface="Times New Roman" panose="02020603050405020304" pitchFamily="18" charset="0"/>
                <a:cs typeface="Times New Roman" panose="02020603050405020304" pitchFamily="18" charset="0"/>
              </a:rPr>
              <a:t>động</a:t>
            </a:r>
            <a:r>
              <a:rPr lang="en-US" sz="1950" b="1" i="1" u="sng" dirty="0">
                <a:solidFill>
                  <a:srgbClr val="FF0000"/>
                </a:solidFill>
                <a:latin typeface="Times New Roman" panose="02020603050405020304" pitchFamily="18" charset="0"/>
                <a:cs typeface="Times New Roman" panose="02020603050405020304" pitchFamily="18" charset="0"/>
              </a:rPr>
              <a:t> </a:t>
            </a:r>
            <a:r>
              <a:rPr lang="en-US" sz="1950" b="1" i="1" u="sng" dirty="0" err="1">
                <a:solidFill>
                  <a:srgbClr val="FF0000"/>
                </a:solidFill>
                <a:latin typeface="Times New Roman" panose="02020603050405020304" pitchFamily="18" charset="0"/>
                <a:cs typeface="Times New Roman" panose="02020603050405020304" pitchFamily="18" charset="0"/>
              </a:rPr>
              <a:t>trở</a:t>
            </a:r>
            <a:r>
              <a:rPr lang="en-US" sz="1950" b="1" i="1" u="sng" dirty="0">
                <a:solidFill>
                  <a:srgbClr val="FF0000"/>
                </a:solidFill>
                <a:latin typeface="Times New Roman" panose="02020603050405020304" pitchFamily="18" charset="0"/>
                <a:cs typeface="Times New Roman" panose="02020603050405020304" pitchFamily="18" charset="0"/>
              </a:rPr>
              <a:t> </a:t>
            </a:r>
            <a:r>
              <a:rPr lang="en-US" sz="1950" b="1" i="1" u="sng" dirty="0" err="1">
                <a:solidFill>
                  <a:srgbClr val="FF0000"/>
                </a:solidFill>
                <a:latin typeface="Times New Roman" panose="02020603050405020304" pitchFamily="18" charset="0"/>
                <a:cs typeface="Times New Roman" panose="02020603050405020304" pitchFamily="18" charset="0"/>
              </a:rPr>
              <a:t>lại</a:t>
            </a:r>
            <a:r>
              <a:rPr lang="en-US" sz="1950" b="1" i="1" u="sng" dirty="0">
                <a:solidFill>
                  <a:srgbClr val="FF0000"/>
                </a:solidFill>
                <a:latin typeface="Times New Roman" panose="02020603050405020304" pitchFamily="18" charset="0"/>
                <a:cs typeface="Times New Roman" panose="02020603050405020304" pitchFamily="18" charset="0"/>
              </a:rPr>
              <a:t> VC</a:t>
            </a:r>
          </a:p>
        </p:txBody>
      </p:sp>
      <p:sp>
        <p:nvSpPr>
          <p:cNvPr id="26" name="TextBox 25"/>
          <p:cNvSpPr txBox="1"/>
          <p:nvPr/>
        </p:nvSpPr>
        <p:spPr>
          <a:xfrm>
            <a:off x="4903026" y="3299100"/>
            <a:ext cx="3769895" cy="392415"/>
          </a:xfrm>
          <a:prstGeom prst="rect">
            <a:avLst/>
          </a:prstGeom>
          <a:noFill/>
        </p:spPr>
        <p:txBody>
          <a:bodyPr wrap="square" rtlCol="0">
            <a:spAutoFit/>
          </a:bodyPr>
          <a:lstStyle/>
          <a:p>
            <a:pPr marL="342900" indent="-342900" eaLnBrk="1" fontAlgn="auto" hangingPunct="1">
              <a:spcBef>
                <a:spcPts val="0"/>
              </a:spcBef>
              <a:spcAft>
                <a:spcPts val="0"/>
              </a:spcAft>
              <a:buFont typeface="Wingdings" panose="05000000000000000000" pitchFamily="2" charset="2"/>
              <a:buChar char="ü"/>
            </a:pPr>
            <a:r>
              <a:rPr lang="en-US" sz="1950" b="1" dirty="0" err="1">
                <a:solidFill>
                  <a:srgbClr val="000000"/>
                </a:solidFill>
                <a:latin typeface="Times New Roman" panose="02020603050405020304" pitchFamily="18" charset="0"/>
                <a:cs typeface="Times New Roman" panose="02020603050405020304" pitchFamily="18" charset="0"/>
              </a:rPr>
              <a:t>Sự</a:t>
            </a:r>
            <a:r>
              <a:rPr lang="en-US" sz="1950" b="1" dirty="0">
                <a:solidFill>
                  <a:srgbClr val="000000"/>
                </a:solidFill>
                <a:latin typeface="Times New Roman" panose="02020603050405020304" pitchFamily="18" charset="0"/>
                <a:cs typeface="Times New Roman" panose="02020603050405020304" pitchFamily="18" charset="0"/>
              </a:rPr>
              <a:t> </a:t>
            </a:r>
            <a:r>
              <a:rPr lang="en-US" sz="1950" b="1" dirty="0" err="1">
                <a:solidFill>
                  <a:srgbClr val="000000"/>
                </a:solidFill>
                <a:latin typeface="Times New Roman" panose="02020603050405020304" pitchFamily="18" charset="0"/>
                <a:cs typeface="Times New Roman" panose="02020603050405020304" pitchFamily="18" charset="0"/>
              </a:rPr>
              <a:t>thay</a:t>
            </a:r>
            <a:r>
              <a:rPr lang="en-US" sz="1950" b="1" dirty="0">
                <a:solidFill>
                  <a:srgbClr val="000000"/>
                </a:solidFill>
                <a:latin typeface="Times New Roman" panose="02020603050405020304" pitchFamily="18" charset="0"/>
                <a:cs typeface="Times New Roman" panose="02020603050405020304" pitchFamily="18" charset="0"/>
              </a:rPr>
              <a:t> </a:t>
            </a:r>
            <a:r>
              <a:rPr lang="en-US" sz="1950" b="1" dirty="0" err="1">
                <a:solidFill>
                  <a:srgbClr val="000000"/>
                </a:solidFill>
                <a:latin typeface="Times New Roman" panose="02020603050405020304" pitchFamily="18" charset="0"/>
                <a:cs typeface="Times New Roman" panose="02020603050405020304" pitchFamily="18" charset="0"/>
              </a:rPr>
              <a:t>đổi</a:t>
            </a:r>
            <a:r>
              <a:rPr lang="en-US" sz="1950" b="1" dirty="0">
                <a:solidFill>
                  <a:srgbClr val="000000"/>
                </a:solidFill>
                <a:latin typeface="Times New Roman" panose="02020603050405020304" pitchFamily="18" charset="0"/>
                <a:cs typeface="Times New Roman" panose="02020603050405020304" pitchFamily="18" charset="0"/>
              </a:rPr>
              <a:t> của ý </a:t>
            </a:r>
            <a:r>
              <a:rPr lang="en-US" sz="1950" b="1" dirty="0" err="1">
                <a:solidFill>
                  <a:srgbClr val="000000"/>
                </a:solidFill>
                <a:latin typeface="Times New Roman" panose="02020603050405020304" pitchFamily="18" charset="0"/>
                <a:cs typeface="Times New Roman" panose="02020603050405020304" pitchFamily="18" charset="0"/>
              </a:rPr>
              <a:t>thức</a:t>
            </a:r>
            <a:endParaRPr lang="en-US" sz="1950" b="1" dirty="0">
              <a:solidFill>
                <a:srgbClr val="000000"/>
              </a:solidFill>
              <a:latin typeface="Times New Roman" panose="02020603050405020304" pitchFamily="18" charset="0"/>
              <a:cs typeface="Times New Roman" panose="02020603050405020304" pitchFamily="18" charset="0"/>
            </a:endParaRPr>
          </a:p>
        </p:txBody>
      </p:sp>
      <p:sp>
        <p:nvSpPr>
          <p:cNvPr id="27" name="TextBox 26"/>
          <p:cNvSpPr txBox="1"/>
          <p:nvPr/>
        </p:nvSpPr>
        <p:spPr>
          <a:xfrm>
            <a:off x="4855824" y="3718723"/>
            <a:ext cx="3908338" cy="415498"/>
          </a:xfrm>
          <a:prstGeom prst="rect">
            <a:avLst/>
          </a:prstGeom>
          <a:noFill/>
        </p:spPr>
        <p:txBody>
          <a:bodyPr wrap="square" rtlCol="0">
            <a:spAutoFit/>
          </a:bodyPr>
          <a:lstStyle/>
          <a:p>
            <a:pPr marL="342900" indent="-342900" eaLnBrk="1" fontAlgn="auto" hangingPunct="1">
              <a:spcBef>
                <a:spcPts val="0"/>
              </a:spcBef>
              <a:spcAft>
                <a:spcPts val="0"/>
              </a:spcAft>
              <a:buFont typeface="Wingdings" panose="05000000000000000000" pitchFamily="2" charset="2"/>
              <a:buChar char="ü"/>
            </a:pPr>
            <a:r>
              <a:rPr lang="en-US" sz="2100" b="1" dirty="0" err="1">
                <a:solidFill>
                  <a:srgbClr val="000000"/>
                </a:solidFill>
                <a:latin typeface="Times New Roman" panose="02020603050405020304" pitchFamily="18" charset="0"/>
                <a:cs typeface="Times New Roman" panose="02020603050405020304" pitchFamily="18" charset="0"/>
              </a:rPr>
              <a:t>Sự</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tác</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động</a:t>
            </a:r>
            <a:r>
              <a:rPr lang="en-US" sz="2100" b="1" dirty="0">
                <a:solidFill>
                  <a:srgbClr val="000000"/>
                </a:solidFill>
                <a:latin typeface="Times New Roman" panose="02020603050405020304" pitchFamily="18" charset="0"/>
                <a:cs typeface="Times New Roman" panose="02020603050405020304" pitchFamily="18" charset="0"/>
              </a:rPr>
              <a:t> của YT</a:t>
            </a:r>
          </a:p>
        </p:txBody>
      </p:sp>
      <p:sp>
        <p:nvSpPr>
          <p:cNvPr id="28" name="TextBox 27"/>
          <p:cNvSpPr txBox="1"/>
          <p:nvPr/>
        </p:nvSpPr>
        <p:spPr>
          <a:xfrm>
            <a:off x="4833805" y="4165018"/>
            <a:ext cx="3702601" cy="415498"/>
          </a:xfrm>
          <a:prstGeom prst="rect">
            <a:avLst/>
          </a:prstGeom>
          <a:noFill/>
        </p:spPr>
        <p:txBody>
          <a:bodyPr wrap="square" rtlCol="0">
            <a:spAutoFit/>
          </a:bodyPr>
          <a:lstStyle/>
          <a:p>
            <a:pPr marL="342900" indent="-342900" eaLnBrk="1" fontAlgn="auto" hangingPunct="1">
              <a:spcBef>
                <a:spcPts val="0"/>
              </a:spcBef>
              <a:spcAft>
                <a:spcPts val="0"/>
              </a:spcAft>
              <a:buFont typeface="Wingdings" panose="05000000000000000000" pitchFamily="2" charset="2"/>
              <a:buChar char="ü"/>
            </a:pPr>
            <a:r>
              <a:rPr lang="en-US" sz="2100" b="1" dirty="0" err="1">
                <a:solidFill>
                  <a:srgbClr val="000000"/>
                </a:solidFill>
                <a:latin typeface="Times New Roman" panose="02020603050405020304" pitchFamily="18" charset="0"/>
                <a:cs typeface="Times New Roman" panose="02020603050405020304" pitchFamily="18" charset="0"/>
              </a:rPr>
              <a:t>Vai</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trò</a:t>
            </a:r>
            <a:r>
              <a:rPr lang="en-US" sz="2100" b="1" dirty="0">
                <a:solidFill>
                  <a:srgbClr val="000000"/>
                </a:solidFill>
                <a:latin typeface="Times New Roman" panose="02020603050405020304" pitchFamily="18" charset="0"/>
                <a:cs typeface="Times New Roman" panose="02020603050405020304" pitchFamily="18" charset="0"/>
              </a:rPr>
              <a:t> của YT </a:t>
            </a:r>
          </a:p>
        </p:txBody>
      </p:sp>
      <p:sp>
        <p:nvSpPr>
          <p:cNvPr id="30" name="TextBox 29"/>
          <p:cNvSpPr txBox="1"/>
          <p:nvPr/>
        </p:nvSpPr>
        <p:spPr>
          <a:xfrm>
            <a:off x="4904373" y="4540724"/>
            <a:ext cx="3908338" cy="738664"/>
          </a:xfrm>
          <a:prstGeom prst="rect">
            <a:avLst/>
          </a:prstGeom>
          <a:noFill/>
        </p:spPr>
        <p:txBody>
          <a:bodyPr wrap="square" rtlCol="0">
            <a:spAutoFit/>
          </a:bodyPr>
          <a:lstStyle/>
          <a:p>
            <a:pPr marL="342900" indent="-342900" eaLnBrk="1" fontAlgn="auto" hangingPunct="1">
              <a:spcBef>
                <a:spcPts val="0"/>
              </a:spcBef>
              <a:spcAft>
                <a:spcPts val="0"/>
              </a:spcAft>
              <a:buFont typeface="Wingdings" panose="05000000000000000000" pitchFamily="2" charset="2"/>
              <a:buChar char="ü"/>
            </a:pPr>
            <a:r>
              <a:rPr lang="en-US" sz="2100" b="1" dirty="0" err="1">
                <a:solidFill>
                  <a:srgbClr val="000000"/>
                </a:solidFill>
                <a:latin typeface="Times New Roman" panose="02020603050405020304" pitchFamily="18" charset="0"/>
                <a:cs typeface="Times New Roman" panose="02020603050405020304" pitchFamily="18" charset="0"/>
              </a:rPr>
              <a:t>Phát</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huy</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vai</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trò</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năng</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động</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sáng</a:t>
            </a:r>
            <a:r>
              <a:rPr lang="en-US" sz="2100" b="1" dirty="0">
                <a:solidFill>
                  <a:srgbClr val="000000"/>
                </a:solidFill>
                <a:latin typeface="Times New Roman" panose="02020603050405020304" pitchFamily="18" charset="0"/>
                <a:cs typeface="Times New Roman" panose="02020603050405020304" pitchFamily="18" charset="0"/>
              </a:rPr>
              <a:t> </a:t>
            </a:r>
            <a:r>
              <a:rPr lang="en-US" sz="2100" b="1" dirty="0" err="1">
                <a:solidFill>
                  <a:srgbClr val="000000"/>
                </a:solidFill>
                <a:latin typeface="Times New Roman" panose="02020603050405020304" pitchFamily="18" charset="0"/>
                <a:cs typeface="Times New Roman" panose="02020603050405020304" pitchFamily="18" charset="0"/>
              </a:rPr>
              <a:t>tạo</a:t>
            </a:r>
            <a:r>
              <a:rPr lang="en-US" sz="2100" b="1" dirty="0">
                <a:solidFill>
                  <a:srgbClr val="000000"/>
                </a:solidFill>
                <a:latin typeface="Times New Roman" panose="02020603050405020304" pitchFamily="18" charset="0"/>
                <a:cs typeface="Times New Roman" panose="02020603050405020304" pitchFamily="18" charset="0"/>
              </a:rPr>
              <a:t> của YT   </a:t>
            </a:r>
          </a:p>
        </p:txBody>
      </p:sp>
      <p:sp>
        <p:nvSpPr>
          <p:cNvPr id="29" name="Rectangle 28"/>
          <p:cNvSpPr>
            <a:spLocks noChangeArrowheads="1"/>
          </p:cNvSpPr>
          <p:nvPr/>
        </p:nvSpPr>
        <p:spPr bwMode="auto">
          <a:xfrm>
            <a:off x="1628589" y="473260"/>
            <a:ext cx="690781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eaLnBrk="1" fontAlgn="auto" hangingPunct="1">
              <a:spcBef>
                <a:spcPts val="0"/>
              </a:spcBef>
              <a:spcAft>
                <a:spcPts val="0"/>
              </a:spcAft>
              <a:defRPr/>
            </a:pPr>
            <a:r>
              <a:rPr lang="en-US" sz="2100" b="1" i="1" kern="0" dirty="0">
                <a:solidFill>
                  <a:srgbClr val="FF0000"/>
                </a:solidFill>
                <a:latin typeface="Times New Roman" panose="02020603050405020304" pitchFamily="18" charset="0"/>
                <a:ea typeface="SimSun" panose="02010600030101010101" pitchFamily="2" charset="-122"/>
              </a:rPr>
              <a:t>d. </a:t>
            </a:r>
            <a:r>
              <a:rPr lang="en-US" sz="2100" b="1" i="1" kern="0" dirty="0" err="1">
                <a:solidFill>
                  <a:srgbClr val="FF0000"/>
                </a:solidFill>
                <a:latin typeface="Times New Roman" panose="02020603050405020304" pitchFamily="18" charset="0"/>
                <a:ea typeface="SimSun" panose="02010600030101010101" pitchFamily="2" charset="-122"/>
              </a:rPr>
              <a:t>Mối</a:t>
            </a:r>
            <a:r>
              <a:rPr lang="en-US" sz="2100" b="1" i="1" kern="0" dirty="0">
                <a:solidFill>
                  <a:srgbClr val="FF0000"/>
                </a:solidFill>
                <a:latin typeface="Times New Roman" panose="02020603050405020304" pitchFamily="18" charset="0"/>
                <a:ea typeface="SimSun" panose="02010600030101010101" pitchFamily="2" charset="-122"/>
              </a:rPr>
              <a:t> </a:t>
            </a:r>
            <a:r>
              <a:rPr lang="en-US" sz="2100" b="1" i="1" kern="0" dirty="0" err="1">
                <a:solidFill>
                  <a:srgbClr val="FF0000"/>
                </a:solidFill>
                <a:latin typeface="Times New Roman" panose="02020603050405020304" pitchFamily="18" charset="0"/>
                <a:ea typeface="SimSun" panose="02010600030101010101" pitchFamily="2" charset="-122"/>
              </a:rPr>
              <a:t>quan</a:t>
            </a:r>
            <a:r>
              <a:rPr lang="en-US" sz="2100" b="1" i="1" kern="0" dirty="0">
                <a:solidFill>
                  <a:srgbClr val="FF0000"/>
                </a:solidFill>
                <a:latin typeface="Times New Roman" panose="02020603050405020304" pitchFamily="18" charset="0"/>
                <a:ea typeface="SimSun" panose="02010600030101010101" pitchFamily="2" charset="-122"/>
              </a:rPr>
              <a:t> </a:t>
            </a:r>
            <a:r>
              <a:rPr lang="en-US" sz="2100" b="1" i="1" kern="0" dirty="0" err="1">
                <a:solidFill>
                  <a:srgbClr val="FF0000"/>
                </a:solidFill>
                <a:latin typeface="Times New Roman" panose="02020603050405020304" pitchFamily="18" charset="0"/>
                <a:ea typeface="SimSun" panose="02010600030101010101" pitchFamily="2" charset="-122"/>
              </a:rPr>
              <a:t>hệ</a:t>
            </a:r>
            <a:r>
              <a:rPr lang="en-US" sz="2100" b="1" i="1" kern="0" dirty="0">
                <a:solidFill>
                  <a:srgbClr val="FF0000"/>
                </a:solidFill>
                <a:latin typeface="Times New Roman" panose="02020603050405020304" pitchFamily="18" charset="0"/>
                <a:ea typeface="SimSun" panose="02010600030101010101" pitchFamily="2" charset="-122"/>
              </a:rPr>
              <a:t> </a:t>
            </a:r>
            <a:r>
              <a:rPr lang="en-US" sz="2100" b="1" i="1" kern="0" dirty="0" err="1">
                <a:solidFill>
                  <a:srgbClr val="FF0000"/>
                </a:solidFill>
                <a:latin typeface="Times New Roman" panose="02020603050405020304" pitchFamily="18" charset="0"/>
                <a:ea typeface="SimSun" panose="02010600030101010101" pitchFamily="2" charset="-122"/>
              </a:rPr>
              <a:t>biện</a:t>
            </a:r>
            <a:r>
              <a:rPr lang="en-US" sz="2100" b="1" i="1" kern="0" dirty="0">
                <a:solidFill>
                  <a:srgbClr val="FF0000"/>
                </a:solidFill>
                <a:latin typeface="Times New Roman" panose="02020603050405020304" pitchFamily="18" charset="0"/>
                <a:ea typeface="SimSun" panose="02010600030101010101" pitchFamily="2" charset="-122"/>
              </a:rPr>
              <a:t> </a:t>
            </a:r>
            <a:r>
              <a:rPr lang="en-US" sz="2100" b="1" i="1" kern="0" dirty="0" err="1">
                <a:solidFill>
                  <a:srgbClr val="FF0000"/>
                </a:solidFill>
                <a:latin typeface="Times New Roman" panose="02020603050405020304" pitchFamily="18" charset="0"/>
                <a:ea typeface="SimSun" panose="02010600030101010101" pitchFamily="2" charset="-122"/>
              </a:rPr>
              <a:t>chứng</a:t>
            </a:r>
            <a:r>
              <a:rPr lang="en-US" sz="2100" b="1" i="1" kern="0" dirty="0">
                <a:solidFill>
                  <a:srgbClr val="FF0000"/>
                </a:solidFill>
                <a:latin typeface="Times New Roman" panose="02020603050405020304" pitchFamily="18" charset="0"/>
                <a:ea typeface="SimSun" panose="02010600030101010101" pitchFamily="2" charset="-122"/>
              </a:rPr>
              <a:t> </a:t>
            </a:r>
            <a:r>
              <a:rPr lang="en-US" sz="2100" b="1" i="1" kern="0" dirty="0" err="1">
                <a:solidFill>
                  <a:srgbClr val="FF0000"/>
                </a:solidFill>
                <a:latin typeface="Times New Roman" panose="02020603050405020304" pitchFamily="18" charset="0"/>
                <a:ea typeface="SimSun" panose="02010600030101010101" pitchFamily="2" charset="-122"/>
              </a:rPr>
              <a:t>giữa</a:t>
            </a:r>
            <a:r>
              <a:rPr lang="en-US" sz="2100" b="1" i="1" kern="0" dirty="0">
                <a:solidFill>
                  <a:srgbClr val="FF0000"/>
                </a:solidFill>
                <a:latin typeface="Times New Roman" panose="02020603050405020304" pitchFamily="18" charset="0"/>
                <a:ea typeface="SimSun" panose="02010600030101010101" pitchFamily="2" charset="-122"/>
              </a:rPr>
              <a:t> VC </a:t>
            </a:r>
            <a:r>
              <a:rPr lang="en-US" sz="2100" b="1" i="1" kern="0" dirty="0" err="1">
                <a:solidFill>
                  <a:srgbClr val="FF0000"/>
                </a:solidFill>
                <a:latin typeface="Times New Roman" panose="02020603050405020304" pitchFamily="18" charset="0"/>
                <a:ea typeface="SimSun" panose="02010600030101010101" pitchFamily="2" charset="-122"/>
              </a:rPr>
              <a:t>Và</a:t>
            </a:r>
            <a:r>
              <a:rPr lang="en-US" sz="2100" b="1" i="1" kern="0" dirty="0">
                <a:solidFill>
                  <a:srgbClr val="FF0000"/>
                </a:solidFill>
                <a:latin typeface="Times New Roman" panose="02020603050405020304" pitchFamily="18" charset="0"/>
                <a:ea typeface="SimSun" panose="02010600030101010101" pitchFamily="2" charset="-122"/>
              </a:rPr>
              <a:t> YT</a:t>
            </a:r>
          </a:p>
        </p:txBody>
      </p:sp>
    </p:spTree>
    <p:extLst>
      <p:ext uri="{BB962C8B-B14F-4D97-AF65-F5344CB8AC3E}">
        <p14:creationId xmlns:p14="http://schemas.microsoft.com/office/powerpoint/2010/main" val="4131209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979216041"/>
              </p:ext>
            </p:extLst>
          </p:nvPr>
        </p:nvGraphicFramePr>
        <p:xfrm>
          <a:off x="395536" y="1412776"/>
          <a:ext cx="8280920"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507" name="Title 1"/>
          <p:cNvSpPr>
            <a:spLocks noGrp="1" noChangeArrowheads="1"/>
          </p:cNvSpPr>
          <p:nvPr>
            <p:ph type="title" idx="4294967295"/>
          </p:nvPr>
        </p:nvSpPr>
        <p:spPr>
          <a:xfrm>
            <a:off x="467544" y="116632"/>
            <a:ext cx="7992888" cy="994172"/>
          </a:xfrm>
        </p:spPr>
        <p:txBody>
          <a:bodyPr/>
          <a:lstStyle/>
          <a:p>
            <a:pPr algn="l"/>
            <a:r>
              <a:rPr lang="en-US" sz="3200" dirty="0">
                <a:solidFill>
                  <a:srgbClr val="FF0000"/>
                </a:solidFill>
              </a:rPr>
              <a:t>3. </a:t>
            </a:r>
            <a:r>
              <a:rPr lang="en-US" sz="3200" dirty="0" err="1">
                <a:solidFill>
                  <a:srgbClr val="FF0000"/>
                </a:solidFill>
              </a:rPr>
              <a:t>Mối</a:t>
            </a:r>
            <a:r>
              <a:rPr lang="en-US" sz="3200" dirty="0">
                <a:solidFill>
                  <a:srgbClr val="FF0000"/>
                </a:solidFill>
              </a:rPr>
              <a:t> </a:t>
            </a:r>
            <a:r>
              <a:rPr lang="en-US" sz="3200" dirty="0" err="1">
                <a:solidFill>
                  <a:srgbClr val="FF0000"/>
                </a:solidFill>
              </a:rPr>
              <a:t>quan</a:t>
            </a:r>
            <a:r>
              <a:rPr lang="en-US" sz="3200" dirty="0">
                <a:solidFill>
                  <a:srgbClr val="FF0000"/>
                </a:solidFill>
              </a:rPr>
              <a:t> </a:t>
            </a:r>
            <a:r>
              <a:rPr lang="en-US" sz="3200" dirty="0" err="1">
                <a:solidFill>
                  <a:srgbClr val="FF0000"/>
                </a:solidFill>
              </a:rPr>
              <a:t>hệ</a:t>
            </a:r>
            <a:r>
              <a:rPr lang="en-US" sz="3200" dirty="0">
                <a:solidFill>
                  <a:srgbClr val="FF0000"/>
                </a:solidFill>
              </a:rPr>
              <a:t> </a:t>
            </a:r>
            <a:r>
              <a:rPr lang="en-US" sz="3200" dirty="0" err="1">
                <a:solidFill>
                  <a:srgbClr val="FF0000"/>
                </a:solidFill>
              </a:rPr>
              <a:t>khách</a:t>
            </a:r>
            <a:r>
              <a:rPr lang="en-US" sz="3200" dirty="0">
                <a:solidFill>
                  <a:srgbClr val="FF0000"/>
                </a:solidFill>
              </a:rPr>
              <a:t> </a:t>
            </a:r>
            <a:r>
              <a:rPr lang="en-US" sz="3200" dirty="0" err="1">
                <a:solidFill>
                  <a:srgbClr val="FF0000"/>
                </a:solidFill>
              </a:rPr>
              <a:t>quan</a:t>
            </a:r>
            <a:r>
              <a:rPr lang="en-US" sz="3200" dirty="0">
                <a:solidFill>
                  <a:srgbClr val="FF0000"/>
                </a:solidFill>
              </a:rPr>
              <a:t> - </a:t>
            </a:r>
            <a:r>
              <a:rPr lang="en-US" sz="3200" dirty="0" err="1">
                <a:solidFill>
                  <a:srgbClr val="FF0000"/>
                </a:solidFill>
              </a:rPr>
              <a:t>chủ</a:t>
            </a:r>
            <a:r>
              <a:rPr lang="en-US" sz="3200" dirty="0">
                <a:solidFill>
                  <a:srgbClr val="FF0000"/>
                </a:solidFill>
              </a:rPr>
              <a:t> </a:t>
            </a:r>
            <a:r>
              <a:rPr lang="en-US" sz="3200" dirty="0" err="1">
                <a:solidFill>
                  <a:srgbClr val="FF0000"/>
                </a:solidFill>
              </a:rPr>
              <a:t>quan</a:t>
            </a:r>
            <a:r>
              <a:rPr lang="en-US" sz="3200" dirty="0">
                <a:solidFill>
                  <a:srgbClr val="FF0000"/>
                </a:solidFill>
              </a:rPr>
              <a:t> </a:t>
            </a:r>
            <a:endParaRPr lang="en-US" altLang="en-US" sz="3200" i="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1912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97211"/>
            <a:ext cx="8229600" cy="563562"/>
          </a:xfrm>
        </p:spPr>
        <p:txBody>
          <a:bodyPr/>
          <a:lstStyle/>
          <a:p>
            <a:pPr algn="just"/>
            <a:r>
              <a:rPr lang="en-US" dirty="0" err="1"/>
              <a:t>Khách</a:t>
            </a:r>
            <a:r>
              <a:rPr lang="en-US" dirty="0"/>
              <a:t> </a:t>
            </a:r>
            <a:r>
              <a:rPr lang="en-US" dirty="0" err="1"/>
              <a:t>quan</a:t>
            </a:r>
            <a:r>
              <a:rPr lang="en-US" dirty="0"/>
              <a:t>: </a:t>
            </a:r>
            <a:r>
              <a:rPr lang="en-US" dirty="0" err="1"/>
              <a:t>tất</a:t>
            </a:r>
            <a:r>
              <a:rPr lang="en-US" dirty="0"/>
              <a:t> </a:t>
            </a:r>
            <a:r>
              <a:rPr lang="en-US" dirty="0" err="1"/>
              <a:t>cả</a:t>
            </a:r>
            <a:r>
              <a:rPr lang="en-US" dirty="0"/>
              <a:t> </a:t>
            </a:r>
            <a:r>
              <a:rPr lang="en-US" dirty="0" err="1"/>
              <a:t>những</a:t>
            </a:r>
            <a:r>
              <a:rPr lang="en-US" dirty="0"/>
              <a:t> </a:t>
            </a:r>
            <a:r>
              <a:rPr lang="en-US" dirty="0" err="1"/>
              <a:t>gì</a:t>
            </a:r>
            <a:r>
              <a:rPr lang="en-US" dirty="0"/>
              <a:t> </a:t>
            </a:r>
            <a:r>
              <a:rPr lang="en-US" dirty="0" err="1"/>
              <a:t>tồn</a:t>
            </a:r>
            <a:r>
              <a:rPr lang="en-US" dirty="0"/>
              <a:t> </a:t>
            </a:r>
            <a:r>
              <a:rPr lang="en-US" dirty="0" err="1"/>
              <a:t>tại</a:t>
            </a:r>
            <a:r>
              <a:rPr lang="en-US" dirty="0"/>
              <a:t> </a:t>
            </a:r>
            <a:r>
              <a:rPr lang="en-US" dirty="0" err="1"/>
              <a:t>không</a:t>
            </a:r>
            <a:r>
              <a:rPr lang="en-US" dirty="0"/>
              <a:t> </a:t>
            </a:r>
            <a:r>
              <a:rPr lang="en-US" dirty="0" err="1"/>
              <a:t>phụ</a:t>
            </a:r>
            <a:r>
              <a:rPr lang="en-US" dirty="0"/>
              <a:t> </a:t>
            </a:r>
            <a:r>
              <a:rPr lang="en-US" dirty="0" err="1"/>
              <a:t>thuộc</a:t>
            </a:r>
            <a:r>
              <a:rPr lang="en-US" dirty="0"/>
              <a:t> </a:t>
            </a:r>
            <a:r>
              <a:rPr lang="en-US" dirty="0" err="1"/>
              <a:t>vào</a:t>
            </a:r>
            <a:r>
              <a:rPr lang="en-US" dirty="0"/>
              <a:t> </a:t>
            </a:r>
            <a:r>
              <a:rPr lang="en-US" dirty="0" err="1"/>
              <a:t>một</a:t>
            </a:r>
            <a:r>
              <a:rPr lang="en-US" dirty="0"/>
              <a:t> </a:t>
            </a:r>
            <a:r>
              <a:rPr lang="en-US" dirty="0" err="1"/>
              <a:t>chủ</a:t>
            </a:r>
            <a:r>
              <a:rPr lang="en-US" dirty="0"/>
              <a:t> </a:t>
            </a:r>
            <a:r>
              <a:rPr lang="en-US" dirty="0" err="1"/>
              <a:t>thể</a:t>
            </a:r>
            <a:r>
              <a:rPr lang="en-US" dirty="0"/>
              <a:t> </a:t>
            </a:r>
            <a:r>
              <a:rPr lang="en-US" dirty="0" err="1"/>
              <a:t>xác</a:t>
            </a:r>
            <a:r>
              <a:rPr lang="en-US" dirty="0"/>
              <a:t> </a:t>
            </a:r>
            <a:r>
              <a:rPr lang="en-US" dirty="0" err="1"/>
              <a:t>định</a:t>
            </a:r>
            <a:r>
              <a:rPr lang="en-US" dirty="0"/>
              <a:t>, </a:t>
            </a:r>
            <a:r>
              <a:rPr lang="en-US" dirty="0" err="1"/>
              <a:t>hợp</a:t>
            </a:r>
            <a:r>
              <a:rPr lang="en-US" dirty="0"/>
              <a:t> </a:t>
            </a:r>
            <a:r>
              <a:rPr lang="en-US" dirty="0" err="1"/>
              <a:t>thành</a:t>
            </a:r>
            <a:r>
              <a:rPr lang="en-US" dirty="0"/>
              <a:t> </a:t>
            </a:r>
            <a:r>
              <a:rPr lang="en-US" dirty="0" err="1"/>
              <a:t>một</a:t>
            </a:r>
            <a:r>
              <a:rPr lang="en-US" dirty="0"/>
              <a:t> </a:t>
            </a:r>
            <a:r>
              <a:rPr lang="en-US" dirty="0" err="1"/>
              <a:t>hoàn</a:t>
            </a:r>
            <a:r>
              <a:rPr lang="en-US" dirty="0"/>
              <a:t> </a:t>
            </a:r>
            <a:r>
              <a:rPr lang="en-US" dirty="0" err="1"/>
              <a:t>cảnh</a:t>
            </a:r>
            <a:r>
              <a:rPr lang="en-US" dirty="0"/>
              <a:t> </a:t>
            </a:r>
            <a:r>
              <a:rPr lang="en-US" dirty="0" err="1"/>
              <a:t>hiện</a:t>
            </a:r>
            <a:r>
              <a:rPr lang="en-US" dirty="0"/>
              <a:t> </a:t>
            </a:r>
            <a:r>
              <a:rPr lang="en-US" dirty="0" err="1"/>
              <a:t>thực</a:t>
            </a:r>
            <a:r>
              <a:rPr lang="en-US" dirty="0"/>
              <a:t>, </a:t>
            </a:r>
            <a:r>
              <a:rPr lang="en-US" dirty="0" err="1"/>
              <a:t>thường</a:t>
            </a:r>
            <a:r>
              <a:rPr lang="en-US" dirty="0"/>
              <a:t> </a:t>
            </a:r>
            <a:r>
              <a:rPr lang="en-US" dirty="0" err="1"/>
              <a:t>xuyên</a:t>
            </a:r>
            <a:r>
              <a:rPr lang="en-US" dirty="0"/>
              <a:t> </a:t>
            </a:r>
            <a:r>
              <a:rPr lang="en-US" dirty="0" err="1"/>
              <a:t>tác</a:t>
            </a:r>
            <a:r>
              <a:rPr lang="en-US" dirty="0"/>
              <a:t> </a:t>
            </a:r>
            <a:r>
              <a:rPr lang="en-US" dirty="0" err="1"/>
              <a:t>động</a:t>
            </a:r>
            <a:r>
              <a:rPr lang="en-US" dirty="0"/>
              <a:t> </a:t>
            </a:r>
            <a:r>
              <a:rPr lang="en-US" dirty="0" err="1"/>
              <a:t>đến</a:t>
            </a:r>
            <a:r>
              <a:rPr lang="en-US" dirty="0"/>
              <a:t> </a:t>
            </a:r>
            <a:r>
              <a:rPr lang="en-US" dirty="0" err="1"/>
              <a:t>việc</a:t>
            </a:r>
            <a:r>
              <a:rPr lang="en-US" dirty="0"/>
              <a:t> </a:t>
            </a:r>
            <a:r>
              <a:rPr lang="en-US" dirty="0" err="1"/>
              <a:t>xác</a:t>
            </a:r>
            <a:r>
              <a:rPr lang="en-US" dirty="0"/>
              <a:t> </a:t>
            </a:r>
            <a:r>
              <a:rPr lang="en-US" dirty="0" err="1"/>
              <a:t>định</a:t>
            </a:r>
            <a:r>
              <a:rPr lang="en-US" dirty="0"/>
              <a:t> </a:t>
            </a:r>
            <a:r>
              <a:rPr lang="en-US" dirty="0" err="1"/>
              <a:t>mục</a:t>
            </a:r>
            <a:r>
              <a:rPr lang="en-US" dirty="0"/>
              <a:t> </a:t>
            </a:r>
            <a:r>
              <a:rPr lang="en-US" dirty="0" err="1"/>
              <a:t>tiêu</a:t>
            </a:r>
            <a:r>
              <a:rPr lang="en-US" dirty="0"/>
              <a:t>, </a:t>
            </a:r>
            <a:r>
              <a:rPr lang="en-US" dirty="0" err="1"/>
              <a:t>nhiệm</a:t>
            </a:r>
            <a:r>
              <a:rPr lang="en-US" dirty="0"/>
              <a:t> </a:t>
            </a:r>
            <a:r>
              <a:rPr lang="en-US" dirty="0" err="1"/>
              <a:t>vụ</a:t>
            </a:r>
            <a:r>
              <a:rPr lang="en-US" dirty="0"/>
              <a:t>, </a:t>
            </a:r>
            <a:r>
              <a:rPr lang="en-US" dirty="0" err="1"/>
              <a:t>phương</a:t>
            </a:r>
            <a:r>
              <a:rPr lang="en-US" dirty="0"/>
              <a:t> </a:t>
            </a:r>
            <a:r>
              <a:rPr lang="en-US" dirty="0" err="1"/>
              <a:t>thức</a:t>
            </a:r>
            <a:r>
              <a:rPr lang="en-US" dirty="0"/>
              <a:t> </a:t>
            </a:r>
            <a:r>
              <a:rPr lang="en-US" dirty="0" err="1"/>
              <a:t>hoạt</a:t>
            </a:r>
            <a:r>
              <a:rPr lang="en-US" dirty="0"/>
              <a:t> </a:t>
            </a:r>
            <a:r>
              <a:rPr lang="en-US" dirty="0" err="1"/>
              <a:t>động</a:t>
            </a:r>
            <a:r>
              <a:rPr lang="en-US" dirty="0"/>
              <a:t> </a:t>
            </a:r>
            <a:r>
              <a:rPr lang="en-US" dirty="0" err="1"/>
              <a:t>của</a:t>
            </a:r>
            <a:r>
              <a:rPr lang="en-US" dirty="0"/>
              <a:t> </a:t>
            </a:r>
            <a:r>
              <a:rPr lang="en-US" dirty="0" err="1"/>
              <a:t>chủ</a:t>
            </a:r>
            <a:r>
              <a:rPr lang="en-US" dirty="0"/>
              <a:t> </a:t>
            </a:r>
            <a:r>
              <a:rPr lang="en-US" dirty="0" err="1"/>
              <a:t>thể</a:t>
            </a:r>
            <a:r>
              <a:rPr lang="en-US" dirty="0"/>
              <a:t> </a:t>
            </a:r>
            <a:r>
              <a:rPr lang="en-US" dirty="0" err="1"/>
              <a:t>đó</a:t>
            </a:r>
            <a:endParaRPr lang="en-US" dirty="0"/>
          </a:p>
        </p:txBody>
      </p:sp>
      <p:sp>
        <p:nvSpPr>
          <p:cNvPr id="3" name="Footer Placeholder 2"/>
          <p:cNvSpPr>
            <a:spLocks noGrp="1"/>
          </p:cNvSpPr>
          <p:nvPr>
            <p:ph type="ftr" sz="quarter" idx="10"/>
          </p:nvPr>
        </p:nvSpPr>
        <p:spPr/>
        <p:txBody>
          <a:bodyPr/>
          <a:lstStyle/>
          <a:p>
            <a:pPr>
              <a:defRPr/>
            </a:pPr>
            <a:r>
              <a:rPr lang="en-US">
                <a:solidFill>
                  <a:srgbClr val="1F5281"/>
                </a:solidFill>
              </a:rPr>
              <a:t>Company Logo</a:t>
            </a:r>
          </a:p>
        </p:txBody>
      </p:sp>
      <p:sp>
        <p:nvSpPr>
          <p:cNvPr id="4" name="Date Placeholder 3"/>
          <p:cNvSpPr>
            <a:spLocks noGrp="1"/>
          </p:cNvSpPr>
          <p:nvPr>
            <p:ph type="dt" sz="half" idx="12"/>
          </p:nvPr>
        </p:nvSpPr>
        <p:spPr/>
        <p:txBody>
          <a:bodyPr/>
          <a:lstStyle/>
          <a:p>
            <a:pPr>
              <a:defRPr/>
            </a:pPr>
            <a:r>
              <a:rPr lang="en-US">
                <a:solidFill>
                  <a:srgbClr val="1F5281"/>
                </a:solidFill>
              </a:rPr>
              <a:t>www.themegallery.com</a:t>
            </a:r>
          </a:p>
        </p:txBody>
      </p:sp>
      <p:sp>
        <p:nvSpPr>
          <p:cNvPr id="5" name="Title 1"/>
          <p:cNvSpPr txBox="1">
            <a:spLocks/>
          </p:cNvSpPr>
          <p:nvPr/>
        </p:nvSpPr>
        <p:spPr bwMode="black">
          <a:xfrm>
            <a:off x="457200" y="3645024"/>
            <a:ext cx="8229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rtl="0" eaLnBrk="0" fontAlgn="base" hangingPunct="0">
              <a:spcBef>
                <a:spcPct val="0"/>
              </a:spcBef>
              <a:spcAft>
                <a:spcPct val="0"/>
              </a:spcAft>
              <a:defRPr sz="2100" b="1" i="1" kern="1200">
                <a:solidFill>
                  <a:srgbClr val="1F5281"/>
                </a:solidFill>
                <a:latin typeface="+mj-lt"/>
                <a:ea typeface="+mj-ea"/>
                <a:cs typeface="+mj-cs"/>
              </a:defRPr>
            </a:lvl1pPr>
            <a:lvl2pPr algn="r" rtl="0" eaLnBrk="0" fontAlgn="base" hangingPunct="0">
              <a:spcBef>
                <a:spcPct val="0"/>
              </a:spcBef>
              <a:spcAft>
                <a:spcPct val="0"/>
              </a:spcAft>
              <a:defRPr sz="2100" b="1" i="1">
                <a:solidFill>
                  <a:srgbClr val="1F5281"/>
                </a:solidFill>
                <a:latin typeface="Verdana" panose="020B0604030504040204" pitchFamily="34" charset="0"/>
              </a:defRPr>
            </a:lvl2pPr>
            <a:lvl3pPr algn="r" rtl="0" eaLnBrk="0" fontAlgn="base" hangingPunct="0">
              <a:spcBef>
                <a:spcPct val="0"/>
              </a:spcBef>
              <a:spcAft>
                <a:spcPct val="0"/>
              </a:spcAft>
              <a:defRPr sz="2100" b="1" i="1">
                <a:solidFill>
                  <a:srgbClr val="1F5281"/>
                </a:solidFill>
                <a:latin typeface="Verdana" panose="020B0604030504040204" pitchFamily="34" charset="0"/>
              </a:defRPr>
            </a:lvl3pPr>
            <a:lvl4pPr algn="r" rtl="0" eaLnBrk="0" fontAlgn="base" hangingPunct="0">
              <a:spcBef>
                <a:spcPct val="0"/>
              </a:spcBef>
              <a:spcAft>
                <a:spcPct val="0"/>
              </a:spcAft>
              <a:defRPr sz="2100" b="1" i="1">
                <a:solidFill>
                  <a:srgbClr val="1F5281"/>
                </a:solidFill>
                <a:latin typeface="Verdana" panose="020B0604030504040204" pitchFamily="34" charset="0"/>
              </a:defRPr>
            </a:lvl4pPr>
            <a:lvl5pPr algn="r" rtl="0" eaLnBrk="0" fontAlgn="base" hangingPunct="0">
              <a:spcBef>
                <a:spcPct val="0"/>
              </a:spcBef>
              <a:spcAft>
                <a:spcPct val="0"/>
              </a:spcAft>
              <a:defRPr sz="2100" b="1" i="1">
                <a:solidFill>
                  <a:srgbClr val="1F5281"/>
                </a:solidFill>
                <a:latin typeface="Verdana" panose="020B0604030504040204" pitchFamily="34" charset="0"/>
              </a:defRPr>
            </a:lvl5pPr>
            <a:lvl6pPr marL="342900" algn="r" rtl="0" eaLnBrk="1" fontAlgn="base" hangingPunct="1">
              <a:spcBef>
                <a:spcPct val="0"/>
              </a:spcBef>
              <a:spcAft>
                <a:spcPct val="0"/>
              </a:spcAft>
              <a:defRPr sz="2100" b="1" i="1">
                <a:solidFill>
                  <a:srgbClr val="1F5281"/>
                </a:solidFill>
                <a:latin typeface="Verdana" panose="020B0604030504040204" pitchFamily="34" charset="0"/>
              </a:defRPr>
            </a:lvl6pPr>
            <a:lvl7pPr marL="685800" algn="r" rtl="0" eaLnBrk="1" fontAlgn="base" hangingPunct="1">
              <a:spcBef>
                <a:spcPct val="0"/>
              </a:spcBef>
              <a:spcAft>
                <a:spcPct val="0"/>
              </a:spcAft>
              <a:defRPr sz="2100" b="1" i="1">
                <a:solidFill>
                  <a:srgbClr val="1F5281"/>
                </a:solidFill>
                <a:latin typeface="Verdana" panose="020B0604030504040204" pitchFamily="34" charset="0"/>
              </a:defRPr>
            </a:lvl7pPr>
            <a:lvl8pPr marL="1028700" algn="r" rtl="0" eaLnBrk="1" fontAlgn="base" hangingPunct="1">
              <a:spcBef>
                <a:spcPct val="0"/>
              </a:spcBef>
              <a:spcAft>
                <a:spcPct val="0"/>
              </a:spcAft>
              <a:defRPr sz="2100" b="1" i="1">
                <a:solidFill>
                  <a:srgbClr val="1F5281"/>
                </a:solidFill>
                <a:latin typeface="Verdana" panose="020B0604030504040204" pitchFamily="34" charset="0"/>
              </a:defRPr>
            </a:lvl8pPr>
            <a:lvl9pPr marL="1371600" algn="r" rtl="0" eaLnBrk="1" fontAlgn="base" hangingPunct="1">
              <a:spcBef>
                <a:spcPct val="0"/>
              </a:spcBef>
              <a:spcAft>
                <a:spcPct val="0"/>
              </a:spcAft>
              <a:defRPr sz="2100" b="1" i="1">
                <a:solidFill>
                  <a:srgbClr val="1F5281"/>
                </a:solidFill>
                <a:latin typeface="Verdana" panose="020B0604030504040204" pitchFamily="34" charset="0"/>
              </a:defRPr>
            </a:lvl9pPr>
          </a:lstStyle>
          <a:p>
            <a:pPr algn="just"/>
            <a:r>
              <a:rPr lang="en-US" dirty="0" err="1"/>
              <a:t>Chủ</a:t>
            </a:r>
            <a:r>
              <a:rPr lang="en-US" dirty="0"/>
              <a:t> </a:t>
            </a:r>
            <a:r>
              <a:rPr lang="en-US" dirty="0" err="1"/>
              <a:t>quan</a:t>
            </a:r>
            <a:r>
              <a:rPr lang="en-US" dirty="0"/>
              <a:t>: </a:t>
            </a:r>
            <a:r>
              <a:rPr lang="en-US" dirty="0" err="1"/>
              <a:t>những</a:t>
            </a:r>
            <a:r>
              <a:rPr lang="en-US" dirty="0"/>
              <a:t> </a:t>
            </a:r>
            <a:r>
              <a:rPr lang="en-US" dirty="0" err="1"/>
              <a:t>gì</a:t>
            </a:r>
            <a:r>
              <a:rPr lang="en-US" dirty="0"/>
              <a:t> </a:t>
            </a:r>
            <a:r>
              <a:rPr lang="en-US" dirty="0" err="1"/>
              <a:t>cấu</a:t>
            </a:r>
            <a:r>
              <a:rPr lang="en-US" dirty="0"/>
              <a:t> </a:t>
            </a:r>
            <a:r>
              <a:rPr lang="en-US" dirty="0" err="1"/>
              <a:t>thành</a:t>
            </a:r>
            <a:r>
              <a:rPr lang="en-US" dirty="0"/>
              <a:t> </a:t>
            </a:r>
            <a:r>
              <a:rPr lang="en-US" dirty="0" err="1"/>
              <a:t>phẩm</a:t>
            </a:r>
            <a:r>
              <a:rPr lang="en-US" dirty="0"/>
              <a:t> </a:t>
            </a:r>
            <a:r>
              <a:rPr lang="en-US" dirty="0" err="1"/>
              <a:t>chất</a:t>
            </a:r>
            <a:r>
              <a:rPr lang="en-US" dirty="0"/>
              <a:t> </a:t>
            </a:r>
            <a:r>
              <a:rPr lang="en-US" dirty="0" err="1"/>
              <a:t>và</a:t>
            </a:r>
            <a:r>
              <a:rPr lang="en-US" dirty="0"/>
              <a:t> </a:t>
            </a:r>
            <a:r>
              <a:rPr lang="en-US" dirty="0" err="1"/>
              <a:t>năng</a:t>
            </a:r>
            <a:r>
              <a:rPr lang="en-US" dirty="0"/>
              <a:t> </a:t>
            </a:r>
            <a:r>
              <a:rPr lang="en-US" dirty="0" err="1"/>
              <a:t>lực</a:t>
            </a:r>
            <a:r>
              <a:rPr lang="en-US" dirty="0"/>
              <a:t> </a:t>
            </a:r>
            <a:r>
              <a:rPr lang="en-US" dirty="0" err="1"/>
              <a:t>của</a:t>
            </a:r>
            <a:r>
              <a:rPr lang="en-US" dirty="0"/>
              <a:t> </a:t>
            </a:r>
            <a:r>
              <a:rPr lang="en-US" dirty="0" err="1"/>
              <a:t>một</a:t>
            </a:r>
            <a:r>
              <a:rPr lang="en-US" dirty="0"/>
              <a:t> </a:t>
            </a:r>
            <a:r>
              <a:rPr lang="en-US" dirty="0" err="1"/>
              <a:t>chủ</a:t>
            </a:r>
            <a:r>
              <a:rPr lang="en-US" dirty="0"/>
              <a:t> </a:t>
            </a:r>
            <a:r>
              <a:rPr lang="en-US" dirty="0" err="1"/>
              <a:t>thể</a:t>
            </a:r>
            <a:r>
              <a:rPr lang="en-US" dirty="0"/>
              <a:t>  </a:t>
            </a:r>
            <a:r>
              <a:rPr lang="en-US" dirty="0" err="1"/>
              <a:t>nhất</a:t>
            </a:r>
            <a:r>
              <a:rPr lang="en-US" dirty="0"/>
              <a:t> </a:t>
            </a:r>
            <a:r>
              <a:rPr lang="en-US" dirty="0" err="1"/>
              <a:t>định</a:t>
            </a:r>
            <a:r>
              <a:rPr lang="en-US" dirty="0"/>
              <a:t>, </a:t>
            </a:r>
            <a:r>
              <a:rPr lang="en-US" dirty="0" err="1"/>
              <a:t>phản</a:t>
            </a:r>
            <a:r>
              <a:rPr lang="en-US" dirty="0"/>
              <a:t> </a:t>
            </a:r>
            <a:r>
              <a:rPr lang="en-US" dirty="0" err="1"/>
              <a:t>ánh</a:t>
            </a:r>
            <a:r>
              <a:rPr lang="en-US" dirty="0"/>
              <a:t> </a:t>
            </a:r>
            <a:r>
              <a:rPr lang="en-US" dirty="0" err="1"/>
              <a:t>vai</a:t>
            </a:r>
            <a:r>
              <a:rPr lang="en-US" dirty="0"/>
              <a:t> </a:t>
            </a:r>
            <a:r>
              <a:rPr lang="en-US" dirty="0" err="1"/>
              <a:t>trò</a:t>
            </a:r>
            <a:r>
              <a:rPr lang="en-US" dirty="0"/>
              <a:t> </a:t>
            </a:r>
            <a:r>
              <a:rPr lang="en-US" dirty="0" err="1"/>
              <a:t>của</a:t>
            </a:r>
            <a:r>
              <a:rPr lang="en-US" dirty="0"/>
              <a:t> </a:t>
            </a:r>
            <a:r>
              <a:rPr lang="en-US" dirty="0" err="1"/>
              <a:t>chủ</a:t>
            </a:r>
            <a:r>
              <a:rPr lang="en-US" dirty="0"/>
              <a:t> </a:t>
            </a:r>
            <a:r>
              <a:rPr lang="en-US" dirty="0" err="1"/>
              <a:t>thể</a:t>
            </a:r>
            <a:r>
              <a:rPr lang="en-US" dirty="0"/>
              <a:t> </a:t>
            </a:r>
            <a:r>
              <a:rPr lang="en-US" dirty="0" err="1"/>
              <a:t>ấy</a:t>
            </a:r>
            <a:r>
              <a:rPr lang="en-US" dirty="0"/>
              <a:t> </a:t>
            </a:r>
            <a:r>
              <a:rPr lang="en-US" dirty="0" err="1"/>
              <a:t>đối</a:t>
            </a:r>
            <a:r>
              <a:rPr lang="en-US" dirty="0"/>
              <a:t> </a:t>
            </a:r>
            <a:r>
              <a:rPr lang="en-US" dirty="0" err="1"/>
              <a:t>với</a:t>
            </a:r>
            <a:r>
              <a:rPr lang="en-US" dirty="0"/>
              <a:t> </a:t>
            </a:r>
            <a:r>
              <a:rPr lang="en-US" dirty="0" err="1"/>
              <a:t>những</a:t>
            </a:r>
            <a:r>
              <a:rPr lang="en-US" dirty="0"/>
              <a:t> </a:t>
            </a:r>
            <a:r>
              <a:rPr lang="en-US" dirty="0" err="1"/>
              <a:t>hoàn</a:t>
            </a:r>
            <a:r>
              <a:rPr lang="en-US" dirty="0"/>
              <a:t> </a:t>
            </a:r>
            <a:r>
              <a:rPr lang="en-US" dirty="0" err="1"/>
              <a:t>cảnh</a:t>
            </a:r>
            <a:r>
              <a:rPr lang="en-US" dirty="0"/>
              <a:t> </a:t>
            </a:r>
            <a:r>
              <a:rPr lang="en-US" dirty="0" err="1"/>
              <a:t>hiện</a:t>
            </a:r>
            <a:r>
              <a:rPr lang="en-US" dirty="0"/>
              <a:t> </a:t>
            </a:r>
            <a:r>
              <a:rPr lang="en-US" dirty="0" err="1"/>
              <a:t>thực</a:t>
            </a:r>
            <a:r>
              <a:rPr lang="en-US" dirty="0"/>
              <a:t> </a:t>
            </a:r>
            <a:r>
              <a:rPr lang="en-US" dirty="0" err="1"/>
              <a:t>khách</a:t>
            </a:r>
            <a:r>
              <a:rPr lang="en-US" dirty="0"/>
              <a:t> </a:t>
            </a:r>
            <a:r>
              <a:rPr lang="en-US" dirty="0" err="1"/>
              <a:t>quan</a:t>
            </a:r>
            <a:r>
              <a:rPr lang="en-US" dirty="0"/>
              <a:t> </a:t>
            </a:r>
            <a:r>
              <a:rPr lang="en-US" dirty="0" err="1"/>
              <a:t>trong</a:t>
            </a:r>
            <a:r>
              <a:rPr lang="en-US" dirty="0"/>
              <a:t> </a:t>
            </a:r>
            <a:r>
              <a:rPr lang="en-US" dirty="0" err="1"/>
              <a:t>hoạt</a:t>
            </a:r>
            <a:r>
              <a:rPr lang="en-US" dirty="0"/>
              <a:t> </a:t>
            </a:r>
            <a:r>
              <a:rPr lang="en-US" dirty="0" err="1"/>
              <a:t>động</a:t>
            </a:r>
            <a:r>
              <a:rPr lang="en-US" dirty="0"/>
              <a:t> </a:t>
            </a:r>
            <a:r>
              <a:rPr lang="en-US" dirty="0" err="1"/>
              <a:t>nhận</a:t>
            </a:r>
            <a:r>
              <a:rPr lang="en-US" dirty="0"/>
              <a:t> </a:t>
            </a:r>
            <a:r>
              <a:rPr lang="en-US" dirty="0" err="1"/>
              <a:t>thức</a:t>
            </a:r>
            <a:r>
              <a:rPr lang="en-US" dirty="0"/>
              <a:t> </a:t>
            </a:r>
            <a:r>
              <a:rPr lang="en-US" dirty="0" err="1"/>
              <a:t>và</a:t>
            </a:r>
            <a:r>
              <a:rPr lang="en-US" dirty="0"/>
              <a:t> </a:t>
            </a:r>
            <a:r>
              <a:rPr lang="en-US" dirty="0" err="1"/>
              <a:t>cải</a:t>
            </a:r>
            <a:r>
              <a:rPr lang="en-US" dirty="0"/>
              <a:t> </a:t>
            </a:r>
            <a:r>
              <a:rPr lang="en-US" dirty="0" err="1"/>
              <a:t>tạo</a:t>
            </a:r>
            <a:r>
              <a:rPr lang="en-US" dirty="0"/>
              <a:t> </a:t>
            </a:r>
            <a:r>
              <a:rPr lang="en-US" dirty="0" err="1"/>
              <a:t>khách</a:t>
            </a:r>
            <a:r>
              <a:rPr lang="en-US" dirty="0"/>
              <a:t> </a:t>
            </a:r>
            <a:r>
              <a:rPr lang="en-US" dirty="0" err="1"/>
              <a:t>thể</a:t>
            </a:r>
            <a:endParaRPr lang="en-US" dirty="0"/>
          </a:p>
        </p:txBody>
      </p:sp>
    </p:spTree>
    <p:extLst>
      <p:ext uri="{BB962C8B-B14F-4D97-AF65-F5344CB8AC3E}">
        <p14:creationId xmlns:p14="http://schemas.microsoft.com/office/powerpoint/2010/main" val="18090146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624" y="404664"/>
            <a:ext cx="8229600" cy="563562"/>
          </a:xfrm>
        </p:spPr>
        <p:txBody>
          <a:bodyPr/>
          <a:lstStyle/>
          <a:p>
            <a:pPr lvl="0"/>
            <a:r>
              <a:rPr lang="en-US" sz="2400" dirty="0" err="1">
                <a:solidFill>
                  <a:srgbClr val="FF0000"/>
                </a:solidFill>
              </a:rPr>
              <a:t>b.Mối</a:t>
            </a:r>
            <a:r>
              <a:rPr lang="en-US" sz="2400" dirty="0">
                <a:solidFill>
                  <a:srgbClr val="FF0000"/>
                </a:solidFill>
              </a:rPr>
              <a:t> </a:t>
            </a:r>
            <a:r>
              <a:rPr lang="en-US" sz="2400" dirty="0" err="1">
                <a:solidFill>
                  <a:srgbClr val="FF0000"/>
                </a:solidFill>
              </a:rPr>
              <a:t>quan</a:t>
            </a:r>
            <a:r>
              <a:rPr lang="en-US" sz="2400" dirty="0">
                <a:solidFill>
                  <a:srgbClr val="FF0000"/>
                </a:solidFill>
              </a:rPr>
              <a:t> </a:t>
            </a:r>
            <a:r>
              <a:rPr lang="en-US" sz="2400" dirty="0" err="1">
                <a:solidFill>
                  <a:srgbClr val="FF0000"/>
                </a:solidFill>
              </a:rPr>
              <a:t>hệ</a:t>
            </a:r>
            <a:r>
              <a:rPr lang="en-US" sz="2400" dirty="0">
                <a:solidFill>
                  <a:srgbClr val="FF0000"/>
                </a:solidFill>
              </a:rPr>
              <a:t> </a:t>
            </a:r>
            <a:r>
              <a:rPr lang="en-US" sz="2400" dirty="0" err="1">
                <a:solidFill>
                  <a:srgbClr val="FF0000"/>
                </a:solidFill>
              </a:rPr>
              <a:t>biện</a:t>
            </a:r>
            <a:r>
              <a:rPr lang="en-US" sz="2400" dirty="0">
                <a:solidFill>
                  <a:srgbClr val="FF0000"/>
                </a:solidFill>
              </a:rPr>
              <a:t> </a:t>
            </a:r>
            <a:r>
              <a:rPr lang="en-US" sz="2400" dirty="0" err="1">
                <a:solidFill>
                  <a:srgbClr val="FF0000"/>
                </a:solidFill>
              </a:rPr>
              <a:t>chứng</a:t>
            </a:r>
            <a:r>
              <a:rPr lang="en-US" sz="2400" dirty="0">
                <a:solidFill>
                  <a:srgbClr val="FF0000"/>
                </a:solidFill>
              </a:rPr>
              <a:t> </a:t>
            </a:r>
            <a:r>
              <a:rPr lang="en-US" sz="2400" dirty="0" err="1">
                <a:solidFill>
                  <a:srgbClr val="FF0000"/>
                </a:solidFill>
              </a:rPr>
              <a:t>giữa</a:t>
            </a:r>
            <a:r>
              <a:rPr lang="en-US" sz="2400" dirty="0">
                <a:solidFill>
                  <a:srgbClr val="FF0000"/>
                </a:solidFill>
              </a:rPr>
              <a:t> </a:t>
            </a:r>
            <a:r>
              <a:rPr lang="en-US" sz="2400" dirty="0" err="1">
                <a:solidFill>
                  <a:srgbClr val="FF0000"/>
                </a:solidFill>
              </a:rPr>
              <a:t>khách</a:t>
            </a:r>
            <a:r>
              <a:rPr lang="en-US" sz="2400" dirty="0">
                <a:solidFill>
                  <a:srgbClr val="FF0000"/>
                </a:solidFill>
              </a:rPr>
              <a:t> </a:t>
            </a:r>
            <a:r>
              <a:rPr lang="en-US" sz="2400" dirty="0" err="1">
                <a:solidFill>
                  <a:srgbClr val="FF0000"/>
                </a:solidFill>
              </a:rPr>
              <a:t>quan</a:t>
            </a:r>
            <a:r>
              <a:rPr lang="en-US" sz="2400" dirty="0">
                <a:solidFill>
                  <a:srgbClr val="FF0000"/>
                </a:solidFill>
              </a:rPr>
              <a:t> </a:t>
            </a:r>
            <a:r>
              <a:rPr lang="en-US" sz="2400" dirty="0" err="1">
                <a:solidFill>
                  <a:srgbClr val="FF0000"/>
                </a:solidFill>
              </a:rPr>
              <a:t>và</a:t>
            </a:r>
            <a:r>
              <a:rPr lang="en-US" sz="2400" dirty="0">
                <a:solidFill>
                  <a:srgbClr val="FF0000"/>
                </a:solidFill>
              </a:rPr>
              <a:t> </a:t>
            </a:r>
            <a:r>
              <a:rPr lang="en-US" sz="2400" dirty="0" err="1">
                <a:solidFill>
                  <a:srgbClr val="FF0000"/>
                </a:solidFill>
              </a:rPr>
              <a:t>chủ</a:t>
            </a:r>
            <a:r>
              <a:rPr lang="en-US" sz="2400" dirty="0">
                <a:solidFill>
                  <a:srgbClr val="FF0000"/>
                </a:solidFill>
              </a:rPr>
              <a:t> </a:t>
            </a:r>
            <a:r>
              <a:rPr lang="en-US" sz="2400" dirty="0" err="1">
                <a:solidFill>
                  <a:srgbClr val="FF0000"/>
                </a:solidFill>
              </a:rPr>
              <a:t>quan</a:t>
            </a:r>
            <a:br>
              <a:rPr lang="en-US" sz="2400" dirty="0">
                <a:solidFill>
                  <a:srgbClr val="FF0000"/>
                </a:solidFill>
                <a:latin typeface="Times New Roman" pitchFamily="18" charset="0"/>
                <a:cs typeface="Times New Roman" pitchFamily="18" charset="0"/>
              </a:rPr>
            </a:br>
            <a:endParaRPr lang="en-US" dirty="0">
              <a:solidFill>
                <a:srgbClr val="FF0000"/>
              </a:solidFill>
            </a:endParaRPr>
          </a:p>
        </p:txBody>
      </p:sp>
      <p:sp>
        <p:nvSpPr>
          <p:cNvPr id="3" name="Footer Placeholder 2"/>
          <p:cNvSpPr>
            <a:spLocks noGrp="1"/>
          </p:cNvSpPr>
          <p:nvPr>
            <p:ph type="ftr" sz="quarter" idx="10"/>
          </p:nvPr>
        </p:nvSpPr>
        <p:spPr/>
        <p:txBody>
          <a:bodyPr/>
          <a:lstStyle/>
          <a:p>
            <a:pPr>
              <a:defRPr/>
            </a:pPr>
            <a:r>
              <a:rPr lang="en-US">
                <a:solidFill>
                  <a:srgbClr val="1F5281"/>
                </a:solidFill>
              </a:rPr>
              <a:t>Company Logo</a:t>
            </a:r>
          </a:p>
        </p:txBody>
      </p:sp>
      <p:sp>
        <p:nvSpPr>
          <p:cNvPr id="4" name="Date Placeholder 3"/>
          <p:cNvSpPr>
            <a:spLocks noGrp="1"/>
          </p:cNvSpPr>
          <p:nvPr>
            <p:ph type="dt" sz="half" idx="12"/>
          </p:nvPr>
        </p:nvSpPr>
        <p:spPr/>
        <p:txBody>
          <a:bodyPr/>
          <a:lstStyle/>
          <a:p>
            <a:pPr>
              <a:defRPr/>
            </a:pPr>
            <a:r>
              <a:rPr lang="en-US">
                <a:solidFill>
                  <a:srgbClr val="1F5281"/>
                </a:solidFill>
              </a:rPr>
              <a:t>www.themegallery.com</a:t>
            </a:r>
          </a:p>
        </p:txBody>
      </p:sp>
      <p:sp>
        <p:nvSpPr>
          <p:cNvPr id="5" name="Rectangle 4"/>
          <p:cNvSpPr/>
          <p:nvPr/>
        </p:nvSpPr>
        <p:spPr>
          <a:xfrm>
            <a:off x="1115616" y="2420888"/>
            <a:ext cx="7272808" cy="1754326"/>
          </a:xfrm>
          <a:prstGeom prst="rect">
            <a:avLst/>
          </a:prstGeom>
        </p:spPr>
        <p:txBody>
          <a:bodyPr wrap="square">
            <a:spAutoFit/>
          </a:bodyPr>
          <a:lstStyle/>
          <a:p>
            <a:r>
              <a:rPr lang="en-US" sz="3600" dirty="0">
                <a:solidFill>
                  <a:schemeClr val="tx2"/>
                </a:solidFill>
              </a:rPr>
              <a:t>- </a:t>
            </a:r>
            <a:r>
              <a:rPr lang="en-US" sz="3600" dirty="0" err="1">
                <a:solidFill>
                  <a:schemeClr val="tx2"/>
                </a:solidFill>
              </a:rPr>
              <a:t>Khách</a:t>
            </a:r>
            <a:r>
              <a:rPr lang="en-US" sz="3600" dirty="0">
                <a:solidFill>
                  <a:schemeClr val="tx2"/>
                </a:solidFill>
              </a:rPr>
              <a:t> </a:t>
            </a:r>
            <a:r>
              <a:rPr lang="en-US" sz="3600" dirty="0" err="1">
                <a:solidFill>
                  <a:schemeClr val="tx2"/>
                </a:solidFill>
              </a:rPr>
              <a:t>quan</a:t>
            </a:r>
            <a:r>
              <a:rPr lang="en-US" sz="3600" dirty="0">
                <a:solidFill>
                  <a:schemeClr val="tx2"/>
                </a:solidFill>
              </a:rPr>
              <a:t> </a:t>
            </a:r>
            <a:r>
              <a:rPr lang="en-US" sz="3600" dirty="0" err="1">
                <a:solidFill>
                  <a:schemeClr val="tx2"/>
                </a:solidFill>
              </a:rPr>
              <a:t>là</a:t>
            </a:r>
            <a:r>
              <a:rPr lang="en-US" sz="3600" dirty="0">
                <a:solidFill>
                  <a:schemeClr val="tx2"/>
                </a:solidFill>
              </a:rPr>
              <a:t> </a:t>
            </a:r>
            <a:r>
              <a:rPr lang="en-US" sz="3600" dirty="0" err="1">
                <a:solidFill>
                  <a:schemeClr val="tx2"/>
                </a:solidFill>
              </a:rPr>
              <a:t>cơ</a:t>
            </a:r>
            <a:r>
              <a:rPr lang="en-US" sz="3600" dirty="0">
                <a:solidFill>
                  <a:schemeClr val="tx2"/>
                </a:solidFill>
              </a:rPr>
              <a:t> </a:t>
            </a:r>
            <a:r>
              <a:rPr lang="en-US" sz="3600" dirty="0" err="1">
                <a:solidFill>
                  <a:schemeClr val="tx2"/>
                </a:solidFill>
              </a:rPr>
              <a:t>sở</a:t>
            </a:r>
            <a:r>
              <a:rPr lang="en-US" sz="3600" dirty="0">
                <a:solidFill>
                  <a:schemeClr val="tx2"/>
                </a:solidFill>
              </a:rPr>
              <a:t>, </a:t>
            </a:r>
            <a:r>
              <a:rPr lang="en-US" sz="3600" dirty="0" err="1">
                <a:solidFill>
                  <a:schemeClr val="tx2"/>
                </a:solidFill>
              </a:rPr>
              <a:t>tiền</a:t>
            </a:r>
            <a:r>
              <a:rPr lang="en-US" sz="3600" dirty="0">
                <a:solidFill>
                  <a:schemeClr val="tx2"/>
                </a:solidFill>
              </a:rPr>
              <a:t> </a:t>
            </a:r>
            <a:r>
              <a:rPr lang="en-US" sz="3600" dirty="0" err="1">
                <a:solidFill>
                  <a:schemeClr val="tx2"/>
                </a:solidFill>
              </a:rPr>
              <a:t>đề</a:t>
            </a:r>
            <a:r>
              <a:rPr lang="en-US" sz="3600" dirty="0">
                <a:solidFill>
                  <a:schemeClr val="tx2"/>
                </a:solidFill>
              </a:rPr>
              <a:t> </a:t>
            </a:r>
            <a:r>
              <a:rPr lang="en-US" sz="3600" dirty="0" err="1">
                <a:solidFill>
                  <a:schemeClr val="tx2"/>
                </a:solidFill>
              </a:rPr>
              <a:t>và</a:t>
            </a:r>
            <a:r>
              <a:rPr lang="en-US" sz="3600" dirty="0">
                <a:solidFill>
                  <a:schemeClr val="tx2"/>
                </a:solidFill>
              </a:rPr>
              <a:t> </a:t>
            </a:r>
            <a:r>
              <a:rPr lang="en-US" sz="3600" dirty="0" err="1">
                <a:solidFill>
                  <a:schemeClr val="tx2"/>
                </a:solidFill>
              </a:rPr>
              <a:t>giữ</a:t>
            </a:r>
            <a:r>
              <a:rPr lang="en-US" sz="3600" dirty="0">
                <a:solidFill>
                  <a:schemeClr val="tx2"/>
                </a:solidFill>
              </a:rPr>
              <a:t> </a:t>
            </a:r>
            <a:r>
              <a:rPr lang="en-US" sz="3600" dirty="0" err="1">
                <a:solidFill>
                  <a:schemeClr val="tx2"/>
                </a:solidFill>
              </a:rPr>
              <a:t>vai</a:t>
            </a:r>
            <a:r>
              <a:rPr lang="en-US" sz="3600" dirty="0">
                <a:solidFill>
                  <a:schemeClr val="tx2"/>
                </a:solidFill>
              </a:rPr>
              <a:t> </a:t>
            </a:r>
            <a:r>
              <a:rPr lang="en-US" sz="3600" dirty="0" err="1">
                <a:solidFill>
                  <a:schemeClr val="tx2"/>
                </a:solidFill>
              </a:rPr>
              <a:t>trò</a:t>
            </a:r>
            <a:r>
              <a:rPr lang="en-US" sz="3600" dirty="0">
                <a:solidFill>
                  <a:schemeClr val="tx2"/>
                </a:solidFill>
              </a:rPr>
              <a:t> </a:t>
            </a:r>
            <a:r>
              <a:rPr lang="en-US" sz="3600" dirty="0" err="1">
                <a:solidFill>
                  <a:schemeClr val="tx2"/>
                </a:solidFill>
              </a:rPr>
              <a:t>quyết</a:t>
            </a:r>
            <a:r>
              <a:rPr lang="en-US" sz="3600" dirty="0">
                <a:solidFill>
                  <a:schemeClr val="tx2"/>
                </a:solidFill>
              </a:rPr>
              <a:t> </a:t>
            </a:r>
            <a:r>
              <a:rPr lang="en-US" sz="3600" dirty="0" err="1">
                <a:solidFill>
                  <a:schemeClr val="tx2"/>
                </a:solidFill>
              </a:rPr>
              <a:t>định</a:t>
            </a:r>
            <a:r>
              <a:rPr lang="en-US" sz="3600" dirty="0">
                <a:solidFill>
                  <a:schemeClr val="tx2"/>
                </a:solidFill>
              </a:rPr>
              <a:t> </a:t>
            </a:r>
            <a:r>
              <a:rPr lang="en-US" sz="3600" dirty="0" err="1">
                <a:solidFill>
                  <a:schemeClr val="tx2"/>
                </a:solidFill>
              </a:rPr>
              <a:t>chủ</a:t>
            </a:r>
            <a:r>
              <a:rPr lang="en-US" sz="3600" dirty="0">
                <a:solidFill>
                  <a:schemeClr val="tx2"/>
                </a:solidFill>
              </a:rPr>
              <a:t> </a:t>
            </a:r>
            <a:r>
              <a:rPr lang="en-US" sz="3600" dirty="0" err="1">
                <a:solidFill>
                  <a:schemeClr val="tx2"/>
                </a:solidFill>
              </a:rPr>
              <a:t>quan</a:t>
            </a:r>
            <a:endParaRPr lang="en-US" sz="3600" dirty="0">
              <a:solidFill>
                <a:schemeClr val="tx2"/>
              </a:solidFill>
            </a:endParaRPr>
          </a:p>
          <a:p>
            <a:r>
              <a:rPr lang="en-US" sz="3600" dirty="0">
                <a:solidFill>
                  <a:schemeClr val="tx2"/>
                </a:solidFill>
              </a:rPr>
              <a:t>- </a:t>
            </a:r>
            <a:r>
              <a:rPr lang="en-US" sz="3600" dirty="0" err="1">
                <a:solidFill>
                  <a:schemeClr val="tx2"/>
                </a:solidFill>
              </a:rPr>
              <a:t>Tính</a:t>
            </a:r>
            <a:r>
              <a:rPr lang="en-US" sz="3600" dirty="0">
                <a:solidFill>
                  <a:schemeClr val="tx2"/>
                </a:solidFill>
              </a:rPr>
              <a:t> </a:t>
            </a:r>
            <a:r>
              <a:rPr lang="en-US" sz="3600" dirty="0" err="1">
                <a:solidFill>
                  <a:schemeClr val="tx2"/>
                </a:solidFill>
              </a:rPr>
              <a:t>năng</a:t>
            </a:r>
            <a:r>
              <a:rPr lang="en-US" sz="3600" dirty="0">
                <a:solidFill>
                  <a:schemeClr val="tx2"/>
                </a:solidFill>
              </a:rPr>
              <a:t> </a:t>
            </a:r>
            <a:r>
              <a:rPr lang="en-US" sz="3600" dirty="0" err="1">
                <a:solidFill>
                  <a:schemeClr val="tx2"/>
                </a:solidFill>
              </a:rPr>
              <a:t>động</a:t>
            </a:r>
            <a:r>
              <a:rPr lang="en-US" sz="3600" dirty="0">
                <a:solidFill>
                  <a:schemeClr val="tx2"/>
                </a:solidFill>
              </a:rPr>
              <a:t> </a:t>
            </a:r>
            <a:r>
              <a:rPr lang="en-US" sz="3600" dirty="0" err="1">
                <a:solidFill>
                  <a:schemeClr val="tx2"/>
                </a:solidFill>
              </a:rPr>
              <a:t>của</a:t>
            </a:r>
            <a:r>
              <a:rPr lang="en-US" sz="3600" dirty="0">
                <a:solidFill>
                  <a:schemeClr val="tx2"/>
                </a:solidFill>
              </a:rPr>
              <a:t> </a:t>
            </a:r>
            <a:r>
              <a:rPr lang="en-US" sz="3600" dirty="0" err="1">
                <a:solidFill>
                  <a:schemeClr val="tx2"/>
                </a:solidFill>
              </a:rPr>
              <a:t>chủ</a:t>
            </a:r>
            <a:r>
              <a:rPr lang="en-US" sz="3600" dirty="0">
                <a:solidFill>
                  <a:schemeClr val="tx2"/>
                </a:solidFill>
              </a:rPr>
              <a:t> </a:t>
            </a:r>
            <a:r>
              <a:rPr lang="en-US" sz="3600" dirty="0" err="1">
                <a:solidFill>
                  <a:schemeClr val="tx2"/>
                </a:solidFill>
              </a:rPr>
              <a:t>quan</a:t>
            </a:r>
            <a:endParaRPr lang="vi-VN" sz="3600" dirty="0">
              <a:solidFill>
                <a:schemeClr val="tx2"/>
              </a:solidFill>
            </a:endParaRPr>
          </a:p>
        </p:txBody>
      </p:sp>
    </p:spTree>
    <p:extLst>
      <p:ext uri="{BB962C8B-B14F-4D97-AF65-F5344CB8AC3E}">
        <p14:creationId xmlns:p14="http://schemas.microsoft.com/office/powerpoint/2010/main" val="129519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919" y="404664"/>
            <a:ext cx="8229600" cy="563562"/>
          </a:xfrm>
        </p:spPr>
        <p:txBody>
          <a:bodyPr/>
          <a:lstStyle/>
          <a:p>
            <a:pPr lvl="0"/>
            <a:r>
              <a:rPr lang="en-US" sz="2400" dirty="0">
                <a:solidFill>
                  <a:srgbClr val="FF0000"/>
                </a:solidFill>
              </a:rPr>
              <a:t>c. Ý </a:t>
            </a:r>
            <a:r>
              <a:rPr lang="en-US" sz="2400" dirty="0" err="1">
                <a:solidFill>
                  <a:srgbClr val="FF0000"/>
                </a:solidFill>
              </a:rPr>
              <a:t>nghĩa</a:t>
            </a:r>
            <a:r>
              <a:rPr lang="en-US" sz="2400" dirty="0">
                <a:solidFill>
                  <a:srgbClr val="FF0000"/>
                </a:solidFill>
              </a:rPr>
              <a:t> </a:t>
            </a:r>
            <a:r>
              <a:rPr lang="en-US" sz="2400" dirty="0" err="1">
                <a:solidFill>
                  <a:srgbClr val="FF0000"/>
                </a:solidFill>
              </a:rPr>
              <a:t>phương</a:t>
            </a:r>
            <a:r>
              <a:rPr lang="en-US" sz="2400" dirty="0">
                <a:solidFill>
                  <a:srgbClr val="FF0000"/>
                </a:solidFill>
              </a:rPr>
              <a:t> </a:t>
            </a:r>
            <a:r>
              <a:rPr lang="en-US" sz="2400" dirty="0" err="1">
                <a:solidFill>
                  <a:srgbClr val="FF0000"/>
                </a:solidFill>
              </a:rPr>
              <a:t>pháp</a:t>
            </a:r>
            <a:r>
              <a:rPr lang="en-US" sz="2400" dirty="0">
                <a:solidFill>
                  <a:srgbClr val="FF0000"/>
                </a:solidFill>
              </a:rPr>
              <a:t> </a:t>
            </a:r>
            <a:r>
              <a:rPr lang="en-US" sz="2400" dirty="0" err="1">
                <a:solidFill>
                  <a:srgbClr val="FF0000"/>
                </a:solidFill>
              </a:rPr>
              <a:t>luận</a:t>
            </a:r>
            <a:r>
              <a:rPr lang="en-US" sz="2400" dirty="0">
                <a:solidFill>
                  <a:srgbClr val="FF0000"/>
                </a:solidFill>
              </a:rPr>
              <a:t> </a:t>
            </a:r>
            <a:r>
              <a:rPr lang="en-US" sz="2400" dirty="0" err="1">
                <a:solidFill>
                  <a:srgbClr val="FF0000"/>
                </a:solidFill>
              </a:rPr>
              <a:t>đối</a:t>
            </a:r>
            <a:r>
              <a:rPr lang="en-US" sz="2400" dirty="0">
                <a:solidFill>
                  <a:srgbClr val="FF0000"/>
                </a:solidFill>
              </a:rPr>
              <a:t> </a:t>
            </a:r>
            <a:r>
              <a:rPr lang="en-US" sz="2400" dirty="0" err="1">
                <a:solidFill>
                  <a:srgbClr val="FF0000"/>
                </a:solidFill>
              </a:rPr>
              <a:t>với</a:t>
            </a:r>
            <a:r>
              <a:rPr lang="en-US" sz="2400" dirty="0">
                <a:solidFill>
                  <a:srgbClr val="FF0000"/>
                </a:solidFill>
              </a:rPr>
              <a:t> </a:t>
            </a:r>
            <a:r>
              <a:rPr lang="en-US" sz="2400" dirty="0" err="1">
                <a:solidFill>
                  <a:srgbClr val="FF0000"/>
                </a:solidFill>
              </a:rPr>
              <a:t>sự</a:t>
            </a:r>
            <a:r>
              <a:rPr lang="en-US" sz="2400" dirty="0">
                <a:solidFill>
                  <a:srgbClr val="FF0000"/>
                </a:solidFill>
              </a:rPr>
              <a:t> </a:t>
            </a:r>
            <a:r>
              <a:rPr lang="en-US" sz="2400" dirty="0" err="1">
                <a:solidFill>
                  <a:srgbClr val="FF0000"/>
                </a:solidFill>
              </a:rPr>
              <a:t>nghiệp</a:t>
            </a:r>
            <a:r>
              <a:rPr lang="en-US" sz="2400" dirty="0">
                <a:solidFill>
                  <a:srgbClr val="FF0000"/>
                </a:solidFill>
              </a:rPr>
              <a:t> </a:t>
            </a:r>
            <a:r>
              <a:rPr lang="en-US" sz="2400" dirty="0" err="1">
                <a:solidFill>
                  <a:srgbClr val="FF0000"/>
                </a:solidFill>
              </a:rPr>
              <a:t>đổi</a:t>
            </a:r>
            <a:r>
              <a:rPr lang="en-US" sz="2400" dirty="0">
                <a:solidFill>
                  <a:srgbClr val="FF0000"/>
                </a:solidFill>
              </a:rPr>
              <a:t> </a:t>
            </a:r>
            <a:r>
              <a:rPr lang="en-US" sz="2400" dirty="0" err="1">
                <a:solidFill>
                  <a:srgbClr val="FF0000"/>
                </a:solidFill>
              </a:rPr>
              <a:t>mới</a:t>
            </a:r>
            <a:r>
              <a:rPr lang="en-US" sz="2400" dirty="0">
                <a:solidFill>
                  <a:srgbClr val="FF0000"/>
                </a:solidFill>
              </a:rPr>
              <a:t> ở </a:t>
            </a:r>
            <a:r>
              <a:rPr lang="en-US" sz="2400" dirty="0" err="1">
                <a:solidFill>
                  <a:srgbClr val="FF0000"/>
                </a:solidFill>
              </a:rPr>
              <a:t>Việt</a:t>
            </a:r>
            <a:r>
              <a:rPr lang="en-US" sz="2400" dirty="0">
                <a:solidFill>
                  <a:srgbClr val="FF0000"/>
                </a:solidFill>
              </a:rPr>
              <a:t> Nam</a:t>
            </a:r>
            <a:br>
              <a:rPr lang="en-US" sz="2400" dirty="0">
                <a:solidFill>
                  <a:srgbClr val="FF0000"/>
                </a:solidFill>
                <a:latin typeface="Times New Roman" panose="02020603050405020304" pitchFamily="18" charset="0"/>
                <a:cs typeface="Times New Roman" panose="02020603050405020304" pitchFamily="18" charset="0"/>
              </a:rPr>
            </a:br>
            <a:endParaRPr lang="en-US" dirty="0">
              <a:solidFill>
                <a:srgbClr val="FF0000"/>
              </a:solidFill>
            </a:endParaRPr>
          </a:p>
        </p:txBody>
      </p:sp>
      <p:sp>
        <p:nvSpPr>
          <p:cNvPr id="3" name="Footer Placeholder 2"/>
          <p:cNvSpPr>
            <a:spLocks noGrp="1"/>
          </p:cNvSpPr>
          <p:nvPr>
            <p:ph type="ftr" sz="quarter" idx="10"/>
          </p:nvPr>
        </p:nvSpPr>
        <p:spPr/>
        <p:txBody>
          <a:bodyPr/>
          <a:lstStyle/>
          <a:p>
            <a:pPr>
              <a:defRPr/>
            </a:pPr>
            <a:r>
              <a:rPr lang="en-US">
                <a:solidFill>
                  <a:srgbClr val="1F5281"/>
                </a:solidFill>
              </a:rPr>
              <a:t>Company Logo</a:t>
            </a:r>
          </a:p>
        </p:txBody>
      </p:sp>
      <p:sp>
        <p:nvSpPr>
          <p:cNvPr id="4" name="Date Placeholder 3"/>
          <p:cNvSpPr>
            <a:spLocks noGrp="1"/>
          </p:cNvSpPr>
          <p:nvPr>
            <p:ph type="dt" sz="half" idx="12"/>
          </p:nvPr>
        </p:nvSpPr>
        <p:spPr/>
        <p:txBody>
          <a:bodyPr/>
          <a:lstStyle/>
          <a:p>
            <a:pPr>
              <a:defRPr/>
            </a:pPr>
            <a:r>
              <a:rPr lang="en-US">
                <a:solidFill>
                  <a:srgbClr val="1F5281"/>
                </a:solidFill>
              </a:rPr>
              <a:t>www.themegallery.com</a:t>
            </a:r>
          </a:p>
        </p:txBody>
      </p:sp>
      <p:sp>
        <p:nvSpPr>
          <p:cNvPr id="5" name="Rectangle 4"/>
          <p:cNvSpPr/>
          <p:nvPr/>
        </p:nvSpPr>
        <p:spPr>
          <a:xfrm>
            <a:off x="1115616" y="2420888"/>
            <a:ext cx="7272808" cy="1754326"/>
          </a:xfrm>
          <a:prstGeom prst="rect">
            <a:avLst/>
          </a:prstGeom>
        </p:spPr>
        <p:txBody>
          <a:bodyPr wrap="square">
            <a:spAutoFit/>
          </a:bodyPr>
          <a:lstStyle/>
          <a:p>
            <a:r>
              <a:rPr lang="en-US" sz="3600" dirty="0">
                <a:solidFill>
                  <a:schemeClr val="tx2"/>
                </a:solidFill>
              </a:rPr>
              <a:t>- </a:t>
            </a:r>
            <a:r>
              <a:rPr lang="en-US" sz="3600" dirty="0" err="1">
                <a:solidFill>
                  <a:schemeClr val="tx2"/>
                </a:solidFill>
              </a:rPr>
              <a:t>Tôn</a:t>
            </a:r>
            <a:r>
              <a:rPr lang="en-US" sz="3600" dirty="0">
                <a:solidFill>
                  <a:schemeClr val="tx2"/>
                </a:solidFill>
              </a:rPr>
              <a:t> </a:t>
            </a:r>
            <a:r>
              <a:rPr lang="en-US" sz="3600" dirty="0" err="1">
                <a:solidFill>
                  <a:schemeClr val="tx2"/>
                </a:solidFill>
              </a:rPr>
              <a:t>trọng</a:t>
            </a:r>
            <a:r>
              <a:rPr lang="en-US" sz="3600" dirty="0">
                <a:solidFill>
                  <a:schemeClr val="tx2"/>
                </a:solidFill>
              </a:rPr>
              <a:t> </a:t>
            </a:r>
            <a:r>
              <a:rPr lang="en-US" sz="3600" dirty="0" err="1">
                <a:solidFill>
                  <a:schemeClr val="tx2"/>
                </a:solidFill>
              </a:rPr>
              <a:t>nguyên</a:t>
            </a:r>
            <a:r>
              <a:rPr lang="en-US" sz="3600" dirty="0">
                <a:solidFill>
                  <a:schemeClr val="tx2"/>
                </a:solidFill>
              </a:rPr>
              <a:t> </a:t>
            </a:r>
            <a:r>
              <a:rPr lang="en-US" sz="3600" dirty="0" err="1">
                <a:solidFill>
                  <a:schemeClr val="tx2"/>
                </a:solidFill>
              </a:rPr>
              <a:t>tắc</a:t>
            </a:r>
            <a:r>
              <a:rPr lang="en-US" sz="3600" dirty="0">
                <a:solidFill>
                  <a:schemeClr val="tx2"/>
                </a:solidFill>
              </a:rPr>
              <a:t> </a:t>
            </a:r>
            <a:r>
              <a:rPr lang="en-US" sz="3600" dirty="0" err="1">
                <a:solidFill>
                  <a:schemeClr val="tx2"/>
                </a:solidFill>
              </a:rPr>
              <a:t>khách</a:t>
            </a:r>
            <a:r>
              <a:rPr lang="en-US" sz="3600" dirty="0">
                <a:solidFill>
                  <a:schemeClr val="tx2"/>
                </a:solidFill>
              </a:rPr>
              <a:t> </a:t>
            </a:r>
            <a:r>
              <a:rPr lang="en-US" sz="3600" dirty="0" err="1">
                <a:solidFill>
                  <a:schemeClr val="tx2"/>
                </a:solidFill>
              </a:rPr>
              <a:t>quan</a:t>
            </a:r>
            <a:endParaRPr lang="en-US" sz="3600" dirty="0">
              <a:solidFill>
                <a:schemeClr val="tx2"/>
              </a:solidFill>
            </a:endParaRPr>
          </a:p>
          <a:p>
            <a:r>
              <a:rPr lang="en-US" sz="3600" dirty="0">
                <a:solidFill>
                  <a:schemeClr val="tx2"/>
                </a:solidFill>
              </a:rPr>
              <a:t>- </a:t>
            </a:r>
            <a:r>
              <a:rPr lang="en-US" sz="3600" dirty="0" err="1">
                <a:solidFill>
                  <a:schemeClr val="tx2"/>
                </a:solidFill>
              </a:rPr>
              <a:t>Phát</a:t>
            </a:r>
            <a:r>
              <a:rPr lang="en-US" sz="3600" dirty="0">
                <a:solidFill>
                  <a:schemeClr val="tx2"/>
                </a:solidFill>
              </a:rPr>
              <a:t> </a:t>
            </a:r>
            <a:r>
              <a:rPr lang="en-US" sz="3600" dirty="0" err="1">
                <a:solidFill>
                  <a:schemeClr val="tx2"/>
                </a:solidFill>
              </a:rPr>
              <a:t>huy</a:t>
            </a:r>
            <a:r>
              <a:rPr lang="en-US" sz="3600" dirty="0">
                <a:solidFill>
                  <a:schemeClr val="tx2"/>
                </a:solidFill>
              </a:rPr>
              <a:t> </a:t>
            </a:r>
            <a:r>
              <a:rPr lang="en-US" sz="3600" dirty="0" err="1">
                <a:solidFill>
                  <a:schemeClr val="tx2"/>
                </a:solidFill>
              </a:rPr>
              <a:t>tính</a:t>
            </a:r>
            <a:r>
              <a:rPr lang="en-US" sz="3600" dirty="0">
                <a:solidFill>
                  <a:schemeClr val="tx2"/>
                </a:solidFill>
              </a:rPr>
              <a:t> </a:t>
            </a:r>
            <a:r>
              <a:rPr lang="en-US" sz="3600" dirty="0" err="1">
                <a:solidFill>
                  <a:schemeClr val="tx2"/>
                </a:solidFill>
              </a:rPr>
              <a:t>năng</a:t>
            </a:r>
            <a:r>
              <a:rPr lang="en-US" sz="3600" dirty="0">
                <a:solidFill>
                  <a:schemeClr val="tx2"/>
                </a:solidFill>
              </a:rPr>
              <a:t> </a:t>
            </a:r>
            <a:r>
              <a:rPr lang="en-US" sz="3600" dirty="0" err="1">
                <a:solidFill>
                  <a:schemeClr val="tx2"/>
                </a:solidFill>
              </a:rPr>
              <a:t>động</a:t>
            </a:r>
            <a:r>
              <a:rPr lang="en-US" sz="3600" dirty="0">
                <a:solidFill>
                  <a:schemeClr val="tx2"/>
                </a:solidFill>
              </a:rPr>
              <a:t>, </a:t>
            </a:r>
            <a:r>
              <a:rPr lang="en-US" sz="3600" dirty="0" err="1">
                <a:solidFill>
                  <a:schemeClr val="tx2"/>
                </a:solidFill>
              </a:rPr>
              <a:t>sáng</a:t>
            </a:r>
            <a:r>
              <a:rPr lang="en-US" sz="3600" dirty="0">
                <a:solidFill>
                  <a:schemeClr val="tx2"/>
                </a:solidFill>
              </a:rPr>
              <a:t> </a:t>
            </a:r>
            <a:r>
              <a:rPr lang="en-US" sz="3600" dirty="0" err="1">
                <a:solidFill>
                  <a:schemeClr val="tx2"/>
                </a:solidFill>
              </a:rPr>
              <a:t>tạo</a:t>
            </a:r>
            <a:r>
              <a:rPr lang="en-US" sz="3600" dirty="0">
                <a:solidFill>
                  <a:schemeClr val="tx2"/>
                </a:solidFill>
              </a:rPr>
              <a:t> </a:t>
            </a:r>
            <a:r>
              <a:rPr lang="en-US" sz="3600" dirty="0" err="1">
                <a:solidFill>
                  <a:schemeClr val="tx2"/>
                </a:solidFill>
              </a:rPr>
              <a:t>của</a:t>
            </a:r>
            <a:r>
              <a:rPr lang="en-US" sz="3600" dirty="0">
                <a:solidFill>
                  <a:schemeClr val="tx2"/>
                </a:solidFill>
              </a:rPr>
              <a:t> </a:t>
            </a:r>
            <a:r>
              <a:rPr lang="en-US" sz="3600" dirty="0" err="1">
                <a:solidFill>
                  <a:schemeClr val="tx2"/>
                </a:solidFill>
              </a:rPr>
              <a:t>chủ</a:t>
            </a:r>
            <a:r>
              <a:rPr lang="en-US" sz="3600" dirty="0">
                <a:solidFill>
                  <a:schemeClr val="tx2"/>
                </a:solidFill>
              </a:rPr>
              <a:t> </a:t>
            </a:r>
            <a:r>
              <a:rPr lang="en-US" sz="3600" dirty="0" err="1">
                <a:solidFill>
                  <a:schemeClr val="tx2"/>
                </a:solidFill>
              </a:rPr>
              <a:t>quan</a:t>
            </a:r>
            <a:endParaRPr lang="vi-VN" sz="3600" dirty="0">
              <a:solidFill>
                <a:schemeClr val="tx2"/>
              </a:solidFill>
            </a:endParaRPr>
          </a:p>
        </p:txBody>
      </p:sp>
    </p:spTree>
    <p:extLst>
      <p:ext uri="{BB962C8B-B14F-4D97-AF65-F5344CB8AC3E}">
        <p14:creationId xmlns:p14="http://schemas.microsoft.com/office/powerpoint/2010/main" val="3241795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defRPr sz="2400">
                <a:solidFill>
                  <a:srgbClr val="00FF00"/>
                </a:solidFill>
                <a:latin typeface=".VnArial" pitchFamily="34" charset="0"/>
              </a:defRPr>
            </a:lvl1pPr>
            <a:lvl2pPr marL="742950" indent="-285750">
              <a:defRPr sz="2400">
                <a:solidFill>
                  <a:srgbClr val="00FF00"/>
                </a:solidFill>
                <a:latin typeface=".VnArial" pitchFamily="34" charset="0"/>
              </a:defRPr>
            </a:lvl2pPr>
            <a:lvl3pPr marL="1143000" indent="-228600">
              <a:defRPr sz="2400">
                <a:solidFill>
                  <a:srgbClr val="00FF00"/>
                </a:solidFill>
                <a:latin typeface=".VnArial" pitchFamily="34" charset="0"/>
              </a:defRPr>
            </a:lvl3pPr>
            <a:lvl4pPr marL="1600200" indent="-228600">
              <a:defRPr sz="2400">
                <a:solidFill>
                  <a:srgbClr val="00FF00"/>
                </a:solidFill>
                <a:latin typeface=".VnArial" pitchFamily="34" charset="0"/>
              </a:defRPr>
            </a:lvl4pPr>
            <a:lvl5pPr marL="2057400" indent="-228600">
              <a:defRPr sz="2400">
                <a:solidFill>
                  <a:srgbClr val="00FF00"/>
                </a:solidFill>
                <a:latin typeface=".VnArial" pitchFamily="34" charset="0"/>
              </a:defRPr>
            </a:lvl5pPr>
            <a:lvl6pPr marL="2514600" indent="-228600" eaLnBrk="0" fontAlgn="base" hangingPunct="0">
              <a:spcBef>
                <a:spcPct val="0"/>
              </a:spcBef>
              <a:spcAft>
                <a:spcPct val="0"/>
              </a:spcAft>
              <a:defRPr sz="2400">
                <a:solidFill>
                  <a:srgbClr val="00FF00"/>
                </a:solidFill>
                <a:latin typeface=".VnArial" pitchFamily="34" charset="0"/>
              </a:defRPr>
            </a:lvl6pPr>
            <a:lvl7pPr marL="2971800" indent="-228600" eaLnBrk="0" fontAlgn="base" hangingPunct="0">
              <a:spcBef>
                <a:spcPct val="0"/>
              </a:spcBef>
              <a:spcAft>
                <a:spcPct val="0"/>
              </a:spcAft>
              <a:defRPr sz="2400">
                <a:solidFill>
                  <a:srgbClr val="00FF00"/>
                </a:solidFill>
                <a:latin typeface=".VnArial" pitchFamily="34" charset="0"/>
              </a:defRPr>
            </a:lvl7pPr>
            <a:lvl8pPr marL="3429000" indent="-228600" eaLnBrk="0" fontAlgn="base" hangingPunct="0">
              <a:spcBef>
                <a:spcPct val="0"/>
              </a:spcBef>
              <a:spcAft>
                <a:spcPct val="0"/>
              </a:spcAft>
              <a:defRPr sz="2400">
                <a:solidFill>
                  <a:srgbClr val="00FF00"/>
                </a:solidFill>
                <a:latin typeface=".VnArial" pitchFamily="34" charset="0"/>
              </a:defRPr>
            </a:lvl8pPr>
            <a:lvl9pPr marL="3886200" indent="-228600" eaLnBrk="0" fontAlgn="base" hangingPunct="0">
              <a:spcBef>
                <a:spcPct val="0"/>
              </a:spcBef>
              <a:spcAft>
                <a:spcPct val="0"/>
              </a:spcAft>
              <a:defRPr sz="2400">
                <a:solidFill>
                  <a:srgbClr val="00FF00"/>
                </a:solidFill>
                <a:latin typeface=".VnArial" pitchFamily="34" charset="0"/>
              </a:defRPr>
            </a:lvl9pPr>
          </a:lstStyle>
          <a:p>
            <a:fld id="{81E3A46F-044E-4511-9B48-4F97FDD2CB45}" type="datetime1">
              <a:rPr lang="en-US" sz="1400" smtClean="0">
                <a:solidFill>
                  <a:srgbClr val="696464"/>
                </a:solidFill>
              </a:rPr>
              <a:pPr/>
              <a:t>11/4/2025</a:t>
            </a:fld>
            <a:endParaRPr lang="en-US" sz="1400">
              <a:solidFill>
                <a:srgbClr val="696464"/>
              </a:solidFill>
            </a:endParaRPr>
          </a:p>
        </p:txBody>
      </p:sp>
      <p:sp>
        <p:nvSpPr>
          <p:cNvPr id="5" name="Slide Number Placeholder 4"/>
          <p:cNvSpPr>
            <a:spLocks noGrp="1"/>
          </p:cNvSpPr>
          <p:nvPr>
            <p:ph type="sldNum" sz="quarter" idx="12"/>
          </p:nvPr>
        </p:nvSpPr>
        <p:spPr/>
        <p:txBody>
          <a:bodyPr/>
          <a:lstStyle/>
          <a:p>
            <a:pPr>
              <a:defRPr/>
            </a:pPr>
            <a:fld id="{B36E5988-B8BA-4DAF-B5E1-64C70659064B}" type="slidenum">
              <a:rPr lang="en-US"/>
              <a:pPr>
                <a:defRPr/>
              </a:pPr>
              <a:t>2</a:t>
            </a:fld>
            <a:endParaRPr lang="en-US"/>
          </a:p>
        </p:txBody>
      </p:sp>
      <p:sp>
        <p:nvSpPr>
          <p:cNvPr id="16388" name="Title 1"/>
          <p:cNvSpPr>
            <a:spLocks noGrp="1"/>
          </p:cNvSpPr>
          <p:nvPr>
            <p:ph type="title"/>
          </p:nvPr>
        </p:nvSpPr>
        <p:spPr>
          <a:xfrm>
            <a:off x="690563" y="80963"/>
            <a:ext cx="7772400" cy="757237"/>
          </a:xfrm>
        </p:spPr>
        <p:txBody>
          <a:bodyPr/>
          <a:lstStyle/>
          <a:p>
            <a:pPr algn="ctr" eaLnBrk="1" hangingPunct="1"/>
            <a:r>
              <a:rPr lang="en-US" b="1">
                <a:solidFill>
                  <a:schemeClr val="tx1"/>
                </a:solidFill>
                <a:latin typeface="Times New Roman" panose="02020603050405020304" pitchFamily="18" charset="0"/>
                <a:cs typeface="Times New Roman" panose="02020603050405020304" pitchFamily="18" charset="0"/>
              </a:rPr>
              <a:t>NỘI DUNG MÔN HỌC</a:t>
            </a:r>
          </a:p>
        </p:txBody>
      </p:sp>
      <p:graphicFrame>
        <p:nvGraphicFramePr>
          <p:cNvPr id="2" name="Table 1"/>
          <p:cNvGraphicFramePr>
            <a:graphicFrameLocks noGrp="1"/>
          </p:cNvGraphicFramePr>
          <p:nvPr>
            <p:extLst>
              <p:ext uri="{D42A27DB-BD31-4B8C-83A1-F6EECF244321}">
                <p14:modId xmlns:p14="http://schemas.microsoft.com/office/powerpoint/2010/main" val="2426376079"/>
              </p:ext>
            </p:extLst>
          </p:nvPr>
        </p:nvGraphicFramePr>
        <p:xfrm>
          <a:off x="146050" y="1124744"/>
          <a:ext cx="8890445" cy="6358532"/>
        </p:xfrm>
        <a:graphic>
          <a:graphicData uri="http://schemas.openxmlformats.org/drawingml/2006/table">
            <a:tbl>
              <a:tblPr firstRow="1" firstCol="1" lastRow="1" lastCol="1" bandRow="1" bandCol="1">
                <a:tableStyleId>{5C22544A-7EE6-4342-B048-85BDC9FD1C3A}</a:tableStyleId>
              </a:tblPr>
              <a:tblGrid>
                <a:gridCol w="8890445">
                  <a:extLst>
                    <a:ext uri="{9D8B030D-6E8A-4147-A177-3AD203B41FA5}">
                      <a16:colId xmlns:a16="http://schemas.microsoft.com/office/drawing/2014/main" val="20000"/>
                    </a:ext>
                  </a:extLst>
                </a:gridCol>
              </a:tblGrid>
              <a:tr h="1656184">
                <a:tc>
                  <a:txBody>
                    <a:bodyPr/>
                    <a:lstStyle/>
                    <a:p>
                      <a:pPr latinLnBrk="0"/>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1: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KHÁI LUẬN  VỀ  TRIẾT HỌC</a:t>
                      </a:r>
                    </a:p>
                  </a:txBody>
                  <a:tcPr marL="68580" marR="68580" marT="0" marB="0" anchor="ctr"/>
                </a:tc>
                <a:extLst>
                  <a:ext uri="{0D108BD9-81ED-4DB2-BD59-A6C34878D82A}">
                    <a16:rowId xmlns:a16="http://schemas.microsoft.com/office/drawing/2014/main" val="10000"/>
                  </a:ext>
                </a:extLst>
              </a:tr>
              <a:tr h="1394125">
                <a:tc>
                  <a:txBody>
                    <a:bodyPr/>
                    <a:lstStyle/>
                    <a:p>
                      <a:pPr latinLnBrk="0"/>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2: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BẢN THỂ LUẬN</a:t>
                      </a:r>
                    </a:p>
                  </a:txBody>
                  <a:tcPr marL="68580" marR="68580" marT="0" marB="0" anchor="ctr"/>
                </a:tc>
                <a:extLst>
                  <a:ext uri="{0D108BD9-81ED-4DB2-BD59-A6C34878D82A}">
                    <a16:rowId xmlns:a16="http://schemas.microsoft.com/office/drawing/2014/main" val="10001"/>
                  </a:ext>
                </a:extLst>
              </a:tr>
              <a:tr h="1394125">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endParaRPr lang="en-US" sz="3200" dirty="0">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3: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PHÉP BIỆN CHỨNG </a:t>
                      </a:r>
                    </a:p>
                    <a:p>
                      <a:pPr marL="0" marR="0" indent="0" algn="just" defTabSz="914400" rtl="0" eaLnBrk="1" fontAlgn="auto" latinLnBrk="0" hangingPunct="1">
                        <a:lnSpc>
                          <a:spcPct val="115000"/>
                        </a:lnSpc>
                        <a:spcBef>
                          <a:spcPts val="0"/>
                        </a:spcBef>
                        <a:spcAft>
                          <a:spcPts val="0"/>
                        </a:spcAft>
                        <a:buClrTx/>
                        <a:buSzTx/>
                        <a:buFontTx/>
                        <a:buNone/>
                        <a:tabLst/>
                        <a:defRPr/>
                      </a:pPr>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4: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NHẬN THỨC LUẬN</a:t>
                      </a:r>
                    </a:p>
                    <a:p>
                      <a:pPr marL="0" marR="0" indent="0" algn="just" defTabSz="914400" rtl="0" eaLnBrk="1" fontAlgn="auto" latinLnBrk="0" hangingPunct="1">
                        <a:lnSpc>
                          <a:spcPct val="115000"/>
                        </a:lnSpc>
                        <a:spcBef>
                          <a:spcPts val="0"/>
                        </a:spcBef>
                        <a:spcAft>
                          <a:spcPts val="0"/>
                        </a:spcAft>
                        <a:buClrTx/>
                        <a:buSzTx/>
                        <a:buFontTx/>
                        <a:buNone/>
                        <a:tabLst/>
                        <a:defRPr/>
                      </a:pPr>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15000"/>
                        </a:lnSpc>
                        <a:spcAft>
                          <a:spcPts val="0"/>
                        </a:spcAft>
                      </a:pPr>
                      <a:endParaRPr lang="en-US" sz="32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606234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defRPr sz="2400">
                <a:solidFill>
                  <a:srgbClr val="00FF00"/>
                </a:solidFill>
                <a:latin typeface=".VnArial" pitchFamily="34" charset="0"/>
              </a:defRPr>
            </a:lvl1pPr>
            <a:lvl2pPr marL="742950" indent="-285750">
              <a:defRPr sz="2400">
                <a:solidFill>
                  <a:srgbClr val="00FF00"/>
                </a:solidFill>
                <a:latin typeface=".VnArial" pitchFamily="34" charset="0"/>
              </a:defRPr>
            </a:lvl2pPr>
            <a:lvl3pPr marL="1143000" indent="-228600">
              <a:defRPr sz="2400">
                <a:solidFill>
                  <a:srgbClr val="00FF00"/>
                </a:solidFill>
                <a:latin typeface=".VnArial" pitchFamily="34" charset="0"/>
              </a:defRPr>
            </a:lvl3pPr>
            <a:lvl4pPr marL="1600200" indent="-228600">
              <a:defRPr sz="2400">
                <a:solidFill>
                  <a:srgbClr val="00FF00"/>
                </a:solidFill>
                <a:latin typeface=".VnArial" pitchFamily="34" charset="0"/>
              </a:defRPr>
            </a:lvl4pPr>
            <a:lvl5pPr marL="2057400" indent="-228600">
              <a:defRPr sz="2400">
                <a:solidFill>
                  <a:srgbClr val="00FF00"/>
                </a:solidFill>
                <a:latin typeface=".VnArial" pitchFamily="34" charset="0"/>
              </a:defRPr>
            </a:lvl5pPr>
            <a:lvl6pPr marL="2514600" indent="-228600" eaLnBrk="0" fontAlgn="base" hangingPunct="0">
              <a:spcBef>
                <a:spcPct val="0"/>
              </a:spcBef>
              <a:spcAft>
                <a:spcPct val="0"/>
              </a:spcAft>
              <a:defRPr sz="2400">
                <a:solidFill>
                  <a:srgbClr val="00FF00"/>
                </a:solidFill>
                <a:latin typeface=".VnArial" pitchFamily="34" charset="0"/>
              </a:defRPr>
            </a:lvl6pPr>
            <a:lvl7pPr marL="2971800" indent="-228600" eaLnBrk="0" fontAlgn="base" hangingPunct="0">
              <a:spcBef>
                <a:spcPct val="0"/>
              </a:spcBef>
              <a:spcAft>
                <a:spcPct val="0"/>
              </a:spcAft>
              <a:defRPr sz="2400">
                <a:solidFill>
                  <a:srgbClr val="00FF00"/>
                </a:solidFill>
                <a:latin typeface=".VnArial" pitchFamily="34" charset="0"/>
              </a:defRPr>
            </a:lvl7pPr>
            <a:lvl8pPr marL="3429000" indent="-228600" eaLnBrk="0" fontAlgn="base" hangingPunct="0">
              <a:spcBef>
                <a:spcPct val="0"/>
              </a:spcBef>
              <a:spcAft>
                <a:spcPct val="0"/>
              </a:spcAft>
              <a:defRPr sz="2400">
                <a:solidFill>
                  <a:srgbClr val="00FF00"/>
                </a:solidFill>
                <a:latin typeface=".VnArial" pitchFamily="34" charset="0"/>
              </a:defRPr>
            </a:lvl8pPr>
            <a:lvl9pPr marL="3886200" indent="-228600" eaLnBrk="0" fontAlgn="base" hangingPunct="0">
              <a:spcBef>
                <a:spcPct val="0"/>
              </a:spcBef>
              <a:spcAft>
                <a:spcPct val="0"/>
              </a:spcAft>
              <a:defRPr sz="2400">
                <a:solidFill>
                  <a:srgbClr val="00FF00"/>
                </a:solidFill>
                <a:latin typeface=".VnArial" pitchFamily="34" charset="0"/>
              </a:defRPr>
            </a:lvl9pPr>
          </a:lstStyle>
          <a:p>
            <a:fld id="{81E3A46F-044E-4511-9B48-4F97FDD2CB45}" type="datetime1">
              <a:rPr lang="en-US" sz="1400" smtClean="0">
                <a:solidFill>
                  <a:srgbClr val="696464"/>
                </a:solidFill>
              </a:rPr>
              <a:pPr/>
              <a:t>11/4/2025</a:t>
            </a:fld>
            <a:endParaRPr lang="en-US" sz="1400">
              <a:solidFill>
                <a:srgbClr val="696464"/>
              </a:solidFill>
            </a:endParaRPr>
          </a:p>
        </p:txBody>
      </p:sp>
      <p:sp>
        <p:nvSpPr>
          <p:cNvPr id="5" name="Slide Number Placeholder 4"/>
          <p:cNvSpPr>
            <a:spLocks noGrp="1"/>
          </p:cNvSpPr>
          <p:nvPr>
            <p:ph type="sldNum" sz="quarter" idx="12"/>
          </p:nvPr>
        </p:nvSpPr>
        <p:spPr/>
        <p:txBody>
          <a:bodyPr/>
          <a:lstStyle/>
          <a:p>
            <a:pPr>
              <a:defRPr/>
            </a:pPr>
            <a:fld id="{B36E5988-B8BA-4DAF-B5E1-64C70659064B}" type="slidenum">
              <a:rPr lang="en-US"/>
              <a:pPr>
                <a:defRPr/>
              </a:pPr>
              <a:t>3</a:t>
            </a:fld>
            <a:endParaRPr lang="en-US"/>
          </a:p>
        </p:txBody>
      </p:sp>
      <p:sp>
        <p:nvSpPr>
          <p:cNvPr id="16388" name="Title 1"/>
          <p:cNvSpPr>
            <a:spLocks noGrp="1"/>
          </p:cNvSpPr>
          <p:nvPr>
            <p:ph type="title"/>
          </p:nvPr>
        </p:nvSpPr>
        <p:spPr>
          <a:xfrm>
            <a:off x="690563" y="80963"/>
            <a:ext cx="7772400" cy="757237"/>
          </a:xfrm>
        </p:spPr>
        <p:txBody>
          <a:bodyPr/>
          <a:lstStyle/>
          <a:p>
            <a:pPr algn="ctr" eaLnBrk="1" hangingPunct="1"/>
            <a:r>
              <a:rPr lang="en-US" b="1">
                <a:solidFill>
                  <a:schemeClr val="tx1"/>
                </a:solidFill>
                <a:latin typeface="Times New Roman" panose="02020603050405020304" pitchFamily="18" charset="0"/>
                <a:cs typeface="Times New Roman" panose="02020603050405020304" pitchFamily="18" charset="0"/>
              </a:rPr>
              <a:t>NỘI DUNG MÔN HỌC</a:t>
            </a:r>
          </a:p>
        </p:txBody>
      </p:sp>
      <p:graphicFrame>
        <p:nvGraphicFramePr>
          <p:cNvPr id="2" name="Table 1"/>
          <p:cNvGraphicFramePr>
            <a:graphicFrameLocks noGrp="1"/>
          </p:cNvGraphicFramePr>
          <p:nvPr>
            <p:extLst>
              <p:ext uri="{D42A27DB-BD31-4B8C-83A1-F6EECF244321}">
                <p14:modId xmlns:p14="http://schemas.microsoft.com/office/powerpoint/2010/main" val="2883043849"/>
              </p:ext>
            </p:extLst>
          </p:nvPr>
        </p:nvGraphicFramePr>
        <p:xfrm>
          <a:off x="0" y="1124744"/>
          <a:ext cx="9252520" cy="6031276"/>
        </p:xfrm>
        <a:graphic>
          <a:graphicData uri="http://schemas.openxmlformats.org/drawingml/2006/table">
            <a:tbl>
              <a:tblPr firstRow="1" firstCol="1" lastRow="1" lastCol="1" bandRow="1" bandCol="1">
                <a:tableStyleId>{5C22544A-7EE6-4342-B048-85BDC9FD1C3A}</a:tableStyleId>
              </a:tblPr>
              <a:tblGrid>
                <a:gridCol w="9252520">
                  <a:extLst>
                    <a:ext uri="{9D8B030D-6E8A-4147-A177-3AD203B41FA5}">
                      <a16:colId xmlns:a16="http://schemas.microsoft.com/office/drawing/2014/main" val="20000"/>
                    </a:ext>
                  </a:extLst>
                </a:gridCol>
              </a:tblGrid>
              <a:tr h="1889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5:</a:t>
                      </a:r>
                    </a:p>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a:effectLst/>
                          <a:latin typeface="Tahoma" panose="020B0604030504040204" pitchFamily="34" charset="0"/>
                          <a:ea typeface="Tahoma" panose="020B0604030504040204" pitchFamily="34" charset="0"/>
                          <a:cs typeface="Tahom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28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HỌC THUYẾT HÌNH THÁI KINH TẾ - XÃ HỘI</a:t>
                      </a:r>
                    </a:p>
                    <a:p>
                      <a:pPr latinLnBrk="0"/>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0"/>
                  </a:ext>
                </a:extLst>
              </a:tr>
              <a:tr h="13941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6: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TRIẾT HỌC CHÍNH TRỊ </a:t>
                      </a:r>
                      <a:endParaRPr lang="en-US" sz="3200" dirty="0">
                        <a:solidFill>
                          <a:srgbClr val="FFFF00"/>
                        </a:solidFill>
                        <a:effectLst/>
                        <a:latin typeface="Tahoma" panose="020B0604030504040204" pitchFamily="34" charset="0"/>
                        <a:ea typeface="Tahoma" panose="020B0604030504040204" pitchFamily="34" charset="0"/>
                        <a:cs typeface="Tahoma" panose="020B0604030504040204" pitchFamily="34" charset="0"/>
                      </a:endParaRPr>
                    </a:p>
                    <a:p>
                      <a:pPr latinLnBrk="0"/>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1"/>
                  </a:ext>
                </a:extLst>
              </a:tr>
              <a:tr h="1394125">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endParaRPr lang="en-US" sz="3200" dirty="0">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7: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Ý THỨC XÃ HỘI</a:t>
                      </a: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baseline="0" dirty="0">
                          <a:effectLst/>
                          <a:latin typeface="Tahoma" panose="020B0604030504040204" pitchFamily="34" charset="0"/>
                          <a:ea typeface="Tahoma" panose="020B0604030504040204" pitchFamily="34" charset="0"/>
                          <a:cs typeface="Tahoma" panose="020B0604030504040204" pitchFamily="34" charset="0"/>
                        </a:rPr>
                        <a:t> 8: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TRIẾT HỌC VỀ CON NGƯỜI </a:t>
                      </a:r>
                    </a:p>
                    <a:p>
                      <a:pPr marL="0" marR="0" indent="0" algn="just" defTabSz="914400" rtl="0" eaLnBrk="1" fontAlgn="auto" latinLnBrk="0" hangingPunct="1">
                        <a:lnSpc>
                          <a:spcPct val="115000"/>
                        </a:lnSpc>
                        <a:spcBef>
                          <a:spcPts val="0"/>
                        </a:spcBef>
                        <a:spcAft>
                          <a:spcPts val="0"/>
                        </a:spcAft>
                        <a:buClrTx/>
                        <a:buSzTx/>
                        <a:buFontTx/>
                        <a:buNone/>
                        <a:tabLst/>
                        <a:defRPr/>
                      </a:pPr>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endParaRPr lang="en-US" sz="32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94762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BẢN THỂ LUẬN</a:t>
            </a:r>
          </a:p>
        </p:txBody>
      </p:sp>
      <p:sp>
        <p:nvSpPr>
          <p:cNvPr id="4" name="Round Same Side Corner Rectangle 3"/>
          <p:cNvSpPr/>
          <p:nvPr/>
        </p:nvSpPr>
        <p:spPr>
          <a:xfrm>
            <a:off x="2895600" y="304800"/>
            <a:ext cx="3352800" cy="914400"/>
          </a:xfrm>
          <a:prstGeom prst="round2SameRect">
            <a:avLst>
              <a:gd name="adj1" fmla="val 26503"/>
              <a:gd name="adj2"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en-US" sz="3600" b="1" dirty="0">
                <a:solidFill>
                  <a:prstClr val="white"/>
                </a:solidFill>
                <a:latin typeface="Times New Roman" pitchFamily="18" charset="0"/>
                <a:cs typeface="Times New Roman" pitchFamily="18" charset="0"/>
              </a:rPr>
              <a:t>CHƯƠNG 2</a:t>
            </a:r>
          </a:p>
        </p:txBody>
      </p:sp>
    </p:spTree>
    <p:extLst>
      <p:ext uri="{BB962C8B-B14F-4D97-AF65-F5344CB8AC3E}">
        <p14:creationId xmlns:p14="http://schemas.microsoft.com/office/powerpoint/2010/main" val="2287754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863" y="116632"/>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p:cNvGrpSpPr/>
          <p:nvPr/>
        </p:nvGrpSpPr>
        <p:grpSpPr>
          <a:xfrm>
            <a:off x="709257" y="411926"/>
            <a:ext cx="7560840" cy="4752528"/>
            <a:chOff x="899592" y="1340768"/>
            <a:chExt cx="7560840" cy="4752528"/>
          </a:xfrm>
        </p:grpSpPr>
        <p:graphicFrame>
          <p:nvGraphicFramePr>
            <p:cNvPr id="4" name="Diagram 3"/>
            <p:cNvGraphicFramePr/>
            <p:nvPr>
              <p:extLst>
                <p:ext uri="{D42A27DB-BD31-4B8C-83A1-F6EECF244321}">
                  <p14:modId xmlns:p14="http://schemas.microsoft.com/office/powerpoint/2010/main" val="1460804082"/>
                </p:ext>
              </p:extLst>
            </p:nvPr>
          </p:nvGraphicFramePr>
          <p:xfrm>
            <a:off x="899592" y="1340768"/>
            <a:ext cx="7560840" cy="4752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bwMode="auto">
            <a:xfrm>
              <a:off x="1389613" y="2348880"/>
              <a:ext cx="877598" cy="707886"/>
            </a:xfrm>
            <a:prstGeom prst="rect">
              <a:avLst/>
            </a:prstGeom>
            <a:noFill/>
          </p:spPr>
          <p:txBody>
            <a:bodyPr>
              <a:spAutoFit/>
            </a:bodyPr>
            <a:lstStyle/>
            <a:p>
              <a:pPr algn="ctr">
                <a:defRPr/>
              </a:pPr>
              <a:r>
                <a:rPr lang="en-US" sz="4000" b="1" dirty="0">
                  <a:ln w="22225">
                    <a:solidFill>
                      <a:srgbClr val="BAAA12"/>
                    </a:solidFill>
                    <a:prstDash val="solid"/>
                  </a:ln>
                  <a:solidFill>
                    <a:srgbClr val="BAAA12">
                      <a:lumMod val="40000"/>
                      <a:lumOff val="60000"/>
                    </a:srgbClr>
                  </a:solidFill>
                  <a:latin typeface="Tahoma" panose="020B0604030504040204" pitchFamily="34" charset="0"/>
                  <a:ea typeface="Tahoma" panose="020B0604030504040204" pitchFamily="34" charset="0"/>
                  <a:cs typeface="Tahoma" panose="020B0604030504040204" pitchFamily="34" charset="0"/>
                </a:rPr>
                <a:t>1.</a:t>
              </a:r>
            </a:p>
          </p:txBody>
        </p:sp>
        <p:sp>
          <p:nvSpPr>
            <p:cNvPr id="7" name="TextBox 6"/>
            <p:cNvSpPr txBox="1"/>
            <p:nvPr/>
          </p:nvSpPr>
          <p:spPr bwMode="auto">
            <a:xfrm>
              <a:off x="1457654" y="4305290"/>
              <a:ext cx="810090" cy="707886"/>
            </a:xfrm>
            <a:prstGeom prst="rect">
              <a:avLst/>
            </a:prstGeom>
            <a:noFill/>
          </p:spPr>
          <p:txBody>
            <a:bodyPr>
              <a:spAutoFit/>
            </a:bodyPr>
            <a:lstStyle/>
            <a:p>
              <a:pPr>
                <a:defRPr/>
              </a:pPr>
              <a:r>
                <a:rPr lang="en-US" sz="4000" b="1" dirty="0">
                  <a:ln w="22225">
                    <a:solidFill>
                      <a:srgbClr val="BAAA12"/>
                    </a:solidFill>
                    <a:prstDash val="solid"/>
                  </a:ln>
                  <a:solidFill>
                    <a:srgbClr val="BAAA12">
                      <a:lumMod val="40000"/>
                      <a:lumOff val="60000"/>
                    </a:srgbClr>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8435" name="Rectangle 2"/>
          <p:cNvSpPr txBox="1">
            <a:spLocks noChangeArrowheads="1"/>
          </p:cNvSpPr>
          <p:nvPr/>
        </p:nvSpPr>
        <p:spPr bwMode="black">
          <a:xfrm>
            <a:off x="1664068" y="411926"/>
            <a:ext cx="6408712" cy="422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NỘI </a:t>
            </a:r>
            <a:r>
              <a:rPr lang="en-US" altLang="en-US" b="1">
                <a:solidFill>
                  <a:srgbClr val="FF0000"/>
                </a:solidFill>
                <a:latin typeface="Times New Roman" panose="02020603050405020304" pitchFamily="18" charset="0"/>
                <a:ea typeface="Tahoma" panose="020B0604030504040204" pitchFamily="34" charset="0"/>
                <a:cs typeface="Times New Roman" panose="02020603050405020304" pitchFamily="18" charset="0"/>
              </a:rPr>
              <a:t>DUNG BÀI GIẢNG</a:t>
            </a:r>
            <a:endParaRPr lang="en-US" altLang="en-US"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endParaRPr>
          </a:p>
        </p:txBody>
      </p:sp>
      <p:grpSp>
        <p:nvGrpSpPr>
          <p:cNvPr id="9" name="Group 8"/>
          <p:cNvGrpSpPr/>
          <p:nvPr/>
        </p:nvGrpSpPr>
        <p:grpSpPr>
          <a:xfrm>
            <a:off x="1612388" y="4941168"/>
            <a:ext cx="6662136" cy="1357702"/>
            <a:chOff x="873633" y="678946"/>
            <a:chExt cx="6662136" cy="1357702"/>
          </a:xfrm>
        </p:grpSpPr>
        <p:sp>
          <p:nvSpPr>
            <p:cNvPr id="10" name="Rectangle 9"/>
            <p:cNvSpPr/>
            <p:nvPr/>
          </p:nvSpPr>
          <p:spPr>
            <a:xfrm>
              <a:off x="873633" y="678946"/>
              <a:ext cx="6662136" cy="1357702"/>
            </a:xfrm>
            <a:prstGeom prst="rect">
              <a:avLst/>
            </a:prstGeom>
          </p:spPr>
          <p:style>
            <a:lnRef idx="2">
              <a:schemeClr val="accent2"/>
            </a:lnRef>
            <a:fillRef idx="1">
              <a:schemeClr val="lt1"/>
            </a:fillRef>
            <a:effectRef idx="0">
              <a:schemeClr val="accent2"/>
            </a:effectRef>
            <a:fontRef idx="minor">
              <a:schemeClr val="dk1"/>
            </a:fontRef>
          </p:style>
          <p:txBody>
            <a:bodyPr/>
            <a:lstStyle/>
            <a:p>
              <a:endParaRPr lang="en-SG"/>
            </a:p>
          </p:txBody>
        </p:sp>
        <p:sp>
          <p:nvSpPr>
            <p:cNvPr id="11" name="Rectangle 10"/>
            <p:cNvSpPr/>
            <p:nvPr/>
          </p:nvSpPr>
          <p:spPr>
            <a:xfrm>
              <a:off x="873633" y="678946"/>
              <a:ext cx="6662136" cy="1357702"/>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077676" tIns="81280" rIns="81280" bIns="81280" numCol="1" spcCol="1270" anchor="ctr" anchorCtr="0">
              <a:noAutofit/>
            </a:bodyPr>
            <a:lstStyle/>
            <a:p>
              <a:pPr lvl="0" algn="just" defTabSz="1422400">
                <a:lnSpc>
                  <a:spcPct val="90000"/>
                </a:lnSpc>
                <a:spcBef>
                  <a:spcPct val="0"/>
                </a:spcBef>
                <a:spcAft>
                  <a:spcPct val="35000"/>
                </a:spcAft>
              </a:pPr>
              <a:r>
                <a:rPr lang="en-US" sz="3200" b="1" kern="1200" dirty="0" err="1">
                  <a:solidFill>
                    <a:schemeClr val="tx2"/>
                  </a:solidFill>
                  <a:latin typeface="Times New Roman" panose="02020603050405020304" pitchFamily="18" charset="0"/>
                  <a:cs typeface="Times New Roman" panose="02020603050405020304" pitchFamily="18" charset="0"/>
                </a:rPr>
                <a:t>Mối</a:t>
              </a:r>
              <a:r>
                <a:rPr lang="en-US" sz="3200" b="1" kern="1200" dirty="0">
                  <a:solidFill>
                    <a:schemeClr val="tx2"/>
                  </a:solidFill>
                  <a:latin typeface="Times New Roman" panose="02020603050405020304" pitchFamily="18" charset="0"/>
                  <a:cs typeface="Times New Roman" panose="02020603050405020304" pitchFamily="18" charset="0"/>
                </a:rPr>
                <a:t> </a:t>
              </a:r>
              <a:r>
                <a:rPr lang="en-US" sz="3200" b="1" kern="1200" dirty="0" err="1">
                  <a:solidFill>
                    <a:schemeClr val="tx2"/>
                  </a:solidFill>
                  <a:latin typeface="Times New Roman" panose="02020603050405020304" pitchFamily="18" charset="0"/>
                  <a:cs typeface="Times New Roman" panose="02020603050405020304" pitchFamily="18" charset="0"/>
                </a:rPr>
                <a:t>quan</a:t>
              </a:r>
              <a:r>
                <a:rPr lang="en-US" sz="3200" b="1" kern="1200" dirty="0">
                  <a:solidFill>
                    <a:schemeClr val="tx2"/>
                  </a:solidFill>
                  <a:latin typeface="Times New Roman" panose="02020603050405020304" pitchFamily="18" charset="0"/>
                  <a:cs typeface="Times New Roman" panose="02020603050405020304" pitchFamily="18" charset="0"/>
                </a:rPr>
                <a:t> </a:t>
              </a:r>
              <a:r>
                <a:rPr lang="en-US" sz="3200" b="1" kern="1200" dirty="0" err="1">
                  <a:solidFill>
                    <a:schemeClr val="tx2"/>
                  </a:solidFill>
                  <a:latin typeface="Times New Roman" panose="02020603050405020304" pitchFamily="18" charset="0"/>
                  <a:cs typeface="Times New Roman" panose="02020603050405020304" pitchFamily="18" charset="0"/>
                </a:rPr>
                <a:t>hệ</a:t>
              </a:r>
              <a:r>
                <a:rPr lang="en-US" sz="3200" b="1" kern="1200" dirty="0">
                  <a:solidFill>
                    <a:schemeClr val="tx2"/>
                  </a:solidFill>
                  <a:latin typeface="Times New Roman" panose="02020603050405020304" pitchFamily="18" charset="0"/>
                  <a:cs typeface="Times New Roman" panose="02020603050405020304" pitchFamily="18" charset="0"/>
                </a:rPr>
                <a:t> </a:t>
              </a:r>
              <a:r>
                <a:rPr lang="en-US" sz="3200" b="1" kern="1200" dirty="0" err="1">
                  <a:solidFill>
                    <a:schemeClr val="tx2"/>
                  </a:solidFill>
                  <a:latin typeface="Times New Roman" panose="02020603050405020304" pitchFamily="18" charset="0"/>
                  <a:cs typeface="Times New Roman" panose="02020603050405020304" pitchFamily="18" charset="0"/>
                </a:rPr>
                <a:t>giữa</a:t>
              </a:r>
              <a:r>
                <a:rPr lang="en-US" sz="3200" b="1" kern="1200" dirty="0">
                  <a:solidFill>
                    <a:schemeClr val="tx2"/>
                  </a:solidFill>
                  <a:latin typeface="Times New Roman" panose="02020603050405020304" pitchFamily="18" charset="0"/>
                  <a:cs typeface="Times New Roman" panose="02020603050405020304" pitchFamily="18" charset="0"/>
                </a:rPr>
                <a:t> </a:t>
              </a:r>
              <a:r>
                <a:rPr lang="en-US" sz="3200" b="1" kern="1200" dirty="0" err="1">
                  <a:solidFill>
                    <a:schemeClr val="tx2"/>
                  </a:solidFill>
                  <a:latin typeface="Times New Roman" panose="02020603050405020304" pitchFamily="18" charset="0"/>
                  <a:cs typeface="Times New Roman" panose="02020603050405020304" pitchFamily="18" charset="0"/>
                </a:rPr>
                <a:t>khách</a:t>
              </a:r>
              <a:r>
                <a:rPr lang="en-US" sz="3200" b="1" kern="1200" dirty="0">
                  <a:solidFill>
                    <a:schemeClr val="tx2"/>
                  </a:solidFill>
                  <a:latin typeface="Times New Roman" panose="02020603050405020304" pitchFamily="18" charset="0"/>
                  <a:cs typeface="Times New Roman" panose="02020603050405020304" pitchFamily="18" charset="0"/>
                </a:rPr>
                <a:t> </a:t>
              </a:r>
              <a:r>
                <a:rPr lang="en-US" sz="3200" b="1" kern="1200" dirty="0" err="1">
                  <a:solidFill>
                    <a:schemeClr val="tx2"/>
                  </a:solidFill>
                  <a:latin typeface="Times New Roman" panose="02020603050405020304" pitchFamily="18" charset="0"/>
                  <a:cs typeface="Times New Roman" panose="02020603050405020304" pitchFamily="18" charset="0"/>
                </a:rPr>
                <a:t>quan</a:t>
              </a:r>
              <a:r>
                <a:rPr lang="en-US" sz="3200" b="1" kern="1200" dirty="0">
                  <a:solidFill>
                    <a:schemeClr val="tx2"/>
                  </a:solidFill>
                  <a:latin typeface="Times New Roman" panose="02020603050405020304" pitchFamily="18" charset="0"/>
                  <a:cs typeface="Times New Roman" panose="02020603050405020304" pitchFamily="18" charset="0"/>
                </a:rPr>
                <a:t> </a:t>
              </a:r>
              <a:r>
                <a:rPr lang="en-US" sz="3200" b="1" kern="1200" dirty="0" err="1">
                  <a:solidFill>
                    <a:schemeClr val="tx2"/>
                  </a:solidFill>
                  <a:latin typeface="Times New Roman" panose="02020603050405020304" pitchFamily="18" charset="0"/>
                  <a:cs typeface="Times New Roman" panose="02020603050405020304" pitchFamily="18" charset="0"/>
                </a:rPr>
                <a:t>và</a:t>
              </a:r>
              <a:r>
                <a:rPr lang="en-US" sz="3200" b="1" kern="1200" dirty="0">
                  <a:solidFill>
                    <a:schemeClr val="tx2"/>
                  </a:solidFill>
                  <a:latin typeface="Times New Roman" panose="02020603050405020304" pitchFamily="18" charset="0"/>
                  <a:cs typeface="Times New Roman" panose="02020603050405020304" pitchFamily="18" charset="0"/>
                </a:rPr>
                <a:t> </a:t>
              </a:r>
              <a:r>
                <a:rPr lang="en-US" sz="3200" b="1" kern="1200" dirty="0" err="1">
                  <a:solidFill>
                    <a:schemeClr val="tx2"/>
                  </a:solidFill>
                  <a:latin typeface="Times New Roman" panose="02020603050405020304" pitchFamily="18" charset="0"/>
                  <a:cs typeface="Times New Roman" panose="02020603050405020304" pitchFamily="18" charset="0"/>
                </a:rPr>
                <a:t>chủ</a:t>
              </a:r>
              <a:r>
                <a:rPr lang="en-US" sz="3200" b="1" kern="1200" dirty="0">
                  <a:solidFill>
                    <a:schemeClr val="tx2"/>
                  </a:solidFill>
                  <a:latin typeface="Times New Roman" panose="02020603050405020304" pitchFamily="18" charset="0"/>
                  <a:cs typeface="Times New Roman" panose="02020603050405020304" pitchFamily="18" charset="0"/>
                </a:rPr>
                <a:t> </a:t>
              </a:r>
              <a:r>
                <a:rPr lang="en-US" sz="3200" b="1" kern="1200" dirty="0" err="1">
                  <a:solidFill>
                    <a:schemeClr val="tx2"/>
                  </a:solidFill>
                  <a:latin typeface="Times New Roman" panose="02020603050405020304" pitchFamily="18" charset="0"/>
                  <a:cs typeface="Times New Roman" panose="02020603050405020304" pitchFamily="18" charset="0"/>
                </a:rPr>
                <a:t>quan</a:t>
              </a:r>
              <a:endParaRPr lang="en-US" sz="3200" b="1" kern="1200" dirty="0">
                <a:solidFill>
                  <a:schemeClr val="tx2"/>
                </a:solidFill>
                <a:latin typeface="Times New Roman" panose="02020603050405020304" pitchFamily="18" charset="0"/>
                <a:cs typeface="Times New Roman" panose="02020603050405020304" pitchFamily="18" charset="0"/>
              </a:endParaRPr>
            </a:p>
          </p:txBody>
        </p:sp>
      </p:grpSp>
      <p:sp>
        <p:nvSpPr>
          <p:cNvPr id="12" name="Oval 11"/>
          <p:cNvSpPr/>
          <p:nvPr/>
        </p:nvSpPr>
        <p:spPr>
          <a:xfrm>
            <a:off x="742911" y="4794010"/>
            <a:ext cx="1697127" cy="1697127"/>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SG"/>
          </a:p>
        </p:txBody>
      </p:sp>
      <p:sp>
        <p:nvSpPr>
          <p:cNvPr id="13" name="TextBox 12"/>
          <p:cNvSpPr txBox="1"/>
          <p:nvPr/>
        </p:nvSpPr>
        <p:spPr bwMode="auto">
          <a:xfrm>
            <a:off x="1241152" y="5288630"/>
            <a:ext cx="810090" cy="707886"/>
          </a:xfrm>
          <a:prstGeom prst="rect">
            <a:avLst/>
          </a:prstGeom>
          <a:noFill/>
        </p:spPr>
        <p:txBody>
          <a:bodyPr>
            <a:spAutoFit/>
          </a:bodyPr>
          <a:lstStyle/>
          <a:p>
            <a:pPr>
              <a:defRPr/>
            </a:pPr>
            <a:r>
              <a:rPr lang="en-US" sz="4000" b="1" dirty="0">
                <a:ln w="22225">
                  <a:solidFill>
                    <a:srgbClr val="BAAA12"/>
                  </a:solidFill>
                  <a:prstDash val="solid"/>
                </a:ln>
                <a:solidFill>
                  <a:srgbClr val="BAAA12">
                    <a:lumMod val="40000"/>
                    <a:lumOff val="60000"/>
                  </a:srgbClr>
                </a:solidFill>
                <a:latin typeface="Times New Roman" panose="02020603050405020304" pitchFamily="18" charset="0"/>
                <a:cs typeface="Times New Roman" panose="02020603050405020304" pitchFamily="18" charset="0"/>
              </a:rPr>
              <a:t>3.</a:t>
            </a:r>
          </a:p>
        </p:txBody>
      </p:sp>
    </p:spTree>
    <p:extLst>
      <p:ext uri="{BB962C8B-B14F-4D97-AF65-F5344CB8AC3E}">
        <p14:creationId xmlns:p14="http://schemas.microsoft.com/office/powerpoint/2010/main" val="2333585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2" name="Title 1"/>
          <p:cNvSpPr>
            <a:spLocks noGrp="1" noChangeArrowheads="1"/>
          </p:cNvSpPr>
          <p:nvPr>
            <p:ph type="title"/>
          </p:nvPr>
        </p:nvSpPr>
        <p:spPr>
          <a:xfrm>
            <a:off x="323528" y="711672"/>
            <a:ext cx="8229600" cy="563562"/>
          </a:xfrm>
        </p:spPr>
        <p:txBody>
          <a:bodyPr/>
          <a:lstStyle/>
          <a:p>
            <a:pPr algn="ctr"/>
            <a:r>
              <a:rPr lang="en-US" altLang="en-US" sz="2800" i="0" dirty="0">
                <a:solidFill>
                  <a:srgbClr val="FF0000"/>
                </a:solidFill>
                <a:latin typeface="Times New Roman" panose="02020603050405020304" pitchFamily="18" charset="0"/>
                <a:cs typeface="Times New Roman" panose="02020603050405020304" pitchFamily="18" charset="0"/>
              </a:rPr>
              <a:t>1. </a:t>
            </a:r>
            <a:r>
              <a:rPr lang="en-US" sz="2800" i="0" dirty="0" err="1">
                <a:solidFill>
                  <a:srgbClr val="FF0000"/>
                </a:solidFill>
              </a:rPr>
              <a:t>Khái</a:t>
            </a:r>
            <a:r>
              <a:rPr lang="en-US" sz="2800" i="0" dirty="0">
                <a:solidFill>
                  <a:srgbClr val="FF0000"/>
                </a:solidFill>
              </a:rPr>
              <a:t> </a:t>
            </a:r>
            <a:r>
              <a:rPr lang="en-US" sz="2800" i="0" dirty="0" err="1">
                <a:solidFill>
                  <a:srgbClr val="FF0000"/>
                </a:solidFill>
              </a:rPr>
              <a:t>niệm</a:t>
            </a:r>
            <a:r>
              <a:rPr lang="en-US" sz="2800" i="0" dirty="0">
                <a:solidFill>
                  <a:srgbClr val="FF0000"/>
                </a:solidFill>
              </a:rPr>
              <a:t> </a:t>
            </a:r>
            <a:r>
              <a:rPr lang="en-US" sz="2800" i="0" dirty="0" err="1">
                <a:solidFill>
                  <a:srgbClr val="FF0000"/>
                </a:solidFill>
              </a:rPr>
              <a:t>bản</a:t>
            </a:r>
            <a:r>
              <a:rPr lang="en-US" sz="2800" i="0" dirty="0">
                <a:solidFill>
                  <a:srgbClr val="FF0000"/>
                </a:solidFill>
              </a:rPr>
              <a:t> </a:t>
            </a:r>
            <a:r>
              <a:rPr lang="en-US" sz="2800" i="0" dirty="0" err="1">
                <a:solidFill>
                  <a:srgbClr val="FF0000"/>
                </a:solidFill>
              </a:rPr>
              <a:t>thể</a:t>
            </a:r>
            <a:r>
              <a:rPr lang="en-US" sz="2800" i="0" dirty="0">
                <a:solidFill>
                  <a:srgbClr val="FF0000"/>
                </a:solidFill>
              </a:rPr>
              <a:t> </a:t>
            </a:r>
            <a:r>
              <a:rPr lang="en-US" sz="2800" i="0" dirty="0" err="1">
                <a:solidFill>
                  <a:srgbClr val="FF0000"/>
                </a:solidFill>
              </a:rPr>
              <a:t>luận</a:t>
            </a:r>
            <a:r>
              <a:rPr lang="en-US" sz="2800" i="0" dirty="0">
                <a:solidFill>
                  <a:srgbClr val="FF0000"/>
                </a:solidFill>
              </a:rPr>
              <a:t> </a:t>
            </a:r>
            <a:r>
              <a:rPr lang="en-US" sz="2800" i="0" dirty="0" err="1">
                <a:solidFill>
                  <a:srgbClr val="FF0000"/>
                </a:solidFill>
              </a:rPr>
              <a:t>và</a:t>
            </a:r>
            <a:r>
              <a:rPr lang="en-US" sz="2800" i="0" dirty="0">
                <a:solidFill>
                  <a:srgbClr val="FF0000"/>
                </a:solidFill>
              </a:rPr>
              <a:t> </a:t>
            </a:r>
            <a:r>
              <a:rPr lang="en-US" sz="2800" i="0" dirty="0" err="1">
                <a:solidFill>
                  <a:srgbClr val="FF0000"/>
                </a:solidFill>
              </a:rPr>
              <a:t>nội</a:t>
            </a:r>
            <a:r>
              <a:rPr lang="en-US" sz="2800" i="0" dirty="0">
                <a:solidFill>
                  <a:srgbClr val="FF0000"/>
                </a:solidFill>
              </a:rPr>
              <a:t> dung </a:t>
            </a:r>
            <a:r>
              <a:rPr lang="en-US" sz="2800" i="0" dirty="0" err="1">
                <a:solidFill>
                  <a:srgbClr val="FF0000"/>
                </a:solidFill>
              </a:rPr>
              <a:t>bản</a:t>
            </a:r>
            <a:r>
              <a:rPr lang="en-US" sz="2800" i="0" dirty="0">
                <a:solidFill>
                  <a:srgbClr val="FF0000"/>
                </a:solidFill>
              </a:rPr>
              <a:t> </a:t>
            </a:r>
            <a:r>
              <a:rPr lang="en-US" sz="2800" i="0" dirty="0" err="1">
                <a:solidFill>
                  <a:srgbClr val="FF0000"/>
                </a:solidFill>
              </a:rPr>
              <a:t>thể</a:t>
            </a:r>
            <a:r>
              <a:rPr lang="en-US" sz="2800" i="0" dirty="0">
                <a:solidFill>
                  <a:srgbClr val="FF0000"/>
                </a:solidFill>
              </a:rPr>
              <a:t> </a:t>
            </a:r>
            <a:r>
              <a:rPr lang="en-US" sz="2800" i="0" dirty="0" err="1">
                <a:solidFill>
                  <a:srgbClr val="FF0000"/>
                </a:solidFill>
              </a:rPr>
              <a:t>luận</a:t>
            </a:r>
            <a:r>
              <a:rPr lang="en-US" sz="2800" i="0" dirty="0">
                <a:solidFill>
                  <a:srgbClr val="FF0000"/>
                </a:solidFill>
              </a:rPr>
              <a:t> </a:t>
            </a:r>
            <a:r>
              <a:rPr lang="en-US" sz="2800" i="0" dirty="0" err="1">
                <a:solidFill>
                  <a:srgbClr val="FF0000"/>
                </a:solidFill>
              </a:rPr>
              <a:t>trong</a:t>
            </a:r>
            <a:r>
              <a:rPr lang="en-US" sz="2800" i="0" dirty="0">
                <a:solidFill>
                  <a:srgbClr val="FF0000"/>
                </a:solidFill>
              </a:rPr>
              <a:t> </a:t>
            </a:r>
            <a:r>
              <a:rPr lang="en-US" sz="2800" i="0" dirty="0" err="1">
                <a:solidFill>
                  <a:srgbClr val="FF0000"/>
                </a:solidFill>
              </a:rPr>
              <a:t>lịch</a:t>
            </a:r>
            <a:r>
              <a:rPr lang="en-US" sz="2800" i="0" dirty="0">
                <a:solidFill>
                  <a:srgbClr val="FF0000"/>
                </a:solidFill>
              </a:rPr>
              <a:t> </a:t>
            </a:r>
            <a:r>
              <a:rPr lang="en-US" sz="2800" i="0" dirty="0" err="1">
                <a:solidFill>
                  <a:srgbClr val="FF0000"/>
                </a:solidFill>
              </a:rPr>
              <a:t>sử</a:t>
            </a:r>
            <a:r>
              <a:rPr lang="en-US" sz="2800" i="0" dirty="0">
                <a:solidFill>
                  <a:srgbClr val="FF0000"/>
                </a:solidFill>
              </a:rPr>
              <a:t> </a:t>
            </a:r>
            <a:r>
              <a:rPr lang="en-US" sz="2800" i="0" dirty="0" err="1">
                <a:solidFill>
                  <a:srgbClr val="FF0000"/>
                </a:solidFill>
              </a:rPr>
              <a:t>triết</a:t>
            </a:r>
            <a:r>
              <a:rPr lang="en-US" sz="2800" i="0" dirty="0">
                <a:solidFill>
                  <a:srgbClr val="FF0000"/>
                </a:solidFill>
              </a:rPr>
              <a:t> </a:t>
            </a:r>
            <a:r>
              <a:rPr lang="en-US" sz="2800" i="0" dirty="0" err="1">
                <a:solidFill>
                  <a:srgbClr val="FF0000"/>
                </a:solidFill>
              </a:rPr>
              <a:t>học</a:t>
            </a:r>
            <a:r>
              <a:rPr lang="en-US" sz="2800" i="0" dirty="0">
                <a:solidFill>
                  <a:srgbClr val="FF0000"/>
                </a:solidFill>
              </a:rPr>
              <a:t> </a:t>
            </a:r>
            <a:endParaRPr lang="en-US" altLang="en-US" sz="2800" i="0" dirty="0">
              <a:solidFill>
                <a:srgbClr val="FF0000"/>
              </a:solidFill>
              <a:latin typeface="Times New Roman" panose="02020603050405020304" pitchFamily="18" charset="0"/>
              <a:cs typeface="Times New Roman" panose="02020603050405020304" pitchFamily="18" charset="0"/>
            </a:endParaRPr>
          </a:p>
        </p:txBody>
      </p:sp>
      <p:grpSp>
        <p:nvGrpSpPr>
          <p:cNvPr id="20483" name="Group 1"/>
          <p:cNvGrpSpPr>
            <a:grpSpLocks/>
          </p:cNvGrpSpPr>
          <p:nvPr/>
        </p:nvGrpSpPr>
        <p:grpSpPr bwMode="auto">
          <a:xfrm>
            <a:off x="1187624" y="1815703"/>
            <a:ext cx="7186355" cy="1395413"/>
            <a:chOff x="755650" y="1989138"/>
            <a:chExt cx="7777163" cy="1860550"/>
          </a:xfrm>
        </p:grpSpPr>
        <p:sp>
          <p:nvSpPr>
            <p:cNvPr id="8" name="Freeform: Shape 9"/>
            <p:cNvSpPr/>
            <p:nvPr/>
          </p:nvSpPr>
          <p:spPr bwMode="auto">
            <a:xfrm>
              <a:off x="755650" y="1989138"/>
              <a:ext cx="7777163" cy="1860550"/>
            </a:xfrm>
            <a:custGeom>
              <a:avLst/>
              <a:gdLst>
                <a:gd name="connsiteX0" fmla="*/ 0 w 7493738"/>
                <a:gd name="connsiteY0" fmla="*/ 0 h 2022371"/>
                <a:gd name="connsiteX1" fmla="*/ 7493738 w 7493738"/>
                <a:gd name="connsiteY1" fmla="*/ 0 h 2022371"/>
                <a:gd name="connsiteX2" fmla="*/ 7493738 w 7493738"/>
                <a:gd name="connsiteY2" fmla="*/ 2022371 h 2022371"/>
                <a:gd name="connsiteX3" fmla="*/ 0 w 7493738"/>
                <a:gd name="connsiteY3" fmla="*/ 2022371 h 2022371"/>
                <a:gd name="connsiteX4" fmla="*/ 0 w 7493738"/>
                <a:gd name="connsiteY4" fmla="*/ 0 h 2022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738" h="2022371">
                  <a:moveTo>
                    <a:pt x="0" y="0"/>
                  </a:moveTo>
                  <a:lnTo>
                    <a:pt x="7493738" y="0"/>
                  </a:lnTo>
                  <a:lnTo>
                    <a:pt x="7493738" y="2022371"/>
                  </a:lnTo>
                  <a:lnTo>
                    <a:pt x="0" y="20223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14300" tIns="114300" rIns="114300" bIns="114300" spcCol="1270"/>
            <a:lstStyle/>
            <a:p>
              <a:pPr defTabSz="1333500" eaLnBrk="1" fontAlgn="auto" hangingPunct="1">
                <a:lnSpc>
                  <a:spcPct val="90000"/>
                </a:lnSpc>
                <a:spcAft>
                  <a:spcPct val="35000"/>
                </a:spcAft>
                <a:defRPr/>
              </a:pPr>
              <a:r>
                <a:rPr lang="en-US" sz="3200" b="1" dirty="0">
                  <a:solidFill>
                    <a:srgbClr val="000000"/>
                  </a:solidFill>
                  <a:latin typeface="Times New Roman" pitchFamily="18" charset="0"/>
                  <a:ea typeface="Tahoma" pitchFamily="34" charset="0"/>
                  <a:cs typeface="Times New Roman" pitchFamily="18" charset="0"/>
                </a:rPr>
                <a:t>a. </a:t>
              </a:r>
              <a:r>
                <a:rPr lang="en-US" sz="3200" i="1" dirty="0" err="1"/>
                <a:t>Khái</a:t>
              </a:r>
              <a:r>
                <a:rPr lang="en-US" sz="3200" i="1" dirty="0"/>
                <a:t> </a:t>
              </a:r>
              <a:r>
                <a:rPr lang="en-US" sz="3200" i="1" dirty="0" err="1"/>
                <a:t>niệm</a:t>
              </a:r>
              <a:r>
                <a:rPr lang="en-US" sz="3200" i="1" dirty="0"/>
                <a:t> </a:t>
              </a:r>
              <a:r>
                <a:rPr lang="en-US" sz="3200" i="1" dirty="0" err="1"/>
                <a:t>bản</a:t>
              </a:r>
              <a:r>
                <a:rPr lang="en-US" sz="3200" i="1" dirty="0"/>
                <a:t> </a:t>
              </a:r>
              <a:r>
                <a:rPr lang="en-US" sz="3200" i="1" dirty="0" err="1"/>
                <a:t>thể</a:t>
              </a:r>
              <a:r>
                <a:rPr lang="en-US" sz="3200" i="1" dirty="0"/>
                <a:t> </a:t>
              </a:r>
              <a:r>
                <a:rPr lang="en-US" sz="3200" i="1" dirty="0" err="1"/>
                <a:t>luận</a:t>
              </a:r>
              <a:endParaRPr lang="en-US" sz="3200" b="1" dirty="0">
                <a:solidFill>
                  <a:srgbClr val="000000"/>
                </a:solidFill>
              </a:endParaRPr>
            </a:p>
          </p:txBody>
        </p:sp>
        <p:sp>
          <p:nvSpPr>
            <p:cNvPr id="9" name="Straight Connector 8"/>
            <p:cNvSpPr/>
            <p:nvPr/>
          </p:nvSpPr>
          <p:spPr bwMode="auto">
            <a:xfrm>
              <a:off x="755650" y="2919412"/>
              <a:ext cx="7388460" cy="0"/>
            </a:xfrm>
            <a:prstGeom prst="line">
              <a:avLst/>
            </a:prstGeom>
            <a:ln>
              <a:solidFill>
                <a:schemeClr val="accent6">
                  <a:lumMod val="60000"/>
                  <a:lumOff val="40000"/>
                </a:schemeClr>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SG"/>
            </a:p>
          </p:txBody>
        </p:sp>
      </p:grpSp>
      <p:grpSp>
        <p:nvGrpSpPr>
          <p:cNvPr id="20484" name="Group 5"/>
          <p:cNvGrpSpPr>
            <a:grpSpLocks/>
          </p:cNvGrpSpPr>
          <p:nvPr/>
        </p:nvGrpSpPr>
        <p:grpSpPr bwMode="auto">
          <a:xfrm>
            <a:off x="899592" y="2996803"/>
            <a:ext cx="7474387" cy="1185863"/>
            <a:chOff x="807656" y="3183298"/>
            <a:chExt cx="7777163" cy="1581150"/>
          </a:xfrm>
        </p:grpSpPr>
        <p:sp>
          <p:nvSpPr>
            <p:cNvPr id="10" name="Freeform: Shape 11"/>
            <p:cNvSpPr/>
            <p:nvPr/>
          </p:nvSpPr>
          <p:spPr bwMode="auto">
            <a:xfrm>
              <a:off x="807656" y="3183298"/>
              <a:ext cx="7777163" cy="1581150"/>
            </a:xfrm>
            <a:custGeom>
              <a:avLst/>
              <a:gdLst>
                <a:gd name="connsiteX0" fmla="*/ 0 w 9360145"/>
                <a:gd name="connsiteY0" fmla="*/ 0 h 2022371"/>
                <a:gd name="connsiteX1" fmla="*/ 9360145 w 9360145"/>
                <a:gd name="connsiteY1" fmla="*/ 0 h 2022371"/>
                <a:gd name="connsiteX2" fmla="*/ 9360145 w 9360145"/>
                <a:gd name="connsiteY2" fmla="*/ 2022371 h 2022371"/>
                <a:gd name="connsiteX3" fmla="*/ 0 w 9360145"/>
                <a:gd name="connsiteY3" fmla="*/ 2022371 h 2022371"/>
                <a:gd name="connsiteX4" fmla="*/ 0 w 9360145"/>
                <a:gd name="connsiteY4" fmla="*/ 0 h 2022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0145" h="2022371">
                  <a:moveTo>
                    <a:pt x="0" y="0"/>
                  </a:moveTo>
                  <a:lnTo>
                    <a:pt x="9360145" y="0"/>
                  </a:lnTo>
                  <a:lnTo>
                    <a:pt x="9360145" y="2022371"/>
                  </a:lnTo>
                  <a:lnTo>
                    <a:pt x="0" y="20223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14300" tIns="114300" rIns="114300" bIns="114300" spcCol="1270"/>
            <a:lstStyle/>
            <a:p>
              <a:pPr defTabSz="1333500" eaLnBrk="1" fontAlgn="auto" hangingPunct="1">
                <a:lnSpc>
                  <a:spcPct val="90000"/>
                </a:lnSpc>
                <a:spcAft>
                  <a:spcPct val="35000"/>
                </a:spcAft>
                <a:defRPr/>
              </a:pPr>
              <a:r>
                <a:rPr lang="en-US" sz="3200" b="1" dirty="0">
                  <a:solidFill>
                    <a:srgbClr val="000000"/>
                  </a:solidFill>
                  <a:latin typeface="Times New Roman" pitchFamily="18" charset="0"/>
                  <a:ea typeface="Tahoma" pitchFamily="34" charset="0"/>
                  <a:cs typeface="Times New Roman" pitchFamily="18" charset="0"/>
                </a:rPr>
                <a:t>b. </a:t>
              </a:r>
              <a:r>
                <a:rPr lang="en-US" sz="3200" i="1" dirty="0" err="1"/>
                <a:t>Một</a:t>
              </a:r>
              <a:r>
                <a:rPr lang="en-US" sz="3200" i="1" dirty="0"/>
                <a:t> </a:t>
              </a:r>
              <a:r>
                <a:rPr lang="en-US" sz="3200" i="1" dirty="0" err="1"/>
                <a:t>số</a:t>
              </a:r>
              <a:r>
                <a:rPr lang="en-US" sz="3200" i="1" dirty="0"/>
                <a:t> </a:t>
              </a:r>
              <a:r>
                <a:rPr lang="en-US" sz="3200" i="1" dirty="0" err="1"/>
                <a:t>nội</a:t>
              </a:r>
              <a:r>
                <a:rPr lang="en-US" sz="3200" i="1" dirty="0"/>
                <a:t> dung </a:t>
              </a:r>
              <a:r>
                <a:rPr lang="en-US" sz="3200" i="1" dirty="0" err="1"/>
                <a:t>cơ</a:t>
              </a:r>
              <a:r>
                <a:rPr lang="en-US" sz="3200" i="1" dirty="0"/>
                <a:t> </a:t>
              </a:r>
              <a:r>
                <a:rPr lang="en-US" sz="3200" i="1" dirty="0" err="1"/>
                <a:t>bản</a:t>
              </a:r>
              <a:r>
                <a:rPr lang="en-US" sz="3200" i="1" dirty="0"/>
                <a:t> </a:t>
              </a:r>
              <a:r>
                <a:rPr lang="en-US" sz="3200" i="1" dirty="0" err="1"/>
                <a:t>của</a:t>
              </a:r>
              <a:r>
                <a:rPr lang="en-US" sz="3200" i="1" dirty="0"/>
                <a:t> </a:t>
              </a:r>
              <a:r>
                <a:rPr lang="en-US" sz="3200" i="1" dirty="0" err="1"/>
                <a:t>bản</a:t>
              </a:r>
              <a:r>
                <a:rPr lang="en-US" sz="3200" i="1" dirty="0"/>
                <a:t> </a:t>
              </a:r>
              <a:r>
                <a:rPr lang="en-US" sz="3200" i="1" dirty="0" err="1"/>
                <a:t>thể</a:t>
              </a:r>
              <a:r>
                <a:rPr lang="en-US" sz="3200" i="1" dirty="0"/>
                <a:t> </a:t>
              </a:r>
              <a:r>
                <a:rPr lang="en-US" sz="3200" i="1" dirty="0" err="1"/>
                <a:t>luận</a:t>
              </a:r>
              <a:r>
                <a:rPr lang="en-US" sz="3200" i="1" dirty="0"/>
                <a:t> </a:t>
              </a:r>
              <a:r>
                <a:rPr lang="en-US" sz="3200" i="1" dirty="0" err="1"/>
                <a:t>trong</a:t>
              </a:r>
              <a:r>
                <a:rPr lang="en-US" sz="3200" i="1" dirty="0"/>
                <a:t> </a:t>
              </a:r>
              <a:r>
                <a:rPr lang="en-US" sz="3200" i="1" dirty="0" err="1"/>
                <a:t>triết</a:t>
              </a:r>
              <a:r>
                <a:rPr lang="en-US" sz="3200" i="1" dirty="0"/>
                <a:t> </a:t>
              </a:r>
              <a:r>
                <a:rPr lang="en-US" sz="3200" i="1" dirty="0" err="1"/>
                <a:t>học</a:t>
              </a:r>
              <a:r>
                <a:rPr lang="en-US" sz="3200" i="1" dirty="0"/>
                <a:t> </a:t>
              </a:r>
              <a:r>
                <a:rPr lang="en-US" sz="3200" i="1" dirty="0" err="1"/>
                <a:t>phương</a:t>
              </a:r>
              <a:r>
                <a:rPr lang="en-US" sz="3200" i="1" dirty="0"/>
                <a:t> </a:t>
              </a:r>
              <a:r>
                <a:rPr lang="en-US" sz="3200" i="1" dirty="0" err="1"/>
                <a:t>Đông</a:t>
              </a:r>
              <a:r>
                <a:rPr lang="en-US" sz="3200" i="1" dirty="0"/>
                <a:t> </a:t>
              </a:r>
              <a:endParaRPr lang="en-US" sz="3200" b="1" dirty="0">
                <a:solidFill>
                  <a:srgbClr val="000000"/>
                </a:solidFill>
              </a:endParaRPr>
            </a:p>
          </p:txBody>
        </p:sp>
        <p:sp>
          <p:nvSpPr>
            <p:cNvPr id="13" name="Straight Connector 12"/>
            <p:cNvSpPr/>
            <p:nvPr/>
          </p:nvSpPr>
          <p:spPr bwMode="auto">
            <a:xfrm>
              <a:off x="984762" y="4047592"/>
              <a:ext cx="7391570" cy="0"/>
            </a:xfrm>
            <a:prstGeom prst="line">
              <a:avLst/>
            </a:prstGeom>
            <a:ln>
              <a:solidFill>
                <a:schemeClr val="accent6">
                  <a:lumMod val="60000"/>
                  <a:lumOff val="40000"/>
                </a:schemeClr>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SG"/>
            </a:p>
          </p:txBody>
        </p:sp>
      </p:grpSp>
      <p:grpSp>
        <p:nvGrpSpPr>
          <p:cNvPr id="20485" name="Group 11"/>
          <p:cNvGrpSpPr>
            <a:grpSpLocks/>
          </p:cNvGrpSpPr>
          <p:nvPr/>
        </p:nvGrpSpPr>
        <p:grpSpPr bwMode="auto">
          <a:xfrm>
            <a:off x="899592" y="4295775"/>
            <a:ext cx="7435097" cy="1185863"/>
            <a:chOff x="807656" y="2892240"/>
            <a:chExt cx="7777163" cy="1581150"/>
          </a:xfrm>
        </p:grpSpPr>
        <p:sp>
          <p:nvSpPr>
            <p:cNvPr id="14" name="Freeform: Shape 11"/>
            <p:cNvSpPr/>
            <p:nvPr/>
          </p:nvSpPr>
          <p:spPr bwMode="auto">
            <a:xfrm>
              <a:off x="807656" y="2892240"/>
              <a:ext cx="7777163" cy="1581150"/>
            </a:xfrm>
            <a:custGeom>
              <a:avLst/>
              <a:gdLst>
                <a:gd name="connsiteX0" fmla="*/ 0 w 9360145"/>
                <a:gd name="connsiteY0" fmla="*/ 0 h 2022371"/>
                <a:gd name="connsiteX1" fmla="*/ 9360145 w 9360145"/>
                <a:gd name="connsiteY1" fmla="*/ 0 h 2022371"/>
                <a:gd name="connsiteX2" fmla="*/ 9360145 w 9360145"/>
                <a:gd name="connsiteY2" fmla="*/ 2022371 h 2022371"/>
                <a:gd name="connsiteX3" fmla="*/ 0 w 9360145"/>
                <a:gd name="connsiteY3" fmla="*/ 2022371 h 2022371"/>
                <a:gd name="connsiteX4" fmla="*/ 0 w 9360145"/>
                <a:gd name="connsiteY4" fmla="*/ 0 h 2022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0145" h="2022371">
                  <a:moveTo>
                    <a:pt x="0" y="0"/>
                  </a:moveTo>
                  <a:lnTo>
                    <a:pt x="9360145" y="0"/>
                  </a:lnTo>
                  <a:lnTo>
                    <a:pt x="9360145" y="2022371"/>
                  </a:lnTo>
                  <a:lnTo>
                    <a:pt x="0" y="20223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14300" tIns="114300" rIns="114300" bIns="114300" spcCol="1270"/>
            <a:lstStyle/>
            <a:p>
              <a:pPr defTabSz="1333500" eaLnBrk="1" fontAlgn="auto" hangingPunct="1">
                <a:lnSpc>
                  <a:spcPct val="90000"/>
                </a:lnSpc>
                <a:spcAft>
                  <a:spcPct val="35000"/>
                </a:spcAft>
                <a:defRPr/>
              </a:pPr>
              <a:r>
                <a:rPr lang="en-US" sz="3200" b="1" dirty="0">
                  <a:solidFill>
                    <a:srgbClr val="000000"/>
                  </a:solidFill>
                  <a:latin typeface="Times New Roman" pitchFamily="18" charset="0"/>
                  <a:ea typeface="Tahoma" pitchFamily="34" charset="0"/>
                  <a:cs typeface="Times New Roman" pitchFamily="18" charset="0"/>
                </a:rPr>
                <a:t>c. </a:t>
              </a:r>
              <a:r>
                <a:rPr lang="en-US" sz="3200" i="1" dirty="0" err="1"/>
                <a:t>Một</a:t>
              </a:r>
              <a:r>
                <a:rPr lang="en-US" sz="3200" i="1" dirty="0"/>
                <a:t> </a:t>
              </a:r>
              <a:r>
                <a:rPr lang="en-US" sz="3200" i="1" dirty="0" err="1"/>
                <a:t>số</a:t>
              </a:r>
              <a:r>
                <a:rPr lang="en-US" sz="3200" i="1" dirty="0"/>
                <a:t> </a:t>
              </a:r>
              <a:r>
                <a:rPr lang="en-US" sz="3200" i="1" dirty="0" err="1"/>
                <a:t>nội</a:t>
              </a:r>
              <a:r>
                <a:rPr lang="en-US" sz="3200" i="1" dirty="0"/>
                <a:t> dung </a:t>
              </a:r>
              <a:r>
                <a:rPr lang="en-US" sz="3200" i="1" dirty="0" err="1"/>
                <a:t>cơ</a:t>
              </a:r>
              <a:r>
                <a:rPr lang="en-US" sz="3200" i="1" dirty="0"/>
                <a:t> </a:t>
              </a:r>
              <a:r>
                <a:rPr lang="en-US" sz="3200" i="1" dirty="0" err="1"/>
                <a:t>bản</a:t>
              </a:r>
              <a:r>
                <a:rPr lang="en-US" sz="3200" i="1" dirty="0"/>
                <a:t> </a:t>
              </a:r>
              <a:r>
                <a:rPr lang="en-US" sz="3200" i="1" dirty="0" err="1"/>
                <a:t>của</a:t>
              </a:r>
              <a:r>
                <a:rPr lang="en-US" sz="3200" i="1" dirty="0"/>
                <a:t> </a:t>
              </a:r>
              <a:r>
                <a:rPr lang="en-US" sz="3200" i="1" dirty="0" err="1"/>
                <a:t>bản</a:t>
              </a:r>
              <a:r>
                <a:rPr lang="en-US" sz="3200" i="1" dirty="0"/>
                <a:t> </a:t>
              </a:r>
              <a:r>
                <a:rPr lang="en-US" sz="3200" i="1" dirty="0" err="1"/>
                <a:t>thể</a:t>
              </a:r>
              <a:r>
                <a:rPr lang="en-US" sz="3200" i="1" dirty="0"/>
                <a:t> </a:t>
              </a:r>
              <a:r>
                <a:rPr lang="en-US" sz="3200" i="1" dirty="0" err="1"/>
                <a:t>luận</a:t>
              </a:r>
              <a:r>
                <a:rPr lang="en-US" sz="3200" i="1" dirty="0"/>
                <a:t> </a:t>
              </a:r>
              <a:r>
                <a:rPr lang="en-US" sz="3200" i="1" dirty="0" err="1"/>
                <a:t>trong</a:t>
              </a:r>
              <a:r>
                <a:rPr lang="en-US" sz="3200" i="1" dirty="0"/>
                <a:t> </a:t>
              </a:r>
              <a:r>
                <a:rPr lang="en-US" sz="3200" i="1" dirty="0" err="1"/>
                <a:t>triết</a:t>
              </a:r>
              <a:r>
                <a:rPr lang="en-US" sz="3200" i="1" dirty="0"/>
                <a:t> </a:t>
              </a:r>
              <a:r>
                <a:rPr lang="en-US" sz="3200" i="1" dirty="0" err="1"/>
                <a:t>học</a:t>
              </a:r>
              <a:r>
                <a:rPr lang="en-US" sz="3200" i="1" dirty="0"/>
                <a:t> </a:t>
              </a:r>
              <a:r>
                <a:rPr lang="en-US" sz="3200" i="1" dirty="0" err="1"/>
                <a:t>phương</a:t>
              </a:r>
              <a:r>
                <a:rPr lang="en-US" sz="3200" i="1" dirty="0"/>
                <a:t> </a:t>
              </a:r>
              <a:r>
                <a:rPr lang="en-US" sz="3200" i="1" dirty="0" err="1"/>
                <a:t>Tây</a:t>
              </a:r>
              <a:endParaRPr lang="en-US" sz="3200" b="1" dirty="0">
                <a:solidFill>
                  <a:srgbClr val="000000"/>
                </a:solidFill>
              </a:endParaRPr>
            </a:p>
          </p:txBody>
        </p:sp>
        <p:sp>
          <p:nvSpPr>
            <p:cNvPr id="15" name="Straight Connector 14"/>
            <p:cNvSpPr/>
            <p:nvPr/>
          </p:nvSpPr>
          <p:spPr bwMode="auto">
            <a:xfrm>
              <a:off x="1031549" y="3752764"/>
              <a:ext cx="7391570" cy="0"/>
            </a:xfrm>
            <a:prstGeom prst="line">
              <a:avLst/>
            </a:prstGeom>
            <a:ln>
              <a:solidFill>
                <a:schemeClr val="accent6">
                  <a:lumMod val="60000"/>
                  <a:lumOff val="40000"/>
                </a:schemeClr>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SG"/>
            </a:p>
          </p:txBody>
        </p:sp>
      </p:grpSp>
    </p:spTree>
    <p:extLst>
      <p:ext uri="{BB962C8B-B14F-4D97-AF65-F5344CB8AC3E}">
        <p14:creationId xmlns:p14="http://schemas.microsoft.com/office/powerpoint/2010/main" val="3867681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noChangeArrowheads="1"/>
          </p:cNvSpPr>
          <p:nvPr>
            <p:ph type="title"/>
          </p:nvPr>
        </p:nvSpPr>
        <p:spPr>
          <a:xfrm>
            <a:off x="323528" y="711672"/>
            <a:ext cx="8229600" cy="563562"/>
          </a:xfrm>
        </p:spPr>
        <p:txBody>
          <a:bodyPr/>
          <a:lstStyle/>
          <a:p>
            <a:pPr algn="ctr"/>
            <a:r>
              <a:rPr lang="en-US" altLang="en-US" sz="2800" i="0" dirty="0">
                <a:solidFill>
                  <a:srgbClr val="FF0000"/>
                </a:solidFill>
                <a:latin typeface="Times New Roman" panose="02020603050405020304" pitchFamily="18" charset="0"/>
                <a:cs typeface="Times New Roman" panose="02020603050405020304" pitchFamily="18" charset="0"/>
              </a:rPr>
              <a:t>1. </a:t>
            </a:r>
            <a:r>
              <a:rPr lang="en-US" sz="2800" i="0" dirty="0" err="1">
                <a:solidFill>
                  <a:srgbClr val="FF0000"/>
                </a:solidFill>
              </a:rPr>
              <a:t>Khái</a:t>
            </a:r>
            <a:r>
              <a:rPr lang="en-US" sz="2800" i="0" dirty="0">
                <a:solidFill>
                  <a:srgbClr val="FF0000"/>
                </a:solidFill>
              </a:rPr>
              <a:t> </a:t>
            </a:r>
            <a:r>
              <a:rPr lang="en-US" sz="2800" i="0" dirty="0" err="1">
                <a:solidFill>
                  <a:srgbClr val="FF0000"/>
                </a:solidFill>
              </a:rPr>
              <a:t>niệm</a:t>
            </a:r>
            <a:r>
              <a:rPr lang="en-US" sz="2800" i="0" dirty="0">
                <a:solidFill>
                  <a:srgbClr val="FF0000"/>
                </a:solidFill>
              </a:rPr>
              <a:t> </a:t>
            </a:r>
            <a:r>
              <a:rPr lang="en-US" sz="2800" i="0" dirty="0" err="1">
                <a:solidFill>
                  <a:srgbClr val="FF0000"/>
                </a:solidFill>
              </a:rPr>
              <a:t>bản</a:t>
            </a:r>
            <a:r>
              <a:rPr lang="en-US" sz="2800" i="0" dirty="0">
                <a:solidFill>
                  <a:srgbClr val="FF0000"/>
                </a:solidFill>
              </a:rPr>
              <a:t> </a:t>
            </a:r>
            <a:r>
              <a:rPr lang="en-US" sz="2800" i="0" dirty="0" err="1">
                <a:solidFill>
                  <a:srgbClr val="FF0000"/>
                </a:solidFill>
              </a:rPr>
              <a:t>thể</a:t>
            </a:r>
            <a:r>
              <a:rPr lang="en-US" sz="2800" i="0" dirty="0">
                <a:solidFill>
                  <a:srgbClr val="FF0000"/>
                </a:solidFill>
              </a:rPr>
              <a:t> </a:t>
            </a:r>
            <a:r>
              <a:rPr lang="en-US" sz="2800" i="0" dirty="0" err="1">
                <a:solidFill>
                  <a:srgbClr val="FF0000"/>
                </a:solidFill>
              </a:rPr>
              <a:t>luận</a:t>
            </a:r>
            <a:r>
              <a:rPr lang="en-US" sz="2800" i="0" dirty="0">
                <a:solidFill>
                  <a:srgbClr val="FF0000"/>
                </a:solidFill>
              </a:rPr>
              <a:t> </a:t>
            </a:r>
            <a:r>
              <a:rPr lang="en-US" sz="2800" i="0" dirty="0" err="1">
                <a:solidFill>
                  <a:srgbClr val="FF0000"/>
                </a:solidFill>
              </a:rPr>
              <a:t>và</a:t>
            </a:r>
            <a:r>
              <a:rPr lang="en-US" sz="2800" i="0" dirty="0">
                <a:solidFill>
                  <a:srgbClr val="FF0000"/>
                </a:solidFill>
              </a:rPr>
              <a:t> </a:t>
            </a:r>
            <a:r>
              <a:rPr lang="en-US" sz="2800" i="0" dirty="0" err="1">
                <a:solidFill>
                  <a:srgbClr val="FF0000"/>
                </a:solidFill>
              </a:rPr>
              <a:t>nội</a:t>
            </a:r>
            <a:r>
              <a:rPr lang="en-US" sz="2800" i="0" dirty="0">
                <a:solidFill>
                  <a:srgbClr val="FF0000"/>
                </a:solidFill>
              </a:rPr>
              <a:t> dung </a:t>
            </a:r>
            <a:r>
              <a:rPr lang="en-US" sz="2800" i="0" dirty="0" err="1">
                <a:solidFill>
                  <a:srgbClr val="FF0000"/>
                </a:solidFill>
              </a:rPr>
              <a:t>bản</a:t>
            </a:r>
            <a:r>
              <a:rPr lang="en-US" sz="2800" i="0" dirty="0">
                <a:solidFill>
                  <a:srgbClr val="FF0000"/>
                </a:solidFill>
              </a:rPr>
              <a:t> </a:t>
            </a:r>
            <a:r>
              <a:rPr lang="en-US" sz="2800" i="0" dirty="0" err="1">
                <a:solidFill>
                  <a:srgbClr val="FF0000"/>
                </a:solidFill>
              </a:rPr>
              <a:t>thể</a:t>
            </a:r>
            <a:r>
              <a:rPr lang="en-US" sz="2800" i="0" dirty="0">
                <a:solidFill>
                  <a:srgbClr val="FF0000"/>
                </a:solidFill>
              </a:rPr>
              <a:t> </a:t>
            </a:r>
            <a:r>
              <a:rPr lang="en-US" sz="2800" i="0" dirty="0" err="1">
                <a:solidFill>
                  <a:srgbClr val="FF0000"/>
                </a:solidFill>
              </a:rPr>
              <a:t>luận</a:t>
            </a:r>
            <a:r>
              <a:rPr lang="en-US" sz="2800" i="0" dirty="0">
                <a:solidFill>
                  <a:srgbClr val="FF0000"/>
                </a:solidFill>
              </a:rPr>
              <a:t> </a:t>
            </a:r>
            <a:r>
              <a:rPr lang="en-US" sz="2800" i="0" dirty="0" err="1">
                <a:solidFill>
                  <a:srgbClr val="FF0000"/>
                </a:solidFill>
              </a:rPr>
              <a:t>trong</a:t>
            </a:r>
            <a:r>
              <a:rPr lang="en-US" sz="2800" i="0" dirty="0">
                <a:solidFill>
                  <a:srgbClr val="FF0000"/>
                </a:solidFill>
              </a:rPr>
              <a:t> </a:t>
            </a:r>
            <a:r>
              <a:rPr lang="en-US" sz="2800" i="0" dirty="0" err="1">
                <a:solidFill>
                  <a:srgbClr val="FF0000"/>
                </a:solidFill>
              </a:rPr>
              <a:t>lịch</a:t>
            </a:r>
            <a:r>
              <a:rPr lang="en-US" sz="2800" i="0" dirty="0">
                <a:solidFill>
                  <a:srgbClr val="FF0000"/>
                </a:solidFill>
              </a:rPr>
              <a:t> </a:t>
            </a:r>
            <a:r>
              <a:rPr lang="en-US" sz="2800" i="0" dirty="0" err="1">
                <a:solidFill>
                  <a:srgbClr val="FF0000"/>
                </a:solidFill>
              </a:rPr>
              <a:t>sử</a:t>
            </a:r>
            <a:r>
              <a:rPr lang="en-US" sz="2800" i="0" dirty="0">
                <a:solidFill>
                  <a:srgbClr val="FF0000"/>
                </a:solidFill>
              </a:rPr>
              <a:t> </a:t>
            </a:r>
            <a:r>
              <a:rPr lang="en-US" sz="2800" i="0" dirty="0" err="1">
                <a:solidFill>
                  <a:srgbClr val="FF0000"/>
                </a:solidFill>
              </a:rPr>
              <a:t>triết</a:t>
            </a:r>
            <a:r>
              <a:rPr lang="en-US" sz="2800" i="0" dirty="0">
                <a:solidFill>
                  <a:srgbClr val="FF0000"/>
                </a:solidFill>
              </a:rPr>
              <a:t> </a:t>
            </a:r>
            <a:r>
              <a:rPr lang="en-US" sz="2800" i="0" dirty="0" err="1">
                <a:solidFill>
                  <a:srgbClr val="FF0000"/>
                </a:solidFill>
              </a:rPr>
              <a:t>học</a:t>
            </a:r>
            <a:r>
              <a:rPr lang="en-US" sz="2800" i="0" dirty="0">
                <a:solidFill>
                  <a:srgbClr val="FF0000"/>
                </a:solidFill>
              </a:rPr>
              <a:t> </a:t>
            </a:r>
            <a:endParaRPr lang="en-US" altLang="en-US" sz="2800" i="0" dirty="0">
              <a:solidFill>
                <a:srgbClr val="FF0000"/>
              </a:solidFill>
              <a:latin typeface="Times New Roman" panose="02020603050405020304" pitchFamily="18" charset="0"/>
              <a:cs typeface="Times New Roman" panose="02020603050405020304" pitchFamily="18" charset="0"/>
            </a:endParaRPr>
          </a:p>
        </p:txBody>
      </p:sp>
      <p:grpSp>
        <p:nvGrpSpPr>
          <p:cNvPr id="20483" name="Group 1"/>
          <p:cNvGrpSpPr>
            <a:grpSpLocks/>
          </p:cNvGrpSpPr>
          <p:nvPr/>
        </p:nvGrpSpPr>
        <p:grpSpPr bwMode="auto">
          <a:xfrm>
            <a:off x="1187624" y="1815703"/>
            <a:ext cx="7186355" cy="1395413"/>
            <a:chOff x="755650" y="1989138"/>
            <a:chExt cx="7777163" cy="1860550"/>
          </a:xfrm>
        </p:grpSpPr>
        <p:sp>
          <p:nvSpPr>
            <p:cNvPr id="8" name="Freeform: Shape 9"/>
            <p:cNvSpPr/>
            <p:nvPr/>
          </p:nvSpPr>
          <p:spPr bwMode="auto">
            <a:xfrm>
              <a:off x="755650" y="1989138"/>
              <a:ext cx="7777163" cy="1860550"/>
            </a:xfrm>
            <a:custGeom>
              <a:avLst/>
              <a:gdLst>
                <a:gd name="connsiteX0" fmla="*/ 0 w 7493738"/>
                <a:gd name="connsiteY0" fmla="*/ 0 h 2022371"/>
                <a:gd name="connsiteX1" fmla="*/ 7493738 w 7493738"/>
                <a:gd name="connsiteY1" fmla="*/ 0 h 2022371"/>
                <a:gd name="connsiteX2" fmla="*/ 7493738 w 7493738"/>
                <a:gd name="connsiteY2" fmla="*/ 2022371 h 2022371"/>
                <a:gd name="connsiteX3" fmla="*/ 0 w 7493738"/>
                <a:gd name="connsiteY3" fmla="*/ 2022371 h 2022371"/>
                <a:gd name="connsiteX4" fmla="*/ 0 w 7493738"/>
                <a:gd name="connsiteY4" fmla="*/ 0 h 2022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738" h="2022371">
                  <a:moveTo>
                    <a:pt x="0" y="0"/>
                  </a:moveTo>
                  <a:lnTo>
                    <a:pt x="7493738" y="0"/>
                  </a:lnTo>
                  <a:lnTo>
                    <a:pt x="7493738" y="2022371"/>
                  </a:lnTo>
                  <a:lnTo>
                    <a:pt x="0" y="20223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14300" tIns="114300" rIns="114300" bIns="114300" spcCol="1270"/>
            <a:lstStyle/>
            <a:p>
              <a:pPr defTabSz="1333500" eaLnBrk="1" fontAlgn="auto" hangingPunct="1">
                <a:lnSpc>
                  <a:spcPct val="90000"/>
                </a:lnSpc>
                <a:spcAft>
                  <a:spcPct val="35000"/>
                </a:spcAft>
                <a:defRPr/>
              </a:pPr>
              <a:r>
                <a:rPr lang="en-US" sz="3200" b="1" dirty="0">
                  <a:solidFill>
                    <a:srgbClr val="000000"/>
                  </a:solidFill>
                  <a:latin typeface="Times New Roman" pitchFamily="18" charset="0"/>
                  <a:ea typeface="Tahoma" pitchFamily="34" charset="0"/>
                  <a:cs typeface="Times New Roman" pitchFamily="18" charset="0"/>
                </a:rPr>
                <a:t>a. </a:t>
              </a:r>
              <a:r>
                <a:rPr lang="en-US" sz="3200" i="1" dirty="0" err="1">
                  <a:solidFill>
                    <a:srgbClr val="1F5281">
                      <a:hueOff val="0"/>
                      <a:satOff val="0"/>
                      <a:lumOff val="0"/>
                      <a:alphaOff val="0"/>
                    </a:srgbClr>
                  </a:solidFill>
                </a:rPr>
                <a:t>Khái</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niệm</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bản</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thể</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luận</a:t>
              </a:r>
              <a:endParaRPr lang="en-US" sz="3200" b="1" dirty="0">
                <a:solidFill>
                  <a:srgbClr val="000000"/>
                </a:solidFill>
              </a:endParaRPr>
            </a:p>
          </p:txBody>
        </p:sp>
        <p:sp>
          <p:nvSpPr>
            <p:cNvPr id="9" name="Straight Connector 8"/>
            <p:cNvSpPr/>
            <p:nvPr/>
          </p:nvSpPr>
          <p:spPr bwMode="auto">
            <a:xfrm>
              <a:off x="755650" y="2919412"/>
              <a:ext cx="7388460" cy="0"/>
            </a:xfrm>
            <a:prstGeom prst="line">
              <a:avLst/>
            </a:prstGeom>
            <a:ln>
              <a:solidFill>
                <a:schemeClr val="accent6">
                  <a:lumMod val="60000"/>
                  <a:lumOff val="40000"/>
                </a:schemeClr>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SG"/>
            </a:p>
          </p:txBody>
        </p:sp>
      </p:grpSp>
      <p:grpSp>
        <p:nvGrpSpPr>
          <p:cNvPr id="20484" name="Group 5"/>
          <p:cNvGrpSpPr>
            <a:grpSpLocks/>
          </p:cNvGrpSpPr>
          <p:nvPr/>
        </p:nvGrpSpPr>
        <p:grpSpPr bwMode="auto">
          <a:xfrm>
            <a:off x="899592" y="2996803"/>
            <a:ext cx="7474387" cy="1185863"/>
            <a:chOff x="807656" y="3183298"/>
            <a:chExt cx="7777163" cy="1581150"/>
          </a:xfrm>
        </p:grpSpPr>
        <p:sp>
          <p:nvSpPr>
            <p:cNvPr id="10" name="Freeform: Shape 11"/>
            <p:cNvSpPr/>
            <p:nvPr/>
          </p:nvSpPr>
          <p:spPr bwMode="auto">
            <a:xfrm>
              <a:off x="807656" y="3183298"/>
              <a:ext cx="7777163" cy="1581150"/>
            </a:xfrm>
            <a:custGeom>
              <a:avLst/>
              <a:gdLst>
                <a:gd name="connsiteX0" fmla="*/ 0 w 9360145"/>
                <a:gd name="connsiteY0" fmla="*/ 0 h 2022371"/>
                <a:gd name="connsiteX1" fmla="*/ 9360145 w 9360145"/>
                <a:gd name="connsiteY1" fmla="*/ 0 h 2022371"/>
                <a:gd name="connsiteX2" fmla="*/ 9360145 w 9360145"/>
                <a:gd name="connsiteY2" fmla="*/ 2022371 h 2022371"/>
                <a:gd name="connsiteX3" fmla="*/ 0 w 9360145"/>
                <a:gd name="connsiteY3" fmla="*/ 2022371 h 2022371"/>
                <a:gd name="connsiteX4" fmla="*/ 0 w 9360145"/>
                <a:gd name="connsiteY4" fmla="*/ 0 h 2022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0145" h="2022371">
                  <a:moveTo>
                    <a:pt x="0" y="0"/>
                  </a:moveTo>
                  <a:lnTo>
                    <a:pt x="9360145" y="0"/>
                  </a:lnTo>
                  <a:lnTo>
                    <a:pt x="9360145" y="2022371"/>
                  </a:lnTo>
                  <a:lnTo>
                    <a:pt x="0" y="20223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14300" tIns="114300" rIns="114300" bIns="114300" spcCol="1270"/>
            <a:lstStyle/>
            <a:p>
              <a:pPr algn="just" defTabSz="1333500" eaLnBrk="1" fontAlgn="auto" hangingPunct="1">
                <a:lnSpc>
                  <a:spcPct val="90000"/>
                </a:lnSpc>
                <a:spcAft>
                  <a:spcPct val="35000"/>
                </a:spcAft>
                <a:defRPr/>
              </a:pPr>
              <a:r>
                <a:rPr lang="en-US" sz="3200" b="1" dirty="0" err="1">
                  <a:solidFill>
                    <a:srgbClr val="000000"/>
                  </a:solidFill>
                  <a:latin typeface="Times New Roman" pitchFamily="18" charset="0"/>
                  <a:ea typeface="Tahoma" pitchFamily="34" charset="0"/>
                  <a:cs typeface="Times New Roman" pitchFamily="18" charset="0"/>
                </a:rPr>
                <a:t>Bản</a:t>
              </a:r>
              <a:r>
                <a:rPr lang="en-US" sz="3200" b="1" dirty="0">
                  <a:solidFill>
                    <a:srgbClr val="000000"/>
                  </a:solidFill>
                  <a:latin typeface="Times New Roman" pitchFamily="18" charset="0"/>
                  <a:ea typeface="Tahoma" pitchFamily="34" charset="0"/>
                  <a:cs typeface="Times New Roman" pitchFamily="18" charset="0"/>
                </a:rPr>
                <a:t> </a:t>
              </a:r>
              <a:r>
                <a:rPr lang="en-US" sz="3200" b="1" dirty="0" err="1">
                  <a:solidFill>
                    <a:srgbClr val="000000"/>
                  </a:solidFill>
                  <a:latin typeface="Times New Roman" pitchFamily="18" charset="0"/>
                  <a:ea typeface="Tahoma" pitchFamily="34" charset="0"/>
                  <a:cs typeface="Times New Roman" pitchFamily="18" charset="0"/>
                </a:rPr>
                <a:t>chất</a:t>
              </a:r>
              <a:r>
                <a:rPr lang="en-US" sz="3200" b="1" dirty="0">
                  <a:solidFill>
                    <a:srgbClr val="000000"/>
                  </a:solidFill>
                  <a:latin typeface="Times New Roman" pitchFamily="18" charset="0"/>
                  <a:ea typeface="Tahoma" pitchFamily="34" charset="0"/>
                  <a:cs typeface="Times New Roman" pitchFamily="18" charset="0"/>
                </a:rPr>
                <a:t> </a:t>
              </a:r>
              <a:r>
                <a:rPr lang="en-US" sz="3200" b="1" dirty="0" err="1">
                  <a:solidFill>
                    <a:srgbClr val="000000"/>
                  </a:solidFill>
                  <a:latin typeface="Times New Roman" pitchFamily="18" charset="0"/>
                  <a:ea typeface="Tahoma" pitchFamily="34" charset="0"/>
                  <a:cs typeface="Times New Roman" pitchFamily="18" charset="0"/>
                </a:rPr>
                <a:t>tối</a:t>
              </a:r>
              <a:r>
                <a:rPr lang="en-US" sz="3200" b="1" dirty="0">
                  <a:solidFill>
                    <a:srgbClr val="000000"/>
                  </a:solidFill>
                  <a:latin typeface="Times New Roman" pitchFamily="18" charset="0"/>
                  <a:ea typeface="Tahoma" pitchFamily="34" charset="0"/>
                  <a:cs typeface="Times New Roman" pitchFamily="18" charset="0"/>
                </a:rPr>
                <a:t> </a:t>
              </a:r>
              <a:r>
                <a:rPr lang="en-US" sz="3200" b="1" dirty="0" err="1">
                  <a:solidFill>
                    <a:srgbClr val="000000"/>
                  </a:solidFill>
                  <a:latin typeface="Times New Roman" pitchFamily="18" charset="0"/>
                  <a:ea typeface="Tahoma" pitchFamily="34" charset="0"/>
                  <a:cs typeface="Times New Roman" pitchFamily="18" charset="0"/>
                </a:rPr>
                <a:t>hậu</a:t>
              </a:r>
              <a:r>
                <a:rPr lang="en-US" sz="3200" b="1" dirty="0">
                  <a:solidFill>
                    <a:srgbClr val="000000"/>
                  </a:solidFill>
                  <a:latin typeface="Times New Roman" pitchFamily="18" charset="0"/>
                  <a:ea typeface="Tahoma" pitchFamily="34" charset="0"/>
                  <a:cs typeface="Times New Roman" pitchFamily="18" charset="0"/>
                </a:rPr>
                <a:t> </a:t>
              </a:r>
              <a:r>
                <a:rPr lang="en-US" sz="3200" b="1" dirty="0" err="1">
                  <a:solidFill>
                    <a:srgbClr val="000000"/>
                  </a:solidFill>
                  <a:latin typeface="Times New Roman" pitchFamily="18" charset="0"/>
                  <a:ea typeface="Tahoma" pitchFamily="34" charset="0"/>
                  <a:cs typeface="Times New Roman" pitchFamily="18" charset="0"/>
                </a:rPr>
                <a:t>của</a:t>
              </a:r>
              <a:r>
                <a:rPr lang="en-US" sz="3200" b="1" dirty="0">
                  <a:solidFill>
                    <a:srgbClr val="000000"/>
                  </a:solidFill>
                  <a:latin typeface="Times New Roman" pitchFamily="18" charset="0"/>
                  <a:ea typeface="Tahoma" pitchFamily="34" charset="0"/>
                  <a:cs typeface="Times New Roman" pitchFamily="18" charset="0"/>
                </a:rPr>
                <a:t> </a:t>
              </a:r>
              <a:r>
                <a:rPr lang="en-US" sz="3200" b="1" dirty="0" err="1">
                  <a:solidFill>
                    <a:srgbClr val="000000"/>
                  </a:solidFill>
                  <a:latin typeface="Times New Roman" pitchFamily="18" charset="0"/>
                  <a:ea typeface="Tahoma" pitchFamily="34" charset="0"/>
                  <a:cs typeface="Times New Roman" pitchFamily="18" charset="0"/>
                </a:rPr>
                <a:t>mọi</a:t>
              </a:r>
              <a:r>
                <a:rPr lang="en-US" sz="3200" b="1" dirty="0">
                  <a:solidFill>
                    <a:srgbClr val="000000"/>
                  </a:solidFill>
                  <a:latin typeface="Times New Roman" pitchFamily="18" charset="0"/>
                  <a:ea typeface="Tahoma" pitchFamily="34" charset="0"/>
                  <a:cs typeface="Times New Roman" pitchFamily="18" charset="0"/>
                </a:rPr>
                <a:t> </a:t>
              </a:r>
              <a:r>
                <a:rPr lang="en-US" sz="3200" b="1" dirty="0" err="1">
                  <a:solidFill>
                    <a:srgbClr val="000000"/>
                  </a:solidFill>
                  <a:latin typeface="Times New Roman" pitchFamily="18" charset="0"/>
                  <a:ea typeface="Tahoma" pitchFamily="34" charset="0"/>
                  <a:cs typeface="Times New Roman" pitchFamily="18" charset="0"/>
                </a:rPr>
                <a:t>tồn</a:t>
              </a:r>
              <a:r>
                <a:rPr lang="en-US" sz="3200" b="1" dirty="0">
                  <a:solidFill>
                    <a:srgbClr val="000000"/>
                  </a:solidFill>
                  <a:latin typeface="Times New Roman" pitchFamily="18" charset="0"/>
                  <a:ea typeface="Tahoma" pitchFamily="34" charset="0"/>
                  <a:cs typeface="Times New Roman" pitchFamily="18" charset="0"/>
                </a:rPr>
                <a:t> </a:t>
              </a:r>
              <a:r>
                <a:rPr lang="en-US" sz="3200" b="1" dirty="0" err="1">
                  <a:solidFill>
                    <a:srgbClr val="000000"/>
                  </a:solidFill>
                  <a:latin typeface="Times New Roman" pitchFamily="18" charset="0"/>
                  <a:ea typeface="Tahoma" pitchFamily="34" charset="0"/>
                  <a:cs typeface="Times New Roman" pitchFamily="18" charset="0"/>
                </a:rPr>
                <a:t>tại</a:t>
              </a:r>
              <a:r>
                <a:rPr lang="en-US" sz="3200" b="1" dirty="0">
                  <a:solidFill>
                    <a:srgbClr val="000000"/>
                  </a:solidFill>
                  <a:latin typeface="Times New Roman" pitchFamily="18" charset="0"/>
                  <a:ea typeface="Tahoma" pitchFamily="34" charset="0"/>
                  <a:cs typeface="Times New Roman" pitchFamily="18" charset="0"/>
                </a:rPr>
                <a:t>, </a:t>
              </a:r>
              <a:r>
                <a:rPr lang="en-US" sz="3200" b="1" dirty="0" err="1">
                  <a:solidFill>
                    <a:srgbClr val="000000"/>
                  </a:solidFill>
                  <a:latin typeface="Times New Roman" pitchFamily="18" charset="0"/>
                  <a:ea typeface="Tahoma" pitchFamily="34" charset="0"/>
                  <a:cs typeface="Times New Roman" pitchFamily="18" charset="0"/>
                </a:rPr>
                <a:t>thông</a:t>
              </a:r>
              <a:r>
                <a:rPr lang="en-US" sz="3200" b="1" dirty="0">
                  <a:solidFill>
                    <a:srgbClr val="000000"/>
                  </a:solidFill>
                  <a:latin typeface="Times New Roman" pitchFamily="18" charset="0"/>
                  <a:ea typeface="Tahoma" pitchFamily="34" charset="0"/>
                  <a:cs typeface="Times New Roman" pitchFamily="18" charset="0"/>
                </a:rPr>
                <a:t> qua </a:t>
              </a:r>
              <a:r>
                <a:rPr lang="en-US" sz="3200" b="1" dirty="0" err="1">
                  <a:solidFill>
                    <a:srgbClr val="000000"/>
                  </a:solidFill>
                  <a:latin typeface="Times New Roman" pitchFamily="18" charset="0"/>
                  <a:ea typeface="Tahoma" pitchFamily="34" charset="0"/>
                  <a:cs typeface="Times New Roman" pitchFamily="18" charset="0"/>
                </a:rPr>
                <a:t>nhận</a:t>
              </a:r>
              <a:r>
                <a:rPr lang="en-US" sz="3200" b="1" dirty="0">
                  <a:solidFill>
                    <a:srgbClr val="000000"/>
                  </a:solidFill>
                  <a:latin typeface="Times New Roman" pitchFamily="18" charset="0"/>
                  <a:ea typeface="Tahoma" pitchFamily="34" charset="0"/>
                  <a:cs typeface="Times New Roman" pitchFamily="18" charset="0"/>
                </a:rPr>
                <a:t> </a:t>
              </a:r>
              <a:r>
                <a:rPr lang="en-US" sz="3200" b="1" dirty="0" err="1">
                  <a:solidFill>
                    <a:srgbClr val="000000"/>
                  </a:solidFill>
                  <a:latin typeface="Times New Roman" pitchFamily="18" charset="0"/>
                  <a:ea typeface="Tahoma" pitchFamily="34" charset="0"/>
                  <a:cs typeface="Times New Roman" pitchFamily="18" charset="0"/>
                </a:rPr>
                <a:t>thức</a:t>
              </a:r>
              <a:r>
                <a:rPr lang="en-US" sz="3200" b="1" dirty="0">
                  <a:solidFill>
                    <a:srgbClr val="000000"/>
                  </a:solidFill>
                  <a:latin typeface="Times New Roman" pitchFamily="18" charset="0"/>
                  <a:ea typeface="Tahoma" pitchFamily="34" charset="0"/>
                  <a:cs typeface="Times New Roman" pitchFamily="18" charset="0"/>
                </a:rPr>
                <a:t> </a:t>
              </a:r>
              <a:r>
                <a:rPr lang="en-US" sz="3200" b="1" dirty="0" err="1">
                  <a:solidFill>
                    <a:srgbClr val="000000"/>
                  </a:solidFill>
                  <a:latin typeface="Times New Roman" pitchFamily="18" charset="0"/>
                  <a:ea typeface="Tahoma" pitchFamily="34" charset="0"/>
                  <a:cs typeface="Times New Roman" pitchFamily="18" charset="0"/>
                </a:rPr>
                <a:t>mới</a:t>
              </a:r>
              <a:r>
                <a:rPr lang="en-US" sz="3200" b="1" dirty="0">
                  <a:solidFill>
                    <a:srgbClr val="000000"/>
                  </a:solidFill>
                  <a:latin typeface="Times New Roman" pitchFamily="18" charset="0"/>
                  <a:ea typeface="Tahoma" pitchFamily="34" charset="0"/>
                  <a:cs typeface="Times New Roman" pitchFamily="18" charset="0"/>
                </a:rPr>
                <a:t> </a:t>
              </a:r>
              <a:r>
                <a:rPr lang="en-US" sz="3200" b="1" dirty="0" err="1">
                  <a:solidFill>
                    <a:srgbClr val="000000"/>
                  </a:solidFill>
                  <a:latin typeface="Times New Roman" pitchFamily="18" charset="0"/>
                  <a:ea typeface="Tahoma" pitchFamily="34" charset="0"/>
                  <a:cs typeface="Times New Roman" pitchFamily="18" charset="0"/>
                </a:rPr>
                <a:t>có</a:t>
              </a:r>
              <a:r>
                <a:rPr lang="en-US" sz="3200" b="1" dirty="0">
                  <a:solidFill>
                    <a:srgbClr val="000000"/>
                  </a:solidFill>
                  <a:latin typeface="Times New Roman" pitchFamily="18" charset="0"/>
                  <a:ea typeface="Tahoma" pitchFamily="34" charset="0"/>
                  <a:cs typeface="Times New Roman" pitchFamily="18" charset="0"/>
                </a:rPr>
                <a:t> </a:t>
              </a:r>
              <a:r>
                <a:rPr lang="en-US" sz="3200" b="1" dirty="0" err="1">
                  <a:solidFill>
                    <a:srgbClr val="000000"/>
                  </a:solidFill>
                  <a:latin typeface="Times New Roman" pitchFamily="18" charset="0"/>
                  <a:ea typeface="Tahoma" pitchFamily="34" charset="0"/>
                  <a:cs typeface="Times New Roman" pitchFamily="18" charset="0"/>
                </a:rPr>
                <a:t>thể</a:t>
              </a:r>
              <a:r>
                <a:rPr lang="en-US" sz="3200" b="1" dirty="0">
                  <a:solidFill>
                    <a:srgbClr val="000000"/>
                  </a:solidFill>
                  <a:latin typeface="Times New Roman" pitchFamily="18" charset="0"/>
                  <a:ea typeface="Tahoma" pitchFamily="34" charset="0"/>
                  <a:cs typeface="Times New Roman" pitchFamily="18" charset="0"/>
                </a:rPr>
                <a:t> </a:t>
              </a:r>
              <a:r>
                <a:rPr lang="en-US" sz="3200" b="1" dirty="0" err="1">
                  <a:solidFill>
                    <a:srgbClr val="000000"/>
                  </a:solidFill>
                  <a:latin typeface="Times New Roman" pitchFamily="18" charset="0"/>
                  <a:ea typeface="Tahoma" pitchFamily="34" charset="0"/>
                  <a:cs typeface="Times New Roman" pitchFamily="18" charset="0"/>
                </a:rPr>
                <a:t>nhận</a:t>
              </a:r>
              <a:r>
                <a:rPr lang="en-US" sz="3200" b="1" dirty="0">
                  <a:solidFill>
                    <a:srgbClr val="000000"/>
                  </a:solidFill>
                  <a:latin typeface="Times New Roman" pitchFamily="18" charset="0"/>
                  <a:ea typeface="Tahoma" pitchFamily="34" charset="0"/>
                  <a:cs typeface="Times New Roman" pitchFamily="18" charset="0"/>
                </a:rPr>
                <a:t> </a:t>
              </a:r>
              <a:r>
                <a:rPr lang="en-US" sz="3200" b="1" dirty="0" err="1">
                  <a:solidFill>
                    <a:srgbClr val="000000"/>
                  </a:solidFill>
                  <a:latin typeface="Times New Roman" pitchFamily="18" charset="0"/>
                  <a:ea typeface="Tahoma" pitchFamily="34" charset="0"/>
                  <a:cs typeface="Times New Roman" pitchFamily="18" charset="0"/>
                </a:rPr>
                <a:t>thức</a:t>
              </a:r>
              <a:r>
                <a:rPr lang="en-US" sz="3200" b="1" dirty="0">
                  <a:solidFill>
                    <a:srgbClr val="000000"/>
                  </a:solidFill>
                  <a:latin typeface="Times New Roman" pitchFamily="18" charset="0"/>
                  <a:ea typeface="Tahoma" pitchFamily="34" charset="0"/>
                  <a:cs typeface="Times New Roman" pitchFamily="18" charset="0"/>
                </a:rPr>
                <a:t> </a:t>
              </a:r>
              <a:r>
                <a:rPr lang="en-US" sz="3200" b="1" dirty="0" err="1">
                  <a:solidFill>
                    <a:srgbClr val="000000"/>
                  </a:solidFill>
                  <a:latin typeface="Times New Roman" pitchFamily="18" charset="0"/>
                  <a:ea typeface="Tahoma" pitchFamily="34" charset="0"/>
                  <a:cs typeface="Times New Roman" pitchFamily="18" charset="0"/>
                </a:rPr>
                <a:t>được</a:t>
              </a:r>
              <a:endParaRPr lang="en-US" sz="3200" b="1" dirty="0">
                <a:solidFill>
                  <a:srgbClr val="000000"/>
                </a:solidFill>
              </a:endParaRPr>
            </a:p>
          </p:txBody>
        </p:sp>
        <p:sp>
          <p:nvSpPr>
            <p:cNvPr id="13" name="Straight Connector 12"/>
            <p:cNvSpPr/>
            <p:nvPr/>
          </p:nvSpPr>
          <p:spPr bwMode="auto">
            <a:xfrm>
              <a:off x="984762" y="4047592"/>
              <a:ext cx="7391570" cy="0"/>
            </a:xfrm>
            <a:prstGeom prst="line">
              <a:avLst/>
            </a:prstGeom>
            <a:ln>
              <a:solidFill>
                <a:schemeClr val="accent6">
                  <a:lumMod val="60000"/>
                  <a:lumOff val="40000"/>
                </a:schemeClr>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SG"/>
            </a:p>
          </p:txBody>
        </p:sp>
      </p:grpSp>
      <p:sp>
        <p:nvSpPr>
          <p:cNvPr id="15" name="Straight Connector 14"/>
          <p:cNvSpPr/>
          <p:nvPr/>
        </p:nvSpPr>
        <p:spPr bwMode="auto">
          <a:xfrm>
            <a:off x="1113637" y="5879358"/>
            <a:ext cx="7066464" cy="0"/>
          </a:xfrm>
          <a:prstGeom prst="line">
            <a:avLst/>
          </a:prstGeom>
          <a:ln>
            <a:solidFill>
              <a:schemeClr val="accent6">
                <a:lumMod val="60000"/>
                <a:lumOff val="40000"/>
              </a:schemeClr>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SG"/>
          </a:p>
        </p:txBody>
      </p:sp>
    </p:spTree>
    <p:extLst>
      <p:ext uri="{BB962C8B-B14F-4D97-AF65-F5344CB8AC3E}">
        <p14:creationId xmlns:p14="http://schemas.microsoft.com/office/powerpoint/2010/main" val="634504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4785" y="160734"/>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2" name="Title 1"/>
          <p:cNvSpPr>
            <a:spLocks noGrp="1" noChangeArrowheads="1"/>
          </p:cNvSpPr>
          <p:nvPr>
            <p:ph type="title"/>
          </p:nvPr>
        </p:nvSpPr>
        <p:spPr>
          <a:xfrm>
            <a:off x="323528" y="711672"/>
            <a:ext cx="8229600" cy="563562"/>
          </a:xfrm>
        </p:spPr>
        <p:txBody>
          <a:bodyPr/>
          <a:lstStyle/>
          <a:p>
            <a:pPr algn="ctr"/>
            <a:r>
              <a:rPr lang="en-US" altLang="en-US" sz="2800" i="0" dirty="0">
                <a:solidFill>
                  <a:srgbClr val="FF0000"/>
                </a:solidFill>
                <a:latin typeface="Times New Roman" panose="02020603050405020304" pitchFamily="18" charset="0"/>
                <a:cs typeface="Times New Roman" panose="02020603050405020304" pitchFamily="18" charset="0"/>
              </a:rPr>
              <a:t>1. </a:t>
            </a:r>
            <a:r>
              <a:rPr lang="en-US" sz="2800" i="0" dirty="0" err="1">
                <a:solidFill>
                  <a:srgbClr val="FF0000"/>
                </a:solidFill>
              </a:rPr>
              <a:t>Khái</a:t>
            </a:r>
            <a:r>
              <a:rPr lang="en-US" sz="2800" i="0" dirty="0">
                <a:solidFill>
                  <a:srgbClr val="FF0000"/>
                </a:solidFill>
              </a:rPr>
              <a:t> </a:t>
            </a:r>
            <a:r>
              <a:rPr lang="en-US" sz="2800" i="0" dirty="0" err="1">
                <a:solidFill>
                  <a:srgbClr val="FF0000"/>
                </a:solidFill>
              </a:rPr>
              <a:t>niệm</a:t>
            </a:r>
            <a:r>
              <a:rPr lang="en-US" sz="2800" i="0" dirty="0">
                <a:solidFill>
                  <a:srgbClr val="FF0000"/>
                </a:solidFill>
              </a:rPr>
              <a:t> </a:t>
            </a:r>
            <a:r>
              <a:rPr lang="en-US" sz="2800" i="0" dirty="0" err="1">
                <a:solidFill>
                  <a:srgbClr val="FF0000"/>
                </a:solidFill>
              </a:rPr>
              <a:t>bản</a:t>
            </a:r>
            <a:r>
              <a:rPr lang="en-US" sz="2800" i="0" dirty="0">
                <a:solidFill>
                  <a:srgbClr val="FF0000"/>
                </a:solidFill>
              </a:rPr>
              <a:t> </a:t>
            </a:r>
            <a:r>
              <a:rPr lang="en-US" sz="2800" i="0" dirty="0" err="1">
                <a:solidFill>
                  <a:srgbClr val="FF0000"/>
                </a:solidFill>
              </a:rPr>
              <a:t>thể</a:t>
            </a:r>
            <a:r>
              <a:rPr lang="en-US" sz="2800" i="0" dirty="0">
                <a:solidFill>
                  <a:srgbClr val="FF0000"/>
                </a:solidFill>
              </a:rPr>
              <a:t> </a:t>
            </a:r>
            <a:r>
              <a:rPr lang="en-US" sz="2800" i="0" dirty="0" err="1">
                <a:solidFill>
                  <a:srgbClr val="FF0000"/>
                </a:solidFill>
              </a:rPr>
              <a:t>luận</a:t>
            </a:r>
            <a:r>
              <a:rPr lang="en-US" sz="2800" i="0" dirty="0">
                <a:solidFill>
                  <a:srgbClr val="FF0000"/>
                </a:solidFill>
              </a:rPr>
              <a:t> </a:t>
            </a:r>
            <a:r>
              <a:rPr lang="en-US" sz="2800" i="0" dirty="0" err="1">
                <a:solidFill>
                  <a:srgbClr val="FF0000"/>
                </a:solidFill>
              </a:rPr>
              <a:t>và</a:t>
            </a:r>
            <a:r>
              <a:rPr lang="en-US" sz="2800" i="0" dirty="0">
                <a:solidFill>
                  <a:srgbClr val="FF0000"/>
                </a:solidFill>
              </a:rPr>
              <a:t> </a:t>
            </a:r>
            <a:r>
              <a:rPr lang="en-US" sz="2800" i="0" dirty="0" err="1">
                <a:solidFill>
                  <a:srgbClr val="FF0000"/>
                </a:solidFill>
              </a:rPr>
              <a:t>nội</a:t>
            </a:r>
            <a:r>
              <a:rPr lang="en-US" sz="2800" i="0" dirty="0">
                <a:solidFill>
                  <a:srgbClr val="FF0000"/>
                </a:solidFill>
              </a:rPr>
              <a:t> dung </a:t>
            </a:r>
            <a:r>
              <a:rPr lang="en-US" sz="2800" i="0" dirty="0" err="1">
                <a:solidFill>
                  <a:srgbClr val="FF0000"/>
                </a:solidFill>
              </a:rPr>
              <a:t>bản</a:t>
            </a:r>
            <a:r>
              <a:rPr lang="en-US" sz="2800" i="0" dirty="0">
                <a:solidFill>
                  <a:srgbClr val="FF0000"/>
                </a:solidFill>
              </a:rPr>
              <a:t> </a:t>
            </a:r>
            <a:r>
              <a:rPr lang="en-US" sz="2800" i="0" dirty="0" err="1">
                <a:solidFill>
                  <a:srgbClr val="FF0000"/>
                </a:solidFill>
              </a:rPr>
              <a:t>thể</a:t>
            </a:r>
            <a:r>
              <a:rPr lang="en-US" sz="2800" i="0" dirty="0">
                <a:solidFill>
                  <a:srgbClr val="FF0000"/>
                </a:solidFill>
              </a:rPr>
              <a:t> </a:t>
            </a:r>
            <a:r>
              <a:rPr lang="en-US" sz="2800" i="0" dirty="0" err="1">
                <a:solidFill>
                  <a:srgbClr val="FF0000"/>
                </a:solidFill>
              </a:rPr>
              <a:t>luận</a:t>
            </a:r>
            <a:r>
              <a:rPr lang="en-US" sz="2800" i="0" dirty="0">
                <a:solidFill>
                  <a:srgbClr val="FF0000"/>
                </a:solidFill>
              </a:rPr>
              <a:t> </a:t>
            </a:r>
            <a:r>
              <a:rPr lang="en-US" sz="2800" i="0" dirty="0" err="1">
                <a:solidFill>
                  <a:srgbClr val="FF0000"/>
                </a:solidFill>
              </a:rPr>
              <a:t>trong</a:t>
            </a:r>
            <a:r>
              <a:rPr lang="en-US" sz="2800" i="0" dirty="0">
                <a:solidFill>
                  <a:srgbClr val="FF0000"/>
                </a:solidFill>
              </a:rPr>
              <a:t> </a:t>
            </a:r>
            <a:r>
              <a:rPr lang="en-US" sz="2800" i="0" dirty="0" err="1">
                <a:solidFill>
                  <a:srgbClr val="FF0000"/>
                </a:solidFill>
              </a:rPr>
              <a:t>lịch</a:t>
            </a:r>
            <a:r>
              <a:rPr lang="en-US" sz="2800" i="0" dirty="0">
                <a:solidFill>
                  <a:srgbClr val="FF0000"/>
                </a:solidFill>
              </a:rPr>
              <a:t> </a:t>
            </a:r>
            <a:r>
              <a:rPr lang="en-US" sz="2800" i="0" dirty="0" err="1">
                <a:solidFill>
                  <a:srgbClr val="FF0000"/>
                </a:solidFill>
              </a:rPr>
              <a:t>sử</a:t>
            </a:r>
            <a:r>
              <a:rPr lang="en-US" sz="2800" i="0" dirty="0">
                <a:solidFill>
                  <a:srgbClr val="FF0000"/>
                </a:solidFill>
              </a:rPr>
              <a:t> </a:t>
            </a:r>
            <a:r>
              <a:rPr lang="en-US" sz="2800" i="0" dirty="0" err="1">
                <a:solidFill>
                  <a:srgbClr val="FF0000"/>
                </a:solidFill>
              </a:rPr>
              <a:t>triết</a:t>
            </a:r>
            <a:r>
              <a:rPr lang="en-US" sz="2800" i="0" dirty="0">
                <a:solidFill>
                  <a:srgbClr val="FF0000"/>
                </a:solidFill>
              </a:rPr>
              <a:t> </a:t>
            </a:r>
            <a:r>
              <a:rPr lang="en-US" sz="2800" i="0" dirty="0" err="1">
                <a:solidFill>
                  <a:srgbClr val="FF0000"/>
                </a:solidFill>
              </a:rPr>
              <a:t>học</a:t>
            </a:r>
            <a:r>
              <a:rPr lang="en-US" sz="2800" i="0" dirty="0">
                <a:solidFill>
                  <a:srgbClr val="FF0000"/>
                </a:solidFill>
              </a:rPr>
              <a:t> </a:t>
            </a:r>
            <a:endParaRPr lang="en-US" altLang="en-US" sz="2800" i="0" dirty="0">
              <a:solidFill>
                <a:srgbClr val="FF0000"/>
              </a:solidFill>
              <a:latin typeface="Times New Roman" panose="02020603050405020304" pitchFamily="18" charset="0"/>
              <a:cs typeface="Times New Roman" panose="02020603050405020304" pitchFamily="18" charset="0"/>
            </a:endParaRPr>
          </a:p>
        </p:txBody>
      </p:sp>
      <p:grpSp>
        <p:nvGrpSpPr>
          <p:cNvPr id="20484" name="Group 5"/>
          <p:cNvGrpSpPr>
            <a:grpSpLocks/>
          </p:cNvGrpSpPr>
          <p:nvPr/>
        </p:nvGrpSpPr>
        <p:grpSpPr bwMode="auto">
          <a:xfrm>
            <a:off x="705714" y="1920627"/>
            <a:ext cx="7474387" cy="1185863"/>
            <a:chOff x="807656" y="3183298"/>
            <a:chExt cx="7777163" cy="1581150"/>
          </a:xfrm>
        </p:grpSpPr>
        <p:sp>
          <p:nvSpPr>
            <p:cNvPr id="10" name="Freeform: Shape 11"/>
            <p:cNvSpPr/>
            <p:nvPr/>
          </p:nvSpPr>
          <p:spPr bwMode="auto">
            <a:xfrm>
              <a:off x="807656" y="3183298"/>
              <a:ext cx="7777163" cy="1581150"/>
            </a:xfrm>
            <a:custGeom>
              <a:avLst/>
              <a:gdLst>
                <a:gd name="connsiteX0" fmla="*/ 0 w 9360145"/>
                <a:gd name="connsiteY0" fmla="*/ 0 h 2022371"/>
                <a:gd name="connsiteX1" fmla="*/ 9360145 w 9360145"/>
                <a:gd name="connsiteY1" fmla="*/ 0 h 2022371"/>
                <a:gd name="connsiteX2" fmla="*/ 9360145 w 9360145"/>
                <a:gd name="connsiteY2" fmla="*/ 2022371 h 2022371"/>
                <a:gd name="connsiteX3" fmla="*/ 0 w 9360145"/>
                <a:gd name="connsiteY3" fmla="*/ 2022371 h 2022371"/>
                <a:gd name="connsiteX4" fmla="*/ 0 w 9360145"/>
                <a:gd name="connsiteY4" fmla="*/ 0 h 2022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0145" h="2022371">
                  <a:moveTo>
                    <a:pt x="0" y="0"/>
                  </a:moveTo>
                  <a:lnTo>
                    <a:pt x="9360145" y="0"/>
                  </a:lnTo>
                  <a:lnTo>
                    <a:pt x="9360145" y="2022371"/>
                  </a:lnTo>
                  <a:lnTo>
                    <a:pt x="0" y="20223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14300" tIns="114300" rIns="114300" bIns="114300" spcCol="1270"/>
            <a:lstStyle/>
            <a:p>
              <a:pPr defTabSz="1333500" eaLnBrk="1" fontAlgn="auto" hangingPunct="1">
                <a:lnSpc>
                  <a:spcPct val="90000"/>
                </a:lnSpc>
                <a:spcAft>
                  <a:spcPct val="35000"/>
                </a:spcAft>
                <a:defRPr/>
              </a:pPr>
              <a:r>
                <a:rPr lang="en-US" sz="3200" b="1" dirty="0">
                  <a:solidFill>
                    <a:srgbClr val="000000"/>
                  </a:solidFill>
                  <a:latin typeface="Times New Roman" pitchFamily="18" charset="0"/>
                  <a:ea typeface="Tahoma" pitchFamily="34" charset="0"/>
                  <a:cs typeface="Times New Roman" pitchFamily="18" charset="0"/>
                </a:rPr>
                <a:t>b. </a:t>
              </a:r>
              <a:r>
                <a:rPr lang="en-US" sz="3200" i="1" dirty="0" err="1">
                  <a:solidFill>
                    <a:srgbClr val="1F5281">
                      <a:hueOff val="0"/>
                      <a:satOff val="0"/>
                      <a:lumOff val="0"/>
                      <a:alphaOff val="0"/>
                    </a:srgbClr>
                  </a:solidFill>
                </a:rPr>
                <a:t>Một</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số</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nội</a:t>
              </a:r>
              <a:r>
                <a:rPr lang="en-US" sz="3200" i="1" dirty="0">
                  <a:solidFill>
                    <a:srgbClr val="1F5281">
                      <a:hueOff val="0"/>
                      <a:satOff val="0"/>
                      <a:lumOff val="0"/>
                      <a:alphaOff val="0"/>
                    </a:srgbClr>
                  </a:solidFill>
                </a:rPr>
                <a:t> dung </a:t>
              </a:r>
              <a:r>
                <a:rPr lang="en-US" sz="3200" i="1" dirty="0" err="1">
                  <a:solidFill>
                    <a:srgbClr val="1F5281">
                      <a:hueOff val="0"/>
                      <a:satOff val="0"/>
                      <a:lumOff val="0"/>
                      <a:alphaOff val="0"/>
                    </a:srgbClr>
                  </a:solidFill>
                </a:rPr>
                <a:t>cơ</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bản</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của</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bản</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thể</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luận</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trong</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triết</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học</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phương</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Đông</a:t>
              </a:r>
              <a:r>
                <a:rPr lang="en-US" sz="3200" i="1" dirty="0">
                  <a:solidFill>
                    <a:srgbClr val="1F5281">
                      <a:hueOff val="0"/>
                      <a:satOff val="0"/>
                      <a:lumOff val="0"/>
                      <a:alphaOff val="0"/>
                    </a:srgbClr>
                  </a:solidFill>
                </a:rPr>
                <a:t> </a:t>
              </a:r>
            </a:p>
            <a:p>
              <a:pPr algn="just" defTabSz="1333500" eaLnBrk="1" fontAlgn="auto" hangingPunct="1">
                <a:lnSpc>
                  <a:spcPct val="90000"/>
                </a:lnSpc>
                <a:spcAft>
                  <a:spcPct val="35000"/>
                </a:spcAft>
                <a:defRPr/>
              </a:pPr>
              <a:r>
                <a:rPr lang="en-US" sz="3200" b="1" i="1" dirty="0" err="1">
                  <a:solidFill>
                    <a:srgbClr val="1F5281">
                      <a:hueOff val="0"/>
                      <a:satOff val="0"/>
                      <a:lumOff val="0"/>
                      <a:alphaOff val="0"/>
                    </a:srgbClr>
                  </a:solidFill>
                </a:rPr>
                <a:t>Phật</a:t>
              </a:r>
              <a:r>
                <a:rPr lang="en-US" sz="3200" b="1" i="1" dirty="0">
                  <a:solidFill>
                    <a:srgbClr val="1F5281">
                      <a:hueOff val="0"/>
                      <a:satOff val="0"/>
                      <a:lumOff val="0"/>
                      <a:alphaOff val="0"/>
                    </a:srgbClr>
                  </a:solidFill>
                </a:rPr>
                <a:t> </a:t>
              </a:r>
              <a:r>
                <a:rPr lang="en-US" sz="3200" b="1" i="1" dirty="0" err="1">
                  <a:solidFill>
                    <a:srgbClr val="1F5281">
                      <a:hueOff val="0"/>
                      <a:satOff val="0"/>
                      <a:lumOff val="0"/>
                      <a:alphaOff val="0"/>
                    </a:srgbClr>
                  </a:solidFill>
                </a:rPr>
                <a:t>giáo</a:t>
              </a:r>
              <a:r>
                <a:rPr lang="en-US" sz="3200" b="1" i="1" dirty="0">
                  <a:solidFill>
                    <a:srgbClr val="1F5281">
                      <a:hueOff val="0"/>
                      <a:satOff val="0"/>
                      <a:lumOff val="0"/>
                      <a:alphaOff val="0"/>
                    </a:srgbClr>
                  </a:solidFill>
                </a:rPr>
                <a:t> </a:t>
              </a:r>
              <a:r>
                <a:rPr lang="en-US" sz="3200" b="1" i="1" dirty="0" err="1">
                  <a:solidFill>
                    <a:srgbClr val="1F5281">
                      <a:hueOff val="0"/>
                      <a:satOff val="0"/>
                      <a:lumOff val="0"/>
                      <a:alphaOff val="0"/>
                    </a:srgbClr>
                  </a:solidFill>
                </a:rPr>
                <a:t>Ấn</a:t>
              </a:r>
              <a:r>
                <a:rPr lang="en-US" sz="3200" b="1" i="1" dirty="0">
                  <a:solidFill>
                    <a:srgbClr val="1F5281">
                      <a:hueOff val="0"/>
                      <a:satOff val="0"/>
                      <a:lumOff val="0"/>
                      <a:alphaOff val="0"/>
                    </a:srgbClr>
                  </a:solidFill>
                </a:rPr>
                <a:t> </a:t>
              </a:r>
              <a:r>
                <a:rPr lang="en-US" sz="3200" b="1" i="1" dirty="0" err="1">
                  <a:solidFill>
                    <a:srgbClr val="1F5281">
                      <a:hueOff val="0"/>
                      <a:satOff val="0"/>
                      <a:lumOff val="0"/>
                      <a:alphaOff val="0"/>
                    </a:srgbClr>
                  </a:solidFill>
                </a:rPr>
                <a:t>Độ</a:t>
              </a:r>
              <a:r>
                <a:rPr lang="en-US" sz="3200" b="1" i="1" dirty="0">
                  <a:solidFill>
                    <a:srgbClr val="1F5281">
                      <a:hueOff val="0"/>
                      <a:satOff val="0"/>
                      <a:lumOff val="0"/>
                      <a:alphaOff val="0"/>
                    </a:srgbClr>
                  </a:solidFill>
                </a:rPr>
                <a:t>: “</a:t>
              </a:r>
              <a:r>
                <a:rPr lang="en-US" sz="3200" b="1" i="1" dirty="0" err="1">
                  <a:solidFill>
                    <a:srgbClr val="1F5281">
                      <a:hueOff val="0"/>
                      <a:satOff val="0"/>
                      <a:lumOff val="0"/>
                      <a:alphaOff val="0"/>
                    </a:srgbClr>
                  </a:solidFill>
                </a:rPr>
                <a:t>thực</a:t>
              </a:r>
              <a:r>
                <a:rPr lang="en-US" sz="3200" b="1" i="1" dirty="0">
                  <a:solidFill>
                    <a:srgbClr val="1F5281">
                      <a:hueOff val="0"/>
                      <a:satOff val="0"/>
                      <a:lumOff val="0"/>
                      <a:alphaOff val="0"/>
                    </a:srgbClr>
                  </a:solidFill>
                </a:rPr>
                <a:t> </a:t>
              </a:r>
              <a:r>
                <a:rPr lang="en-US" sz="3200" b="1" i="1" dirty="0" err="1">
                  <a:solidFill>
                    <a:srgbClr val="1F5281">
                      <a:hueOff val="0"/>
                      <a:satOff val="0"/>
                      <a:lumOff val="0"/>
                      <a:alphaOff val="0"/>
                    </a:srgbClr>
                  </a:solidFill>
                </a:rPr>
                <a:t>hữu</a:t>
              </a:r>
              <a:r>
                <a:rPr lang="en-US" sz="3200" b="1" i="1" dirty="0">
                  <a:solidFill>
                    <a:srgbClr val="1F5281">
                      <a:hueOff val="0"/>
                      <a:satOff val="0"/>
                      <a:lumOff val="0"/>
                      <a:alphaOff val="0"/>
                    </a:srgbClr>
                  </a:solidFill>
                </a:rPr>
                <a:t>”, </a:t>
              </a:r>
              <a:r>
                <a:rPr lang="en-US" sz="3200" b="1" i="1" dirty="0" err="1">
                  <a:solidFill>
                    <a:srgbClr val="1F5281">
                      <a:hueOff val="0"/>
                      <a:satOff val="0"/>
                      <a:lumOff val="0"/>
                      <a:alphaOff val="0"/>
                    </a:srgbClr>
                  </a:solidFill>
                </a:rPr>
                <a:t>t”ính</a:t>
              </a:r>
              <a:r>
                <a:rPr lang="en-US" sz="3200" b="1" i="1" dirty="0">
                  <a:solidFill>
                    <a:srgbClr val="1F5281">
                      <a:hueOff val="0"/>
                      <a:satOff val="0"/>
                      <a:lumOff val="0"/>
                      <a:alphaOff val="0"/>
                    </a:srgbClr>
                  </a:solidFill>
                </a:rPr>
                <a:t> </a:t>
              </a:r>
              <a:r>
                <a:rPr lang="en-US" sz="3200" b="1" i="1" dirty="0" err="1">
                  <a:solidFill>
                    <a:srgbClr val="1F5281">
                      <a:hueOff val="0"/>
                      <a:satOff val="0"/>
                      <a:lumOff val="0"/>
                      <a:alphaOff val="0"/>
                    </a:srgbClr>
                  </a:solidFill>
                </a:rPr>
                <a:t>không</a:t>
              </a:r>
              <a:r>
                <a:rPr lang="en-US" sz="3200" b="1" i="1" dirty="0">
                  <a:solidFill>
                    <a:srgbClr val="1F5281">
                      <a:hueOff val="0"/>
                      <a:satOff val="0"/>
                      <a:lumOff val="0"/>
                      <a:alphaOff val="0"/>
                    </a:srgbClr>
                  </a:solidFill>
                </a:rPr>
                <a:t>”, “</a:t>
              </a:r>
              <a:r>
                <a:rPr lang="en-US" sz="3200" b="1" i="1" dirty="0" err="1">
                  <a:solidFill>
                    <a:srgbClr val="1F5281">
                      <a:hueOff val="0"/>
                      <a:satOff val="0"/>
                      <a:lumOff val="0"/>
                      <a:alphaOff val="0"/>
                    </a:srgbClr>
                  </a:solidFill>
                </a:rPr>
                <a:t>tâm</a:t>
              </a:r>
              <a:r>
                <a:rPr lang="en-US" sz="3200" b="1" i="1" dirty="0">
                  <a:solidFill>
                    <a:srgbClr val="1F5281">
                      <a:hueOff val="0"/>
                      <a:satOff val="0"/>
                      <a:lumOff val="0"/>
                      <a:alphaOff val="0"/>
                    </a:srgbClr>
                  </a:solidFill>
                </a:rPr>
                <a:t> </a:t>
              </a:r>
              <a:r>
                <a:rPr lang="en-US" sz="3200" b="1" i="1" dirty="0" err="1">
                  <a:solidFill>
                    <a:srgbClr val="1F5281">
                      <a:hueOff val="0"/>
                      <a:satOff val="0"/>
                      <a:lumOff val="0"/>
                      <a:alphaOff val="0"/>
                    </a:srgbClr>
                  </a:solidFill>
                </a:rPr>
                <a:t>thức</a:t>
              </a:r>
              <a:r>
                <a:rPr lang="en-US" sz="3200" b="1" i="1" dirty="0">
                  <a:solidFill>
                    <a:srgbClr val="1F5281">
                      <a:hueOff val="0"/>
                      <a:satOff val="0"/>
                      <a:lumOff val="0"/>
                      <a:alphaOff val="0"/>
                    </a:srgbClr>
                  </a:solidFill>
                </a:rPr>
                <a:t>”</a:t>
              </a:r>
            </a:p>
            <a:p>
              <a:pPr algn="just" defTabSz="1333500" eaLnBrk="1" fontAlgn="auto" hangingPunct="1">
                <a:lnSpc>
                  <a:spcPct val="90000"/>
                </a:lnSpc>
                <a:spcAft>
                  <a:spcPct val="35000"/>
                </a:spcAft>
                <a:defRPr/>
              </a:pPr>
              <a:r>
                <a:rPr lang="en-US" sz="3200" b="1" i="1" dirty="0" err="1">
                  <a:solidFill>
                    <a:srgbClr val="1F5281">
                      <a:hueOff val="0"/>
                      <a:satOff val="0"/>
                      <a:lumOff val="0"/>
                      <a:alphaOff val="0"/>
                    </a:srgbClr>
                  </a:solidFill>
                </a:rPr>
                <a:t>Kinh</a:t>
              </a:r>
              <a:r>
                <a:rPr lang="en-US" sz="3200" b="1" i="1" dirty="0">
                  <a:solidFill>
                    <a:srgbClr val="1F5281">
                      <a:hueOff val="0"/>
                      <a:satOff val="0"/>
                      <a:lumOff val="0"/>
                      <a:alphaOff val="0"/>
                    </a:srgbClr>
                  </a:solidFill>
                </a:rPr>
                <a:t> </a:t>
              </a:r>
              <a:r>
                <a:rPr lang="en-US" sz="3200" b="1" i="1" dirty="0" err="1">
                  <a:solidFill>
                    <a:srgbClr val="1F5281">
                      <a:hueOff val="0"/>
                      <a:satOff val="0"/>
                      <a:lumOff val="0"/>
                      <a:alphaOff val="0"/>
                    </a:srgbClr>
                  </a:solidFill>
                </a:rPr>
                <a:t>Dịch</a:t>
              </a:r>
              <a:r>
                <a:rPr lang="en-US" sz="3200" b="1" i="1" dirty="0">
                  <a:solidFill>
                    <a:srgbClr val="1F5281">
                      <a:hueOff val="0"/>
                      <a:satOff val="0"/>
                      <a:lumOff val="0"/>
                      <a:alphaOff val="0"/>
                    </a:srgbClr>
                  </a:solidFill>
                </a:rPr>
                <a:t>: </a:t>
              </a:r>
              <a:r>
                <a:rPr lang="en-US" sz="3200" b="1" i="1" dirty="0" err="1">
                  <a:solidFill>
                    <a:srgbClr val="1F5281">
                      <a:hueOff val="0"/>
                      <a:satOff val="0"/>
                      <a:lumOff val="0"/>
                      <a:alphaOff val="0"/>
                    </a:srgbClr>
                  </a:solidFill>
                </a:rPr>
                <a:t>Thái</a:t>
              </a:r>
              <a:r>
                <a:rPr lang="en-US" sz="3200" b="1" i="1" dirty="0">
                  <a:solidFill>
                    <a:srgbClr val="1F5281">
                      <a:hueOff val="0"/>
                      <a:satOff val="0"/>
                      <a:lumOff val="0"/>
                      <a:alphaOff val="0"/>
                    </a:srgbClr>
                  </a:solidFill>
                </a:rPr>
                <a:t> </a:t>
              </a:r>
              <a:r>
                <a:rPr lang="en-US" sz="3200" b="1" i="1" dirty="0" err="1">
                  <a:solidFill>
                    <a:srgbClr val="1F5281">
                      <a:hueOff val="0"/>
                      <a:satOff val="0"/>
                      <a:lumOff val="0"/>
                      <a:alphaOff val="0"/>
                    </a:srgbClr>
                  </a:solidFill>
                </a:rPr>
                <a:t>cực</a:t>
              </a:r>
              <a:endParaRPr lang="en-US" sz="3200" b="1" dirty="0">
                <a:solidFill>
                  <a:srgbClr val="000000"/>
                </a:solidFill>
              </a:endParaRPr>
            </a:p>
          </p:txBody>
        </p:sp>
        <p:sp>
          <p:nvSpPr>
            <p:cNvPr id="13" name="Straight Connector 12"/>
            <p:cNvSpPr/>
            <p:nvPr/>
          </p:nvSpPr>
          <p:spPr bwMode="auto">
            <a:xfrm>
              <a:off x="984762" y="4047592"/>
              <a:ext cx="7391570" cy="0"/>
            </a:xfrm>
            <a:prstGeom prst="line">
              <a:avLst/>
            </a:prstGeom>
            <a:ln>
              <a:solidFill>
                <a:schemeClr val="accent6">
                  <a:lumMod val="60000"/>
                  <a:lumOff val="40000"/>
                </a:schemeClr>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SG"/>
            </a:p>
          </p:txBody>
        </p:sp>
      </p:grpSp>
      <p:sp>
        <p:nvSpPr>
          <p:cNvPr id="15" name="Straight Connector 14"/>
          <p:cNvSpPr/>
          <p:nvPr/>
        </p:nvSpPr>
        <p:spPr bwMode="auto">
          <a:xfrm>
            <a:off x="1113637" y="5879358"/>
            <a:ext cx="7066464" cy="0"/>
          </a:xfrm>
          <a:prstGeom prst="line">
            <a:avLst/>
          </a:prstGeom>
          <a:ln>
            <a:solidFill>
              <a:schemeClr val="accent6">
                <a:lumMod val="60000"/>
                <a:lumOff val="40000"/>
              </a:schemeClr>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SG"/>
          </a:p>
        </p:txBody>
      </p:sp>
    </p:spTree>
    <p:extLst>
      <p:ext uri="{BB962C8B-B14F-4D97-AF65-F5344CB8AC3E}">
        <p14:creationId xmlns:p14="http://schemas.microsoft.com/office/powerpoint/2010/main" val="1742975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4869" y="-185739"/>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2" name="Title 1"/>
          <p:cNvSpPr>
            <a:spLocks noGrp="1" noChangeArrowheads="1"/>
          </p:cNvSpPr>
          <p:nvPr>
            <p:ph type="title"/>
          </p:nvPr>
        </p:nvSpPr>
        <p:spPr>
          <a:xfrm>
            <a:off x="323528" y="711672"/>
            <a:ext cx="8229600" cy="563562"/>
          </a:xfrm>
        </p:spPr>
        <p:txBody>
          <a:bodyPr/>
          <a:lstStyle/>
          <a:p>
            <a:pPr algn="ctr"/>
            <a:r>
              <a:rPr lang="en-US" altLang="en-US" sz="2800" i="0" dirty="0">
                <a:solidFill>
                  <a:srgbClr val="FF0000"/>
                </a:solidFill>
                <a:latin typeface="Times New Roman" panose="02020603050405020304" pitchFamily="18" charset="0"/>
                <a:cs typeface="Times New Roman" panose="02020603050405020304" pitchFamily="18" charset="0"/>
              </a:rPr>
              <a:t>1. </a:t>
            </a:r>
            <a:r>
              <a:rPr lang="en-US" sz="2800" i="0" dirty="0" err="1">
                <a:solidFill>
                  <a:srgbClr val="FF0000"/>
                </a:solidFill>
              </a:rPr>
              <a:t>Khái</a:t>
            </a:r>
            <a:r>
              <a:rPr lang="en-US" sz="2800" i="0" dirty="0">
                <a:solidFill>
                  <a:srgbClr val="FF0000"/>
                </a:solidFill>
              </a:rPr>
              <a:t> </a:t>
            </a:r>
            <a:r>
              <a:rPr lang="en-US" sz="2800" i="0" dirty="0" err="1">
                <a:solidFill>
                  <a:srgbClr val="FF0000"/>
                </a:solidFill>
              </a:rPr>
              <a:t>niệm</a:t>
            </a:r>
            <a:r>
              <a:rPr lang="en-US" sz="2800" i="0" dirty="0">
                <a:solidFill>
                  <a:srgbClr val="FF0000"/>
                </a:solidFill>
              </a:rPr>
              <a:t> </a:t>
            </a:r>
            <a:r>
              <a:rPr lang="en-US" sz="2800" i="0" dirty="0" err="1">
                <a:solidFill>
                  <a:srgbClr val="FF0000"/>
                </a:solidFill>
              </a:rPr>
              <a:t>bản</a:t>
            </a:r>
            <a:r>
              <a:rPr lang="en-US" sz="2800" i="0" dirty="0">
                <a:solidFill>
                  <a:srgbClr val="FF0000"/>
                </a:solidFill>
              </a:rPr>
              <a:t> </a:t>
            </a:r>
            <a:r>
              <a:rPr lang="en-US" sz="2800" i="0" dirty="0" err="1">
                <a:solidFill>
                  <a:srgbClr val="FF0000"/>
                </a:solidFill>
              </a:rPr>
              <a:t>thể</a:t>
            </a:r>
            <a:r>
              <a:rPr lang="en-US" sz="2800" i="0" dirty="0">
                <a:solidFill>
                  <a:srgbClr val="FF0000"/>
                </a:solidFill>
              </a:rPr>
              <a:t> </a:t>
            </a:r>
            <a:r>
              <a:rPr lang="en-US" sz="2800" i="0" dirty="0" err="1">
                <a:solidFill>
                  <a:srgbClr val="FF0000"/>
                </a:solidFill>
              </a:rPr>
              <a:t>luận</a:t>
            </a:r>
            <a:r>
              <a:rPr lang="en-US" sz="2800" i="0" dirty="0">
                <a:solidFill>
                  <a:srgbClr val="FF0000"/>
                </a:solidFill>
              </a:rPr>
              <a:t> </a:t>
            </a:r>
            <a:r>
              <a:rPr lang="en-US" sz="2800" i="0" dirty="0" err="1">
                <a:solidFill>
                  <a:srgbClr val="FF0000"/>
                </a:solidFill>
              </a:rPr>
              <a:t>và</a:t>
            </a:r>
            <a:r>
              <a:rPr lang="en-US" sz="2800" i="0" dirty="0">
                <a:solidFill>
                  <a:srgbClr val="FF0000"/>
                </a:solidFill>
              </a:rPr>
              <a:t> </a:t>
            </a:r>
            <a:r>
              <a:rPr lang="en-US" sz="2800" i="0" dirty="0" err="1">
                <a:solidFill>
                  <a:srgbClr val="FF0000"/>
                </a:solidFill>
              </a:rPr>
              <a:t>nội</a:t>
            </a:r>
            <a:r>
              <a:rPr lang="en-US" sz="2800" i="0" dirty="0">
                <a:solidFill>
                  <a:srgbClr val="FF0000"/>
                </a:solidFill>
              </a:rPr>
              <a:t> dung </a:t>
            </a:r>
            <a:r>
              <a:rPr lang="en-US" sz="2800" i="0" dirty="0" err="1">
                <a:solidFill>
                  <a:srgbClr val="FF0000"/>
                </a:solidFill>
              </a:rPr>
              <a:t>bản</a:t>
            </a:r>
            <a:r>
              <a:rPr lang="en-US" sz="2800" i="0" dirty="0">
                <a:solidFill>
                  <a:srgbClr val="FF0000"/>
                </a:solidFill>
              </a:rPr>
              <a:t> </a:t>
            </a:r>
            <a:r>
              <a:rPr lang="en-US" sz="2800" i="0" dirty="0" err="1">
                <a:solidFill>
                  <a:srgbClr val="FF0000"/>
                </a:solidFill>
              </a:rPr>
              <a:t>thể</a:t>
            </a:r>
            <a:r>
              <a:rPr lang="en-US" sz="2800" i="0" dirty="0">
                <a:solidFill>
                  <a:srgbClr val="FF0000"/>
                </a:solidFill>
              </a:rPr>
              <a:t> </a:t>
            </a:r>
            <a:r>
              <a:rPr lang="en-US" sz="2800" i="0" dirty="0" err="1">
                <a:solidFill>
                  <a:srgbClr val="FF0000"/>
                </a:solidFill>
              </a:rPr>
              <a:t>luận</a:t>
            </a:r>
            <a:r>
              <a:rPr lang="en-US" sz="2800" i="0" dirty="0">
                <a:solidFill>
                  <a:srgbClr val="FF0000"/>
                </a:solidFill>
              </a:rPr>
              <a:t> </a:t>
            </a:r>
            <a:r>
              <a:rPr lang="en-US" sz="2800" i="0" dirty="0" err="1">
                <a:solidFill>
                  <a:srgbClr val="FF0000"/>
                </a:solidFill>
              </a:rPr>
              <a:t>trong</a:t>
            </a:r>
            <a:r>
              <a:rPr lang="en-US" sz="2800" i="0" dirty="0">
                <a:solidFill>
                  <a:srgbClr val="FF0000"/>
                </a:solidFill>
              </a:rPr>
              <a:t> </a:t>
            </a:r>
            <a:r>
              <a:rPr lang="en-US" sz="2800" i="0" dirty="0" err="1">
                <a:solidFill>
                  <a:srgbClr val="FF0000"/>
                </a:solidFill>
              </a:rPr>
              <a:t>lịch</a:t>
            </a:r>
            <a:r>
              <a:rPr lang="en-US" sz="2800" i="0" dirty="0">
                <a:solidFill>
                  <a:srgbClr val="FF0000"/>
                </a:solidFill>
              </a:rPr>
              <a:t> </a:t>
            </a:r>
            <a:r>
              <a:rPr lang="en-US" sz="2800" i="0" dirty="0" err="1">
                <a:solidFill>
                  <a:srgbClr val="FF0000"/>
                </a:solidFill>
              </a:rPr>
              <a:t>sử</a:t>
            </a:r>
            <a:r>
              <a:rPr lang="en-US" sz="2800" i="0" dirty="0">
                <a:solidFill>
                  <a:srgbClr val="FF0000"/>
                </a:solidFill>
              </a:rPr>
              <a:t> </a:t>
            </a:r>
            <a:r>
              <a:rPr lang="en-US" sz="2800" i="0" dirty="0" err="1">
                <a:solidFill>
                  <a:srgbClr val="FF0000"/>
                </a:solidFill>
              </a:rPr>
              <a:t>triết</a:t>
            </a:r>
            <a:r>
              <a:rPr lang="en-US" sz="2800" i="0" dirty="0">
                <a:solidFill>
                  <a:srgbClr val="FF0000"/>
                </a:solidFill>
              </a:rPr>
              <a:t> </a:t>
            </a:r>
            <a:r>
              <a:rPr lang="en-US" sz="2800" i="0" dirty="0" err="1">
                <a:solidFill>
                  <a:srgbClr val="FF0000"/>
                </a:solidFill>
              </a:rPr>
              <a:t>học</a:t>
            </a:r>
            <a:r>
              <a:rPr lang="en-US" sz="2800" i="0" dirty="0">
                <a:solidFill>
                  <a:srgbClr val="FF0000"/>
                </a:solidFill>
              </a:rPr>
              <a:t> </a:t>
            </a:r>
            <a:endParaRPr lang="en-US" altLang="en-US" sz="2800" i="0" dirty="0">
              <a:solidFill>
                <a:srgbClr val="FF0000"/>
              </a:solidFill>
              <a:latin typeface="Times New Roman" panose="02020603050405020304" pitchFamily="18" charset="0"/>
              <a:cs typeface="Times New Roman" panose="02020603050405020304" pitchFamily="18" charset="0"/>
            </a:endParaRPr>
          </a:p>
        </p:txBody>
      </p:sp>
      <p:sp>
        <p:nvSpPr>
          <p:cNvPr id="9" name="Straight Connector 8"/>
          <p:cNvSpPr/>
          <p:nvPr/>
        </p:nvSpPr>
        <p:spPr bwMode="auto">
          <a:xfrm>
            <a:off x="1187624" y="3243261"/>
            <a:ext cx="6827181" cy="0"/>
          </a:xfrm>
          <a:prstGeom prst="line">
            <a:avLst/>
          </a:prstGeom>
          <a:ln>
            <a:solidFill>
              <a:schemeClr val="accent6">
                <a:lumMod val="60000"/>
                <a:lumOff val="40000"/>
              </a:schemeClr>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13" name="Straight Connector 12"/>
          <p:cNvSpPr/>
          <p:nvPr/>
        </p:nvSpPr>
        <p:spPr bwMode="auto">
          <a:xfrm>
            <a:off x="1069803" y="4656920"/>
            <a:ext cx="7103806" cy="0"/>
          </a:xfrm>
          <a:prstGeom prst="line">
            <a:avLst/>
          </a:prstGeom>
          <a:ln>
            <a:solidFill>
              <a:schemeClr val="accent6">
                <a:lumMod val="60000"/>
                <a:lumOff val="40000"/>
              </a:schemeClr>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SG"/>
          </a:p>
        </p:txBody>
      </p:sp>
      <p:grpSp>
        <p:nvGrpSpPr>
          <p:cNvPr id="20485" name="Group 11"/>
          <p:cNvGrpSpPr>
            <a:grpSpLocks/>
          </p:cNvGrpSpPr>
          <p:nvPr/>
        </p:nvGrpSpPr>
        <p:grpSpPr bwMode="auto">
          <a:xfrm>
            <a:off x="883665" y="1780213"/>
            <a:ext cx="7435097" cy="1185863"/>
            <a:chOff x="807656" y="2892240"/>
            <a:chExt cx="7777163" cy="1581150"/>
          </a:xfrm>
        </p:grpSpPr>
        <p:sp>
          <p:nvSpPr>
            <p:cNvPr id="14" name="Freeform: Shape 11"/>
            <p:cNvSpPr/>
            <p:nvPr/>
          </p:nvSpPr>
          <p:spPr bwMode="auto">
            <a:xfrm>
              <a:off x="807656" y="2892240"/>
              <a:ext cx="7777163" cy="1581150"/>
            </a:xfrm>
            <a:custGeom>
              <a:avLst/>
              <a:gdLst>
                <a:gd name="connsiteX0" fmla="*/ 0 w 9360145"/>
                <a:gd name="connsiteY0" fmla="*/ 0 h 2022371"/>
                <a:gd name="connsiteX1" fmla="*/ 9360145 w 9360145"/>
                <a:gd name="connsiteY1" fmla="*/ 0 h 2022371"/>
                <a:gd name="connsiteX2" fmla="*/ 9360145 w 9360145"/>
                <a:gd name="connsiteY2" fmla="*/ 2022371 h 2022371"/>
                <a:gd name="connsiteX3" fmla="*/ 0 w 9360145"/>
                <a:gd name="connsiteY3" fmla="*/ 2022371 h 2022371"/>
                <a:gd name="connsiteX4" fmla="*/ 0 w 9360145"/>
                <a:gd name="connsiteY4" fmla="*/ 0 h 2022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0145" h="2022371">
                  <a:moveTo>
                    <a:pt x="0" y="0"/>
                  </a:moveTo>
                  <a:lnTo>
                    <a:pt x="9360145" y="0"/>
                  </a:lnTo>
                  <a:lnTo>
                    <a:pt x="9360145" y="2022371"/>
                  </a:lnTo>
                  <a:lnTo>
                    <a:pt x="0" y="20223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14300" tIns="114300" rIns="114300" bIns="114300" spcCol="1270"/>
            <a:lstStyle/>
            <a:p>
              <a:pPr algn="just" defTabSz="1333500" eaLnBrk="1" fontAlgn="auto" hangingPunct="1">
                <a:lnSpc>
                  <a:spcPct val="90000"/>
                </a:lnSpc>
                <a:spcAft>
                  <a:spcPct val="35000"/>
                </a:spcAft>
                <a:defRPr/>
              </a:pPr>
              <a:r>
                <a:rPr lang="en-US" sz="3200" b="1" dirty="0">
                  <a:solidFill>
                    <a:srgbClr val="000000"/>
                  </a:solidFill>
                  <a:latin typeface="Times New Roman" pitchFamily="18" charset="0"/>
                  <a:ea typeface="Tahoma" pitchFamily="34" charset="0"/>
                  <a:cs typeface="Times New Roman" pitchFamily="18" charset="0"/>
                </a:rPr>
                <a:t>c. </a:t>
              </a:r>
              <a:r>
                <a:rPr lang="en-US" sz="3200" i="1" dirty="0" err="1">
                  <a:solidFill>
                    <a:srgbClr val="1F5281">
                      <a:hueOff val="0"/>
                      <a:satOff val="0"/>
                      <a:lumOff val="0"/>
                      <a:alphaOff val="0"/>
                    </a:srgbClr>
                  </a:solidFill>
                </a:rPr>
                <a:t>Một</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số</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nội</a:t>
              </a:r>
              <a:r>
                <a:rPr lang="en-US" sz="3200" i="1" dirty="0">
                  <a:solidFill>
                    <a:srgbClr val="1F5281">
                      <a:hueOff val="0"/>
                      <a:satOff val="0"/>
                      <a:lumOff val="0"/>
                      <a:alphaOff val="0"/>
                    </a:srgbClr>
                  </a:solidFill>
                </a:rPr>
                <a:t> dung </a:t>
              </a:r>
              <a:r>
                <a:rPr lang="en-US" sz="3200" i="1" dirty="0" err="1">
                  <a:solidFill>
                    <a:srgbClr val="1F5281">
                      <a:hueOff val="0"/>
                      <a:satOff val="0"/>
                      <a:lumOff val="0"/>
                      <a:alphaOff val="0"/>
                    </a:srgbClr>
                  </a:solidFill>
                </a:rPr>
                <a:t>cơ</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bản</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của</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bản</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thể</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luận</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trong</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triết</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học</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phương</a:t>
              </a:r>
              <a:r>
                <a:rPr lang="en-US" sz="3200" i="1" dirty="0">
                  <a:solidFill>
                    <a:srgbClr val="1F5281">
                      <a:hueOff val="0"/>
                      <a:satOff val="0"/>
                      <a:lumOff val="0"/>
                      <a:alphaOff val="0"/>
                    </a:srgbClr>
                  </a:solidFill>
                </a:rPr>
                <a:t> </a:t>
              </a:r>
              <a:r>
                <a:rPr lang="en-US" sz="3200" i="1" dirty="0" err="1">
                  <a:solidFill>
                    <a:srgbClr val="1F5281">
                      <a:hueOff val="0"/>
                      <a:satOff val="0"/>
                      <a:lumOff val="0"/>
                      <a:alphaOff val="0"/>
                    </a:srgbClr>
                  </a:solidFill>
                </a:rPr>
                <a:t>Tây</a:t>
              </a:r>
              <a:endParaRPr lang="en-US" sz="3200" i="1" dirty="0">
                <a:solidFill>
                  <a:srgbClr val="1F5281">
                    <a:hueOff val="0"/>
                    <a:satOff val="0"/>
                    <a:lumOff val="0"/>
                    <a:alphaOff val="0"/>
                  </a:srgbClr>
                </a:solidFill>
              </a:endParaRPr>
            </a:p>
            <a:p>
              <a:pPr algn="just" defTabSz="1333500" eaLnBrk="1" fontAlgn="auto" hangingPunct="1">
                <a:lnSpc>
                  <a:spcPct val="90000"/>
                </a:lnSpc>
                <a:spcAft>
                  <a:spcPct val="35000"/>
                </a:spcAft>
                <a:defRPr/>
              </a:pPr>
              <a:r>
                <a:rPr lang="en-US" sz="3200" b="1" i="1" dirty="0" err="1">
                  <a:solidFill>
                    <a:srgbClr val="1F5281">
                      <a:hueOff val="0"/>
                      <a:satOff val="0"/>
                      <a:lumOff val="0"/>
                      <a:alphaOff val="0"/>
                    </a:srgbClr>
                  </a:solidFill>
                </a:rPr>
                <a:t>Hy</a:t>
              </a:r>
              <a:r>
                <a:rPr lang="en-US" sz="3200" b="1" i="1" dirty="0">
                  <a:solidFill>
                    <a:srgbClr val="1F5281">
                      <a:hueOff val="0"/>
                      <a:satOff val="0"/>
                      <a:lumOff val="0"/>
                      <a:alphaOff val="0"/>
                    </a:srgbClr>
                  </a:solidFill>
                </a:rPr>
                <a:t> </a:t>
              </a:r>
              <a:r>
                <a:rPr lang="en-US" sz="3200" b="1" i="1" dirty="0" err="1">
                  <a:solidFill>
                    <a:srgbClr val="1F5281">
                      <a:hueOff val="0"/>
                      <a:satOff val="0"/>
                      <a:lumOff val="0"/>
                      <a:alphaOff val="0"/>
                    </a:srgbClr>
                  </a:solidFill>
                </a:rPr>
                <a:t>Lạp</a:t>
              </a:r>
              <a:r>
                <a:rPr lang="en-US" sz="3200" b="1" i="1" dirty="0">
                  <a:solidFill>
                    <a:srgbClr val="1F5281">
                      <a:hueOff val="0"/>
                      <a:satOff val="0"/>
                      <a:lumOff val="0"/>
                      <a:alphaOff val="0"/>
                    </a:srgbClr>
                  </a:solidFill>
                </a:rPr>
                <a:t> </a:t>
              </a:r>
              <a:r>
                <a:rPr lang="en-US" sz="3200" b="1" i="1" dirty="0" err="1">
                  <a:solidFill>
                    <a:srgbClr val="1F5281">
                      <a:hueOff val="0"/>
                      <a:satOff val="0"/>
                      <a:lumOff val="0"/>
                      <a:alphaOff val="0"/>
                    </a:srgbClr>
                  </a:solidFill>
                </a:rPr>
                <a:t>cổ</a:t>
              </a:r>
              <a:r>
                <a:rPr lang="en-US" sz="3200" b="1" i="1" dirty="0">
                  <a:solidFill>
                    <a:srgbClr val="1F5281">
                      <a:hueOff val="0"/>
                      <a:satOff val="0"/>
                      <a:lumOff val="0"/>
                      <a:alphaOff val="0"/>
                    </a:srgbClr>
                  </a:solidFill>
                </a:rPr>
                <a:t> </a:t>
              </a:r>
              <a:r>
                <a:rPr lang="en-US" sz="3200" b="1" i="1" dirty="0" err="1">
                  <a:solidFill>
                    <a:srgbClr val="1F5281">
                      <a:hueOff val="0"/>
                      <a:satOff val="0"/>
                      <a:lumOff val="0"/>
                      <a:alphaOff val="0"/>
                    </a:srgbClr>
                  </a:solidFill>
                </a:rPr>
                <a:t>đại</a:t>
              </a:r>
              <a:r>
                <a:rPr lang="en-US" sz="3200" b="1" i="1" dirty="0">
                  <a:solidFill>
                    <a:srgbClr val="1F5281">
                      <a:hueOff val="0"/>
                      <a:satOff val="0"/>
                      <a:lumOff val="0"/>
                      <a:alphaOff val="0"/>
                    </a:srgbClr>
                  </a:solidFill>
                </a:rPr>
                <a:t>: </a:t>
              </a:r>
              <a:r>
                <a:rPr lang="en-US" sz="3200" b="1" i="1" dirty="0" err="1">
                  <a:solidFill>
                    <a:srgbClr val="1F5281">
                      <a:hueOff val="0"/>
                      <a:satOff val="0"/>
                      <a:lumOff val="0"/>
                      <a:alphaOff val="0"/>
                    </a:srgbClr>
                  </a:solidFill>
                </a:rPr>
                <a:t>nguyên</a:t>
              </a:r>
              <a:r>
                <a:rPr lang="en-US" sz="3200" b="1" i="1" dirty="0">
                  <a:solidFill>
                    <a:srgbClr val="1F5281">
                      <a:hueOff val="0"/>
                      <a:satOff val="0"/>
                      <a:lumOff val="0"/>
                      <a:alphaOff val="0"/>
                    </a:srgbClr>
                  </a:solidFill>
                </a:rPr>
                <a:t> </a:t>
              </a:r>
              <a:r>
                <a:rPr lang="en-US" sz="3200" b="1" i="1" dirty="0" err="1">
                  <a:solidFill>
                    <a:srgbClr val="1F5281">
                      <a:hueOff val="0"/>
                      <a:satOff val="0"/>
                      <a:lumOff val="0"/>
                      <a:alphaOff val="0"/>
                    </a:srgbClr>
                  </a:solidFill>
                </a:rPr>
                <a:t>tử</a:t>
              </a:r>
              <a:r>
                <a:rPr lang="en-US" sz="3200" b="1" i="1" dirty="0">
                  <a:solidFill>
                    <a:srgbClr val="1F5281">
                      <a:hueOff val="0"/>
                      <a:satOff val="0"/>
                      <a:lumOff val="0"/>
                      <a:alphaOff val="0"/>
                    </a:srgbClr>
                  </a:solidFill>
                </a:rPr>
                <a:t>, </a:t>
              </a:r>
              <a:r>
                <a:rPr lang="en-US" sz="3200" b="1" i="1" dirty="0" err="1">
                  <a:solidFill>
                    <a:srgbClr val="1F5281">
                      <a:hueOff val="0"/>
                      <a:satOff val="0"/>
                      <a:lumOff val="0"/>
                      <a:alphaOff val="0"/>
                    </a:srgbClr>
                  </a:solidFill>
                </a:rPr>
                <a:t>chân</a:t>
              </a:r>
              <a:r>
                <a:rPr lang="en-US" sz="3200" b="1" i="1" dirty="0">
                  <a:solidFill>
                    <a:srgbClr val="1F5281">
                      <a:hueOff val="0"/>
                      <a:satOff val="0"/>
                      <a:lumOff val="0"/>
                      <a:alphaOff val="0"/>
                    </a:srgbClr>
                  </a:solidFill>
                </a:rPr>
                <a:t> </a:t>
              </a:r>
              <a:r>
                <a:rPr lang="en-US" sz="3200" b="1" i="1" dirty="0" err="1">
                  <a:solidFill>
                    <a:srgbClr val="1F5281">
                      <a:hueOff val="0"/>
                      <a:satOff val="0"/>
                      <a:lumOff val="0"/>
                      <a:alphaOff val="0"/>
                    </a:srgbClr>
                  </a:solidFill>
                </a:rPr>
                <a:t>không</a:t>
              </a:r>
              <a:endParaRPr lang="en-US" sz="3200" b="1" i="1" dirty="0">
                <a:solidFill>
                  <a:srgbClr val="1F5281">
                    <a:hueOff val="0"/>
                    <a:satOff val="0"/>
                    <a:lumOff val="0"/>
                    <a:alphaOff val="0"/>
                  </a:srgbClr>
                </a:solidFill>
              </a:endParaRPr>
            </a:p>
            <a:p>
              <a:pPr defTabSz="1333500" eaLnBrk="1" fontAlgn="auto" hangingPunct="1">
                <a:lnSpc>
                  <a:spcPct val="90000"/>
                </a:lnSpc>
                <a:spcAft>
                  <a:spcPct val="35000"/>
                </a:spcAft>
                <a:defRPr/>
              </a:pPr>
              <a:endParaRPr lang="en-US" sz="3200" b="1" dirty="0">
                <a:solidFill>
                  <a:srgbClr val="000000"/>
                </a:solidFill>
              </a:endParaRPr>
            </a:p>
          </p:txBody>
        </p:sp>
        <p:sp>
          <p:nvSpPr>
            <p:cNvPr id="15" name="Straight Connector 14"/>
            <p:cNvSpPr/>
            <p:nvPr/>
          </p:nvSpPr>
          <p:spPr bwMode="auto">
            <a:xfrm>
              <a:off x="1031549" y="3752764"/>
              <a:ext cx="7391570" cy="0"/>
            </a:xfrm>
            <a:prstGeom prst="line">
              <a:avLst/>
            </a:prstGeom>
            <a:ln>
              <a:solidFill>
                <a:schemeClr val="accent6">
                  <a:lumMod val="60000"/>
                  <a:lumOff val="40000"/>
                </a:schemeClr>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SG"/>
            </a:p>
          </p:txBody>
        </p:sp>
      </p:grpSp>
    </p:spTree>
    <p:extLst>
      <p:ext uri="{BB962C8B-B14F-4D97-AF65-F5344CB8AC3E}">
        <p14:creationId xmlns:p14="http://schemas.microsoft.com/office/powerpoint/2010/main" val="4118896328"/>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sample">
  <a:themeElements>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fontScheme name="sample">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ample 1">
        <a:dk1>
          <a:srgbClr val="113F71"/>
        </a:dk1>
        <a:lt1>
          <a:srgbClr val="FFFFFF"/>
        </a:lt1>
        <a:dk2>
          <a:srgbClr val="000000"/>
        </a:dk2>
        <a:lt2>
          <a:srgbClr val="C1D1D3"/>
        </a:lt2>
        <a:accent1>
          <a:srgbClr val="1966B3"/>
        </a:accent1>
        <a:accent2>
          <a:srgbClr val="99CC00"/>
        </a:accent2>
        <a:accent3>
          <a:srgbClr val="FFFFFF"/>
        </a:accent3>
        <a:accent4>
          <a:srgbClr val="0D345F"/>
        </a:accent4>
        <a:accent5>
          <a:srgbClr val="ABB8D6"/>
        </a:accent5>
        <a:accent6>
          <a:srgbClr val="8AB900"/>
        </a:accent6>
        <a:hlink>
          <a:srgbClr val="5AABCC"/>
        </a:hlink>
        <a:folHlink>
          <a:srgbClr val="648B8C"/>
        </a:folHlink>
      </a:clrScheme>
      <a:clrMap bg1="lt1" tx1="dk1" bg2="lt2" tx2="dk2" accent1="accent1" accent2="accent2" accent3="accent3" accent4="accent4" accent5="accent5" accent6="accent6" hlink="hlink" folHlink="folHlink"/>
    </a:extraClrScheme>
    <a:extraClrScheme>
      <a:clrScheme name="sample 2">
        <a:dk1>
          <a:srgbClr val="17416B"/>
        </a:dk1>
        <a:lt1>
          <a:srgbClr val="FFFFFF"/>
        </a:lt1>
        <a:dk2>
          <a:srgbClr val="000000"/>
        </a:dk2>
        <a:lt2>
          <a:srgbClr val="C1D1D3"/>
        </a:lt2>
        <a:accent1>
          <a:srgbClr val="584383"/>
        </a:accent1>
        <a:accent2>
          <a:srgbClr val="578C8D"/>
        </a:accent2>
        <a:accent3>
          <a:srgbClr val="FFFFFF"/>
        </a:accent3>
        <a:accent4>
          <a:srgbClr val="12365A"/>
        </a:accent4>
        <a:accent5>
          <a:srgbClr val="B4B0C1"/>
        </a:accent5>
        <a:accent6>
          <a:srgbClr val="4E7E7F"/>
        </a:accent6>
        <a:hlink>
          <a:srgbClr val="A478A6"/>
        </a:hlink>
        <a:folHlink>
          <a:srgbClr val="93965A"/>
        </a:folHlink>
      </a:clrScheme>
      <a:clrMap bg1="lt1" tx1="dk1" bg2="lt2" tx2="dk2" accent1="accent1" accent2="accent2" accent3="accent3" accent4="accent4" accent5="accent5" accent6="accent6" hlink="hlink" folHlink="folHlink"/>
    </a:extraClrScheme>
    <a:extraClrScheme>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2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4.xml><?xml version="1.0" encoding="utf-8"?>
<a:theme xmlns:a="http://schemas.openxmlformats.org/drawingml/2006/main" name="1_Textured">
  <a:themeElements>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fontScheme name="Textured">
      <a:majorFont>
        <a:latin typeface="Tahoma"/>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800" b="1" i="0" u="none" strike="noStrike" cap="none" normalizeH="0" baseline="0" smtClean="0">
            <a:ln>
              <a:noFill/>
            </a:ln>
            <a:solidFill>
              <a:schemeClr val="tx1"/>
            </a:solidFill>
            <a:effectLst/>
            <a:latin typeface="Times New Roman" pitchFamily="18" charset="0"/>
            <a:ea typeface="SimSun" pitchFamily="2" charset="-122"/>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800" b="1" i="0" u="none" strike="noStrike" cap="none" normalizeH="0" baseline="0" smtClean="0">
            <a:ln>
              <a:noFill/>
            </a:ln>
            <a:solidFill>
              <a:schemeClr val="tx1"/>
            </a:solidFill>
            <a:effectLst/>
            <a:latin typeface="Times New Roman" pitchFamily="18" charset="0"/>
            <a:ea typeface="SimSun" pitchFamily="2" charset="-122"/>
            <a:cs typeface="Arial"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sample">
  <a:themeElements>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fontScheme name="sample">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ample 1">
        <a:dk1>
          <a:srgbClr val="113F71"/>
        </a:dk1>
        <a:lt1>
          <a:srgbClr val="FFFFFF"/>
        </a:lt1>
        <a:dk2>
          <a:srgbClr val="000000"/>
        </a:dk2>
        <a:lt2>
          <a:srgbClr val="C1D1D3"/>
        </a:lt2>
        <a:accent1>
          <a:srgbClr val="1966B3"/>
        </a:accent1>
        <a:accent2>
          <a:srgbClr val="99CC00"/>
        </a:accent2>
        <a:accent3>
          <a:srgbClr val="FFFFFF"/>
        </a:accent3>
        <a:accent4>
          <a:srgbClr val="0D345F"/>
        </a:accent4>
        <a:accent5>
          <a:srgbClr val="ABB8D6"/>
        </a:accent5>
        <a:accent6>
          <a:srgbClr val="8AB900"/>
        </a:accent6>
        <a:hlink>
          <a:srgbClr val="5AABCC"/>
        </a:hlink>
        <a:folHlink>
          <a:srgbClr val="648B8C"/>
        </a:folHlink>
      </a:clrScheme>
      <a:clrMap bg1="lt1" tx1="dk1" bg2="lt2" tx2="dk2" accent1="accent1" accent2="accent2" accent3="accent3" accent4="accent4" accent5="accent5" accent6="accent6" hlink="hlink" folHlink="folHlink"/>
    </a:extraClrScheme>
    <a:extraClrScheme>
      <a:clrScheme name="sample 2">
        <a:dk1>
          <a:srgbClr val="17416B"/>
        </a:dk1>
        <a:lt1>
          <a:srgbClr val="FFFFFF"/>
        </a:lt1>
        <a:dk2>
          <a:srgbClr val="000000"/>
        </a:dk2>
        <a:lt2>
          <a:srgbClr val="C1D1D3"/>
        </a:lt2>
        <a:accent1>
          <a:srgbClr val="584383"/>
        </a:accent1>
        <a:accent2>
          <a:srgbClr val="578C8D"/>
        </a:accent2>
        <a:accent3>
          <a:srgbClr val="FFFFFF"/>
        </a:accent3>
        <a:accent4>
          <a:srgbClr val="12365A"/>
        </a:accent4>
        <a:accent5>
          <a:srgbClr val="B4B0C1"/>
        </a:accent5>
        <a:accent6>
          <a:srgbClr val="4E7E7F"/>
        </a:accent6>
        <a:hlink>
          <a:srgbClr val="A478A6"/>
        </a:hlink>
        <a:folHlink>
          <a:srgbClr val="93965A"/>
        </a:folHlink>
      </a:clrScheme>
      <a:clrMap bg1="lt1" tx1="dk1" bg2="lt2" tx2="dk2" accent1="accent1" accent2="accent2" accent3="accent3" accent4="accent4" accent5="accent5" accent6="accent6" hlink="hlink" folHlink="folHlink"/>
    </a:extraClrScheme>
    <a:extraClrScheme>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sample">
  <a:themeElements>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fontScheme name="sample">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ample 1">
        <a:dk1>
          <a:srgbClr val="113F71"/>
        </a:dk1>
        <a:lt1>
          <a:srgbClr val="FFFFFF"/>
        </a:lt1>
        <a:dk2>
          <a:srgbClr val="000000"/>
        </a:dk2>
        <a:lt2>
          <a:srgbClr val="C1D1D3"/>
        </a:lt2>
        <a:accent1>
          <a:srgbClr val="1966B3"/>
        </a:accent1>
        <a:accent2>
          <a:srgbClr val="99CC00"/>
        </a:accent2>
        <a:accent3>
          <a:srgbClr val="FFFFFF"/>
        </a:accent3>
        <a:accent4>
          <a:srgbClr val="0D345F"/>
        </a:accent4>
        <a:accent5>
          <a:srgbClr val="ABB8D6"/>
        </a:accent5>
        <a:accent6>
          <a:srgbClr val="8AB900"/>
        </a:accent6>
        <a:hlink>
          <a:srgbClr val="5AABCC"/>
        </a:hlink>
        <a:folHlink>
          <a:srgbClr val="648B8C"/>
        </a:folHlink>
      </a:clrScheme>
      <a:clrMap bg1="lt1" tx1="dk1" bg2="lt2" tx2="dk2" accent1="accent1" accent2="accent2" accent3="accent3" accent4="accent4" accent5="accent5" accent6="accent6" hlink="hlink" folHlink="folHlink"/>
    </a:extraClrScheme>
    <a:extraClrScheme>
      <a:clrScheme name="sample 2">
        <a:dk1>
          <a:srgbClr val="17416B"/>
        </a:dk1>
        <a:lt1>
          <a:srgbClr val="FFFFFF"/>
        </a:lt1>
        <a:dk2>
          <a:srgbClr val="000000"/>
        </a:dk2>
        <a:lt2>
          <a:srgbClr val="C1D1D3"/>
        </a:lt2>
        <a:accent1>
          <a:srgbClr val="584383"/>
        </a:accent1>
        <a:accent2>
          <a:srgbClr val="578C8D"/>
        </a:accent2>
        <a:accent3>
          <a:srgbClr val="FFFFFF"/>
        </a:accent3>
        <a:accent4>
          <a:srgbClr val="12365A"/>
        </a:accent4>
        <a:accent5>
          <a:srgbClr val="B4B0C1"/>
        </a:accent5>
        <a:accent6>
          <a:srgbClr val="4E7E7F"/>
        </a:accent6>
        <a:hlink>
          <a:srgbClr val="A478A6"/>
        </a:hlink>
        <a:folHlink>
          <a:srgbClr val="93965A"/>
        </a:folHlink>
      </a:clrScheme>
      <a:clrMap bg1="lt1" tx1="dk1" bg2="lt2" tx2="dk2" accent1="accent1" accent2="accent2" accent3="accent3" accent4="accent4" accent5="accent5" accent6="accent6" hlink="hlink" folHlink="folHlink"/>
    </a:extraClrScheme>
    <a:extraClrScheme>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sample">
  <a:themeElements>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fontScheme name="sample">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ample 1">
        <a:dk1>
          <a:srgbClr val="113F71"/>
        </a:dk1>
        <a:lt1>
          <a:srgbClr val="FFFFFF"/>
        </a:lt1>
        <a:dk2>
          <a:srgbClr val="000000"/>
        </a:dk2>
        <a:lt2>
          <a:srgbClr val="C1D1D3"/>
        </a:lt2>
        <a:accent1>
          <a:srgbClr val="1966B3"/>
        </a:accent1>
        <a:accent2>
          <a:srgbClr val="99CC00"/>
        </a:accent2>
        <a:accent3>
          <a:srgbClr val="FFFFFF"/>
        </a:accent3>
        <a:accent4>
          <a:srgbClr val="0D345F"/>
        </a:accent4>
        <a:accent5>
          <a:srgbClr val="ABB8D6"/>
        </a:accent5>
        <a:accent6>
          <a:srgbClr val="8AB900"/>
        </a:accent6>
        <a:hlink>
          <a:srgbClr val="5AABCC"/>
        </a:hlink>
        <a:folHlink>
          <a:srgbClr val="648B8C"/>
        </a:folHlink>
      </a:clrScheme>
      <a:clrMap bg1="lt1" tx1="dk1" bg2="lt2" tx2="dk2" accent1="accent1" accent2="accent2" accent3="accent3" accent4="accent4" accent5="accent5" accent6="accent6" hlink="hlink" folHlink="folHlink"/>
    </a:extraClrScheme>
    <a:extraClrScheme>
      <a:clrScheme name="sample 2">
        <a:dk1>
          <a:srgbClr val="17416B"/>
        </a:dk1>
        <a:lt1>
          <a:srgbClr val="FFFFFF"/>
        </a:lt1>
        <a:dk2>
          <a:srgbClr val="000000"/>
        </a:dk2>
        <a:lt2>
          <a:srgbClr val="C1D1D3"/>
        </a:lt2>
        <a:accent1>
          <a:srgbClr val="584383"/>
        </a:accent1>
        <a:accent2>
          <a:srgbClr val="578C8D"/>
        </a:accent2>
        <a:accent3>
          <a:srgbClr val="FFFFFF"/>
        </a:accent3>
        <a:accent4>
          <a:srgbClr val="12365A"/>
        </a:accent4>
        <a:accent5>
          <a:srgbClr val="B4B0C1"/>
        </a:accent5>
        <a:accent6>
          <a:srgbClr val="4E7E7F"/>
        </a:accent6>
        <a:hlink>
          <a:srgbClr val="A478A6"/>
        </a:hlink>
        <a:folHlink>
          <a:srgbClr val="93965A"/>
        </a:folHlink>
      </a:clrScheme>
      <a:clrMap bg1="lt1" tx1="dk1" bg2="lt2" tx2="dk2" accent1="accent1" accent2="accent2" accent3="accent3" accent4="accent4" accent5="accent5" accent6="accent6" hlink="hlink" folHlink="folHlink"/>
    </a:extraClrScheme>
    <a:extraClrScheme>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cdb2004118l</Template>
  <TotalTime>42708</TotalTime>
  <Words>1096</Words>
  <Application>Microsoft Office PowerPoint</Application>
  <PresentationFormat>On-screen Show (4:3)</PresentationFormat>
  <Paragraphs>126</Paragraphs>
  <Slides>19</Slides>
  <Notes>0</Notes>
  <HiddenSlides>0</HiddenSlides>
  <MMClips>0</MMClips>
  <ScaleCrop>false</ScaleCrop>
  <HeadingPairs>
    <vt:vector size="6" baseType="variant">
      <vt:variant>
        <vt:lpstr>Fonts Used</vt:lpstr>
      </vt:variant>
      <vt:variant>
        <vt:i4>12</vt:i4>
      </vt:variant>
      <vt:variant>
        <vt:lpstr>Theme</vt:lpstr>
      </vt:variant>
      <vt:variant>
        <vt:i4>7</vt:i4>
      </vt:variant>
      <vt:variant>
        <vt:lpstr>Slide Titles</vt:lpstr>
      </vt:variant>
      <vt:variant>
        <vt:i4>19</vt:i4>
      </vt:variant>
    </vt:vector>
  </HeadingPairs>
  <TitlesOfParts>
    <vt:vector size="38" baseType="lpstr">
      <vt:lpstr>.VnArial</vt:lpstr>
      <vt:lpstr>.VnTime</vt:lpstr>
      <vt:lpstr>Arial</vt:lpstr>
      <vt:lpstr>Arial Đen</vt:lpstr>
      <vt:lpstr>Calibri</vt:lpstr>
      <vt:lpstr>Franklin Gothic Book</vt:lpstr>
      <vt:lpstr>Perpetua</vt:lpstr>
      <vt:lpstr>Tahoma</vt:lpstr>
      <vt:lpstr>Times New Roman</vt:lpstr>
      <vt:lpstr>Verdana</vt:lpstr>
      <vt:lpstr>Wingdings</vt:lpstr>
      <vt:lpstr>Wingdings 2</vt:lpstr>
      <vt:lpstr>1_sample</vt:lpstr>
      <vt:lpstr>1_Equity</vt:lpstr>
      <vt:lpstr>2_Equity</vt:lpstr>
      <vt:lpstr>1_Textured</vt:lpstr>
      <vt:lpstr>2_sample</vt:lpstr>
      <vt:lpstr>3_sample</vt:lpstr>
      <vt:lpstr>4_sample</vt:lpstr>
      <vt:lpstr>PowerPoint Presentation</vt:lpstr>
      <vt:lpstr>NỘI DUNG MÔN HỌC</vt:lpstr>
      <vt:lpstr>NỘI DUNG MÔN HỌC</vt:lpstr>
      <vt:lpstr>BẢN THỂ LUẬN</vt:lpstr>
      <vt:lpstr>PowerPoint Presentation</vt:lpstr>
      <vt:lpstr>1. Khái niệm bản thể luận và nội dung bản thể luận trong lịch sử triết học </vt:lpstr>
      <vt:lpstr>1. Khái niệm bản thể luận và nội dung bản thể luận trong lịch sử triết học </vt:lpstr>
      <vt:lpstr>1. Khái niệm bản thể luận và nội dung bản thể luận trong lịch sử triết học </vt:lpstr>
      <vt:lpstr>1. Khái niệm bản thể luận và nội dung bản thể luận trong lịch sử triết học </vt:lpstr>
      <vt:lpstr>2. Nội dung bản thể luận của triết học Mác-Lênin</vt:lpstr>
      <vt:lpstr>. Tính thống nhất vật chất của thế giới</vt:lpstr>
      <vt:lpstr>PowerPoint Presentation</vt:lpstr>
      <vt:lpstr>PowerPoint Presentation</vt:lpstr>
      <vt:lpstr>PowerPoint Presentation</vt:lpstr>
      <vt:lpstr>PowerPoint Presentation</vt:lpstr>
      <vt:lpstr>3. Mối quan hệ khách quan - chủ quan </vt:lpstr>
      <vt:lpstr>Khách quan: tất cả những gì tồn tại không phụ thuộc vào một chủ thể xác định, hợp thành một hoàn cảnh hiện thực, thường xuyên tác động đến việc xác định mục tiêu, nhiệm vụ, phương thức hoạt động của chủ thể đó</vt:lpstr>
      <vt:lpstr>b.Mối quan hệ biện chứng giữa khách quan và chủ quan </vt:lpstr>
      <vt:lpstr>c. Ý nghĩa phương pháp luận đối với sự nghiệp đổi mới ở Việt Nam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Admin</dc:creator>
  <cp:lastModifiedBy>Nguyễn Thị Tường Duy</cp:lastModifiedBy>
  <cp:revision>176</cp:revision>
  <dcterms:created xsi:type="dcterms:W3CDTF">2015-11-29T04:30:45Z</dcterms:created>
  <dcterms:modified xsi:type="dcterms:W3CDTF">2025-11-04T12:43:27Z</dcterms:modified>
</cp:coreProperties>
</file>